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56" r:id="rId4"/>
    <p:sldId id="257" r:id="rId6"/>
    <p:sldId id="328" r:id="rId7"/>
    <p:sldId id="329" r:id="rId8"/>
    <p:sldId id="331" r:id="rId9"/>
    <p:sldId id="258" r:id="rId10"/>
    <p:sldId id="260" r:id="rId11"/>
    <p:sldId id="467" r:id="rId12"/>
    <p:sldId id="490" r:id="rId13"/>
    <p:sldId id="492" r:id="rId14"/>
    <p:sldId id="334" r:id="rId15"/>
    <p:sldId id="336" r:id="rId16"/>
    <p:sldId id="337" r:id="rId17"/>
    <p:sldId id="339" r:id="rId18"/>
    <p:sldId id="340" r:id="rId19"/>
    <p:sldId id="421" r:id="rId20"/>
    <p:sldId id="475" r:id="rId21"/>
    <p:sldId id="471" r:id="rId22"/>
    <p:sldId id="458" r:id="rId23"/>
    <p:sldId id="459" r:id="rId24"/>
    <p:sldId id="461" r:id="rId25"/>
    <p:sldId id="476" r:id="rId26"/>
    <p:sldId id="463" r:id="rId27"/>
    <p:sldId id="464" r:id="rId28"/>
    <p:sldId id="466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64D0DA"/>
    <a:srgbClr val="055586"/>
    <a:srgbClr val="3D98A5"/>
    <a:srgbClr val="F3C626"/>
    <a:srgbClr val="AAAAB9"/>
    <a:srgbClr val="5EE083"/>
    <a:srgbClr val="C8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590" y="-19"/>
      </p:cViewPr>
      <p:guideLst>
        <p:guide orient="horz" pos="1438"/>
        <p:guide pos="27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8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D0E31-9B8E-4391-8D62-6222DEEE37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9311"/>
            <a:ext cx="9144000" cy="5176830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78656"/>
            <a:ext cx="1734741" cy="24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 rot="2437897">
            <a:off x="2602706" y="-95250"/>
            <a:ext cx="82153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1719381">
            <a:off x="7016354" y="3089672"/>
            <a:ext cx="2041922" cy="23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0585" y="4020741"/>
            <a:ext cx="922734" cy="102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34300" y="4610100"/>
            <a:ext cx="607219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9798888">
            <a:off x="8448675" y="4054079"/>
            <a:ext cx="560785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4"/>
          <p:cNvPicPr>
            <a:picLocks noChangeAspect="1"/>
          </p:cNvPicPr>
          <p:nvPr userDrawn="1"/>
        </p:nvPicPr>
        <p:blipFill>
          <a:blip r:embed="rId9" cstate="screen"/>
          <a:srcRect t="-1257"/>
          <a:stretch>
            <a:fillRect/>
          </a:stretch>
        </p:blipFill>
        <p:spPr bwMode="auto">
          <a:xfrm>
            <a:off x="129779" y="4258866"/>
            <a:ext cx="1257300" cy="12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17344" y="4531519"/>
            <a:ext cx="947738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6"/>
          <p:cNvPicPr>
            <a:picLocks noChangeAspect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35994" y="4610100"/>
            <a:ext cx="777479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"/>
          <p:cNvSpPr>
            <a:spLocks noChangeArrowheads="1"/>
          </p:cNvSpPr>
          <p:nvPr/>
        </p:nvSpPr>
        <p:spPr bwMode="auto">
          <a:xfrm>
            <a:off x="5844779" y="2543175"/>
            <a:ext cx="3299222" cy="2600325"/>
          </a:xfrm>
          <a:custGeom>
            <a:avLst/>
            <a:gdLst>
              <a:gd name="T0" fmla="*/ 1052700 w 4398498"/>
              <a:gd name="T1" fmla="*/ 0 h 3466783"/>
              <a:gd name="T2" fmla="*/ 3831829 w 4398498"/>
              <a:gd name="T3" fmla="*/ 0 h 3466783"/>
              <a:gd name="T4" fmla="*/ 4398498 w 4398498"/>
              <a:gd name="T5" fmla="*/ 1133338 h 3466783"/>
              <a:gd name="T6" fmla="*/ 4398498 w 4398498"/>
              <a:gd name="T7" fmla="*/ 3077461 h 3466783"/>
              <a:gd name="T8" fmla="*/ 4203837 w 4398498"/>
              <a:gd name="T9" fmla="*/ 3466783 h 3466783"/>
              <a:gd name="T10" fmla="*/ 680692 w 4398498"/>
              <a:gd name="T11" fmla="*/ 3466783 h 3466783"/>
              <a:gd name="T12" fmla="*/ 0 w 4398498"/>
              <a:gd name="T13" fmla="*/ 2105399 h 34667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98498"/>
              <a:gd name="T22" fmla="*/ 0 h 3466783"/>
              <a:gd name="T23" fmla="*/ 4398498 w 4398498"/>
              <a:gd name="T24" fmla="*/ 3466783 h 34667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98498" h="3466783">
                <a:moveTo>
                  <a:pt x="1052700" y="0"/>
                </a:moveTo>
                <a:lnTo>
                  <a:pt x="3831829" y="0"/>
                </a:lnTo>
                <a:lnTo>
                  <a:pt x="4398498" y="1133338"/>
                </a:lnTo>
                <a:lnTo>
                  <a:pt x="4398498" y="3077461"/>
                </a:lnTo>
                <a:lnTo>
                  <a:pt x="4203837" y="3466783"/>
                </a:lnTo>
                <a:lnTo>
                  <a:pt x="680692" y="3466783"/>
                </a:lnTo>
                <a:lnTo>
                  <a:pt x="0" y="2105399"/>
                </a:lnTo>
                <a:close/>
              </a:path>
            </a:pathLst>
          </a:cu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六边形 4"/>
          <p:cNvSpPr>
            <a:spLocks noChangeArrowheads="1"/>
          </p:cNvSpPr>
          <p:nvPr/>
        </p:nvSpPr>
        <p:spPr bwMode="auto">
          <a:xfrm>
            <a:off x="2616994" y="57150"/>
            <a:ext cx="1649016" cy="1421606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5"/>
          <p:cNvSpPr>
            <a:spLocks noChangeArrowheads="1"/>
          </p:cNvSpPr>
          <p:nvPr/>
        </p:nvSpPr>
        <p:spPr bwMode="auto">
          <a:xfrm>
            <a:off x="803672" y="0"/>
            <a:ext cx="1649015" cy="1021556"/>
          </a:xfrm>
          <a:custGeom>
            <a:avLst/>
            <a:gdLst>
              <a:gd name="T0" fmla="*/ 207614 w 2198625"/>
              <a:gd name="T1" fmla="*/ 0 h 1362910"/>
              <a:gd name="T2" fmla="*/ 1991012 w 2198625"/>
              <a:gd name="T3" fmla="*/ 0 h 1362910"/>
              <a:gd name="T4" fmla="*/ 2198625 w 2198625"/>
              <a:gd name="T5" fmla="*/ 415227 h 1362910"/>
              <a:gd name="T6" fmla="*/ 1724784 w 2198625"/>
              <a:gd name="T7" fmla="*/ 1362910 h 1362910"/>
              <a:gd name="T8" fmla="*/ 473842 w 2198625"/>
              <a:gd name="T9" fmla="*/ 1362910 h 1362910"/>
              <a:gd name="T10" fmla="*/ 0 w 2198625"/>
              <a:gd name="T11" fmla="*/ 415227 h 13629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1362910"/>
              <a:gd name="T20" fmla="*/ 2198625 w 2198625"/>
              <a:gd name="T21" fmla="*/ 1362910 h 13629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1362910">
                <a:moveTo>
                  <a:pt x="207614" y="0"/>
                </a:moveTo>
                <a:lnTo>
                  <a:pt x="1991012" y="0"/>
                </a:lnTo>
                <a:lnTo>
                  <a:pt x="2198625" y="415227"/>
                </a:lnTo>
                <a:lnTo>
                  <a:pt x="1724784" y="1362910"/>
                </a:lnTo>
                <a:lnTo>
                  <a:pt x="473842" y="1362910"/>
                </a:lnTo>
                <a:lnTo>
                  <a:pt x="0" y="415227"/>
                </a:lnTo>
                <a:close/>
              </a:path>
            </a:pathLst>
          </a:cu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6"/>
          <p:cNvSpPr>
            <a:spLocks noChangeArrowheads="1"/>
          </p:cNvSpPr>
          <p:nvPr/>
        </p:nvSpPr>
        <p:spPr bwMode="auto">
          <a:xfrm>
            <a:off x="3950494" y="0"/>
            <a:ext cx="1649016" cy="744141"/>
          </a:xfrm>
          <a:custGeom>
            <a:avLst/>
            <a:gdLst>
              <a:gd name="T0" fmla="*/ 22233 w 2198625"/>
              <a:gd name="T1" fmla="*/ 0 h 992148"/>
              <a:gd name="T2" fmla="*/ 2176393 w 2198625"/>
              <a:gd name="T3" fmla="*/ 0 h 992148"/>
              <a:gd name="T4" fmla="*/ 2198625 w 2198625"/>
              <a:gd name="T5" fmla="*/ 44465 h 992148"/>
              <a:gd name="T6" fmla="*/ 1724784 w 2198625"/>
              <a:gd name="T7" fmla="*/ 992148 h 992148"/>
              <a:gd name="T8" fmla="*/ 473842 w 2198625"/>
              <a:gd name="T9" fmla="*/ 992148 h 992148"/>
              <a:gd name="T10" fmla="*/ 0 w 2198625"/>
              <a:gd name="T11" fmla="*/ 44465 h 992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992148"/>
              <a:gd name="T20" fmla="*/ 2198625 w 2198625"/>
              <a:gd name="T21" fmla="*/ 992148 h 992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992148">
                <a:moveTo>
                  <a:pt x="22233" y="0"/>
                </a:moveTo>
                <a:lnTo>
                  <a:pt x="2176393" y="0"/>
                </a:lnTo>
                <a:lnTo>
                  <a:pt x="2198625" y="44465"/>
                </a:lnTo>
                <a:lnTo>
                  <a:pt x="1724784" y="992148"/>
                </a:lnTo>
                <a:lnTo>
                  <a:pt x="473842" y="992148"/>
                </a:lnTo>
                <a:lnTo>
                  <a:pt x="0" y="44465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六边形 7"/>
          <p:cNvSpPr>
            <a:spLocks noChangeArrowheads="1"/>
          </p:cNvSpPr>
          <p:nvPr/>
        </p:nvSpPr>
        <p:spPr bwMode="auto">
          <a:xfrm>
            <a:off x="3950494" y="791766"/>
            <a:ext cx="1649016" cy="1421606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六边形 8"/>
          <p:cNvSpPr>
            <a:spLocks noChangeArrowheads="1"/>
          </p:cNvSpPr>
          <p:nvPr/>
        </p:nvSpPr>
        <p:spPr bwMode="auto">
          <a:xfrm>
            <a:off x="5283994" y="57150"/>
            <a:ext cx="1649016" cy="1421606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9"/>
          <p:cNvSpPr>
            <a:spLocks noChangeArrowheads="1"/>
          </p:cNvSpPr>
          <p:nvPr/>
        </p:nvSpPr>
        <p:spPr bwMode="auto">
          <a:xfrm>
            <a:off x="6617494" y="0"/>
            <a:ext cx="1649016" cy="750094"/>
          </a:xfrm>
          <a:custGeom>
            <a:avLst/>
            <a:gdLst>
              <a:gd name="T0" fmla="*/ 25862 w 2198625"/>
              <a:gd name="T1" fmla="*/ 0 h 999407"/>
              <a:gd name="T2" fmla="*/ 2172763 w 2198625"/>
              <a:gd name="T3" fmla="*/ 0 h 999407"/>
              <a:gd name="T4" fmla="*/ 2198625 w 2198625"/>
              <a:gd name="T5" fmla="*/ 51724 h 999407"/>
              <a:gd name="T6" fmla="*/ 1724784 w 2198625"/>
              <a:gd name="T7" fmla="*/ 999407 h 999407"/>
              <a:gd name="T8" fmla="*/ 473842 w 2198625"/>
              <a:gd name="T9" fmla="*/ 999407 h 999407"/>
              <a:gd name="T10" fmla="*/ 0 w 2198625"/>
              <a:gd name="T11" fmla="*/ 51724 h 999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999407"/>
              <a:gd name="T20" fmla="*/ 2198625 w 2198625"/>
              <a:gd name="T21" fmla="*/ 999407 h 999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999407">
                <a:moveTo>
                  <a:pt x="25862" y="0"/>
                </a:moveTo>
                <a:lnTo>
                  <a:pt x="2172763" y="0"/>
                </a:lnTo>
                <a:lnTo>
                  <a:pt x="2198625" y="51724"/>
                </a:lnTo>
                <a:lnTo>
                  <a:pt x="1724784" y="999407"/>
                </a:lnTo>
                <a:lnTo>
                  <a:pt x="473842" y="999407"/>
                </a:lnTo>
                <a:lnTo>
                  <a:pt x="0" y="51724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任意多边形 10"/>
          <p:cNvSpPr>
            <a:spLocks noChangeArrowheads="1"/>
          </p:cNvSpPr>
          <p:nvPr/>
        </p:nvSpPr>
        <p:spPr bwMode="auto">
          <a:xfrm>
            <a:off x="7950994" y="48816"/>
            <a:ext cx="1193006" cy="1421606"/>
          </a:xfrm>
          <a:custGeom>
            <a:avLst/>
            <a:gdLst>
              <a:gd name="T0" fmla="*/ 473842 w 1590975"/>
              <a:gd name="T1" fmla="*/ 0 h 1895366"/>
              <a:gd name="T2" fmla="*/ 1590975 w 1590975"/>
              <a:gd name="T3" fmla="*/ 0 h 1895366"/>
              <a:gd name="T4" fmla="*/ 1590975 w 1590975"/>
              <a:gd name="T5" fmla="*/ 1895366 h 1895366"/>
              <a:gd name="T6" fmla="*/ 473842 w 1590975"/>
              <a:gd name="T7" fmla="*/ 1895366 h 1895366"/>
              <a:gd name="T8" fmla="*/ 0 w 1590975"/>
              <a:gd name="T9" fmla="*/ 947683 h 1895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0975"/>
              <a:gd name="T16" fmla="*/ 0 h 1895366"/>
              <a:gd name="T17" fmla="*/ 1590975 w 1590975"/>
              <a:gd name="T18" fmla="*/ 1895366 h 1895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0975" h="1895366">
                <a:moveTo>
                  <a:pt x="473842" y="0"/>
                </a:moveTo>
                <a:lnTo>
                  <a:pt x="1590975" y="0"/>
                </a:lnTo>
                <a:lnTo>
                  <a:pt x="1590975" y="1895366"/>
                </a:lnTo>
                <a:lnTo>
                  <a:pt x="473842" y="1895366"/>
                </a:lnTo>
                <a:lnTo>
                  <a:pt x="0" y="947683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11"/>
          <p:cNvSpPr>
            <a:spLocks noChangeArrowheads="1"/>
          </p:cNvSpPr>
          <p:nvPr/>
        </p:nvSpPr>
        <p:spPr bwMode="auto">
          <a:xfrm>
            <a:off x="539354" y="804863"/>
            <a:ext cx="579834" cy="500063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六边形 12"/>
          <p:cNvSpPr>
            <a:spLocks noChangeArrowheads="1"/>
          </p:cNvSpPr>
          <p:nvPr/>
        </p:nvSpPr>
        <p:spPr bwMode="auto">
          <a:xfrm>
            <a:off x="1035844" y="1065610"/>
            <a:ext cx="579835" cy="500063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直接连接符 15"/>
          <p:cNvSpPr>
            <a:spLocks noChangeShapeType="1"/>
          </p:cNvSpPr>
          <p:nvPr/>
        </p:nvSpPr>
        <p:spPr bwMode="auto">
          <a:xfrm rot="5400000">
            <a:off x="2693789" y="2302074"/>
            <a:ext cx="0" cy="3780234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8" name="文本框 16"/>
          <p:cNvSpPr>
            <a:spLocks noChangeArrowheads="1"/>
          </p:cNvSpPr>
          <p:nvPr/>
        </p:nvSpPr>
        <p:spPr bwMode="auto">
          <a:xfrm>
            <a:off x="6854429" y="3451622"/>
            <a:ext cx="15646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262626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2017</a:t>
            </a:r>
            <a:endParaRPr lang="zh-CN" altLang="en-US" sz="6000" b="1" dirty="0">
              <a:solidFill>
                <a:srgbClr val="262626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97864" y="3283743"/>
            <a:ext cx="4191851" cy="853849"/>
          </a:xfrm>
        </p:spPr>
        <p:txBody>
          <a:bodyPr anchor="b"/>
          <a:lstStyle>
            <a:lvl1pPr algn="dist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03672" y="4250192"/>
            <a:ext cx="3780234" cy="517070"/>
          </a:xfrm>
        </p:spPr>
        <p:txBody>
          <a:bodyPr/>
          <a:lstStyle>
            <a:lvl1pPr marL="0" indent="0" algn="dist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F27E6-BBB9-4368-A62E-1A8EE8F905F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1"/>
          <p:cNvSpPr>
            <a:spLocks noChangeArrowheads="1"/>
          </p:cNvSpPr>
          <p:nvPr/>
        </p:nvSpPr>
        <p:spPr bwMode="auto">
          <a:xfrm>
            <a:off x="515540" y="0"/>
            <a:ext cx="2382441" cy="635794"/>
          </a:xfrm>
          <a:prstGeom prst="parallelogram">
            <a:avLst>
              <a:gd name="adj" fmla="val 76525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平行四边形 2"/>
          <p:cNvSpPr>
            <a:spLocks noChangeArrowheads="1"/>
          </p:cNvSpPr>
          <p:nvPr/>
        </p:nvSpPr>
        <p:spPr bwMode="auto">
          <a:xfrm>
            <a:off x="2444354" y="0"/>
            <a:ext cx="4283869" cy="635794"/>
          </a:xfrm>
          <a:prstGeom prst="parallelogram">
            <a:avLst>
              <a:gd name="adj" fmla="val 76492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平行四边形 3"/>
          <p:cNvSpPr>
            <a:spLocks noChangeArrowheads="1"/>
          </p:cNvSpPr>
          <p:nvPr/>
        </p:nvSpPr>
        <p:spPr bwMode="auto">
          <a:xfrm>
            <a:off x="6276975" y="3773"/>
            <a:ext cx="2351485" cy="637595"/>
          </a:xfrm>
          <a:prstGeom prst="parallelogram">
            <a:avLst>
              <a:gd name="adj" fmla="val 76325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44354" y="0"/>
            <a:ext cx="4283869" cy="635795"/>
          </a:xfrm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71550"/>
            <a:ext cx="7886700" cy="366117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7B459-0537-4B09-A78F-ADAC905040B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37"/>
          <p:cNvSpPr>
            <a:spLocks noChangeArrowheads="1"/>
          </p:cNvSpPr>
          <p:nvPr/>
        </p:nvSpPr>
        <p:spPr bwMode="auto">
          <a:xfrm flipH="1">
            <a:off x="7098506" y="1694260"/>
            <a:ext cx="2045494" cy="2125265"/>
          </a:xfrm>
          <a:custGeom>
            <a:avLst/>
            <a:gdLst>
              <a:gd name="T0" fmla="*/ 149015 w 2727230"/>
              <a:gd name="T1" fmla="*/ 0 h 2833197"/>
              <a:gd name="T2" fmla="*/ 2018930 w 2727230"/>
              <a:gd name="T3" fmla="*/ 0 h 2833197"/>
              <a:gd name="T4" fmla="*/ 2727230 w 2727230"/>
              <a:gd name="T5" fmla="*/ 1416599 h 2833197"/>
              <a:gd name="T6" fmla="*/ 2018930 w 2727230"/>
              <a:gd name="T7" fmla="*/ 2833197 h 2833197"/>
              <a:gd name="T8" fmla="*/ 149015 w 2727230"/>
              <a:gd name="T9" fmla="*/ 2833197 h 2833197"/>
              <a:gd name="T10" fmla="*/ 0 w 2727230"/>
              <a:gd name="T11" fmla="*/ 2535168 h 2833197"/>
              <a:gd name="T12" fmla="*/ 0 w 2727230"/>
              <a:gd name="T13" fmla="*/ 298030 h 28331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7230"/>
              <a:gd name="T22" fmla="*/ 0 h 2833197"/>
              <a:gd name="T23" fmla="*/ 2727230 w 2727230"/>
              <a:gd name="T24" fmla="*/ 2833197 h 28331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7230" h="2833197">
                <a:moveTo>
                  <a:pt x="149015" y="0"/>
                </a:moveTo>
                <a:lnTo>
                  <a:pt x="2018930" y="0"/>
                </a:lnTo>
                <a:lnTo>
                  <a:pt x="2727230" y="1416599"/>
                </a:lnTo>
                <a:lnTo>
                  <a:pt x="2018930" y="2833197"/>
                </a:lnTo>
                <a:lnTo>
                  <a:pt x="149015" y="2833197"/>
                </a:lnTo>
                <a:lnTo>
                  <a:pt x="0" y="2535168"/>
                </a:lnTo>
                <a:lnTo>
                  <a:pt x="0" y="298030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38"/>
          <p:cNvSpPr>
            <a:spLocks noChangeArrowheads="1"/>
          </p:cNvSpPr>
          <p:nvPr/>
        </p:nvSpPr>
        <p:spPr bwMode="auto">
          <a:xfrm flipH="1">
            <a:off x="5637610" y="0"/>
            <a:ext cx="2350294" cy="1491854"/>
          </a:xfrm>
          <a:custGeom>
            <a:avLst/>
            <a:gdLst>
              <a:gd name="T0" fmla="*/ 319153 w 3132908"/>
              <a:gd name="T1" fmla="*/ 0 h 1988694"/>
              <a:gd name="T2" fmla="*/ 2813755 w 3132908"/>
              <a:gd name="T3" fmla="*/ 0 h 1988694"/>
              <a:gd name="T4" fmla="*/ 3132908 w 3132908"/>
              <a:gd name="T5" fmla="*/ 638306 h 1988694"/>
              <a:gd name="T6" fmla="*/ 2457713 w 3132908"/>
              <a:gd name="T7" fmla="*/ 1988694 h 1988694"/>
              <a:gd name="T8" fmla="*/ 675195 w 3132908"/>
              <a:gd name="T9" fmla="*/ 1988694 h 1988694"/>
              <a:gd name="T10" fmla="*/ 0 w 3132908"/>
              <a:gd name="T11" fmla="*/ 638306 h 19886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32908"/>
              <a:gd name="T19" fmla="*/ 0 h 1988694"/>
              <a:gd name="T20" fmla="*/ 3132908 w 3132908"/>
              <a:gd name="T21" fmla="*/ 1988694 h 19886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32908" h="1988694">
                <a:moveTo>
                  <a:pt x="319153" y="0"/>
                </a:moveTo>
                <a:lnTo>
                  <a:pt x="2813755" y="0"/>
                </a:lnTo>
                <a:lnTo>
                  <a:pt x="3132908" y="638306"/>
                </a:lnTo>
                <a:lnTo>
                  <a:pt x="2457713" y="1988694"/>
                </a:lnTo>
                <a:lnTo>
                  <a:pt x="675195" y="1988694"/>
                </a:lnTo>
                <a:lnTo>
                  <a:pt x="0" y="638306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39"/>
          <p:cNvSpPr>
            <a:spLocks noChangeArrowheads="1"/>
          </p:cNvSpPr>
          <p:nvPr/>
        </p:nvSpPr>
        <p:spPr bwMode="auto">
          <a:xfrm flipH="1">
            <a:off x="4549379" y="3109913"/>
            <a:ext cx="3027759" cy="2033588"/>
          </a:xfrm>
          <a:custGeom>
            <a:avLst/>
            <a:gdLst>
              <a:gd name="T0" fmla="*/ 870066 w 4037109"/>
              <a:gd name="T1" fmla="*/ 0 h 2710764"/>
              <a:gd name="T2" fmla="*/ 3167044 w 4037109"/>
              <a:gd name="T3" fmla="*/ 0 h 2710764"/>
              <a:gd name="T4" fmla="*/ 4037109 w 4037109"/>
              <a:gd name="T5" fmla="*/ 1740130 h 2710764"/>
              <a:gd name="T6" fmla="*/ 3551792 w 4037109"/>
              <a:gd name="T7" fmla="*/ 2710764 h 2710764"/>
              <a:gd name="T8" fmla="*/ 485318 w 4037109"/>
              <a:gd name="T9" fmla="*/ 2710764 h 2710764"/>
              <a:gd name="T10" fmla="*/ 0 w 4037109"/>
              <a:gd name="T11" fmla="*/ 1740130 h 27107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7109"/>
              <a:gd name="T19" fmla="*/ 0 h 2710764"/>
              <a:gd name="T20" fmla="*/ 4037109 w 4037109"/>
              <a:gd name="T21" fmla="*/ 2710764 h 27107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7109" h="2710764">
                <a:moveTo>
                  <a:pt x="870066" y="0"/>
                </a:moveTo>
                <a:lnTo>
                  <a:pt x="3167044" y="0"/>
                </a:lnTo>
                <a:lnTo>
                  <a:pt x="4037109" y="1740130"/>
                </a:lnTo>
                <a:lnTo>
                  <a:pt x="3551792" y="2710764"/>
                </a:lnTo>
                <a:lnTo>
                  <a:pt x="485318" y="2710764"/>
                </a:lnTo>
                <a:lnTo>
                  <a:pt x="0" y="1740130"/>
                </a:lnTo>
                <a:close/>
              </a:path>
            </a:pathLst>
          </a:cu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六边形 40"/>
          <p:cNvSpPr>
            <a:spLocks noChangeArrowheads="1"/>
          </p:cNvSpPr>
          <p:nvPr/>
        </p:nvSpPr>
        <p:spPr bwMode="auto">
          <a:xfrm flipH="1">
            <a:off x="4904185" y="609600"/>
            <a:ext cx="875109" cy="754856"/>
          </a:xfrm>
          <a:prstGeom prst="hexagon">
            <a:avLst>
              <a:gd name="adj" fmla="val 24984"/>
              <a:gd name="vf" fmla="val 115470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六边形 41"/>
          <p:cNvSpPr>
            <a:spLocks noChangeArrowheads="1"/>
          </p:cNvSpPr>
          <p:nvPr/>
        </p:nvSpPr>
        <p:spPr bwMode="auto">
          <a:xfrm flipH="1">
            <a:off x="3429000" y="395288"/>
            <a:ext cx="873919" cy="753666"/>
          </a:xfrm>
          <a:prstGeom prst="hexagon">
            <a:avLst>
              <a:gd name="adj" fmla="val 24990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六边形 42"/>
          <p:cNvSpPr>
            <a:spLocks noChangeArrowheads="1"/>
          </p:cNvSpPr>
          <p:nvPr/>
        </p:nvSpPr>
        <p:spPr bwMode="auto">
          <a:xfrm flipH="1">
            <a:off x="2706291" y="792956"/>
            <a:ext cx="875109" cy="754856"/>
          </a:xfrm>
          <a:prstGeom prst="hexagon">
            <a:avLst>
              <a:gd name="adj" fmla="val 24984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六边形 43"/>
          <p:cNvSpPr>
            <a:spLocks noChangeArrowheads="1"/>
          </p:cNvSpPr>
          <p:nvPr/>
        </p:nvSpPr>
        <p:spPr bwMode="auto">
          <a:xfrm flipH="1">
            <a:off x="3429000" y="1190625"/>
            <a:ext cx="873919" cy="754856"/>
          </a:xfrm>
          <a:prstGeom prst="hexagon">
            <a:avLst>
              <a:gd name="adj" fmla="val 24950"/>
              <a:gd name="vf" fmla="val 115470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44"/>
          <p:cNvSpPr>
            <a:spLocks noChangeArrowheads="1"/>
          </p:cNvSpPr>
          <p:nvPr/>
        </p:nvSpPr>
        <p:spPr bwMode="auto">
          <a:xfrm flipH="1">
            <a:off x="1812131" y="30956"/>
            <a:ext cx="873919" cy="753666"/>
          </a:xfrm>
          <a:prstGeom prst="hexagon">
            <a:avLst>
              <a:gd name="adj" fmla="val 24990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六边形 45"/>
          <p:cNvSpPr>
            <a:spLocks noChangeArrowheads="1"/>
          </p:cNvSpPr>
          <p:nvPr/>
        </p:nvSpPr>
        <p:spPr bwMode="auto">
          <a:xfrm flipH="1">
            <a:off x="1066800" y="416719"/>
            <a:ext cx="873919" cy="753666"/>
          </a:xfrm>
          <a:prstGeom prst="hexagon">
            <a:avLst>
              <a:gd name="adj" fmla="val 24990"/>
              <a:gd name="vf" fmla="val 115470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46"/>
          <p:cNvSpPr>
            <a:spLocks noChangeArrowheads="1"/>
          </p:cNvSpPr>
          <p:nvPr/>
        </p:nvSpPr>
        <p:spPr bwMode="auto">
          <a:xfrm flipH="1">
            <a:off x="-14287" y="0"/>
            <a:ext cx="1210866" cy="1233488"/>
          </a:xfrm>
          <a:custGeom>
            <a:avLst/>
            <a:gdLst>
              <a:gd name="T0" fmla="*/ 278716 w 1615294"/>
              <a:gd name="T1" fmla="*/ 0 h 1644486"/>
              <a:gd name="T2" fmla="*/ 1615294 w 1615294"/>
              <a:gd name="T3" fmla="*/ 0 h 1644486"/>
              <a:gd name="T4" fmla="*/ 1615294 w 1615294"/>
              <a:gd name="T5" fmla="*/ 1644486 h 1644486"/>
              <a:gd name="T6" fmla="*/ 543528 w 1615294"/>
              <a:gd name="T7" fmla="*/ 1644486 h 1644486"/>
              <a:gd name="T8" fmla="*/ 0 w 1615294"/>
              <a:gd name="T9" fmla="*/ 557431 h 16444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5294"/>
              <a:gd name="T16" fmla="*/ 0 h 1644486"/>
              <a:gd name="T17" fmla="*/ 1615294 w 1615294"/>
              <a:gd name="T18" fmla="*/ 1644486 h 16444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5294" h="1644486">
                <a:moveTo>
                  <a:pt x="278716" y="0"/>
                </a:moveTo>
                <a:lnTo>
                  <a:pt x="1615294" y="0"/>
                </a:lnTo>
                <a:lnTo>
                  <a:pt x="1615294" y="1644486"/>
                </a:lnTo>
                <a:lnTo>
                  <a:pt x="543528" y="1644486"/>
                </a:lnTo>
                <a:lnTo>
                  <a:pt x="0" y="557431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52450" y="3807023"/>
            <a:ext cx="3856265" cy="705446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FB5F-DF72-4402-8480-D3EB60D2C57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52450" y="2806304"/>
            <a:ext cx="3856265" cy="845344"/>
          </a:xfrm>
        </p:spPr>
        <p:txBody>
          <a:bodyPr anchor="b"/>
          <a:lstStyle>
            <a:lvl1pPr algn="ctr">
              <a:defRPr sz="2400">
                <a:solidFill>
                  <a:srgbClr val="2FAAE6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直接连接符 51"/>
          <p:cNvSpPr>
            <a:spLocks noChangeShapeType="1"/>
          </p:cNvSpPr>
          <p:nvPr/>
        </p:nvSpPr>
        <p:spPr bwMode="auto">
          <a:xfrm rot="16200000" flipH="1">
            <a:off x="2381250" y="2386013"/>
            <a:ext cx="0" cy="2700338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边形 3"/>
          <p:cNvSpPr>
            <a:spLocks noChangeArrowheads="1"/>
          </p:cNvSpPr>
          <p:nvPr/>
        </p:nvSpPr>
        <p:spPr bwMode="auto">
          <a:xfrm>
            <a:off x="6276975" y="3773"/>
            <a:ext cx="2351485" cy="637595"/>
          </a:xfrm>
          <a:prstGeom prst="parallelogram">
            <a:avLst>
              <a:gd name="adj" fmla="val 76325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平行四边形 1"/>
          <p:cNvSpPr>
            <a:spLocks noChangeArrowheads="1"/>
          </p:cNvSpPr>
          <p:nvPr/>
        </p:nvSpPr>
        <p:spPr bwMode="auto">
          <a:xfrm>
            <a:off x="515540" y="0"/>
            <a:ext cx="2382441" cy="635794"/>
          </a:xfrm>
          <a:prstGeom prst="parallelogram">
            <a:avLst>
              <a:gd name="adj" fmla="val 76525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平行四边形 2"/>
          <p:cNvSpPr>
            <a:spLocks noChangeArrowheads="1"/>
          </p:cNvSpPr>
          <p:nvPr/>
        </p:nvSpPr>
        <p:spPr bwMode="auto">
          <a:xfrm>
            <a:off x="2444354" y="0"/>
            <a:ext cx="4283869" cy="635794"/>
          </a:xfrm>
          <a:prstGeom prst="parallelogram">
            <a:avLst>
              <a:gd name="adj" fmla="val 76492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44354" y="-5573"/>
            <a:ext cx="4283869" cy="646940"/>
          </a:xfrm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942975"/>
            <a:ext cx="3886200" cy="36897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42975"/>
            <a:ext cx="3886200" cy="36897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F05FC-2983-4892-A859-4F099FED1DE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26185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035628"/>
            <a:ext cx="3868340" cy="26066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26185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35628"/>
            <a:ext cx="3887391" cy="26066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B33A-BDCA-48AE-B3C0-C98A1058ECA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3"/>
          <p:cNvSpPr>
            <a:spLocks noChangeArrowheads="1"/>
          </p:cNvSpPr>
          <p:nvPr/>
        </p:nvSpPr>
        <p:spPr bwMode="auto">
          <a:xfrm>
            <a:off x="5844779" y="2543175"/>
            <a:ext cx="3299222" cy="2600325"/>
          </a:xfrm>
          <a:custGeom>
            <a:avLst/>
            <a:gdLst>
              <a:gd name="T0" fmla="*/ 1052700 w 4398498"/>
              <a:gd name="T1" fmla="*/ 0 h 3466783"/>
              <a:gd name="T2" fmla="*/ 3831829 w 4398498"/>
              <a:gd name="T3" fmla="*/ 0 h 3466783"/>
              <a:gd name="T4" fmla="*/ 4398498 w 4398498"/>
              <a:gd name="T5" fmla="*/ 1133338 h 3466783"/>
              <a:gd name="T6" fmla="*/ 4398498 w 4398498"/>
              <a:gd name="T7" fmla="*/ 3077461 h 3466783"/>
              <a:gd name="T8" fmla="*/ 4203837 w 4398498"/>
              <a:gd name="T9" fmla="*/ 3466783 h 3466783"/>
              <a:gd name="T10" fmla="*/ 680692 w 4398498"/>
              <a:gd name="T11" fmla="*/ 3466783 h 3466783"/>
              <a:gd name="T12" fmla="*/ 0 w 4398498"/>
              <a:gd name="T13" fmla="*/ 2105399 h 34667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98498"/>
              <a:gd name="T22" fmla="*/ 0 h 3466783"/>
              <a:gd name="T23" fmla="*/ 4398498 w 4398498"/>
              <a:gd name="T24" fmla="*/ 3466783 h 34667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98498" h="3466783">
                <a:moveTo>
                  <a:pt x="1052700" y="0"/>
                </a:moveTo>
                <a:lnTo>
                  <a:pt x="3831829" y="0"/>
                </a:lnTo>
                <a:lnTo>
                  <a:pt x="4398498" y="1133338"/>
                </a:lnTo>
                <a:lnTo>
                  <a:pt x="4398498" y="3077461"/>
                </a:lnTo>
                <a:lnTo>
                  <a:pt x="4203837" y="3466783"/>
                </a:lnTo>
                <a:lnTo>
                  <a:pt x="680692" y="3466783"/>
                </a:lnTo>
                <a:lnTo>
                  <a:pt x="0" y="2105399"/>
                </a:lnTo>
                <a:close/>
              </a:path>
            </a:pathLst>
          </a:cu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六边形 4"/>
          <p:cNvSpPr>
            <a:spLocks noChangeArrowheads="1"/>
          </p:cNvSpPr>
          <p:nvPr/>
        </p:nvSpPr>
        <p:spPr bwMode="auto">
          <a:xfrm>
            <a:off x="2616994" y="57150"/>
            <a:ext cx="1649016" cy="1421606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5"/>
          <p:cNvSpPr>
            <a:spLocks noChangeArrowheads="1"/>
          </p:cNvSpPr>
          <p:nvPr/>
        </p:nvSpPr>
        <p:spPr bwMode="auto">
          <a:xfrm>
            <a:off x="803672" y="0"/>
            <a:ext cx="1649015" cy="1021556"/>
          </a:xfrm>
          <a:custGeom>
            <a:avLst/>
            <a:gdLst>
              <a:gd name="T0" fmla="*/ 207614 w 2198625"/>
              <a:gd name="T1" fmla="*/ 0 h 1362910"/>
              <a:gd name="T2" fmla="*/ 1991012 w 2198625"/>
              <a:gd name="T3" fmla="*/ 0 h 1362910"/>
              <a:gd name="T4" fmla="*/ 2198625 w 2198625"/>
              <a:gd name="T5" fmla="*/ 415227 h 1362910"/>
              <a:gd name="T6" fmla="*/ 1724784 w 2198625"/>
              <a:gd name="T7" fmla="*/ 1362910 h 1362910"/>
              <a:gd name="T8" fmla="*/ 473842 w 2198625"/>
              <a:gd name="T9" fmla="*/ 1362910 h 1362910"/>
              <a:gd name="T10" fmla="*/ 0 w 2198625"/>
              <a:gd name="T11" fmla="*/ 415227 h 13629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1362910"/>
              <a:gd name="T20" fmla="*/ 2198625 w 2198625"/>
              <a:gd name="T21" fmla="*/ 1362910 h 13629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1362910">
                <a:moveTo>
                  <a:pt x="207614" y="0"/>
                </a:moveTo>
                <a:lnTo>
                  <a:pt x="1991012" y="0"/>
                </a:lnTo>
                <a:lnTo>
                  <a:pt x="2198625" y="415227"/>
                </a:lnTo>
                <a:lnTo>
                  <a:pt x="1724784" y="1362910"/>
                </a:lnTo>
                <a:lnTo>
                  <a:pt x="473842" y="1362910"/>
                </a:lnTo>
                <a:lnTo>
                  <a:pt x="0" y="415227"/>
                </a:lnTo>
                <a:close/>
              </a:path>
            </a:pathLst>
          </a:cu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6"/>
          <p:cNvSpPr>
            <a:spLocks noChangeArrowheads="1"/>
          </p:cNvSpPr>
          <p:nvPr/>
        </p:nvSpPr>
        <p:spPr bwMode="auto">
          <a:xfrm>
            <a:off x="3950494" y="0"/>
            <a:ext cx="1649016" cy="744141"/>
          </a:xfrm>
          <a:custGeom>
            <a:avLst/>
            <a:gdLst>
              <a:gd name="T0" fmla="*/ 22233 w 2198625"/>
              <a:gd name="T1" fmla="*/ 0 h 992148"/>
              <a:gd name="T2" fmla="*/ 2176393 w 2198625"/>
              <a:gd name="T3" fmla="*/ 0 h 992148"/>
              <a:gd name="T4" fmla="*/ 2198625 w 2198625"/>
              <a:gd name="T5" fmla="*/ 44465 h 992148"/>
              <a:gd name="T6" fmla="*/ 1724784 w 2198625"/>
              <a:gd name="T7" fmla="*/ 992148 h 992148"/>
              <a:gd name="T8" fmla="*/ 473842 w 2198625"/>
              <a:gd name="T9" fmla="*/ 992148 h 992148"/>
              <a:gd name="T10" fmla="*/ 0 w 2198625"/>
              <a:gd name="T11" fmla="*/ 44465 h 992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992148"/>
              <a:gd name="T20" fmla="*/ 2198625 w 2198625"/>
              <a:gd name="T21" fmla="*/ 992148 h 992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992148">
                <a:moveTo>
                  <a:pt x="22233" y="0"/>
                </a:moveTo>
                <a:lnTo>
                  <a:pt x="2176393" y="0"/>
                </a:lnTo>
                <a:lnTo>
                  <a:pt x="2198625" y="44465"/>
                </a:lnTo>
                <a:lnTo>
                  <a:pt x="1724784" y="992148"/>
                </a:lnTo>
                <a:lnTo>
                  <a:pt x="473842" y="992148"/>
                </a:lnTo>
                <a:lnTo>
                  <a:pt x="0" y="44465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六边形 7"/>
          <p:cNvSpPr>
            <a:spLocks noChangeArrowheads="1"/>
          </p:cNvSpPr>
          <p:nvPr/>
        </p:nvSpPr>
        <p:spPr bwMode="auto">
          <a:xfrm>
            <a:off x="3950494" y="791766"/>
            <a:ext cx="1649016" cy="1421606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六边形 8"/>
          <p:cNvSpPr>
            <a:spLocks noChangeArrowheads="1"/>
          </p:cNvSpPr>
          <p:nvPr/>
        </p:nvSpPr>
        <p:spPr bwMode="auto">
          <a:xfrm>
            <a:off x="5283994" y="57150"/>
            <a:ext cx="1649016" cy="1421606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任意多边形 9"/>
          <p:cNvSpPr>
            <a:spLocks noChangeArrowheads="1"/>
          </p:cNvSpPr>
          <p:nvPr/>
        </p:nvSpPr>
        <p:spPr bwMode="auto">
          <a:xfrm>
            <a:off x="6617494" y="0"/>
            <a:ext cx="1649016" cy="750094"/>
          </a:xfrm>
          <a:custGeom>
            <a:avLst/>
            <a:gdLst>
              <a:gd name="T0" fmla="*/ 25862 w 2198625"/>
              <a:gd name="T1" fmla="*/ 0 h 999407"/>
              <a:gd name="T2" fmla="*/ 2172763 w 2198625"/>
              <a:gd name="T3" fmla="*/ 0 h 999407"/>
              <a:gd name="T4" fmla="*/ 2198625 w 2198625"/>
              <a:gd name="T5" fmla="*/ 51724 h 999407"/>
              <a:gd name="T6" fmla="*/ 1724784 w 2198625"/>
              <a:gd name="T7" fmla="*/ 999407 h 999407"/>
              <a:gd name="T8" fmla="*/ 473842 w 2198625"/>
              <a:gd name="T9" fmla="*/ 999407 h 999407"/>
              <a:gd name="T10" fmla="*/ 0 w 2198625"/>
              <a:gd name="T11" fmla="*/ 51724 h 999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999407"/>
              <a:gd name="T20" fmla="*/ 2198625 w 2198625"/>
              <a:gd name="T21" fmla="*/ 999407 h 999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999407">
                <a:moveTo>
                  <a:pt x="25862" y="0"/>
                </a:moveTo>
                <a:lnTo>
                  <a:pt x="2172763" y="0"/>
                </a:lnTo>
                <a:lnTo>
                  <a:pt x="2198625" y="51724"/>
                </a:lnTo>
                <a:lnTo>
                  <a:pt x="1724784" y="999407"/>
                </a:lnTo>
                <a:lnTo>
                  <a:pt x="473842" y="999407"/>
                </a:lnTo>
                <a:lnTo>
                  <a:pt x="0" y="51724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10"/>
          <p:cNvSpPr>
            <a:spLocks noChangeArrowheads="1"/>
          </p:cNvSpPr>
          <p:nvPr/>
        </p:nvSpPr>
        <p:spPr bwMode="auto">
          <a:xfrm>
            <a:off x="7950994" y="48816"/>
            <a:ext cx="1193006" cy="1421606"/>
          </a:xfrm>
          <a:custGeom>
            <a:avLst/>
            <a:gdLst>
              <a:gd name="T0" fmla="*/ 473842 w 1590975"/>
              <a:gd name="T1" fmla="*/ 0 h 1895366"/>
              <a:gd name="T2" fmla="*/ 1590975 w 1590975"/>
              <a:gd name="T3" fmla="*/ 0 h 1895366"/>
              <a:gd name="T4" fmla="*/ 1590975 w 1590975"/>
              <a:gd name="T5" fmla="*/ 1895366 h 1895366"/>
              <a:gd name="T6" fmla="*/ 473842 w 1590975"/>
              <a:gd name="T7" fmla="*/ 1895366 h 1895366"/>
              <a:gd name="T8" fmla="*/ 0 w 1590975"/>
              <a:gd name="T9" fmla="*/ 947683 h 1895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0975"/>
              <a:gd name="T16" fmla="*/ 0 h 1895366"/>
              <a:gd name="T17" fmla="*/ 1590975 w 1590975"/>
              <a:gd name="T18" fmla="*/ 1895366 h 1895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0975" h="1895366">
                <a:moveTo>
                  <a:pt x="473842" y="0"/>
                </a:moveTo>
                <a:lnTo>
                  <a:pt x="1590975" y="0"/>
                </a:lnTo>
                <a:lnTo>
                  <a:pt x="1590975" y="1895366"/>
                </a:lnTo>
                <a:lnTo>
                  <a:pt x="473842" y="1895366"/>
                </a:lnTo>
                <a:lnTo>
                  <a:pt x="0" y="947683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六边形 11"/>
          <p:cNvSpPr>
            <a:spLocks noChangeArrowheads="1"/>
          </p:cNvSpPr>
          <p:nvPr/>
        </p:nvSpPr>
        <p:spPr bwMode="auto">
          <a:xfrm>
            <a:off x="539354" y="804863"/>
            <a:ext cx="579834" cy="500063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12"/>
          <p:cNvSpPr>
            <a:spLocks noChangeArrowheads="1"/>
          </p:cNvSpPr>
          <p:nvPr/>
        </p:nvSpPr>
        <p:spPr bwMode="auto">
          <a:xfrm>
            <a:off x="1035844" y="1065610"/>
            <a:ext cx="579835" cy="500063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 rot="5400000">
            <a:off x="2693789" y="2302074"/>
            <a:ext cx="0" cy="3780234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" name="文本框 16"/>
          <p:cNvSpPr>
            <a:spLocks noChangeArrowheads="1"/>
          </p:cNvSpPr>
          <p:nvPr/>
        </p:nvSpPr>
        <p:spPr bwMode="auto">
          <a:xfrm>
            <a:off x="6854429" y="3451622"/>
            <a:ext cx="15646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262626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2017</a:t>
            </a:r>
            <a:endParaRPr lang="zh-CN" altLang="en-US" sz="6000" b="1" dirty="0">
              <a:solidFill>
                <a:srgbClr val="262626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03672" y="4250192"/>
            <a:ext cx="3780234" cy="517070"/>
          </a:xfrm>
        </p:spPr>
        <p:txBody>
          <a:bodyPr/>
          <a:lstStyle>
            <a:lvl1pPr marL="0" indent="0" algn="dist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03672" y="3117396"/>
            <a:ext cx="3780234" cy="994172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21005-10B2-4393-8035-A955932295A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EEBD1-66C7-4347-A581-CFFB0673D51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平行四边形 1"/>
          <p:cNvSpPr>
            <a:spLocks noChangeArrowheads="1"/>
          </p:cNvSpPr>
          <p:nvPr/>
        </p:nvSpPr>
        <p:spPr bwMode="auto">
          <a:xfrm>
            <a:off x="276225" y="0"/>
            <a:ext cx="2382441" cy="420291"/>
          </a:xfrm>
          <a:prstGeom prst="parallelogram">
            <a:avLst>
              <a:gd name="adj" fmla="val 76525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平行四边形 2"/>
          <p:cNvSpPr>
            <a:spLocks noChangeArrowheads="1"/>
          </p:cNvSpPr>
          <p:nvPr/>
        </p:nvSpPr>
        <p:spPr bwMode="auto">
          <a:xfrm>
            <a:off x="2437210" y="0"/>
            <a:ext cx="4283869" cy="420291"/>
          </a:xfrm>
          <a:prstGeom prst="parallelogram">
            <a:avLst>
              <a:gd name="adj" fmla="val 76492"/>
            </a:avLst>
          </a:pr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平行四边形 3"/>
          <p:cNvSpPr>
            <a:spLocks noChangeArrowheads="1"/>
          </p:cNvSpPr>
          <p:nvPr/>
        </p:nvSpPr>
        <p:spPr bwMode="auto">
          <a:xfrm>
            <a:off x="6519863" y="2381"/>
            <a:ext cx="2351485" cy="421481"/>
          </a:xfrm>
          <a:prstGeom prst="parallelogram">
            <a:avLst>
              <a:gd name="adj" fmla="val 76325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/>
          <a:lstStyle>
            <a:lvl1pPr marL="0"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273844"/>
            <a:ext cx="993322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44"/>
            <a:ext cx="6740978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872182" y="867881"/>
            <a:ext cx="5399636" cy="323916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 3"/>
          <p:cNvSpPr>
            <a:spLocks noChangeArrowheads="1"/>
          </p:cNvSpPr>
          <p:nvPr/>
        </p:nvSpPr>
        <p:spPr bwMode="auto">
          <a:xfrm>
            <a:off x="6775328" y="3276600"/>
            <a:ext cx="2368672" cy="1866900"/>
          </a:xfrm>
          <a:custGeom>
            <a:avLst/>
            <a:gdLst>
              <a:gd name="T0" fmla="*/ 1052700 w 4398498"/>
              <a:gd name="T1" fmla="*/ 0 h 3466783"/>
              <a:gd name="T2" fmla="*/ 3831829 w 4398498"/>
              <a:gd name="T3" fmla="*/ 0 h 3466783"/>
              <a:gd name="T4" fmla="*/ 4398498 w 4398498"/>
              <a:gd name="T5" fmla="*/ 1133338 h 3466783"/>
              <a:gd name="T6" fmla="*/ 4398498 w 4398498"/>
              <a:gd name="T7" fmla="*/ 3077461 h 3466783"/>
              <a:gd name="T8" fmla="*/ 4203837 w 4398498"/>
              <a:gd name="T9" fmla="*/ 3466783 h 3466783"/>
              <a:gd name="T10" fmla="*/ 680692 w 4398498"/>
              <a:gd name="T11" fmla="*/ 3466783 h 3466783"/>
              <a:gd name="T12" fmla="*/ 0 w 4398498"/>
              <a:gd name="T13" fmla="*/ 2105399 h 34667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98498"/>
              <a:gd name="T22" fmla="*/ 0 h 3466783"/>
              <a:gd name="T23" fmla="*/ 4398498 w 4398498"/>
              <a:gd name="T24" fmla="*/ 3466783 h 34667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98498" h="3466783">
                <a:moveTo>
                  <a:pt x="1052700" y="0"/>
                </a:moveTo>
                <a:lnTo>
                  <a:pt x="3831829" y="0"/>
                </a:lnTo>
                <a:lnTo>
                  <a:pt x="4398498" y="1133338"/>
                </a:lnTo>
                <a:lnTo>
                  <a:pt x="4398498" y="3077461"/>
                </a:lnTo>
                <a:lnTo>
                  <a:pt x="4203837" y="3466783"/>
                </a:lnTo>
                <a:lnTo>
                  <a:pt x="680692" y="3466783"/>
                </a:lnTo>
                <a:lnTo>
                  <a:pt x="0" y="2105399"/>
                </a:lnTo>
                <a:close/>
              </a:path>
            </a:pathLst>
          </a:cu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6"/>
          <p:cNvSpPr>
            <a:spLocks noChangeArrowheads="1"/>
          </p:cNvSpPr>
          <p:nvPr/>
        </p:nvSpPr>
        <p:spPr bwMode="auto">
          <a:xfrm>
            <a:off x="4285579" y="0"/>
            <a:ext cx="1345406" cy="607133"/>
          </a:xfrm>
          <a:custGeom>
            <a:avLst/>
            <a:gdLst>
              <a:gd name="T0" fmla="*/ 22233 w 2198625"/>
              <a:gd name="T1" fmla="*/ 0 h 992148"/>
              <a:gd name="T2" fmla="*/ 2176393 w 2198625"/>
              <a:gd name="T3" fmla="*/ 0 h 992148"/>
              <a:gd name="T4" fmla="*/ 2198625 w 2198625"/>
              <a:gd name="T5" fmla="*/ 44465 h 992148"/>
              <a:gd name="T6" fmla="*/ 1724784 w 2198625"/>
              <a:gd name="T7" fmla="*/ 992148 h 992148"/>
              <a:gd name="T8" fmla="*/ 473842 w 2198625"/>
              <a:gd name="T9" fmla="*/ 992148 h 992148"/>
              <a:gd name="T10" fmla="*/ 0 w 2198625"/>
              <a:gd name="T11" fmla="*/ 44465 h 992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992148"/>
              <a:gd name="T20" fmla="*/ 2198625 w 2198625"/>
              <a:gd name="T21" fmla="*/ 992148 h 992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992148">
                <a:moveTo>
                  <a:pt x="22233" y="0"/>
                </a:moveTo>
                <a:lnTo>
                  <a:pt x="2176393" y="0"/>
                </a:lnTo>
                <a:lnTo>
                  <a:pt x="2198625" y="44465"/>
                </a:lnTo>
                <a:lnTo>
                  <a:pt x="1724784" y="992148"/>
                </a:lnTo>
                <a:lnTo>
                  <a:pt x="473842" y="992148"/>
                </a:lnTo>
                <a:lnTo>
                  <a:pt x="0" y="44465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六边形 8"/>
          <p:cNvSpPr>
            <a:spLocks noChangeArrowheads="1"/>
          </p:cNvSpPr>
          <p:nvPr/>
        </p:nvSpPr>
        <p:spPr bwMode="auto">
          <a:xfrm>
            <a:off x="5448224" y="0"/>
            <a:ext cx="1333652" cy="1149734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9"/>
          <p:cNvSpPr>
            <a:spLocks noChangeArrowheads="1"/>
          </p:cNvSpPr>
          <p:nvPr/>
        </p:nvSpPr>
        <p:spPr bwMode="auto">
          <a:xfrm>
            <a:off x="6617494" y="0"/>
            <a:ext cx="1649016" cy="750094"/>
          </a:xfrm>
          <a:custGeom>
            <a:avLst/>
            <a:gdLst>
              <a:gd name="T0" fmla="*/ 25862 w 2198625"/>
              <a:gd name="T1" fmla="*/ 0 h 999407"/>
              <a:gd name="T2" fmla="*/ 2172763 w 2198625"/>
              <a:gd name="T3" fmla="*/ 0 h 999407"/>
              <a:gd name="T4" fmla="*/ 2198625 w 2198625"/>
              <a:gd name="T5" fmla="*/ 51724 h 999407"/>
              <a:gd name="T6" fmla="*/ 1724784 w 2198625"/>
              <a:gd name="T7" fmla="*/ 999407 h 999407"/>
              <a:gd name="T8" fmla="*/ 473842 w 2198625"/>
              <a:gd name="T9" fmla="*/ 999407 h 999407"/>
              <a:gd name="T10" fmla="*/ 0 w 2198625"/>
              <a:gd name="T11" fmla="*/ 51724 h 999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8625"/>
              <a:gd name="T19" fmla="*/ 0 h 999407"/>
              <a:gd name="T20" fmla="*/ 2198625 w 2198625"/>
              <a:gd name="T21" fmla="*/ 999407 h 999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8625" h="999407">
                <a:moveTo>
                  <a:pt x="25862" y="0"/>
                </a:moveTo>
                <a:lnTo>
                  <a:pt x="2172763" y="0"/>
                </a:lnTo>
                <a:lnTo>
                  <a:pt x="2198625" y="51724"/>
                </a:lnTo>
                <a:lnTo>
                  <a:pt x="1724784" y="999407"/>
                </a:lnTo>
                <a:lnTo>
                  <a:pt x="473842" y="999407"/>
                </a:lnTo>
                <a:lnTo>
                  <a:pt x="0" y="51724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任意多边形 10"/>
          <p:cNvSpPr>
            <a:spLocks noChangeArrowheads="1"/>
          </p:cNvSpPr>
          <p:nvPr/>
        </p:nvSpPr>
        <p:spPr bwMode="auto">
          <a:xfrm>
            <a:off x="7950994" y="48816"/>
            <a:ext cx="1193006" cy="1421606"/>
          </a:xfrm>
          <a:custGeom>
            <a:avLst/>
            <a:gdLst>
              <a:gd name="T0" fmla="*/ 473842 w 1590975"/>
              <a:gd name="T1" fmla="*/ 0 h 1895366"/>
              <a:gd name="T2" fmla="*/ 1590975 w 1590975"/>
              <a:gd name="T3" fmla="*/ 0 h 1895366"/>
              <a:gd name="T4" fmla="*/ 1590975 w 1590975"/>
              <a:gd name="T5" fmla="*/ 1895366 h 1895366"/>
              <a:gd name="T6" fmla="*/ 473842 w 1590975"/>
              <a:gd name="T7" fmla="*/ 1895366 h 1895366"/>
              <a:gd name="T8" fmla="*/ 0 w 1590975"/>
              <a:gd name="T9" fmla="*/ 947683 h 1895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0975"/>
              <a:gd name="T16" fmla="*/ 0 h 1895366"/>
              <a:gd name="T17" fmla="*/ 1590975 w 1590975"/>
              <a:gd name="T18" fmla="*/ 1895366 h 1895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0975" h="1895366">
                <a:moveTo>
                  <a:pt x="473842" y="0"/>
                </a:moveTo>
                <a:lnTo>
                  <a:pt x="1590975" y="0"/>
                </a:lnTo>
                <a:lnTo>
                  <a:pt x="1590975" y="1895366"/>
                </a:lnTo>
                <a:lnTo>
                  <a:pt x="473842" y="1895366"/>
                </a:lnTo>
                <a:lnTo>
                  <a:pt x="0" y="947683"/>
                </a:lnTo>
                <a:close/>
              </a:path>
            </a:pathLst>
          </a:custGeom>
          <a:solidFill>
            <a:srgbClr val="2FAA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 flipV="1">
            <a:off x="-12501" y="3577828"/>
            <a:ext cx="1913334" cy="1565672"/>
            <a:chOff x="-352425" y="4477833"/>
            <a:chExt cx="2551112" cy="2087563"/>
          </a:xfrm>
        </p:grpSpPr>
        <p:sp>
          <p:nvSpPr>
            <p:cNvPr id="9" name="任意多边形 5"/>
            <p:cNvSpPr>
              <a:spLocks noChangeArrowheads="1"/>
            </p:cNvSpPr>
            <p:nvPr/>
          </p:nvSpPr>
          <p:spPr bwMode="auto">
            <a:xfrm>
              <a:off x="0" y="4477833"/>
              <a:ext cx="2198687" cy="1362075"/>
            </a:xfrm>
            <a:custGeom>
              <a:avLst/>
              <a:gdLst>
                <a:gd name="T0" fmla="*/ 207614 w 2198625"/>
                <a:gd name="T1" fmla="*/ 0 h 1362910"/>
                <a:gd name="T2" fmla="*/ 1991012 w 2198625"/>
                <a:gd name="T3" fmla="*/ 0 h 1362910"/>
                <a:gd name="T4" fmla="*/ 2198625 w 2198625"/>
                <a:gd name="T5" fmla="*/ 415227 h 1362910"/>
                <a:gd name="T6" fmla="*/ 1724784 w 2198625"/>
                <a:gd name="T7" fmla="*/ 1362910 h 1362910"/>
                <a:gd name="T8" fmla="*/ 473842 w 2198625"/>
                <a:gd name="T9" fmla="*/ 1362910 h 1362910"/>
                <a:gd name="T10" fmla="*/ 0 w 2198625"/>
                <a:gd name="T11" fmla="*/ 415227 h 13629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8625"/>
                <a:gd name="T19" fmla="*/ 0 h 1362910"/>
                <a:gd name="T20" fmla="*/ 2198625 w 2198625"/>
                <a:gd name="T21" fmla="*/ 1362910 h 13629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8625" h="1362910">
                  <a:moveTo>
                    <a:pt x="207614" y="0"/>
                  </a:moveTo>
                  <a:lnTo>
                    <a:pt x="1991012" y="0"/>
                  </a:lnTo>
                  <a:lnTo>
                    <a:pt x="2198625" y="415227"/>
                  </a:lnTo>
                  <a:lnTo>
                    <a:pt x="1724784" y="1362910"/>
                  </a:lnTo>
                  <a:lnTo>
                    <a:pt x="473842" y="1362910"/>
                  </a:lnTo>
                  <a:lnTo>
                    <a:pt x="0" y="415227"/>
                  </a:lnTo>
                  <a:close/>
                </a:path>
              </a:pathLst>
            </a:custGeom>
            <a:solidFill>
              <a:srgbClr val="F3C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六边形 11"/>
            <p:cNvSpPr>
              <a:spLocks noChangeArrowheads="1"/>
            </p:cNvSpPr>
            <p:nvPr/>
          </p:nvSpPr>
          <p:spPr bwMode="auto">
            <a:xfrm>
              <a:off x="-352425" y="5550983"/>
              <a:ext cx="773112" cy="666750"/>
            </a:xfrm>
            <a:prstGeom prst="hexagon">
              <a:avLst>
                <a:gd name="adj" fmla="val 24989"/>
                <a:gd name="vf" fmla="val 115470"/>
              </a:avLst>
            </a:prstGeom>
            <a:solidFill>
              <a:srgbClr val="2FA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六边形 12"/>
            <p:cNvSpPr>
              <a:spLocks noChangeArrowheads="1"/>
            </p:cNvSpPr>
            <p:nvPr/>
          </p:nvSpPr>
          <p:spPr bwMode="auto">
            <a:xfrm>
              <a:off x="309562" y="5898646"/>
              <a:ext cx="773113" cy="666750"/>
            </a:xfrm>
            <a:prstGeom prst="hexagon">
              <a:avLst>
                <a:gd name="adj" fmla="val 24989"/>
                <a:gd name="vf" fmla="val 115470"/>
              </a:avLst>
            </a:prstGeom>
            <a:solidFill>
              <a:srgbClr val="2FA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2C70-8F45-48EE-A751-A059B994B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5E12-7683-450B-A51E-C84CE7EDA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>
                <a:sym typeface="Calibri Light" panose="020F0302020204030204" pitchFamily="34" charset="0"/>
              </a:rPr>
              <a:t>单击此处编辑母版标题样式</a:t>
            </a:r>
            <a:endParaRPr lang="zh-CN" altLang="zh-CN" dirty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>
                <a:sym typeface="Calibri" panose="020F0502020204030204" charset="0"/>
              </a:rPr>
              <a:t>单击此处编辑母版文本样式</a:t>
            </a:r>
            <a:endParaRPr lang="zh-CN" altLang="zh-CN" dirty="0">
              <a:sym typeface="Calibri" panose="020F0502020204030204" charset="0"/>
            </a:endParaRPr>
          </a:p>
          <a:p>
            <a:pPr lvl="1"/>
            <a:r>
              <a:rPr lang="zh-CN" altLang="zh-CN" dirty="0">
                <a:sym typeface="Calibri" panose="020F0502020204030204" charset="0"/>
              </a:rPr>
              <a:t>第二级</a:t>
            </a:r>
            <a:endParaRPr lang="zh-CN" altLang="zh-CN" dirty="0">
              <a:sym typeface="Calibri" panose="020F0502020204030204" charset="0"/>
            </a:endParaRPr>
          </a:p>
          <a:p>
            <a:pPr lvl="2"/>
            <a:r>
              <a:rPr lang="zh-CN" altLang="zh-CN" dirty="0">
                <a:sym typeface="Calibri" panose="020F0502020204030204" charset="0"/>
              </a:rPr>
              <a:t>第三级</a:t>
            </a:r>
            <a:endParaRPr lang="zh-CN" altLang="zh-CN" dirty="0">
              <a:sym typeface="Calibri" panose="020F0502020204030204" charset="0"/>
            </a:endParaRPr>
          </a:p>
          <a:p>
            <a:pPr lvl="3"/>
            <a:r>
              <a:rPr lang="zh-CN" altLang="zh-CN" dirty="0">
                <a:sym typeface="Calibri" panose="020F0502020204030204" charset="0"/>
              </a:rPr>
              <a:t>第四级</a:t>
            </a:r>
            <a:endParaRPr lang="zh-CN" altLang="zh-CN" dirty="0">
              <a:sym typeface="Calibri" panose="020F0502020204030204" charset="0"/>
            </a:endParaRPr>
          </a:p>
          <a:p>
            <a:pPr lvl="4"/>
            <a:r>
              <a:rPr lang="zh-CN" altLang="zh-CN" dirty="0">
                <a:sym typeface="Calibri" panose="020F0502020204030204" charset="0"/>
              </a:rPr>
              <a:t>第五级</a:t>
            </a:r>
            <a:endParaRPr lang="zh-CN" altLang="zh-CN" dirty="0">
              <a:sym typeface="Calibri" panose="020F050202020403020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8DBED832-B12B-4800-9844-9A491592FDB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2C968E5-26E6-43A9-A66D-22E71BC4A76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/>
  <p:txStyles>
    <p:titleStyle>
      <a:lvl1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659880" y="482600"/>
            <a:ext cx="2160270" cy="5943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4419816"/>
            <a:ext cx="9144000" cy="3841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7005" y="196360"/>
            <a:ext cx="1599262" cy="24884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63535" y="3532049"/>
            <a:ext cx="985508" cy="1775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069817" y="3448835"/>
            <a:ext cx="985508" cy="1775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076098" y="3479347"/>
            <a:ext cx="985508" cy="17755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57252" y="3490441"/>
            <a:ext cx="985508" cy="17755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88660" y="3532049"/>
            <a:ext cx="985508" cy="17755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094942" y="3448835"/>
            <a:ext cx="985508" cy="17755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01223" y="3479347"/>
            <a:ext cx="985508" cy="17755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082379" y="3490441"/>
            <a:ext cx="985508" cy="17755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7504" y="3490441"/>
            <a:ext cx="985508" cy="17755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36370" y="1077195"/>
            <a:ext cx="5907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3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级电子技术应用</a:t>
            </a:r>
            <a:r>
              <a:rPr lang="en-US" altLang="zh-CN" sz="3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班家长会</a:t>
            </a:r>
            <a:endParaRPr lang="zh-CN" altLang="en-US" sz="32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675" name="Rectangle 5"/>
          <p:cNvSpPr>
            <a:spLocks noGrp="1"/>
          </p:cNvSpPr>
          <p:nvPr>
            <p:ph type="ctrTitle"/>
          </p:nvPr>
        </p:nvSpPr>
        <p:spPr>
          <a:xfrm>
            <a:off x="6069965" y="482600"/>
            <a:ext cx="3303270" cy="617220"/>
          </a:xfrm>
        </p:spPr>
        <p:txBody>
          <a:bodyPr vert="horz" wrap="square" lIns="91440" tIns="45720" rIns="91440" bIns="45720" anchor="ctr">
            <a:normAutofit/>
          </a:bodyPr>
          <a:lstStyle>
            <a:lvl1pPr lvl="0">
              <a:defRPr/>
            </a:lvl1pPr>
          </a:lstStyle>
          <a:p>
            <a:pPr lvl="0" eaLnBrk="1" hangingPunct="1"/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欢迎您的到来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81530" y="1802765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Text Box 8"/>
          <p:cNvSpPr txBox="1"/>
          <p:nvPr/>
        </p:nvSpPr>
        <p:spPr>
          <a:xfrm>
            <a:off x="2035493" y="1983740"/>
            <a:ext cx="8424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砥砺前行，共创美好明天</a:t>
            </a:r>
            <a:endParaRPr lang="zh-CN" alt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63740" y="-24765"/>
            <a:ext cx="0" cy="488315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428990" y="-24765"/>
            <a:ext cx="0" cy="488315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629">
        <p14:vortex dir="r"/>
      </p:transition>
    </mc:Choice>
    <mc:Fallback>
      <p:transition spd="slow" advTm="86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86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7360" y="-19447"/>
            <a:ext cx="8229600" cy="857250"/>
          </a:xfrm>
        </p:spPr>
        <p:txBody>
          <a:bodyPr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课程设置</a:t>
            </a: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7405" y="987425"/>
            <a:ext cx="4549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/>
              <a:t> 1</a:t>
            </a:r>
            <a:r>
              <a:rPr lang="zh-CN" altLang="en-US" sz="2400" b="1"/>
              <a:t>、高考：文化课（语、数、外）</a:t>
            </a:r>
            <a:r>
              <a:rPr lang="en-US" altLang="zh-CN" sz="2400" b="1"/>
              <a:t>+   </a:t>
            </a:r>
            <a:r>
              <a:rPr lang="zh-CN" altLang="en-US" sz="2400" b="1"/>
              <a:t>专业课双管齐下、相辅相成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971550" y="2427605"/>
            <a:ext cx="4178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</a:t>
            </a:r>
            <a:r>
              <a:rPr lang="zh-CN" altLang="en-US" sz="2400" b="1"/>
              <a:t>、</a:t>
            </a:r>
            <a:r>
              <a:rPr lang="en-US" altLang="zh-CN" sz="2400" b="1"/>
              <a:t>转</a:t>
            </a:r>
            <a:r>
              <a:rPr lang="zh-CN" altLang="en-US" sz="2400" b="1"/>
              <a:t>段考试：文化课</a:t>
            </a:r>
            <a:r>
              <a:rPr lang="en-US" altLang="zh-CN" sz="2400" b="1"/>
              <a:t>+</a:t>
            </a:r>
            <a:r>
              <a:rPr lang="zh-CN" altLang="en-US" sz="2400" b="1"/>
              <a:t>专业课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827405" y="3291840"/>
            <a:ext cx="4178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</a:t>
            </a:r>
            <a:r>
              <a:rPr lang="zh-CN" altLang="en-US" sz="2400" b="1"/>
              <a:t>、就业：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3" grpId="0" animBg="1"/>
      <p:bldP spid="4" grpId="0" animBg="1"/>
      <p:bldP spid="5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21795" y="938530"/>
            <a:ext cx="1569660" cy="3416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</a:t>
            </a:r>
            <a:r>
              <a:rPr lang="zh-CN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级管理理念</a:t>
            </a:r>
            <a:endParaRPr lang="zh-CN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31190" y="1569720"/>
            <a:ext cx="1036955" cy="1036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568960" y="3018155"/>
            <a:ext cx="1076960" cy="6210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4" rIns="68571" bIns="34284">
            <a:spAutoFit/>
          </a:bodyPr>
          <a:lstStyle/>
          <a:p>
            <a:pPr algn="just" defTabSz="1218565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一切为了学生，为了学生一切</a:t>
            </a:r>
            <a:endParaRPr lang="zh-CN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1826895" y="3103245"/>
            <a:ext cx="325755" cy="328930"/>
            <a:chOff x="3041651" y="3326606"/>
            <a:chExt cx="631825" cy="636588"/>
          </a:xfrm>
        </p:grpSpPr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FED755"/>
                </a:gs>
                <a:gs pos="69000">
                  <a:srgbClr val="FB5F05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3182939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359660" y="1591945"/>
            <a:ext cx="1036955" cy="1036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2382520" y="3018155"/>
            <a:ext cx="1077595" cy="6210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4" rIns="68571" bIns="34284">
            <a:spAutoFit/>
          </a:bodyPr>
          <a:lstStyle/>
          <a:p>
            <a:pPr algn="just" defTabSz="1218565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关注每一个学生的成长</a:t>
            </a:r>
            <a:endParaRPr lang="zh-CN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4" name="组合 73"/>
          <p:cNvGrpSpPr/>
          <p:nvPr/>
        </p:nvGrpSpPr>
        <p:grpSpPr bwMode="auto">
          <a:xfrm>
            <a:off x="3566160" y="3105785"/>
            <a:ext cx="325755" cy="328930"/>
            <a:chOff x="3041651" y="3326606"/>
            <a:chExt cx="631825" cy="636588"/>
          </a:xfrm>
        </p:grpSpPr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FED755"/>
                </a:gs>
                <a:gs pos="69000">
                  <a:srgbClr val="FB5F05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3182939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053840" y="1547495"/>
            <a:ext cx="1035685" cy="1036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4076700" y="3018155"/>
            <a:ext cx="1076960" cy="6210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4" rIns="68571" bIns="34284">
            <a:spAutoFit/>
          </a:bodyPr>
          <a:lstStyle/>
          <a:p>
            <a:pPr algn="just" defTabSz="1218565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没有最好，只有更好</a:t>
            </a:r>
            <a:endParaRPr lang="zh-CN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4" name="组合 83"/>
          <p:cNvGrpSpPr/>
          <p:nvPr/>
        </p:nvGrpSpPr>
        <p:grpSpPr bwMode="auto">
          <a:xfrm>
            <a:off x="5343525" y="3092450"/>
            <a:ext cx="325755" cy="328930"/>
            <a:chOff x="3041651" y="3326606"/>
            <a:chExt cx="631825" cy="636588"/>
          </a:xfrm>
        </p:grpSpPr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FED755"/>
                </a:gs>
                <a:gs pos="69000">
                  <a:srgbClr val="FB5F05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646420" y="1547495"/>
            <a:ext cx="1036955" cy="1036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64D0D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5799455" y="3017520"/>
            <a:ext cx="1076960" cy="6210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4" rIns="68571" bIns="34284">
            <a:spAutoFit/>
          </a:bodyPr>
          <a:lstStyle/>
          <a:p>
            <a:pPr algn="just" defTabSz="1218565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不以一时成败论英雄</a:t>
            </a:r>
            <a:endParaRPr lang="zh-CN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7204710" y="1547495"/>
            <a:ext cx="1036955" cy="1036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>
            <a:off x="7373620" y="3020060"/>
            <a:ext cx="1076960" cy="6210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4" rIns="68571" bIns="34284">
            <a:spAutoFit/>
          </a:bodyPr>
          <a:lstStyle/>
          <a:p>
            <a:pPr algn="just" defTabSz="1218565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只愿每个学生都有好的发展</a:t>
            </a:r>
            <a:endParaRPr lang="zh-CN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8" name="组合 97"/>
          <p:cNvGrpSpPr/>
          <p:nvPr/>
        </p:nvGrpSpPr>
        <p:grpSpPr bwMode="auto">
          <a:xfrm>
            <a:off x="7025005" y="3108325"/>
            <a:ext cx="325755" cy="328930"/>
            <a:chOff x="3041651" y="3326606"/>
            <a:chExt cx="631825" cy="636588"/>
          </a:xfrm>
        </p:grpSpPr>
        <p:sp>
          <p:nvSpPr>
            <p:cNvPr id="99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FED755"/>
                </a:gs>
                <a:gs pos="69000">
                  <a:srgbClr val="FB5F05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8565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9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49" grpId="0"/>
          <p:bldP spid="73" grpId="0"/>
          <p:bldP spid="83" grpId="0"/>
          <p:bldP spid="93" grpId="0"/>
          <p:bldP spid="9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9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49" grpId="0"/>
          <p:bldP spid="73" grpId="0"/>
          <p:bldP spid="83" grpId="0"/>
          <p:bldP spid="93" grpId="0"/>
          <p:bldP spid="9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663190" y="1104900"/>
            <a:ext cx="40881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级电子技术应用</a:t>
            </a:r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班任课教师简介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695325" y="1717675"/>
          <a:ext cx="7890510" cy="208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085"/>
                <a:gridCol w="1314450"/>
                <a:gridCol w="1273175"/>
                <a:gridCol w="1517015"/>
                <a:gridCol w="1322705"/>
                <a:gridCol w="1148080"/>
              </a:tblGrid>
              <a:tr h="1156335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语文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5EE083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数学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5EE083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5EE083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5EE083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5EE083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5EE083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王霞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向阳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钟梅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王长会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张伟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包洪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64D0DA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1403648" y="4011910"/>
            <a:ext cx="2998599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852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班主任：张伟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16145" y="4017645"/>
            <a:ext cx="3266266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852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  话：</a:t>
            </a: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15334561576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14" grpId="0" bldLvl="0" animBg="1"/>
          <p:bldP spid="15" grpId="0" bldLvl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14" grpId="0" bldLvl="0" animBg="1"/>
          <p:bldP spid="15" grpId="0" bldLvl="0" animBg="1"/>
          <p:bldP spid="1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菱形 43"/>
          <p:cNvSpPr/>
          <p:nvPr/>
        </p:nvSpPr>
        <p:spPr>
          <a:xfrm>
            <a:off x="2917247" y="595774"/>
            <a:ext cx="2592288" cy="2592288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菱形 44"/>
          <p:cNvSpPr/>
          <p:nvPr/>
        </p:nvSpPr>
        <p:spPr>
          <a:xfrm>
            <a:off x="2571338" y="609064"/>
            <a:ext cx="2565708" cy="2565708"/>
          </a:xfrm>
          <a:prstGeom prst="diamond">
            <a:avLst/>
          </a:prstGeom>
          <a:noFill/>
          <a:ln>
            <a:solidFill>
              <a:schemeClr val="accent2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菱形 45"/>
          <p:cNvSpPr/>
          <p:nvPr/>
        </p:nvSpPr>
        <p:spPr>
          <a:xfrm>
            <a:off x="3289736" y="609064"/>
            <a:ext cx="2565708" cy="2565708"/>
          </a:xfrm>
          <a:prstGeom prst="diamond">
            <a:avLst/>
          </a:prstGeom>
          <a:noFill/>
          <a:ln>
            <a:solidFill>
              <a:schemeClr val="accent4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菱形 46"/>
          <p:cNvSpPr/>
          <p:nvPr/>
        </p:nvSpPr>
        <p:spPr>
          <a:xfrm>
            <a:off x="3389998" y="1068525"/>
            <a:ext cx="1646786" cy="164678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790042" y="1337063"/>
            <a:ext cx="9169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4400" b="1" spc="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标题层"/>
          <p:cNvSpPr txBox="1"/>
          <p:nvPr/>
        </p:nvSpPr>
        <p:spPr bwMode="auto">
          <a:xfrm>
            <a:off x="3209290" y="3367405"/>
            <a:ext cx="2305050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班级情况介绍</a:t>
            </a:r>
            <a:endParaRPr lang="zh-CN" altLang="en-US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bldLvl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29385" y="4102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班级情况介绍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29385" y="111379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班级组成</a:t>
            </a:r>
            <a:endParaRPr 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5865495" y="1865630"/>
            <a:ext cx="623570" cy="15913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5865442" y="3145559"/>
            <a:ext cx="623386" cy="62338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2778663" y="2571751"/>
            <a:ext cx="623386" cy="895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10"/>
          <p:cNvSpPr/>
          <p:nvPr/>
        </p:nvSpPr>
        <p:spPr>
          <a:xfrm>
            <a:off x="2778663" y="3155084"/>
            <a:ext cx="623386" cy="62338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1902954" y="2009735"/>
            <a:ext cx="623386" cy="1457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12"/>
          <p:cNvSpPr/>
          <p:nvPr/>
        </p:nvSpPr>
        <p:spPr>
          <a:xfrm>
            <a:off x="1902954" y="3155084"/>
            <a:ext cx="623386" cy="62338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49"/>
          <p:cNvSpPr txBox="1"/>
          <p:nvPr/>
        </p:nvSpPr>
        <p:spPr>
          <a:xfrm>
            <a:off x="1998110" y="1675518"/>
            <a:ext cx="43307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36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0"/>
          <p:cNvSpPr txBox="1"/>
          <p:nvPr/>
        </p:nvSpPr>
        <p:spPr>
          <a:xfrm>
            <a:off x="2865385" y="2724651"/>
            <a:ext cx="43307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2"/>
          <p:cNvSpPr txBox="1"/>
          <p:nvPr/>
        </p:nvSpPr>
        <p:spPr>
          <a:xfrm>
            <a:off x="5960886" y="1479866"/>
            <a:ext cx="43307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27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956685" y="2672715"/>
            <a:ext cx="1516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903095" y="391287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男生</a:t>
            </a:r>
            <a:endParaRPr 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69235" y="391287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女生</a:t>
            </a:r>
            <a:endParaRPr 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742940" y="391287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住校生</a:t>
            </a:r>
            <a:endParaRPr 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/>
      <p:bldP spid="58" grpId="0"/>
      <p:bldP spid="60" grpId="0"/>
      <p:bldP spid="61" grpId="0"/>
      <p:bldP spid="62" grpId="0"/>
      <p:bldP spid="63" grpId="0"/>
      <p:bldP spid="6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29385" y="4102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班级情况介绍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29385" y="111379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班委成员</a:t>
            </a:r>
            <a:endParaRPr 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137961" y="1630817"/>
            <a:ext cx="576511" cy="1242263"/>
            <a:chOff x="2693980" y="1693017"/>
            <a:chExt cx="726444" cy="1565099"/>
          </a:xfrm>
        </p:grpSpPr>
        <p:sp>
          <p:nvSpPr>
            <p:cNvPr id="7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78" name="Group 7638"/>
            <p:cNvGrpSpPr/>
            <p:nvPr/>
          </p:nvGrpSpPr>
          <p:grpSpPr>
            <a:xfrm>
              <a:off x="2693980" y="1693017"/>
              <a:ext cx="726444" cy="1036177"/>
              <a:chOff x="255205" y="-68118"/>
              <a:chExt cx="793497" cy="1160860"/>
            </a:xfrm>
          </p:grpSpPr>
          <p:sp>
            <p:nvSpPr>
              <p:cNvPr id="79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80" name="Shape 7633"/>
              <p:cNvSpPr/>
              <p:nvPr/>
            </p:nvSpPr>
            <p:spPr>
              <a:xfrm>
                <a:off x="292100" y="-68118"/>
                <a:ext cx="648508" cy="36747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班  长</a:t>
                </a:r>
                <a:endParaRPr 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Shape 7634"/>
              <p:cNvSpPr/>
              <p:nvPr/>
            </p:nvSpPr>
            <p:spPr>
              <a:xfrm>
                <a:off x="450246" y="507734"/>
                <a:ext cx="403415" cy="40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7" y="8560"/>
                    </a:moveTo>
                    <a:cubicBezTo>
                      <a:pt x="18440" y="8145"/>
                      <a:pt x="18440" y="8145"/>
                      <a:pt x="18440" y="8145"/>
                    </a:cubicBezTo>
                    <a:cubicBezTo>
                      <a:pt x="18336" y="7848"/>
                      <a:pt x="18218" y="7551"/>
                      <a:pt x="18084" y="7269"/>
                    </a:cubicBezTo>
                    <a:cubicBezTo>
                      <a:pt x="19256" y="5519"/>
                      <a:pt x="19256" y="5519"/>
                      <a:pt x="19256" y="5519"/>
                    </a:cubicBezTo>
                    <a:cubicBezTo>
                      <a:pt x="19612" y="4985"/>
                      <a:pt x="19538" y="4273"/>
                      <a:pt x="19093" y="3813"/>
                    </a:cubicBezTo>
                    <a:cubicBezTo>
                      <a:pt x="17787" y="2507"/>
                      <a:pt x="17787" y="2507"/>
                      <a:pt x="17787" y="2507"/>
                    </a:cubicBezTo>
                    <a:cubicBezTo>
                      <a:pt x="17520" y="2255"/>
                      <a:pt x="17179" y="2121"/>
                      <a:pt x="16838" y="2121"/>
                    </a:cubicBezTo>
                    <a:cubicBezTo>
                      <a:pt x="16571" y="2121"/>
                      <a:pt x="16319" y="2196"/>
                      <a:pt x="16081" y="2344"/>
                    </a:cubicBezTo>
                    <a:cubicBezTo>
                      <a:pt x="14331" y="3516"/>
                      <a:pt x="14331" y="3516"/>
                      <a:pt x="14331" y="3516"/>
                    </a:cubicBezTo>
                    <a:cubicBezTo>
                      <a:pt x="14049" y="3382"/>
                      <a:pt x="13752" y="3264"/>
                      <a:pt x="13455" y="3160"/>
                    </a:cubicBezTo>
                    <a:cubicBezTo>
                      <a:pt x="13040" y="1083"/>
                      <a:pt x="13040" y="1083"/>
                      <a:pt x="13040" y="1083"/>
                    </a:cubicBezTo>
                    <a:cubicBezTo>
                      <a:pt x="12921" y="460"/>
                      <a:pt x="12358" y="0"/>
                      <a:pt x="11720" y="0"/>
                    </a:cubicBezTo>
                    <a:cubicBezTo>
                      <a:pt x="9880" y="0"/>
                      <a:pt x="9880" y="0"/>
                      <a:pt x="9880" y="0"/>
                    </a:cubicBezTo>
                    <a:cubicBezTo>
                      <a:pt x="9242" y="0"/>
                      <a:pt x="8679" y="460"/>
                      <a:pt x="8560" y="1083"/>
                    </a:cubicBezTo>
                    <a:cubicBezTo>
                      <a:pt x="8145" y="3160"/>
                      <a:pt x="8145" y="3160"/>
                      <a:pt x="8145" y="3160"/>
                    </a:cubicBezTo>
                    <a:cubicBezTo>
                      <a:pt x="7848" y="3264"/>
                      <a:pt x="7551" y="3382"/>
                      <a:pt x="7269" y="3516"/>
                    </a:cubicBezTo>
                    <a:cubicBezTo>
                      <a:pt x="5519" y="2344"/>
                      <a:pt x="5519" y="2344"/>
                      <a:pt x="5519" y="2344"/>
                    </a:cubicBezTo>
                    <a:cubicBezTo>
                      <a:pt x="5281" y="2196"/>
                      <a:pt x="5029" y="2121"/>
                      <a:pt x="4762" y="2121"/>
                    </a:cubicBezTo>
                    <a:cubicBezTo>
                      <a:pt x="4421" y="2121"/>
                      <a:pt x="4080" y="2255"/>
                      <a:pt x="3813" y="2507"/>
                    </a:cubicBezTo>
                    <a:cubicBezTo>
                      <a:pt x="2507" y="3813"/>
                      <a:pt x="2507" y="3813"/>
                      <a:pt x="2507" y="3813"/>
                    </a:cubicBezTo>
                    <a:cubicBezTo>
                      <a:pt x="2062" y="4273"/>
                      <a:pt x="1988" y="4985"/>
                      <a:pt x="2344" y="5519"/>
                    </a:cubicBezTo>
                    <a:cubicBezTo>
                      <a:pt x="3516" y="7269"/>
                      <a:pt x="3516" y="7269"/>
                      <a:pt x="3516" y="7269"/>
                    </a:cubicBezTo>
                    <a:cubicBezTo>
                      <a:pt x="3382" y="7551"/>
                      <a:pt x="3264" y="7848"/>
                      <a:pt x="3160" y="8145"/>
                    </a:cubicBezTo>
                    <a:cubicBezTo>
                      <a:pt x="1083" y="8560"/>
                      <a:pt x="1083" y="8560"/>
                      <a:pt x="1083" y="8560"/>
                    </a:cubicBezTo>
                    <a:cubicBezTo>
                      <a:pt x="460" y="8679"/>
                      <a:pt x="0" y="9242"/>
                      <a:pt x="0" y="9880"/>
                    </a:cubicBezTo>
                    <a:cubicBezTo>
                      <a:pt x="0" y="11720"/>
                      <a:pt x="0" y="11720"/>
                      <a:pt x="0" y="11720"/>
                    </a:cubicBezTo>
                    <a:cubicBezTo>
                      <a:pt x="0" y="12358"/>
                      <a:pt x="460" y="12921"/>
                      <a:pt x="1083" y="13040"/>
                    </a:cubicBezTo>
                    <a:cubicBezTo>
                      <a:pt x="3160" y="13455"/>
                      <a:pt x="3160" y="13455"/>
                      <a:pt x="3160" y="13455"/>
                    </a:cubicBezTo>
                    <a:cubicBezTo>
                      <a:pt x="3264" y="13752"/>
                      <a:pt x="3382" y="14049"/>
                      <a:pt x="3516" y="14331"/>
                    </a:cubicBezTo>
                    <a:cubicBezTo>
                      <a:pt x="2344" y="16081"/>
                      <a:pt x="2344" y="16081"/>
                      <a:pt x="2344" y="16081"/>
                    </a:cubicBezTo>
                    <a:cubicBezTo>
                      <a:pt x="1988" y="16615"/>
                      <a:pt x="2062" y="17327"/>
                      <a:pt x="2507" y="17787"/>
                    </a:cubicBezTo>
                    <a:cubicBezTo>
                      <a:pt x="3813" y="19093"/>
                      <a:pt x="3813" y="19093"/>
                      <a:pt x="3813" y="19093"/>
                    </a:cubicBezTo>
                    <a:cubicBezTo>
                      <a:pt x="4080" y="19345"/>
                      <a:pt x="4421" y="19479"/>
                      <a:pt x="4762" y="19479"/>
                    </a:cubicBezTo>
                    <a:cubicBezTo>
                      <a:pt x="5029" y="19479"/>
                      <a:pt x="5281" y="19404"/>
                      <a:pt x="5519" y="19256"/>
                    </a:cubicBezTo>
                    <a:cubicBezTo>
                      <a:pt x="7269" y="18084"/>
                      <a:pt x="7269" y="18084"/>
                      <a:pt x="7269" y="18084"/>
                    </a:cubicBezTo>
                    <a:cubicBezTo>
                      <a:pt x="7551" y="18218"/>
                      <a:pt x="7848" y="18336"/>
                      <a:pt x="8145" y="18440"/>
                    </a:cubicBezTo>
                    <a:cubicBezTo>
                      <a:pt x="8560" y="20517"/>
                      <a:pt x="8560" y="20517"/>
                      <a:pt x="8560" y="20517"/>
                    </a:cubicBezTo>
                    <a:cubicBezTo>
                      <a:pt x="8679" y="21140"/>
                      <a:pt x="9242" y="21600"/>
                      <a:pt x="9880" y="21600"/>
                    </a:cubicBezTo>
                    <a:cubicBezTo>
                      <a:pt x="11720" y="21600"/>
                      <a:pt x="11720" y="21600"/>
                      <a:pt x="11720" y="21600"/>
                    </a:cubicBezTo>
                    <a:cubicBezTo>
                      <a:pt x="12358" y="21600"/>
                      <a:pt x="12921" y="21140"/>
                      <a:pt x="13040" y="20517"/>
                    </a:cubicBezTo>
                    <a:cubicBezTo>
                      <a:pt x="13455" y="18440"/>
                      <a:pt x="13455" y="18440"/>
                      <a:pt x="13455" y="18440"/>
                    </a:cubicBezTo>
                    <a:cubicBezTo>
                      <a:pt x="13752" y="18336"/>
                      <a:pt x="14049" y="18218"/>
                      <a:pt x="14331" y="18084"/>
                    </a:cubicBezTo>
                    <a:cubicBezTo>
                      <a:pt x="16081" y="19256"/>
                      <a:pt x="16081" y="19256"/>
                      <a:pt x="16081" y="19256"/>
                    </a:cubicBezTo>
                    <a:cubicBezTo>
                      <a:pt x="16319" y="19404"/>
                      <a:pt x="16571" y="19479"/>
                      <a:pt x="16838" y="19479"/>
                    </a:cubicBezTo>
                    <a:cubicBezTo>
                      <a:pt x="17179" y="19479"/>
                      <a:pt x="17520" y="19345"/>
                      <a:pt x="17787" y="19093"/>
                    </a:cubicBezTo>
                    <a:cubicBezTo>
                      <a:pt x="19093" y="17787"/>
                      <a:pt x="19093" y="17787"/>
                      <a:pt x="19093" y="17787"/>
                    </a:cubicBezTo>
                    <a:cubicBezTo>
                      <a:pt x="19538" y="17327"/>
                      <a:pt x="19612" y="16615"/>
                      <a:pt x="19256" y="16081"/>
                    </a:cubicBezTo>
                    <a:cubicBezTo>
                      <a:pt x="18084" y="14331"/>
                      <a:pt x="18084" y="14331"/>
                      <a:pt x="18084" y="14331"/>
                    </a:cubicBezTo>
                    <a:cubicBezTo>
                      <a:pt x="18218" y="14049"/>
                      <a:pt x="18336" y="13752"/>
                      <a:pt x="18440" y="13455"/>
                    </a:cubicBezTo>
                    <a:cubicBezTo>
                      <a:pt x="20517" y="13040"/>
                      <a:pt x="20517" y="13040"/>
                      <a:pt x="20517" y="13040"/>
                    </a:cubicBezTo>
                    <a:cubicBezTo>
                      <a:pt x="21140" y="12921"/>
                      <a:pt x="21600" y="12358"/>
                      <a:pt x="21600" y="11720"/>
                    </a:cubicBezTo>
                    <a:cubicBezTo>
                      <a:pt x="21600" y="9880"/>
                      <a:pt x="21600" y="9880"/>
                      <a:pt x="21600" y="9880"/>
                    </a:cubicBezTo>
                    <a:cubicBezTo>
                      <a:pt x="21600" y="9242"/>
                      <a:pt x="21140" y="8679"/>
                      <a:pt x="20517" y="8560"/>
                    </a:cubicBezTo>
                    <a:close/>
                    <a:moveTo>
                      <a:pt x="18188" y="12135"/>
                    </a:moveTo>
                    <a:cubicBezTo>
                      <a:pt x="17713" y="12224"/>
                      <a:pt x="17327" y="12565"/>
                      <a:pt x="17164" y="13010"/>
                    </a:cubicBezTo>
                    <a:cubicBezTo>
                      <a:pt x="17090" y="13263"/>
                      <a:pt x="16986" y="13500"/>
                      <a:pt x="16868" y="13737"/>
                    </a:cubicBezTo>
                    <a:cubicBezTo>
                      <a:pt x="16660" y="14168"/>
                      <a:pt x="16690" y="14672"/>
                      <a:pt x="16957" y="15073"/>
                    </a:cubicBezTo>
                    <a:cubicBezTo>
                      <a:pt x="18129" y="16838"/>
                      <a:pt x="18129" y="16838"/>
                      <a:pt x="18129" y="16838"/>
                    </a:cubicBezTo>
                    <a:cubicBezTo>
                      <a:pt x="16838" y="18129"/>
                      <a:pt x="16838" y="18129"/>
                      <a:pt x="16838" y="18129"/>
                    </a:cubicBezTo>
                    <a:cubicBezTo>
                      <a:pt x="15073" y="16957"/>
                      <a:pt x="15073" y="16957"/>
                      <a:pt x="15073" y="16957"/>
                    </a:cubicBezTo>
                    <a:cubicBezTo>
                      <a:pt x="14850" y="16808"/>
                      <a:pt x="14583" y="16734"/>
                      <a:pt x="14331" y="16734"/>
                    </a:cubicBezTo>
                    <a:cubicBezTo>
                      <a:pt x="14123" y="16734"/>
                      <a:pt x="13930" y="16779"/>
                      <a:pt x="13737" y="16868"/>
                    </a:cubicBezTo>
                    <a:cubicBezTo>
                      <a:pt x="13500" y="16986"/>
                      <a:pt x="13263" y="17090"/>
                      <a:pt x="13010" y="17164"/>
                    </a:cubicBezTo>
                    <a:cubicBezTo>
                      <a:pt x="12565" y="17327"/>
                      <a:pt x="12224" y="17713"/>
                      <a:pt x="12135" y="18173"/>
                    </a:cubicBezTo>
                    <a:cubicBezTo>
                      <a:pt x="11720" y="20250"/>
                      <a:pt x="11720" y="20250"/>
                      <a:pt x="11720" y="20250"/>
                    </a:cubicBezTo>
                    <a:cubicBezTo>
                      <a:pt x="9880" y="20250"/>
                      <a:pt x="9880" y="20250"/>
                      <a:pt x="9880" y="20250"/>
                    </a:cubicBezTo>
                    <a:cubicBezTo>
                      <a:pt x="9465" y="18173"/>
                      <a:pt x="9465" y="18173"/>
                      <a:pt x="9465" y="18173"/>
                    </a:cubicBezTo>
                    <a:cubicBezTo>
                      <a:pt x="9376" y="17713"/>
                      <a:pt x="9035" y="17327"/>
                      <a:pt x="8590" y="17164"/>
                    </a:cubicBezTo>
                    <a:cubicBezTo>
                      <a:pt x="8337" y="17090"/>
                      <a:pt x="8100" y="16986"/>
                      <a:pt x="7863" y="16868"/>
                    </a:cubicBezTo>
                    <a:cubicBezTo>
                      <a:pt x="7670" y="16779"/>
                      <a:pt x="7477" y="16734"/>
                      <a:pt x="7269" y="16734"/>
                    </a:cubicBezTo>
                    <a:cubicBezTo>
                      <a:pt x="7017" y="16734"/>
                      <a:pt x="6750" y="16808"/>
                      <a:pt x="6527" y="16957"/>
                    </a:cubicBezTo>
                    <a:cubicBezTo>
                      <a:pt x="4762" y="18129"/>
                      <a:pt x="4762" y="18129"/>
                      <a:pt x="4762" y="18129"/>
                    </a:cubicBezTo>
                    <a:cubicBezTo>
                      <a:pt x="3471" y="16838"/>
                      <a:pt x="3471" y="16838"/>
                      <a:pt x="3471" y="16838"/>
                    </a:cubicBezTo>
                    <a:cubicBezTo>
                      <a:pt x="4643" y="15073"/>
                      <a:pt x="4643" y="15073"/>
                      <a:pt x="4643" y="15073"/>
                    </a:cubicBezTo>
                    <a:cubicBezTo>
                      <a:pt x="4910" y="14672"/>
                      <a:pt x="4940" y="14168"/>
                      <a:pt x="4732" y="13737"/>
                    </a:cubicBezTo>
                    <a:cubicBezTo>
                      <a:pt x="4614" y="13500"/>
                      <a:pt x="4510" y="13263"/>
                      <a:pt x="4436" y="13010"/>
                    </a:cubicBezTo>
                    <a:cubicBezTo>
                      <a:pt x="4273" y="12565"/>
                      <a:pt x="3887" y="12224"/>
                      <a:pt x="3427" y="12135"/>
                    </a:cubicBezTo>
                    <a:cubicBezTo>
                      <a:pt x="1350" y="11720"/>
                      <a:pt x="1350" y="11720"/>
                      <a:pt x="1350" y="11720"/>
                    </a:cubicBezTo>
                    <a:cubicBezTo>
                      <a:pt x="1350" y="9880"/>
                      <a:pt x="1350" y="9880"/>
                      <a:pt x="1350" y="9880"/>
                    </a:cubicBezTo>
                    <a:cubicBezTo>
                      <a:pt x="3427" y="9465"/>
                      <a:pt x="3427" y="9465"/>
                      <a:pt x="3427" y="9465"/>
                    </a:cubicBezTo>
                    <a:cubicBezTo>
                      <a:pt x="3887" y="9376"/>
                      <a:pt x="4273" y="9035"/>
                      <a:pt x="4436" y="8590"/>
                    </a:cubicBezTo>
                    <a:cubicBezTo>
                      <a:pt x="4510" y="8337"/>
                      <a:pt x="4614" y="8100"/>
                      <a:pt x="4732" y="7863"/>
                    </a:cubicBezTo>
                    <a:cubicBezTo>
                      <a:pt x="4940" y="7432"/>
                      <a:pt x="4910" y="6928"/>
                      <a:pt x="4643" y="6527"/>
                    </a:cubicBezTo>
                    <a:cubicBezTo>
                      <a:pt x="3471" y="4762"/>
                      <a:pt x="3471" y="4762"/>
                      <a:pt x="3471" y="4762"/>
                    </a:cubicBezTo>
                    <a:cubicBezTo>
                      <a:pt x="4762" y="3471"/>
                      <a:pt x="4762" y="3471"/>
                      <a:pt x="4762" y="3471"/>
                    </a:cubicBezTo>
                    <a:cubicBezTo>
                      <a:pt x="6527" y="4643"/>
                      <a:pt x="6527" y="4643"/>
                      <a:pt x="6527" y="4643"/>
                    </a:cubicBezTo>
                    <a:cubicBezTo>
                      <a:pt x="6750" y="4792"/>
                      <a:pt x="7017" y="4866"/>
                      <a:pt x="7269" y="4866"/>
                    </a:cubicBezTo>
                    <a:cubicBezTo>
                      <a:pt x="7477" y="4866"/>
                      <a:pt x="7670" y="4821"/>
                      <a:pt x="7863" y="4732"/>
                    </a:cubicBezTo>
                    <a:cubicBezTo>
                      <a:pt x="8100" y="4614"/>
                      <a:pt x="8337" y="4510"/>
                      <a:pt x="8590" y="4436"/>
                    </a:cubicBezTo>
                    <a:cubicBezTo>
                      <a:pt x="9035" y="4273"/>
                      <a:pt x="9376" y="3887"/>
                      <a:pt x="9465" y="3427"/>
                    </a:cubicBezTo>
                    <a:cubicBezTo>
                      <a:pt x="9880" y="1350"/>
                      <a:pt x="9880" y="1350"/>
                      <a:pt x="9880" y="1350"/>
                    </a:cubicBezTo>
                    <a:cubicBezTo>
                      <a:pt x="11720" y="1350"/>
                      <a:pt x="11720" y="1350"/>
                      <a:pt x="11720" y="1350"/>
                    </a:cubicBezTo>
                    <a:cubicBezTo>
                      <a:pt x="12135" y="3427"/>
                      <a:pt x="12135" y="3427"/>
                      <a:pt x="12135" y="3427"/>
                    </a:cubicBezTo>
                    <a:cubicBezTo>
                      <a:pt x="12224" y="3887"/>
                      <a:pt x="12565" y="4273"/>
                      <a:pt x="13010" y="4436"/>
                    </a:cubicBezTo>
                    <a:cubicBezTo>
                      <a:pt x="13263" y="4510"/>
                      <a:pt x="13500" y="4614"/>
                      <a:pt x="13737" y="4732"/>
                    </a:cubicBezTo>
                    <a:cubicBezTo>
                      <a:pt x="13930" y="4821"/>
                      <a:pt x="14123" y="4866"/>
                      <a:pt x="14331" y="4866"/>
                    </a:cubicBezTo>
                    <a:cubicBezTo>
                      <a:pt x="14583" y="4866"/>
                      <a:pt x="14850" y="4792"/>
                      <a:pt x="15073" y="4643"/>
                    </a:cubicBezTo>
                    <a:cubicBezTo>
                      <a:pt x="16838" y="3471"/>
                      <a:pt x="16838" y="3471"/>
                      <a:pt x="16838" y="3471"/>
                    </a:cubicBezTo>
                    <a:cubicBezTo>
                      <a:pt x="18129" y="4762"/>
                      <a:pt x="18129" y="4762"/>
                      <a:pt x="18129" y="4762"/>
                    </a:cubicBezTo>
                    <a:cubicBezTo>
                      <a:pt x="16957" y="6527"/>
                      <a:pt x="16957" y="6527"/>
                      <a:pt x="16957" y="6527"/>
                    </a:cubicBezTo>
                    <a:cubicBezTo>
                      <a:pt x="16690" y="6928"/>
                      <a:pt x="16660" y="7432"/>
                      <a:pt x="16868" y="7863"/>
                    </a:cubicBezTo>
                    <a:cubicBezTo>
                      <a:pt x="16986" y="8100"/>
                      <a:pt x="17090" y="8337"/>
                      <a:pt x="17164" y="8590"/>
                    </a:cubicBezTo>
                    <a:cubicBezTo>
                      <a:pt x="17327" y="9035"/>
                      <a:pt x="17713" y="9376"/>
                      <a:pt x="18188" y="9465"/>
                    </a:cubicBezTo>
                    <a:cubicBezTo>
                      <a:pt x="20250" y="9880"/>
                      <a:pt x="20250" y="9880"/>
                      <a:pt x="20250" y="9880"/>
                    </a:cubicBezTo>
                    <a:cubicBezTo>
                      <a:pt x="20250" y="11720"/>
                      <a:pt x="20250" y="11720"/>
                      <a:pt x="20250" y="11720"/>
                    </a:cubicBezTo>
                    <a:lnTo>
                      <a:pt x="18188" y="12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1592657" y="3778410"/>
            <a:ext cx="576511" cy="1264879"/>
            <a:chOff x="2006859" y="3946707"/>
            <a:chExt cx="726444" cy="1593591"/>
          </a:xfrm>
        </p:grpSpPr>
        <p:sp>
          <p:nvSpPr>
            <p:cNvPr id="8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87" name="Group 7651"/>
            <p:cNvGrpSpPr/>
            <p:nvPr/>
          </p:nvGrpSpPr>
          <p:grpSpPr>
            <a:xfrm>
              <a:off x="2006859" y="4504357"/>
              <a:ext cx="726444" cy="1035941"/>
              <a:chOff x="6117" y="17029"/>
              <a:chExt cx="793498" cy="1160596"/>
            </a:xfrm>
          </p:grpSpPr>
          <p:sp>
            <p:nvSpPr>
              <p:cNvPr id="88" name="Shape 7639"/>
              <p:cNvSpPr/>
              <p:nvPr/>
            </p:nvSpPr>
            <p:spPr>
              <a:xfrm>
                <a:off x="6117" y="17029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Shape 7640"/>
              <p:cNvSpPr/>
              <p:nvPr/>
            </p:nvSpPr>
            <p:spPr>
              <a:xfrm>
                <a:off x="36017" y="810147"/>
                <a:ext cx="734161" cy="36747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副支书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Shape 7645"/>
              <p:cNvSpPr/>
              <p:nvPr/>
            </p:nvSpPr>
            <p:spPr>
              <a:xfrm>
                <a:off x="241223" y="277849"/>
                <a:ext cx="266570" cy="311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19694" extrusionOk="0">
                    <a:moveTo>
                      <a:pt x="2859" y="2859"/>
                    </a:moveTo>
                    <a:cubicBezTo>
                      <a:pt x="-953" y="6671"/>
                      <a:pt x="-953" y="13023"/>
                      <a:pt x="2859" y="16835"/>
                    </a:cubicBezTo>
                    <a:cubicBezTo>
                      <a:pt x="6671" y="20647"/>
                      <a:pt x="13023" y="20647"/>
                      <a:pt x="16835" y="16835"/>
                    </a:cubicBezTo>
                    <a:cubicBezTo>
                      <a:pt x="20647" y="13023"/>
                      <a:pt x="20647" y="6671"/>
                      <a:pt x="16835" y="2859"/>
                    </a:cubicBezTo>
                    <a:cubicBezTo>
                      <a:pt x="13023" y="-953"/>
                      <a:pt x="6671" y="-953"/>
                      <a:pt x="2859" y="28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2676656" y="3814400"/>
            <a:ext cx="692498" cy="1230238"/>
            <a:chOff x="3372775" y="3992051"/>
            <a:chExt cx="872596" cy="1549949"/>
          </a:xfrm>
        </p:grpSpPr>
        <p:sp>
          <p:nvSpPr>
            <p:cNvPr id="210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211" name="Group 7658"/>
            <p:cNvGrpSpPr/>
            <p:nvPr/>
          </p:nvGrpSpPr>
          <p:grpSpPr>
            <a:xfrm>
              <a:off x="3372775" y="4222381"/>
              <a:ext cx="872596" cy="1319619"/>
              <a:chOff x="95148" y="0"/>
              <a:chExt cx="953141" cy="1478410"/>
            </a:xfrm>
          </p:grpSpPr>
          <p:sp>
            <p:nvSpPr>
              <p:cNvPr id="212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Shape 7653"/>
              <p:cNvSpPr/>
              <p:nvPr/>
            </p:nvSpPr>
            <p:spPr>
              <a:xfrm>
                <a:off x="95148" y="1109153"/>
                <a:ext cx="953141" cy="369257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学习委员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8" name="组合 217"/>
          <p:cNvGrpSpPr/>
          <p:nvPr/>
        </p:nvGrpSpPr>
        <p:grpSpPr>
          <a:xfrm>
            <a:off x="3146425" y="1630680"/>
            <a:ext cx="820420" cy="1137919"/>
            <a:chOff x="4100532" y="1905220"/>
            <a:chExt cx="872595" cy="1372956"/>
          </a:xfrm>
        </p:grpSpPr>
        <p:sp>
          <p:nvSpPr>
            <p:cNvPr id="219" name="Shape 7618"/>
            <p:cNvSpPr/>
            <p:nvPr/>
          </p:nvSpPr>
          <p:spPr>
            <a:xfrm flipV="1">
              <a:off x="4537061" y="3002501"/>
              <a:ext cx="1" cy="275675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220" name="Group 7664"/>
            <p:cNvGrpSpPr/>
            <p:nvPr/>
          </p:nvGrpSpPr>
          <p:grpSpPr>
            <a:xfrm>
              <a:off x="4100532" y="1905220"/>
              <a:ext cx="872595" cy="1092253"/>
              <a:chOff x="134576" y="-132651"/>
              <a:chExt cx="953140" cy="1223685"/>
            </a:xfrm>
          </p:grpSpPr>
          <p:sp>
            <p:nvSpPr>
              <p:cNvPr id="221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222" name="Shape 7660"/>
              <p:cNvSpPr/>
              <p:nvPr/>
            </p:nvSpPr>
            <p:spPr>
              <a:xfrm>
                <a:off x="134576" y="-132651"/>
                <a:ext cx="953140" cy="35192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体育委员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6" name="组合 225"/>
          <p:cNvGrpSpPr/>
          <p:nvPr/>
        </p:nvGrpSpPr>
        <p:grpSpPr>
          <a:xfrm>
            <a:off x="3915579" y="3778409"/>
            <a:ext cx="692497" cy="1266140"/>
            <a:chOff x="4933905" y="3946707"/>
            <a:chExt cx="872595" cy="1595181"/>
          </a:xfrm>
        </p:grpSpPr>
        <p:sp>
          <p:nvSpPr>
            <p:cNvPr id="227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228" name="Group 7671"/>
            <p:cNvGrpSpPr/>
            <p:nvPr/>
          </p:nvGrpSpPr>
          <p:grpSpPr>
            <a:xfrm>
              <a:off x="4933905" y="4489157"/>
              <a:ext cx="872595" cy="1052731"/>
              <a:chOff x="118259" y="0"/>
              <a:chExt cx="953139" cy="1179406"/>
            </a:xfrm>
          </p:grpSpPr>
          <p:sp>
            <p:nvSpPr>
              <p:cNvPr id="229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Shape 7666"/>
              <p:cNvSpPr/>
              <p:nvPr/>
            </p:nvSpPr>
            <p:spPr>
              <a:xfrm>
                <a:off x="118259" y="810149"/>
                <a:ext cx="953139" cy="369257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纪律委员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5" name="组合 234"/>
          <p:cNvGrpSpPr/>
          <p:nvPr/>
        </p:nvGrpSpPr>
        <p:grpSpPr>
          <a:xfrm>
            <a:off x="4500074" y="1635897"/>
            <a:ext cx="614680" cy="1240358"/>
            <a:chOff x="5680008" y="1695417"/>
            <a:chExt cx="774539" cy="1562699"/>
          </a:xfrm>
        </p:grpSpPr>
        <p:sp>
          <p:nvSpPr>
            <p:cNvPr id="236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237" name="Group 7677"/>
            <p:cNvGrpSpPr/>
            <p:nvPr/>
          </p:nvGrpSpPr>
          <p:grpSpPr>
            <a:xfrm>
              <a:off x="5680008" y="1695417"/>
              <a:ext cx="774539" cy="1033777"/>
              <a:chOff x="228509" y="-65429"/>
              <a:chExt cx="846031" cy="1158171"/>
            </a:xfrm>
          </p:grpSpPr>
          <p:sp>
            <p:nvSpPr>
              <p:cNvPr id="238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Shape 7673"/>
              <p:cNvSpPr/>
              <p:nvPr/>
            </p:nvSpPr>
            <p:spPr>
              <a:xfrm>
                <a:off x="228509" y="-65429"/>
                <a:ext cx="846031" cy="36747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团支书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6" name="组合 265"/>
          <p:cNvGrpSpPr/>
          <p:nvPr/>
        </p:nvGrpSpPr>
        <p:grpSpPr>
          <a:xfrm>
            <a:off x="6682942" y="1630817"/>
            <a:ext cx="685800" cy="1242263"/>
            <a:chOff x="8420974" y="1693017"/>
            <a:chExt cx="864156" cy="1565099"/>
          </a:xfrm>
        </p:grpSpPr>
        <p:sp>
          <p:nvSpPr>
            <p:cNvPr id="26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268" name="Group 7698"/>
            <p:cNvGrpSpPr/>
            <p:nvPr/>
          </p:nvGrpSpPr>
          <p:grpSpPr>
            <a:xfrm>
              <a:off x="8420974" y="1693017"/>
              <a:ext cx="864156" cy="1036177"/>
              <a:chOff x="106794" y="-68118"/>
              <a:chExt cx="943921" cy="1160860"/>
            </a:xfrm>
          </p:grpSpPr>
          <p:sp>
            <p:nvSpPr>
              <p:cNvPr id="269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Shape 7696"/>
              <p:cNvSpPr/>
              <p:nvPr/>
            </p:nvSpPr>
            <p:spPr>
              <a:xfrm>
                <a:off x="106794" y="-68118"/>
                <a:ext cx="943921" cy="36747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文娱委员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0" name="Shape 7634"/>
          <p:cNvSpPr/>
          <p:nvPr/>
        </p:nvSpPr>
        <p:spPr>
          <a:xfrm>
            <a:off x="3453782" y="2121345"/>
            <a:ext cx="293099" cy="28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17" y="8560"/>
                </a:moveTo>
                <a:cubicBezTo>
                  <a:pt x="18440" y="8145"/>
                  <a:pt x="18440" y="8145"/>
                  <a:pt x="18440" y="8145"/>
                </a:cubicBezTo>
                <a:cubicBezTo>
                  <a:pt x="18336" y="7848"/>
                  <a:pt x="18218" y="7551"/>
                  <a:pt x="18084" y="7269"/>
                </a:cubicBezTo>
                <a:cubicBezTo>
                  <a:pt x="19256" y="5519"/>
                  <a:pt x="19256" y="5519"/>
                  <a:pt x="19256" y="5519"/>
                </a:cubicBezTo>
                <a:cubicBezTo>
                  <a:pt x="19612" y="4985"/>
                  <a:pt x="19538" y="4273"/>
                  <a:pt x="19093" y="3813"/>
                </a:cubicBezTo>
                <a:cubicBezTo>
                  <a:pt x="17787" y="2507"/>
                  <a:pt x="17787" y="2507"/>
                  <a:pt x="17787" y="2507"/>
                </a:cubicBezTo>
                <a:cubicBezTo>
                  <a:pt x="17520" y="2255"/>
                  <a:pt x="17179" y="2121"/>
                  <a:pt x="16838" y="2121"/>
                </a:cubicBezTo>
                <a:cubicBezTo>
                  <a:pt x="16571" y="2121"/>
                  <a:pt x="16319" y="2196"/>
                  <a:pt x="16081" y="2344"/>
                </a:cubicBezTo>
                <a:cubicBezTo>
                  <a:pt x="14331" y="3516"/>
                  <a:pt x="14331" y="3516"/>
                  <a:pt x="14331" y="3516"/>
                </a:cubicBezTo>
                <a:cubicBezTo>
                  <a:pt x="14049" y="3382"/>
                  <a:pt x="13752" y="3264"/>
                  <a:pt x="13455" y="3160"/>
                </a:cubicBezTo>
                <a:cubicBezTo>
                  <a:pt x="13040" y="1083"/>
                  <a:pt x="13040" y="1083"/>
                  <a:pt x="13040" y="1083"/>
                </a:cubicBezTo>
                <a:cubicBezTo>
                  <a:pt x="12921" y="460"/>
                  <a:pt x="12358" y="0"/>
                  <a:pt x="11720" y="0"/>
                </a:cubicBezTo>
                <a:cubicBezTo>
                  <a:pt x="9880" y="0"/>
                  <a:pt x="9880" y="0"/>
                  <a:pt x="9880" y="0"/>
                </a:cubicBezTo>
                <a:cubicBezTo>
                  <a:pt x="9242" y="0"/>
                  <a:pt x="8679" y="460"/>
                  <a:pt x="8560" y="1083"/>
                </a:cubicBezTo>
                <a:cubicBezTo>
                  <a:pt x="8145" y="3160"/>
                  <a:pt x="8145" y="3160"/>
                  <a:pt x="8145" y="3160"/>
                </a:cubicBezTo>
                <a:cubicBezTo>
                  <a:pt x="7848" y="3264"/>
                  <a:pt x="7551" y="3382"/>
                  <a:pt x="7269" y="3516"/>
                </a:cubicBezTo>
                <a:cubicBezTo>
                  <a:pt x="5519" y="2344"/>
                  <a:pt x="5519" y="2344"/>
                  <a:pt x="5519" y="2344"/>
                </a:cubicBezTo>
                <a:cubicBezTo>
                  <a:pt x="5281" y="2196"/>
                  <a:pt x="5029" y="2121"/>
                  <a:pt x="4762" y="2121"/>
                </a:cubicBezTo>
                <a:cubicBezTo>
                  <a:pt x="4421" y="2121"/>
                  <a:pt x="4080" y="2255"/>
                  <a:pt x="3813" y="2507"/>
                </a:cubicBezTo>
                <a:cubicBezTo>
                  <a:pt x="2507" y="3813"/>
                  <a:pt x="2507" y="3813"/>
                  <a:pt x="2507" y="3813"/>
                </a:cubicBezTo>
                <a:cubicBezTo>
                  <a:pt x="2062" y="4273"/>
                  <a:pt x="1988" y="4985"/>
                  <a:pt x="2344" y="5519"/>
                </a:cubicBezTo>
                <a:cubicBezTo>
                  <a:pt x="3516" y="7269"/>
                  <a:pt x="3516" y="7269"/>
                  <a:pt x="3516" y="7269"/>
                </a:cubicBezTo>
                <a:cubicBezTo>
                  <a:pt x="3382" y="7551"/>
                  <a:pt x="3264" y="7848"/>
                  <a:pt x="3160" y="8145"/>
                </a:cubicBezTo>
                <a:cubicBezTo>
                  <a:pt x="1083" y="8560"/>
                  <a:pt x="1083" y="8560"/>
                  <a:pt x="1083" y="8560"/>
                </a:cubicBezTo>
                <a:cubicBezTo>
                  <a:pt x="460" y="8679"/>
                  <a:pt x="0" y="9242"/>
                  <a:pt x="0" y="9880"/>
                </a:cubicBezTo>
                <a:cubicBezTo>
                  <a:pt x="0" y="11720"/>
                  <a:pt x="0" y="11720"/>
                  <a:pt x="0" y="11720"/>
                </a:cubicBezTo>
                <a:cubicBezTo>
                  <a:pt x="0" y="12358"/>
                  <a:pt x="460" y="12921"/>
                  <a:pt x="1083" y="13040"/>
                </a:cubicBezTo>
                <a:cubicBezTo>
                  <a:pt x="3160" y="13455"/>
                  <a:pt x="3160" y="13455"/>
                  <a:pt x="3160" y="13455"/>
                </a:cubicBezTo>
                <a:cubicBezTo>
                  <a:pt x="3264" y="13752"/>
                  <a:pt x="3382" y="14049"/>
                  <a:pt x="3516" y="14331"/>
                </a:cubicBezTo>
                <a:cubicBezTo>
                  <a:pt x="2344" y="16081"/>
                  <a:pt x="2344" y="16081"/>
                  <a:pt x="2344" y="16081"/>
                </a:cubicBezTo>
                <a:cubicBezTo>
                  <a:pt x="1988" y="16615"/>
                  <a:pt x="2062" y="17327"/>
                  <a:pt x="2507" y="17787"/>
                </a:cubicBezTo>
                <a:cubicBezTo>
                  <a:pt x="3813" y="19093"/>
                  <a:pt x="3813" y="19093"/>
                  <a:pt x="3813" y="19093"/>
                </a:cubicBezTo>
                <a:cubicBezTo>
                  <a:pt x="4080" y="19345"/>
                  <a:pt x="4421" y="19479"/>
                  <a:pt x="4762" y="19479"/>
                </a:cubicBezTo>
                <a:cubicBezTo>
                  <a:pt x="5029" y="19479"/>
                  <a:pt x="5281" y="19404"/>
                  <a:pt x="5519" y="19256"/>
                </a:cubicBezTo>
                <a:cubicBezTo>
                  <a:pt x="7269" y="18084"/>
                  <a:pt x="7269" y="18084"/>
                  <a:pt x="7269" y="18084"/>
                </a:cubicBezTo>
                <a:cubicBezTo>
                  <a:pt x="7551" y="18218"/>
                  <a:pt x="7848" y="18336"/>
                  <a:pt x="8145" y="18440"/>
                </a:cubicBezTo>
                <a:cubicBezTo>
                  <a:pt x="8560" y="20517"/>
                  <a:pt x="8560" y="20517"/>
                  <a:pt x="8560" y="20517"/>
                </a:cubicBezTo>
                <a:cubicBezTo>
                  <a:pt x="8679" y="21140"/>
                  <a:pt x="9242" y="21600"/>
                  <a:pt x="9880" y="21600"/>
                </a:cubicBezTo>
                <a:cubicBezTo>
                  <a:pt x="11720" y="21600"/>
                  <a:pt x="11720" y="21600"/>
                  <a:pt x="11720" y="21600"/>
                </a:cubicBezTo>
                <a:cubicBezTo>
                  <a:pt x="12358" y="21600"/>
                  <a:pt x="12921" y="21140"/>
                  <a:pt x="13040" y="20517"/>
                </a:cubicBezTo>
                <a:cubicBezTo>
                  <a:pt x="13455" y="18440"/>
                  <a:pt x="13455" y="18440"/>
                  <a:pt x="13455" y="18440"/>
                </a:cubicBezTo>
                <a:cubicBezTo>
                  <a:pt x="13752" y="18336"/>
                  <a:pt x="14049" y="18218"/>
                  <a:pt x="14331" y="18084"/>
                </a:cubicBezTo>
                <a:cubicBezTo>
                  <a:pt x="16081" y="19256"/>
                  <a:pt x="16081" y="19256"/>
                  <a:pt x="16081" y="19256"/>
                </a:cubicBezTo>
                <a:cubicBezTo>
                  <a:pt x="16319" y="19404"/>
                  <a:pt x="16571" y="19479"/>
                  <a:pt x="16838" y="19479"/>
                </a:cubicBezTo>
                <a:cubicBezTo>
                  <a:pt x="17179" y="19479"/>
                  <a:pt x="17520" y="19345"/>
                  <a:pt x="17787" y="19093"/>
                </a:cubicBezTo>
                <a:cubicBezTo>
                  <a:pt x="19093" y="17787"/>
                  <a:pt x="19093" y="17787"/>
                  <a:pt x="19093" y="17787"/>
                </a:cubicBezTo>
                <a:cubicBezTo>
                  <a:pt x="19538" y="17327"/>
                  <a:pt x="19612" y="16615"/>
                  <a:pt x="19256" y="16081"/>
                </a:cubicBezTo>
                <a:cubicBezTo>
                  <a:pt x="18084" y="14331"/>
                  <a:pt x="18084" y="14331"/>
                  <a:pt x="18084" y="14331"/>
                </a:cubicBezTo>
                <a:cubicBezTo>
                  <a:pt x="18218" y="14049"/>
                  <a:pt x="18336" y="13752"/>
                  <a:pt x="18440" y="13455"/>
                </a:cubicBezTo>
                <a:cubicBezTo>
                  <a:pt x="20517" y="13040"/>
                  <a:pt x="20517" y="13040"/>
                  <a:pt x="20517" y="13040"/>
                </a:cubicBezTo>
                <a:cubicBezTo>
                  <a:pt x="21140" y="12921"/>
                  <a:pt x="21600" y="12358"/>
                  <a:pt x="21600" y="11720"/>
                </a:cubicBezTo>
                <a:cubicBezTo>
                  <a:pt x="21600" y="9880"/>
                  <a:pt x="21600" y="9880"/>
                  <a:pt x="21600" y="9880"/>
                </a:cubicBezTo>
                <a:cubicBezTo>
                  <a:pt x="21600" y="9242"/>
                  <a:pt x="21140" y="8679"/>
                  <a:pt x="20517" y="8560"/>
                </a:cubicBezTo>
                <a:close/>
                <a:moveTo>
                  <a:pt x="18188" y="12135"/>
                </a:moveTo>
                <a:cubicBezTo>
                  <a:pt x="17713" y="12224"/>
                  <a:pt x="17327" y="12565"/>
                  <a:pt x="17164" y="13010"/>
                </a:cubicBezTo>
                <a:cubicBezTo>
                  <a:pt x="17090" y="13263"/>
                  <a:pt x="16986" y="13500"/>
                  <a:pt x="16868" y="13737"/>
                </a:cubicBezTo>
                <a:cubicBezTo>
                  <a:pt x="16660" y="14168"/>
                  <a:pt x="16690" y="14672"/>
                  <a:pt x="16957" y="15073"/>
                </a:cubicBezTo>
                <a:cubicBezTo>
                  <a:pt x="18129" y="16838"/>
                  <a:pt x="18129" y="16838"/>
                  <a:pt x="18129" y="16838"/>
                </a:cubicBezTo>
                <a:cubicBezTo>
                  <a:pt x="16838" y="18129"/>
                  <a:pt x="16838" y="18129"/>
                  <a:pt x="16838" y="18129"/>
                </a:cubicBezTo>
                <a:cubicBezTo>
                  <a:pt x="15073" y="16957"/>
                  <a:pt x="15073" y="16957"/>
                  <a:pt x="15073" y="16957"/>
                </a:cubicBezTo>
                <a:cubicBezTo>
                  <a:pt x="14850" y="16808"/>
                  <a:pt x="14583" y="16734"/>
                  <a:pt x="14331" y="16734"/>
                </a:cubicBezTo>
                <a:cubicBezTo>
                  <a:pt x="14123" y="16734"/>
                  <a:pt x="13930" y="16779"/>
                  <a:pt x="13737" y="16868"/>
                </a:cubicBezTo>
                <a:cubicBezTo>
                  <a:pt x="13500" y="16986"/>
                  <a:pt x="13263" y="17090"/>
                  <a:pt x="13010" y="17164"/>
                </a:cubicBezTo>
                <a:cubicBezTo>
                  <a:pt x="12565" y="17327"/>
                  <a:pt x="12224" y="17713"/>
                  <a:pt x="12135" y="18173"/>
                </a:cubicBezTo>
                <a:cubicBezTo>
                  <a:pt x="11720" y="20250"/>
                  <a:pt x="11720" y="20250"/>
                  <a:pt x="11720" y="20250"/>
                </a:cubicBezTo>
                <a:cubicBezTo>
                  <a:pt x="9880" y="20250"/>
                  <a:pt x="9880" y="20250"/>
                  <a:pt x="9880" y="20250"/>
                </a:cubicBezTo>
                <a:cubicBezTo>
                  <a:pt x="9465" y="18173"/>
                  <a:pt x="9465" y="18173"/>
                  <a:pt x="9465" y="18173"/>
                </a:cubicBezTo>
                <a:cubicBezTo>
                  <a:pt x="9376" y="17713"/>
                  <a:pt x="9035" y="17327"/>
                  <a:pt x="8590" y="17164"/>
                </a:cubicBezTo>
                <a:cubicBezTo>
                  <a:pt x="8337" y="17090"/>
                  <a:pt x="8100" y="16986"/>
                  <a:pt x="7863" y="16868"/>
                </a:cubicBezTo>
                <a:cubicBezTo>
                  <a:pt x="7670" y="16779"/>
                  <a:pt x="7477" y="16734"/>
                  <a:pt x="7269" y="16734"/>
                </a:cubicBezTo>
                <a:cubicBezTo>
                  <a:pt x="7017" y="16734"/>
                  <a:pt x="6750" y="16808"/>
                  <a:pt x="6527" y="16957"/>
                </a:cubicBezTo>
                <a:cubicBezTo>
                  <a:pt x="4762" y="18129"/>
                  <a:pt x="4762" y="18129"/>
                  <a:pt x="4762" y="18129"/>
                </a:cubicBezTo>
                <a:cubicBezTo>
                  <a:pt x="3471" y="16838"/>
                  <a:pt x="3471" y="16838"/>
                  <a:pt x="3471" y="16838"/>
                </a:cubicBezTo>
                <a:cubicBezTo>
                  <a:pt x="4643" y="15073"/>
                  <a:pt x="4643" y="15073"/>
                  <a:pt x="4643" y="15073"/>
                </a:cubicBezTo>
                <a:cubicBezTo>
                  <a:pt x="4910" y="14672"/>
                  <a:pt x="4940" y="14168"/>
                  <a:pt x="4732" y="13737"/>
                </a:cubicBezTo>
                <a:cubicBezTo>
                  <a:pt x="4614" y="13500"/>
                  <a:pt x="4510" y="13263"/>
                  <a:pt x="4436" y="13010"/>
                </a:cubicBezTo>
                <a:cubicBezTo>
                  <a:pt x="4273" y="12565"/>
                  <a:pt x="3887" y="12224"/>
                  <a:pt x="3427" y="12135"/>
                </a:cubicBezTo>
                <a:cubicBezTo>
                  <a:pt x="1350" y="11720"/>
                  <a:pt x="1350" y="11720"/>
                  <a:pt x="1350" y="11720"/>
                </a:cubicBezTo>
                <a:cubicBezTo>
                  <a:pt x="1350" y="9880"/>
                  <a:pt x="1350" y="9880"/>
                  <a:pt x="1350" y="9880"/>
                </a:cubicBezTo>
                <a:cubicBezTo>
                  <a:pt x="3427" y="9465"/>
                  <a:pt x="3427" y="9465"/>
                  <a:pt x="3427" y="9465"/>
                </a:cubicBezTo>
                <a:cubicBezTo>
                  <a:pt x="3887" y="9376"/>
                  <a:pt x="4273" y="9035"/>
                  <a:pt x="4436" y="8590"/>
                </a:cubicBezTo>
                <a:cubicBezTo>
                  <a:pt x="4510" y="8337"/>
                  <a:pt x="4614" y="8100"/>
                  <a:pt x="4732" y="7863"/>
                </a:cubicBezTo>
                <a:cubicBezTo>
                  <a:pt x="4940" y="7432"/>
                  <a:pt x="4910" y="6928"/>
                  <a:pt x="4643" y="6527"/>
                </a:cubicBezTo>
                <a:cubicBezTo>
                  <a:pt x="3471" y="4762"/>
                  <a:pt x="3471" y="4762"/>
                  <a:pt x="3471" y="4762"/>
                </a:cubicBezTo>
                <a:cubicBezTo>
                  <a:pt x="4762" y="3471"/>
                  <a:pt x="4762" y="3471"/>
                  <a:pt x="4762" y="3471"/>
                </a:cubicBezTo>
                <a:cubicBezTo>
                  <a:pt x="6527" y="4643"/>
                  <a:pt x="6527" y="4643"/>
                  <a:pt x="6527" y="4643"/>
                </a:cubicBezTo>
                <a:cubicBezTo>
                  <a:pt x="6750" y="4792"/>
                  <a:pt x="7017" y="4866"/>
                  <a:pt x="7269" y="4866"/>
                </a:cubicBezTo>
                <a:cubicBezTo>
                  <a:pt x="7477" y="4866"/>
                  <a:pt x="7670" y="4821"/>
                  <a:pt x="7863" y="4732"/>
                </a:cubicBezTo>
                <a:cubicBezTo>
                  <a:pt x="8100" y="4614"/>
                  <a:pt x="8337" y="4510"/>
                  <a:pt x="8590" y="4436"/>
                </a:cubicBezTo>
                <a:cubicBezTo>
                  <a:pt x="9035" y="4273"/>
                  <a:pt x="9376" y="3887"/>
                  <a:pt x="9465" y="3427"/>
                </a:cubicBezTo>
                <a:cubicBezTo>
                  <a:pt x="9880" y="1350"/>
                  <a:pt x="9880" y="1350"/>
                  <a:pt x="9880" y="1350"/>
                </a:cubicBezTo>
                <a:cubicBezTo>
                  <a:pt x="11720" y="1350"/>
                  <a:pt x="11720" y="1350"/>
                  <a:pt x="11720" y="1350"/>
                </a:cubicBezTo>
                <a:cubicBezTo>
                  <a:pt x="12135" y="3427"/>
                  <a:pt x="12135" y="3427"/>
                  <a:pt x="12135" y="3427"/>
                </a:cubicBezTo>
                <a:cubicBezTo>
                  <a:pt x="12224" y="3887"/>
                  <a:pt x="12565" y="4273"/>
                  <a:pt x="13010" y="4436"/>
                </a:cubicBezTo>
                <a:cubicBezTo>
                  <a:pt x="13263" y="4510"/>
                  <a:pt x="13500" y="4614"/>
                  <a:pt x="13737" y="4732"/>
                </a:cubicBezTo>
                <a:cubicBezTo>
                  <a:pt x="13930" y="4821"/>
                  <a:pt x="14123" y="4866"/>
                  <a:pt x="14331" y="4866"/>
                </a:cubicBezTo>
                <a:cubicBezTo>
                  <a:pt x="14583" y="4866"/>
                  <a:pt x="14850" y="4792"/>
                  <a:pt x="15073" y="4643"/>
                </a:cubicBezTo>
                <a:cubicBezTo>
                  <a:pt x="16838" y="3471"/>
                  <a:pt x="16838" y="3471"/>
                  <a:pt x="16838" y="3471"/>
                </a:cubicBezTo>
                <a:cubicBezTo>
                  <a:pt x="18129" y="4762"/>
                  <a:pt x="18129" y="4762"/>
                  <a:pt x="18129" y="4762"/>
                </a:cubicBezTo>
                <a:cubicBezTo>
                  <a:pt x="16957" y="6527"/>
                  <a:pt x="16957" y="6527"/>
                  <a:pt x="16957" y="6527"/>
                </a:cubicBezTo>
                <a:cubicBezTo>
                  <a:pt x="16690" y="6928"/>
                  <a:pt x="16660" y="7432"/>
                  <a:pt x="16868" y="7863"/>
                </a:cubicBezTo>
                <a:cubicBezTo>
                  <a:pt x="16986" y="8100"/>
                  <a:pt x="17090" y="8337"/>
                  <a:pt x="17164" y="8590"/>
                </a:cubicBezTo>
                <a:cubicBezTo>
                  <a:pt x="17327" y="9035"/>
                  <a:pt x="17713" y="9376"/>
                  <a:pt x="18188" y="9465"/>
                </a:cubicBezTo>
                <a:cubicBezTo>
                  <a:pt x="20250" y="9880"/>
                  <a:pt x="20250" y="9880"/>
                  <a:pt x="20250" y="9880"/>
                </a:cubicBezTo>
                <a:cubicBezTo>
                  <a:pt x="20250" y="11720"/>
                  <a:pt x="20250" y="11720"/>
                  <a:pt x="20250" y="11720"/>
                </a:cubicBezTo>
                <a:lnTo>
                  <a:pt x="18188" y="1213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>
              <a:solidFill>
                <a:schemeClr val="bg2"/>
              </a:solidFill>
              <a:latin typeface="+mn-ea"/>
            </a:endParaRPr>
          </a:p>
        </p:txBody>
      </p:sp>
      <p:sp>
        <p:nvSpPr>
          <p:cNvPr id="301" name="Shape 7634"/>
          <p:cNvSpPr/>
          <p:nvPr/>
        </p:nvSpPr>
        <p:spPr>
          <a:xfrm>
            <a:off x="4659012" y="2066100"/>
            <a:ext cx="293099" cy="28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17" y="8560"/>
                </a:moveTo>
                <a:cubicBezTo>
                  <a:pt x="18440" y="8145"/>
                  <a:pt x="18440" y="8145"/>
                  <a:pt x="18440" y="8145"/>
                </a:cubicBezTo>
                <a:cubicBezTo>
                  <a:pt x="18336" y="7848"/>
                  <a:pt x="18218" y="7551"/>
                  <a:pt x="18084" y="7269"/>
                </a:cubicBezTo>
                <a:cubicBezTo>
                  <a:pt x="19256" y="5519"/>
                  <a:pt x="19256" y="5519"/>
                  <a:pt x="19256" y="5519"/>
                </a:cubicBezTo>
                <a:cubicBezTo>
                  <a:pt x="19612" y="4985"/>
                  <a:pt x="19538" y="4273"/>
                  <a:pt x="19093" y="3813"/>
                </a:cubicBezTo>
                <a:cubicBezTo>
                  <a:pt x="17787" y="2507"/>
                  <a:pt x="17787" y="2507"/>
                  <a:pt x="17787" y="2507"/>
                </a:cubicBezTo>
                <a:cubicBezTo>
                  <a:pt x="17520" y="2255"/>
                  <a:pt x="17179" y="2121"/>
                  <a:pt x="16838" y="2121"/>
                </a:cubicBezTo>
                <a:cubicBezTo>
                  <a:pt x="16571" y="2121"/>
                  <a:pt x="16319" y="2196"/>
                  <a:pt x="16081" y="2344"/>
                </a:cubicBezTo>
                <a:cubicBezTo>
                  <a:pt x="14331" y="3516"/>
                  <a:pt x="14331" y="3516"/>
                  <a:pt x="14331" y="3516"/>
                </a:cubicBezTo>
                <a:cubicBezTo>
                  <a:pt x="14049" y="3382"/>
                  <a:pt x="13752" y="3264"/>
                  <a:pt x="13455" y="3160"/>
                </a:cubicBezTo>
                <a:cubicBezTo>
                  <a:pt x="13040" y="1083"/>
                  <a:pt x="13040" y="1083"/>
                  <a:pt x="13040" y="1083"/>
                </a:cubicBezTo>
                <a:cubicBezTo>
                  <a:pt x="12921" y="460"/>
                  <a:pt x="12358" y="0"/>
                  <a:pt x="11720" y="0"/>
                </a:cubicBezTo>
                <a:cubicBezTo>
                  <a:pt x="9880" y="0"/>
                  <a:pt x="9880" y="0"/>
                  <a:pt x="9880" y="0"/>
                </a:cubicBezTo>
                <a:cubicBezTo>
                  <a:pt x="9242" y="0"/>
                  <a:pt x="8679" y="460"/>
                  <a:pt x="8560" y="1083"/>
                </a:cubicBezTo>
                <a:cubicBezTo>
                  <a:pt x="8145" y="3160"/>
                  <a:pt x="8145" y="3160"/>
                  <a:pt x="8145" y="3160"/>
                </a:cubicBezTo>
                <a:cubicBezTo>
                  <a:pt x="7848" y="3264"/>
                  <a:pt x="7551" y="3382"/>
                  <a:pt x="7269" y="3516"/>
                </a:cubicBezTo>
                <a:cubicBezTo>
                  <a:pt x="5519" y="2344"/>
                  <a:pt x="5519" y="2344"/>
                  <a:pt x="5519" y="2344"/>
                </a:cubicBezTo>
                <a:cubicBezTo>
                  <a:pt x="5281" y="2196"/>
                  <a:pt x="5029" y="2121"/>
                  <a:pt x="4762" y="2121"/>
                </a:cubicBezTo>
                <a:cubicBezTo>
                  <a:pt x="4421" y="2121"/>
                  <a:pt x="4080" y="2255"/>
                  <a:pt x="3813" y="2507"/>
                </a:cubicBezTo>
                <a:cubicBezTo>
                  <a:pt x="2507" y="3813"/>
                  <a:pt x="2507" y="3813"/>
                  <a:pt x="2507" y="3813"/>
                </a:cubicBezTo>
                <a:cubicBezTo>
                  <a:pt x="2062" y="4273"/>
                  <a:pt x="1988" y="4985"/>
                  <a:pt x="2344" y="5519"/>
                </a:cubicBezTo>
                <a:cubicBezTo>
                  <a:pt x="3516" y="7269"/>
                  <a:pt x="3516" y="7269"/>
                  <a:pt x="3516" y="7269"/>
                </a:cubicBezTo>
                <a:cubicBezTo>
                  <a:pt x="3382" y="7551"/>
                  <a:pt x="3264" y="7848"/>
                  <a:pt x="3160" y="8145"/>
                </a:cubicBezTo>
                <a:cubicBezTo>
                  <a:pt x="1083" y="8560"/>
                  <a:pt x="1083" y="8560"/>
                  <a:pt x="1083" y="8560"/>
                </a:cubicBezTo>
                <a:cubicBezTo>
                  <a:pt x="460" y="8679"/>
                  <a:pt x="0" y="9242"/>
                  <a:pt x="0" y="9880"/>
                </a:cubicBezTo>
                <a:cubicBezTo>
                  <a:pt x="0" y="11720"/>
                  <a:pt x="0" y="11720"/>
                  <a:pt x="0" y="11720"/>
                </a:cubicBezTo>
                <a:cubicBezTo>
                  <a:pt x="0" y="12358"/>
                  <a:pt x="460" y="12921"/>
                  <a:pt x="1083" y="13040"/>
                </a:cubicBezTo>
                <a:cubicBezTo>
                  <a:pt x="3160" y="13455"/>
                  <a:pt x="3160" y="13455"/>
                  <a:pt x="3160" y="13455"/>
                </a:cubicBezTo>
                <a:cubicBezTo>
                  <a:pt x="3264" y="13752"/>
                  <a:pt x="3382" y="14049"/>
                  <a:pt x="3516" y="14331"/>
                </a:cubicBezTo>
                <a:cubicBezTo>
                  <a:pt x="2344" y="16081"/>
                  <a:pt x="2344" y="16081"/>
                  <a:pt x="2344" y="16081"/>
                </a:cubicBezTo>
                <a:cubicBezTo>
                  <a:pt x="1988" y="16615"/>
                  <a:pt x="2062" y="17327"/>
                  <a:pt x="2507" y="17787"/>
                </a:cubicBezTo>
                <a:cubicBezTo>
                  <a:pt x="3813" y="19093"/>
                  <a:pt x="3813" y="19093"/>
                  <a:pt x="3813" y="19093"/>
                </a:cubicBezTo>
                <a:cubicBezTo>
                  <a:pt x="4080" y="19345"/>
                  <a:pt x="4421" y="19479"/>
                  <a:pt x="4762" y="19479"/>
                </a:cubicBezTo>
                <a:cubicBezTo>
                  <a:pt x="5029" y="19479"/>
                  <a:pt x="5281" y="19404"/>
                  <a:pt x="5519" y="19256"/>
                </a:cubicBezTo>
                <a:cubicBezTo>
                  <a:pt x="7269" y="18084"/>
                  <a:pt x="7269" y="18084"/>
                  <a:pt x="7269" y="18084"/>
                </a:cubicBezTo>
                <a:cubicBezTo>
                  <a:pt x="7551" y="18218"/>
                  <a:pt x="7848" y="18336"/>
                  <a:pt x="8145" y="18440"/>
                </a:cubicBezTo>
                <a:cubicBezTo>
                  <a:pt x="8560" y="20517"/>
                  <a:pt x="8560" y="20517"/>
                  <a:pt x="8560" y="20517"/>
                </a:cubicBezTo>
                <a:cubicBezTo>
                  <a:pt x="8679" y="21140"/>
                  <a:pt x="9242" y="21600"/>
                  <a:pt x="9880" y="21600"/>
                </a:cubicBezTo>
                <a:cubicBezTo>
                  <a:pt x="11720" y="21600"/>
                  <a:pt x="11720" y="21600"/>
                  <a:pt x="11720" y="21600"/>
                </a:cubicBezTo>
                <a:cubicBezTo>
                  <a:pt x="12358" y="21600"/>
                  <a:pt x="12921" y="21140"/>
                  <a:pt x="13040" y="20517"/>
                </a:cubicBezTo>
                <a:cubicBezTo>
                  <a:pt x="13455" y="18440"/>
                  <a:pt x="13455" y="18440"/>
                  <a:pt x="13455" y="18440"/>
                </a:cubicBezTo>
                <a:cubicBezTo>
                  <a:pt x="13752" y="18336"/>
                  <a:pt x="14049" y="18218"/>
                  <a:pt x="14331" y="18084"/>
                </a:cubicBezTo>
                <a:cubicBezTo>
                  <a:pt x="16081" y="19256"/>
                  <a:pt x="16081" y="19256"/>
                  <a:pt x="16081" y="19256"/>
                </a:cubicBezTo>
                <a:cubicBezTo>
                  <a:pt x="16319" y="19404"/>
                  <a:pt x="16571" y="19479"/>
                  <a:pt x="16838" y="19479"/>
                </a:cubicBezTo>
                <a:cubicBezTo>
                  <a:pt x="17179" y="19479"/>
                  <a:pt x="17520" y="19345"/>
                  <a:pt x="17787" y="19093"/>
                </a:cubicBezTo>
                <a:cubicBezTo>
                  <a:pt x="19093" y="17787"/>
                  <a:pt x="19093" y="17787"/>
                  <a:pt x="19093" y="17787"/>
                </a:cubicBezTo>
                <a:cubicBezTo>
                  <a:pt x="19538" y="17327"/>
                  <a:pt x="19612" y="16615"/>
                  <a:pt x="19256" y="16081"/>
                </a:cubicBezTo>
                <a:cubicBezTo>
                  <a:pt x="18084" y="14331"/>
                  <a:pt x="18084" y="14331"/>
                  <a:pt x="18084" y="14331"/>
                </a:cubicBezTo>
                <a:cubicBezTo>
                  <a:pt x="18218" y="14049"/>
                  <a:pt x="18336" y="13752"/>
                  <a:pt x="18440" y="13455"/>
                </a:cubicBezTo>
                <a:cubicBezTo>
                  <a:pt x="20517" y="13040"/>
                  <a:pt x="20517" y="13040"/>
                  <a:pt x="20517" y="13040"/>
                </a:cubicBezTo>
                <a:cubicBezTo>
                  <a:pt x="21140" y="12921"/>
                  <a:pt x="21600" y="12358"/>
                  <a:pt x="21600" y="11720"/>
                </a:cubicBezTo>
                <a:cubicBezTo>
                  <a:pt x="21600" y="9880"/>
                  <a:pt x="21600" y="9880"/>
                  <a:pt x="21600" y="9880"/>
                </a:cubicBezTo>
                <a:cubicBezTo>
                  <a:pt x="21600" y="9242"/>
                  <a:pt x="21140" y="8679"/>
                  <a:pt x="20517" y="8560"/>
                </a:cubicBezTo>
                <a:close/>
                <a:moveTo>
                  <a:pt x="18188" y="12135"/>
                </a:moveTo>
                <a:cubicBezTo>
                  <a:pt x="17713" y="12224"/>
                  <a:pt x="17327" y="12565"/>
                  <a:pt x="17164" y="13010"/>
                </a:cubicBezTo>
                <a:cubicBezTo>
                  <a:pt x="17090" y="13263"/>
                  <a:pt x="16986" y="13500"/>
                  <a:pt x="16868" y="13737"/>
                </a:cubicBezTo>
                <a:cubicBezTo>
                  <a:pt x="16660" y="14168"/>
                  <a:pt x="16690" y="14672"/>
                  <a:pt x="16957" y="15073"/>
                </a:cubicBezTo>
                <a:cubicBezTo>
                  <a:pt x="18129" y="16838"/>
                  <a:pt x="18129" y="16838"/>
                  <a:pt x="18129" y="16838"/>
                </a:cubicBezTo>
                <a:cubicBezTo>
                  <a:pt x="16838" y="18129"/>
                  <a:pt x="16838" y="18129"/>
                  <a:pt x="16838" y="18129"/>
                </a:cubicBezTo>
                <a:cubicBezTo>
                  <a:pt x="15073" y="16957"/>
                  <a:pt x="15073" y="16957"/>
                  <a:pt x="15073" y="16957"/>
                </a:cubicBezTo>
                <a:cubicBezTo>
                  <a:pt x="14850" y="16808"/>
                  <a:pt x="14583" y="16734"/>
                  <a:pt x="14331" y="16734"/>
                </a:cubicBezTo>
                <a:cubicBezTo>
                  <a:pt x="14123" y="16734"/>
                  <a:pt x="13930" y="16779"/>
                  <a:pt x="13737" y="16868"/>
                </a:cubicBezTo>
                <a:cubicBezTo>
                  <a:pt x="13500" y="16986"/>
                  <a:pt x="13263" y="17090"/>
                  <a:pt x="13010" y="17164"/>
                </a:cubicBezTo>
                <a:cubicBezTo>
                  <a:pt x="12565" y="17327"/>
                  <a:pt x="12224" y="17713"/>
                  <a:pt x="12135" y="18173"/>
                </a:cubicBezTo>
                <a:cubicBezTo>
                  <a:pt x="11720" y="20250"/>
                  <a:pt x="11720" y="20250"/>
                  <a:pt x="11720" y="20250"/>
                </a:cubicBezTo>
                <a:cubicBezTo>
                  <a:pt x="9880" y="20250"/>
                  <a:pt x="9880" y="20250"/>
                  <a:pt x="9880" y="20250"/>
                </a:cubicBezTo>
                <a:cubicBezTo>
                  <a:pt x="9465" y="18173"/>
                  <a:pt x="9465" y="18173"/>
                  <a:pt x="9465" y="18173"/>
                </a:cubicBezTo>
                <a:cubicBezTo>
                  <a:pt x="9376" y="17713"/>
                  <a:pt x="9035" y="17327"/>
                  <a:pt x="8590" y="17164"/>
                </a:cubicBezTo>
                <a:cubicBezTo>
                  <a:pt x="8337" y="17090"/>
                  <a:pt x="8100" y="16986"/>
                  <a:pt x="7863" y="16868"/>
                </a:cubicBezTo>
                <a:cubicBezTo>
                  <a:pt x="7670" y="16779"/>
                  <a:pt x="7477" y="16734"/>
                  <a:pt x="7269" y="16734"/>
                </a:cubicBezTo>
                <a:cubicBezTo>
                  <a:pt x="7017" y="16734"/>
                  <a:pt x="6750" y="16808"/>
                  <a:pt x="6527" y="16957"/>
                </a:cubicBezTo>
                <a:cubicBezTo>
                  <a:pt x="4762" y="18129"/>
                  <a:pt x="4762" y="18129"/>
                  <a:pt x="4762" y="18129"/>
                </a:cubicBezTo>
                <a:cubicBezTo>
                  <a:pt x="3471" y="16838"/>
                  <a:pt x="3471" y="16838"/>
                  <a:pt x="3471" y="16838"/>
                </a:cubicBezTo>
                <a:cubicBezTo>
                  <a:pt x="4643" y="15073"/>
                  <a:pt x="4643" y="15073"/>
                  <a:pt x="4643" y="15073"/>
                </a:cubicBezTo>
                <a:cubicBezTo>
                  <a:pt x="4910" y="14672"/>
                  <a:pt x="4940" y="14168"/>
                  <a:pt x="4732" y="13737"/>
                </a:cubicBezTo>
                <a:cubicBezTo>
                  <a:pt x="4614" y="13500"/>
                  <a:pt x="4510" y="13263"/>
                  <a:pt x="4436" y="13010"/>
                </a:cubicBezTo>
                <a:cubicBezTo>
                  <a:pt x="4273" y="12565"/>
                  <a:pt x="3887" y="12224"/>
                  <a:pt x="3427" y="12135"/>
                </a:cubicBezTo>
                <a:cubicBezTo>
                  <a:pt x="1350" y="11720"/>
                  <a:pt x="1350" y="11720"/>
                  <a:pt x="1350" y="11720"/>
                </a:cubicBezTo>
                <a:cubicBezTo>
                  <a:pt x="1350" y="9880"/>
                  <a:pt x="1350" y="9880"/>
                  <a:pt x="1350" y="9880"/>
                </a:cubicBezTo>
                <a:cubicBezTo>
                  <a:pt x="3427" y="9465"/>
                  <a:pt x="3427" y="9465"/>
                  <a:pt x="3427" y="9465"/>
                </a:cubicBezTo>
                <a:cubicBezTo>
                  <a:pt x="3887" y="9376"/>
                  <a:pt x="4273" y="9035"/>
                  <a:pt x="4436" y="8590"/>
                </a:cubicBezTo>
                <a:cubicBezTo>
                  <a:pt x="4510" y="8337"/>
                  <a:pt x="4614" y="8100"/>
                  <a:pt x="4732" y="7863"/>
                </a:cubicBezTo>
                <a:cubicBezTo>
                  <a:pt x="4940" y="7432"/>
                  <a:pt x="4910" y="6928"/>
                  <a:pt x="4643" y="6527"/>
                </a:cubicBezTo>
                <a:cubicBezTo>
                  <a:pt x="3471" y="4762"/>
                  <a:pt x="3471" y="4762"/>
                  <a:pt x="3471" y="4762"/>
                </a:cubicBezTo>
                <a:cubicBezTo>
                  <a:pt x="4762" y="3471"/>
                  <a:pt x="4762" y="3471"/>
                  <a:pt x="4762" y="3471"/>
                </a:cubicBezTo>
                <a:cubicBezTo>
                  <a:pt x="6527" y="4643"/>
                  <a:pt x="6527" y="4643"/>
                  <a:pt x="6527" y="4643"/>
                </a:cubicBezTo>
                <a:cubicBezTo>
                  <a:pt x="6750" y="4792"/>
                  <a:pt x="7017" y="4866"/>
                  <a:pt x="7269" y="4866"/>
                </a:cubicBezTo>
                <a:cubicBezTo>
                  <a:pt x="7477" y="4866"/>
                  <a:pt x="7670" y="4821"/>
                  <a:pt x="7863" y="4732"/>
                </a:cubicBezTo>
                <a:cubicBezTo>
                  <a:pt x="8100" y="4614"/>
                  <a:pt x="8337" y="4510"/>
                  <a:pt x="8590" y="4436"/>
                </a:cubicBezTo>
                <a:cubicBezTo>
                  <a:pt x="9035" y="4273"/>
                  <a:pt x="9376" y="3887"/>
                  <a:pt x="9465" y="3427"/>
                </a:cubicBezTo>
                <a:cubicBezTo>
                  <a:pt x="9880" y="1350"/>
                  <a:pt x="9880" y="1350"/>
                  <a:pt x="9880" y="1350"/>
                </a:cubicBezTo>
                <a:cubicBezTo>
                  <a:pt x="11720" y="1350"/>
                  <a:pt x="11720" y="1350"/>
                  <a:pt x="11720" y="1350"/>
                </a:cubicBezTo>
                <a:cubicBezTo>
                  <a:pt x="12135" y="3427"/>
                  <a:pt x="12135" y="3427"/>
                  <a:pt x="12135" y="3427"/>
                </a:cubicBezTo>
                <a:cubicBezTo>
                  <a:pt x="12224" y="3887"/>
                  <a:pt x="12565" y="4273"/>
                  <a:pt x="13010" y="4436"/>
                </a:cubicBezTo>
                <a:cubicBezTo>
                  <a:pt x="13263" y="4510"/>
                  <a:pt x="13500" y="4614"/>
                  <a:pt x="13737" y="4732"/>
                </a:cubicBezTo>
                <a:cubicBezTo>
                  <a:pt x="13930" y="4821"/>
                  <a:pt x="14123" y="4866"/>
                  <a:pt x="14331" y="4866"/>
                </a:cubicBezTo>
                <a:cubicBezTo>
                  <a:pt x="14583" y="4866"/>
                  <a:pt x="14850" y="4792"/>
                  <a:pt x="15073" y="4643"/>
                </a:cubicBezTo>
                <a:cubicBezTo>
                  <a:pt x="16838" y="3471"/>
                  <a:pt x="16838" y="3471"/>
                  <a:pt x="16838" y="3471"/>
                </a:cubicBezTo>
                <a:cubicBezTo>
                  <a:pt x="18129" y="4762"/>
                  <a:pt x="18129" y="4762"/>
                  <a:pt x="18129" y="4762"/>
                </a:cubicBezTo>
                <a:cubicBezTo>
                  <a:pt x="16957" y="6527"/>
                  <a:pt x="16957" y="6527"/>
                  <a:pt x="16957" y="6527"/>
                </a:cubicBezTo>
                <a:cubicBezTo>
                  <a:pt x="16690" y="6928"/>
                  <a:pt x="16660" y="7432"/>
                  <a:pt x="16868" y="7863"/>
                </a:cubicBezTo>
                <a:cubicBezTo>
                  <a:pt x="16986" y="8100"/>
                  <a:pt x="17090" y="8337"/>
                  <a:pt x="17164" y="8590"/>
                </a:cubicBezTo>
                <a:cubicBezTo>
                  <a:pt x="17327" y="9035"/>
                  <a:pt x="17713" y="9376"/>
                  <a:pt x="18188" y="9465"/>
                </a:cubicBezTo>
                <a:cubicBezTo>
                  <a:pt x="20250" y="9880"/>
                  <a:pt x="20250" y="9880"/>
                  <a:pt x="20250" y="9880"/>
                </a:cubicBezTo>
                <a:cubicBezTo>
                  <a:pt x="20250" y="11720"/>
                  <a:pt x="20250" y="11720"/>
                  <a:pt x="20250" y="11720"/>
                </a:cubicBezTo>
                <a:lnTo>
                  <a:pt x="18188" y="1213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>
              <a:solidFill>
                <a:schemeClr val="bg2"/>
              </a:solidFill>
              <a:latin typeface="+mn-ea"/>
            </a:endParaRPr>
          </a:p>
        </p:txBody>
      </p:sp>
      <p:sp>
        <p:nvSpPr>
          <p:cNvPr id="303" name="Shape 7634"/>
          <p:cNvSpPr/>
          <p:nvPr/>
        </p:nvSpPr>
        <p:spPr>
          <a:xfrm>
            <a:off x="6878972" y="2028635"/>
            <a:ext cx="293099" cy="28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17" y="8560"/>
                </a:moveTo>
                <a:cubicBezTo>
                  <a:pt x="18440" y="8145"/>
                  <a:pt x="18440" y="8145"/>
                  <a:pt x="18440" y="8145"/>
                </a:cubicBezTo>
                <a:cubicBezTo>
                  <a:pt x="18336" y="7848"/>
                  <a:pt x="18218" y="7551"/>
                  <a:pt x="18084" y="7269"/>
                </a:cubicBezTo>
                <a:cubicBezTo>
                  <a:pt x="19256" y="5519"/>
                  <a:pt x="19256" y="5519"/>
                  <a:pt x="19256" y="5519"/>
                </a:cubicBezTo>
                <a:cubicBezTo>
                  <a:pt x="19612" y="4985"/>
                  <a:pt x="19538" y="4273"/>
                  <a:pt x="19093" y="3813"/>
                </a:cubicBezTo>
                <a:cubicBezTo>
                  <a:pt x="17787" y="2507"/>
                  <a:pt x="17787" y="2507"/>
                  <a:pt x="17787" y="2507"/>
                </a:cubicBezTo>
                <a:cubicBezTo>
                  <a:pt x="17520" y="2255"/>
                  <a:pt x="17179" y="2121"/>
                  <a:pt x="16838" y="2121"/>
                </a:cubicBezTo>
                <a:cubicBezTo>
                  <a:pt x="16571" y="2121"/>
                  <a:pt x="16319" y="2196"/>
                  <a:pt x="16081" y="2344"/>
                </a:cubicBezTo>
                <a:cubicBezTo>
                  <a:pt x="14331" y="3516"/>
                  <a:pt x="14331" y="3516"/>
                  <a:pt x="14331" y="3516"/>
                </a:cubicBezTo>
                <a:cubicBezTo>
                  <a:pt x="14049" y="3382"/>
                  <a:pt x="13752" y="3264"/>
                  <a:pt x="13455" y="3160"/>
                </a:cubicBezTo>
                <a:cubicBezTo>
                  <a:pt x="13040" y="1083"/>
                  <a:pt x="13040" y="1083"/>
                  <a:pt x="13040" y="1083"/>
                </a:cubicBezTo>
                <a:cubicBezTo>
                  <a:pt x="12921" y="460"/>
                  <a:pt x="12358" y="0"/>
                  <a:pt x="11720" y="0"/>
                </a:cubicBezTo>
                <a:cubicBezTo>
                  <a:pt x="9880" y="0"/>
                  <a:pt x="9880" y="0"/>
                  <a:pt x="9880" y="0"/>
                </a:cubicBezTo>
                <a:cubicBezTo>
                  <a:pt x="9242" y="0"/>
                  <a:pt x="8679" y="460"/>
                  <a:pt x="8560" y="1083"/>
                </a:cubicBezTo>
                <a:cubicBezTo>
                  <a:pt x="8145" y="3160"/>
                  <a:pt x="8145" y="3160"/>
                  <a:pt x="8145" y="3160"/>
                </a:cubicBezTo>
                <a:cubicBezTo>
                  <a:pt x="7848" y="3264"/>
                  <a:pt x="7551" y="3382"/>
                  <a:pt x="7269" y="3516"/>
                </a:cubicBezTo>
                <a:cubicBezTo>
                  <a:pt x="5519" y="2344"/>
                  <a:pt x="5519" y="2344"/>
                  <a:pt x="5519" y="2344"/>
                </a:cubicBezTo>
                <a:cubicBezTo>
                  <a:pt x="5281" y="2196"/>
                  <a:pt x="5029" y="2121"/>
                  <a:pt x="4762" y="2121"/>
                </a:cubicBezTo>
                <a:cubicBezTo>
                  <a:pt x="4421" y="2121"/>
                  <a:pt x="4080" y="2255"/>
                  <a:pt x="3813" y="2507"/>
                </a:cubicBezTo>
                <a:cubicBezTo>
                  <a:pt x="2507" y="3813"/>
                  <a:pt x="2507" y="3813"/>
                  <a:pt x="2507" y="3813"/>
                </a:cubicBezTo>
                <a:cubicBezTo>
                  <a:pt x="2062" y="4273"/>
                  <a:pt x="1988" y="4985"/>
                  <a:pt x="2344" y="5519"/>
                </a:cubicBezTo>
                <a:cubicBezTo>
                  <a:pt x="3516" y="7269"/>
                  <a:pt x="3516" y="7269"/>
                  <a:pt x="3516" y="7269"/>
                </a:cubicBezTo>
                <a:cubicBezTo>
                  <a:pt x="3382" y="7551"/>
                  <a:pt x="3264" y="7848"/>
                  <a:pt x="3160" y="8145"/>
                </a:cubicBezTo>
                <a:cubicBezTo>
                  <a:pt x="1083" y="8560"/>
                  <a:pt x="1083" y="8560"/>
                  <a:pt x="1083" y="8560"/>
                </a:cubicBezTo>
                <a:cubicBezTo>
                  <a:pt x="460" y="8679"/>
                  <a:pt x="0" y="9242"/>
                  <a:pt x="0" y="9880"/>
                </a:cubicBezTo>
                <a:cubicBezTo>
                  <a:pt x="0" y="11720"/>
                  <a:pt x="0" y="11720"/>
                  <a:pt x="0" y="11720"/>
                </a:cubicBezTo>
                <a:cubicBezTo>
                  <a:pt x="0" y="12358"/>
                  <a:pt x="460" y="12921"/>
                  <a:pt x="1083" y="13040"/>
                </a:cubicBezTo>
                <a:cubicBezTo>
                  <a:pt x="3160" y="13455"/>
                  <a:pt x="3160" y="13455"/>
                  <a:pt x="3160" y="13455"/>
                </a:cubicBezTo>
                <a:cubicBezTo>
                  <a:pt x="3264" y="13752"/>
                  <a:pt x="3382" y="14049"/>
                  <a:pt x="3516" y="14331"/>
                </a:cubicBezTo>
                <a:cubicBezTo>
                  <a:pt x="2344" y="16081"/>
                  <a:pt x="2344" y="16081"/>
                  <a:pt x="2344" y="16081"/>
                </a:cubicBezTo>
                <a:cubicBezTo>
                  <a:pt x="1988" y="16615"/>
                  <a:pt x="2062" y="17327"/>
                  <a:pt x="2507" y="17787"/>
                </a:cubicBezTo>
                <a:cubicBezTo>
                  <a:pt x="3813" y="19093"/>
                  <a:pt x="3813" y="19093"/>
                  <a:pt x="3813" y="19093"/>
                </a:cubicBezTo>
                <a:cubicBezTo>
                  <a:pt x="4080" y="19345"/>
                  <a:pt x="4421" y="19479"/>
                  <a:pt x="4762" y="19479"/>
                </a:cubicBezTo>
                <a:cubicBezTo>
                  <a:pt x="5029" y="19479"/>
                  <a:pt x="5281" y="19404"/>
                  <a:pt x="5519" y="19256"/>
                </a:cubicBezTo>
                <a:cubicBezTo>
                  <a:pt x="7269" y="18084"/>
                  <a:pt x="7269" y="18084"/>
                  <a:pt x="7269" y="18084"/>
                </a:cubicBezTo>
                <a:cubicBezTo>
                  <a:pt x="7551" y="18218"/>
                  <a:pt x="7848" y="18336"/>
                  <a:pt x="8145" y="18440"/>
                </a:cubicBezTo>
                <a:cubicBezTo>
                  <a:pt x="8560" y="20517"/>
                  <a:pt x="8560" y="20517"/>
                  <a:pt x="8560" y="20517"/>
                </a:cubicBezTo>
                <a:cubicBezTo>
                  <a:pt x="8679" y="21140"/>
                  <a:pt x="9242" y="21600"/>
                  <a:pt x="9880" y="21600"/>
                </a:cubicBezTo>
                <a:cubicBezTo>
                  <a:pt x="11720" y="21600"/>
                  <a:pt x="11720" y="21600"/>
                  <a:pt x="11720" y="21600"/>
                </a:cubicBezTo>
                <a:cubicBezTo>
                  <a:pt x="12358" y="21600"/>
                  <a:pt x="12921" y="21140"/>
                  <a:pt x="13040" y="20517"/>
                </a:cubicBezTo>
                <a:cubicBezTo>
                  <a:pt x="13455" y="18440"/>
                  <a:pt x="13455" y="18440"/>
                  <a:pt x="13455" y="18440"/>
                </a:cubicBezTo>
                <a:cubicBezTo>
                  <a:pt x="13752" y="18336"/>
                  <a:pt x="14049" y="18218"/>
                  <a:pt x="14331" y="18084"/>
                </a:cubicBezTo>
                <a:cubicBezTo>
                  <a:pt x="16081" y="19256"/>
                  <a:pt x="16081" y="19256"/>
                  <a:pt x="16081" y="19256"/>
                </a:cubicBezTo>
                <a:cubicBezTo>
                  <a:pt x="16319" y="19404"/>
                  <a:pt x="16571" y="19479"/>
                  <a:pt x="16838" y="19479"/>
                </a:cubicBezTo>
                <a:cubicBezTo>
                  <a:pt x="17179" y="19479"/>
                  <a:pt x="17520" y="19345"/>
                  <a:pt x="17787" y="19093"/>
                </a:cubicBezTo>
                <a:cubicBezTo>
                  <a:pt x="19093" y="17787"/>
                  <a:pt x="19093" y="17787"/>
                  <a:pt x="19093" y="17787"/>
                </a:cubicBezTo>
                <a:cubicBezTo>
                  <a:pt x="19538" y="17327"/>
                  <a:pt x="19612" y="16615"/>
                  <a:pt x="19256" y="16081"/>
                </a:cubicBezTo>
                <a:cubicBezTo>
                  <a:pt x="18084" y="14331"/>
                  <a:pt x="18084" y="14331"/>
                  <a:pt x="18084" y="14331"/>
                </a:cubicBezTo>
                <a:cubicBezTo>
                  <a:pt x="18218" y="14049"/>
                  <a:pt x="18336" y="13752"/>
                  <a:pt x="18440" y="13455"/>
                </a:cubicBezTo>
                <a:cubicBezTo>
                  <a:pt x="20517" y="13040"/>
                  <a:pt x="20517" y="13040"/>
                  <a:pt x="20517" y="13040"/>
                </a:cubicBezTo>
                <a:cubicBezTo>
                  <a:pt x="21140" y="12921"/>
                  <a:pt x="21600" y="12358"/>
                  <a:pt x="21600" y="11720"/>
                </a:cubicBezTo>
                <a:cubicBezTo>
                  <a:pt x="21600" y="9880"/>
                  <a:pt x="21600" y="9880"/>
                  <a:pt x="21600" y="9880"/>
                </a:cubicBezTo>
                <a:cubicBezTo>
                  <a:pt x="21600" y="9242"/>
                  <a:pt x="21140" y="8679"/>
                  <a:pt x="20517" y="8560"/>
                </a:cubicBezTo>
                <a:close/>
                <a:moveTo>
                  <a:pt x="18188" y="12135"/>
                </a:moveTo>
                <a:cubicBezTo>
                  <a:pt x="17713" y="12224"/>
                  <a:pt x="17327" y="12565"/>
                  <a:pt x="17164" y="13010"/>
                </a:cubicBezTo>
                <a:cubicBezTo>
                  <a:pt x="17090" y="13263"/>
                  <a:pt x="16986" y="13500"/>
                  <a:pt x="16868" y="13737"/>
                </a:cubicBezTo>
                <a:cubicBezTo>
                  <a:pt x="16660" y="14168"/>
                  <a:pt x="16690" y="14672"/>
                  <a:pt x="16957" y="15073"/>
                </a:cubicBezTo>
                <a:cubicBezTo>
                  <a:pt x="18129" y="16838"/>
                  <a:pt x="18129" y="16838"/>
                  <a:pt x="18129" y="16838"/>
                </a:cubicBezTo>
                <a:cubicBezTo>
                  <a:pt x="16838" y="18129"/>
                  <a:pt x="16838" y="18129"/>
                  <a:pt x="16838" y="18129"/>
                </a:cubicBezTo>
                <a:cubicBezTo>
                  <a:pt x="15073" y="16957"/>
                  <a:pt x="15073" y="16957"/>
                  <a:pt x="15073" y="16957"/>
                </a:cubicBezTo>
                <a:cubicBezTo>
                  <a:pt x="14850" y="16808"/>
                  <a:pt x="14583" y="16734"/>
                  <a:pt x="14331" y="16734"/>
                </a:cubicBezTo>
                <a:cubicBezTo>
                  <a:pt x="14123" y="16734"/>
                  <a:pt x="13930" y="16779"/>
                  <a:pt x="13737" y="16868"/>
                </a:cubicBezTo>
                <a:cubicBezTo>
                  <a:pt x="13500" y="16986"/>
                  <a:pt x="13263" y="17090"/>
                  <a:pt x="13010" y="17164"/>
                </a:cubicBezTo>
                <a:cubicBezTo>
                  <a:pt x="12565" y="17327"/>
                  <a:pt x="12224" y="17713"/>
                  <a:pt x="12135" y="18173"/>
                </a:cubicBezTo>
                <a:cubicBezTo>
                  <a:pt x="11720" y="20250"/>
                  <a:pt x="11720" y="20250"/>
                  <a:pt x="11720" y="20250"/>
                </a:cubicBezTo>
                <a:cubicBezTo>
                  <a:pt x="9880" y="20250"/>
                  <a:pt x="9880" y="20250"/>
                  <a:pt x="9880" y="20250"/>
                </a:cubicBezTo>
                <a:cubicBezTo>
                  <a:pt x="9465" y="18173"/>
                  <a:pt x="9465" y="18173"/>
                  <a:pt x="9465" y="18173"/>
                </a:cubicBezTo>
                <a:cubicBezTo>
                  <a:pt x="9376" y="17713"/>
                  <a:pt x="9035" y="17327"/>
                  <a:pt x="8590" y="17164"/>
                </a:cubicBezTo>
                <a:cubicBezTo>
                  <a:pt x="8337" y="17090"/>
                  <a:pt x="8100" y="16986"/>
                  <a:pt x="7863" y="16868"/>
                </a:cubicBezTo>
                <a:cubicBezTo>
                  <a:pt x="7670" y="16779"/>
                  <a:pt x="7477" y="16734"/>
                  <a:pt x="7269" y="16734"/>
                </a:cubicBezTo>
                <a:cubicBezTo>
                  <a:pt x="7017" y="16734"/>
                  <a:pt x="6750" y="16808"/>
                  <a:pt x="6527" y="16957"/>
                </a:cubicBezTo>
                <a:cubicBezTo>
                  <a:pt x="4762" y="18129"/>
                  <a:pt x="4762" y="18129"/>
                  <a:pt x="4762" y="18129"/>
                </a:cubicBezTo>
                <a:cubicBezTo>
                  <a:pt x="3471" y="16838"/>
                  <a:pt x="3471" y="16838"/>
                  <a:pt x="3471" y="16838"/>
                </a:cubicBezTo>
                <a:cubicBezTo>
                  <a:pt x="4643" y="15073"/>
                  <a:pt x="4643" y="15073"/>
                  <a:pt x="4643" y="15073"/>
                </a:cubicBezTo>
                <a:cubicBezTo>
                  <a:pt x="4910" y="14672"/>
                  <a:pt x="4940" y="14168"/>
                  <a:pt x="4732" y="13737"/>
                </a:cubicBezTo>
                <a:cubicBezTo>
                  <a:pt x="4614" y="13500"/>
                  <a:pt x="4510" y="13263"/>
                  <a:pt x="4436" y="13010"/>
                </a:cubicBezTo>
                <a:cubicBezTo>
                  <a:pt x="4273" y="12565"/>
                  <a:pt x="3887" y="12224"/>
                  <a:pt x="3427" y="12135"/>
                </a:cubicBezTo>
                <a:cubicBezTo>
                  <a:pt x="1350" y="11720"/>
                  <a:pt x="1350" y="11720"/>
                  <a:pt x="1350" y="11720"/>
                </a:cubicBezTo>
                <a:cubicBezTo>
                  <a:pt x="1350" y="9880"/>
                  <a:pt x="1350" y="9880"/>
                  <a:pt x="1350" y="9880"/>
                </a:cubicBezTo>
                <a:cubicBezTo>
                  <a:pt x="3427" y="9465"/>
                  <a:pt x="3427" y="9465"/>
                  <a:pt x="3427" y="9465"/>
                </a:cubicBezTo>
                <a:cubicBezTo>
                  <a:pt x="3887" y="9376"/>
                  <a:pt x="4273" y="9035"/>
                  <a:pt x="4436" y="8590"/>
                </a:cubicBezTo>
                <a:cubicBezTo>
                  <a:pt x="4510" y="8337"/>
                  <a:pt x="4614" y="8100"/>
                  <a:pt x="4732" y="7863"/>
                </a:cubicBezTo>
                <a:cubicBezTo>
                  <a:pt x="4940" y="7432"/>
                  <a:pt x="4910" y="6928"/>
                  <a:pt x="4643" y="6527"/>
                </a:cubicBezTo>
                <a:cubicBezTo>
                  <a:pt x="3471" y="4762"/>
                  <a:pt x="3471" y="4762"/>
                  <a:pt x="3471" y="4762"/>
                </a:cubicBezTo>
                <a:cubicBezTo>
                  <a:pt x="4762" y="3471"/>
                  <a:pt x="4762" y="3471"/>
                  <a:pt x="4762" y="3471"/>
                </a:cubicBezTo>
                <a:cubicBezTo>
                  <a:pt x="6527" y="4643"/>
                  <a:pt x="6527" y="4643"/>
                  <a:pt x="6527" y="4643"/>
                </a:cubicBezTo>
                <a:cubicBezTo>
                  <a:pt x="6750" y="4792"/>
                  <a:pt x="7017" y="4866"/>
                  <a:pt x="7269" y="4866"/>
                </a:cubicBezTo>
                <a:cubicBezTo>
                  <a:pt x="7477" y="4866"/>
                  <a:pt x="7670" y="4821"/>
                  <a:pt x="7863" y="4732"/>
                </a:cubicBezTo>
                <a:cubicBezTo>
                  <a:pt x="8100" y="4614"/>
                  <a:pt x="8337" y="4510"/>
                  <a:pt x="8590" y="4436"/>
                </a:cubicBezTo>
                <a:cubicBezTo>
                  <a:pt x="9035" y="4273"/>
                  <a:pt x="9376" y="3887"/>
                  <a:pt x="9465" y="3427"/>
                </a:cubicBezTo>
                <a:cubicBezTo>
                  <a:pt x="9880" y="1350"/>
                  <a:pt x="9880" y="1350"/>
                  <a:pt x="9880" y="1350"/>
                </a:cubicBezTo>
                <a:cubicBezTo>
                  <a:pt x="11720" y="1350"/>
                  <a:pt x="11720" y="1350"/>
                  <a:pt x="11720" y="1350"/>
                </a:cubicBezTo>
                <a:cubicBezTo>
                  <a:pt x="12135" y="3427"/>
                  <a:pt x="12135" y="3427"/>
                  <a:pt x="12135" y="3427"/>
                </a:cubicBezTo>
                <a:cubicBezTo>
                  <a:pt x="12224" y="3887"/>
                  <a:pt x="12565" y="4273"/>
                  <a:pt x="13010" y="4436"/>
                </a:cubicBezTo>
                <a:cubicBezTo>
                  <a:pt x="13263" y="4510"/>
                  <a:pt x="13500" y="4614"/>
                  <a:pt x="13737" y="4732"/>
                </a:cubicBezTo>
                <a:cubicBezTo>
                  <a:pt x="13930" y="4821"/>
                  <a:pt x="14123" y="4866"/>
                  <a:pt x="14331" y="4866"/>
                </a:cubicBezTo>
                <a:cubicBezTo>
                  <a:pt x="14583" y="4866"/>
                  <a:pt x="14850" y="4792"/>
                  <a:pt x="15073" y="4643"/>
                </a:cubicBezTo>
                <a:cubicBezTo>
                  <a:pt x="16838" y="3471"/>
                  <a:pt x="16838" y="3471"/>
                  <a:pt x="16838" y="3471"/>
                </a:cubicBezTo>
                <a:cubicBezTo>
                  <a:pt x="18129" y="4762"/>
                  <a:pt x="18129" y="4762"/>
                  <a:pt x="18129" y="4762"/>
                </a:cubicBezTo>
                <a:cubicBezTo>
                  <a:pt x="16957" y="6527"/>
                  <a:pt x="16957" y="6527"/>
                  <a:pt x="16957" y="6527"/>
                </a:cubicBezTo>
                <a:cubicBezTo>
                  <a:pt x="16690" y="6928"/>
                  <a:pt x="16660" y="7432"/>
                  <a:pt x="16868" y="7863"/>
                </a:cubicBezTo>
                <a:cubicBezTo>
                  <a:pt x="16986" y="8100"/>
                  <a:pt x="17090" y="8337"/>
                  <a:pt x="17164" y="8590"/>
                </a:cubicBezTo>
                <a:cubicBezTo>
                  <a:pt x="17327" y="9035"/>
                  <a:pt x="17713" y="9376"/>
                  <a:pt x="18188" y="9465"/>
                </a:cubicBezTo>
                <a:cubicBezTo>
                  <a:pt x="20250" y="9880"/>
                  <a:pt x="20250" y="9880"/>
                  <a:pt x="20250" y="9880"/>
                </a:cubicBezTo>
                <a:cubicBezTo>
                  <a:pt x="20250" y="11720"/>
                  <a:pt x="20250" y="11720"/>
                  <a:pt x="20250" y="11720"/>
                </a:cubicBezTo>
                <a:lnTo>
                  <a:pt x="18188" y="1213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>
              <a:solidFill>
                <a:schemeClr val="bg2"/>
              </a:solidFill>
              <a:latin typeface="+mn-ea"/>
            </a:endParaRPr>
          </a:p>
        </p:txBody>
      </p:sp>
      <p:sp>
        <p:nvSpPr>
          <p:cNvPr id="305" name="Shape 7687"/>
          <p:cNvSpPr/>
          <p:nvPr/>
        </p:nvSpPr>
        <p:spPr>
          <a:xfrm>
            <a:off x="2880871" y="4158399"/>
            <a:ext cx="245547" cy="23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600" extrusionOk="0">
                <a:moveTo>
                  <a:pt x="20777" y="19118"/>
                </a:moveTo>
                <a:cubicBezTo>
                  <a:pt x="20640" y="19039"/>
                  <a:pt x="18205" y="17431"/>
                  <a:pt x="14572" y="16637"/>
                </a:cubicBezTo>
                <a:cubicBezTo>
                  <a:pt x="15907" y="14929"/>
                  <a:pt x="16771" y="12646"/>
                  <a:pt x="17125" y="11118"/>
                </a:cubicBezTo>
                <a:cubicBezTo>
                  <a:pt x="17635" y="9013"/>
                  <a:pt x="17439" y="4864"/>
                  <a:pt x="15436" y="2303"/>
                </a:cubicBezTo>
                <a:cubicBezTo>
                  <a:pt x="14258" y="794"/>
                  <a:pt x="12608" y="0"/>
                  <a:pt x="10684" y="0"/>
                </a:cubicBezTo>
                <a:cubicBezTo>
                  <a:pt x="8760" y="0"/>
                  <a:pt x="7110" y="794"/>
                  <a:pt x="5932" y="2303"/>
                </a:cubicBezTo>
                <a:cubicBezTo>
                  <a:pt x="3929" y="4864"/>
                  <a:pt x="3733" y="9013"/>
                  <a:pt x="4243" y="11118"/>
                </a:cubicBezTo>
                <a:cubicBezTo>
                  <a:pt x="4597" y="12646"/>
                  <a:pt x="5461" y="14929"/>
                  <a:pt x="6796" y="16637"/>
                </a:cubicBezTo>
                <a:cubicBezTo>
                  <a:pt x="3163" y="17431"/>
                  <a:pt x="728" y="19039"/>
                  <a:pt x="591" y="19118"/>
                </a:cubicBezTo>
                <a:cubicBezTo>
                  <a:pt x="100" y="19456"/>
                  <a:pt x="-116" y="20071"/>
                  <a:pt x="61" y="20647"/>
                </a:cubicBezTo>
                <a:cubicBezTo>
                  <a:pt x="237" y="21203"/>
                  <a:pt x="748" y="21600"/>
                  <a:pt x="1337" y="21600"/>
                </a:cubicBezTo>
                <a:cubicBezTo>
                  <a:pt x="20031" y="21600"/>
                  <a:pt x="20031" y="21600"/>
                  <a:pt x="20031" y="21600"/>
                </a:cubicBezTo>
                <a:cubicBezTo>
                  <a:pt x="20620" y="21600"/>
                  <a:pt x="21131" y="21203"/>
                  <a:pt x="21307" y="20647"/>
                </a:cubicBezTo>
                <a:cubicBezTo>
                  <a:pt x="21484" y="20071"/>
                  <a:pt x="21268" y="19456"/>
                  <a:pt x="20777" y="19118"/>
                </a:cubicBezTo>
                <a:close/>
                <a:moveTo>
                  <a:pt x="13531" y="15803"/>
                </a:moveTo>
                <a:cubicBezTo>
                  <a:pt x="13315" y="16081"/>
                  <a:pt x="13315" y="16081"/>
                  <a:pt x="13315" y="16081"/>
                </a:cubicBezTo>
                <a:cubicBezTo>
                  <a:pt x="11725" y="17927"/>
                  <a:pt x="9643" y="17927"/>
                  <a:pt x="8053" y="16081"/>
                </a:cubicBezTo>
                <a:cubicBezTo>
                  <a:pt x="7837" y="15803"/>
                  <a:pt x="7837" y="15803"/>
                  <a:pt x="7837" y="15803"/>
                </a:cubicBezTo>
                <a:cubicBezTo>
                  <a:pt x="5971" y="13421"/>
                  <a:pt x="5048" y="10264"/>
                  <a:pt x="5441" y="7246"/>
                </a:cubicBezTo>
                <a:cubicBezTo>
                  <a:pt x="5814" y="4368"/>
                  <a:pt x="7444" y="1350"/>
                  <a:pt x="10684" y="1350"/>
                </a:cubicBezTo>
                <a:cubicBezTo>
                  <a:pt x="13924" y="1350"/>
                  <a:pt x="15554" y="4368"/>
                  <a:pt x="15927" y="7246"/>
                </a:cubicBezTo>
                <a:cubicBezTo>
                  <a:pt x="16320" y="10264"/>
                  <a:pt x="15397" y="13421"/>
                  <a:pt x="13531" y="15803"/>
                </a:cubicBezTo>
                <a:close/>
                <a:moveTo>
                  <a:pt x="1337" y="20250"/>
                </a:moveTo>
                <a:cubicBezTo>
                  <a:pt x="1435" y="20190"/>
                  <a:pt x="3693" y="18682"/>
                  <a:pt x="7071" y="17947"/>
                </a:cubicBezTo>
                <a:cubicBezTo>
                  <a:pt x="8720" y="17590"/>
                  <a:pt x="8720" y="17590"/>
                  <a:pt x="8720" y="17590"/>
                </a:cubicBezTo>
                <a:cubicBezTo>
                  <a:pt x="9329" y="17987"/>
                  <a:pt x="9977" y="18225"/>
                  <a:pt x="10684" y="18225"/>
                </a:cubicBezTo>
                <a:cubicBezTo>
                  <a:pt x="11391" y="18225"/>
                  <a:pt x="12059" y="17987"/>
                  <a:pt x="12648" y="17590"/>
                </a:cubicBezTo>
                <a:cubicBezTo>
                  <a:pt x="14297" y="17947"/>
                  <a:pt x="14297" y="17947"/>
                  <a:pt x="14297" y="17947"/>
                </a:cubicBezTo>
                <a:cubicBezTo>
                  <a:pt x="17655" y="18682"/>
                  <a:pt x="19913" y="20171"/>
                  <a:pt x="20031" y="20250"/>
                </a:cubicBezTo>
                <a:lnTo>
                  <a:pt x="1337" y="202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6" name="Shape 7687"/>
          <p:cNvSpPr/>
          <p:nvPr/>
        </p:nvSpPr>
        <p:spPr>
          <a:xfrm>
            <a:off x="4131821" y="4369854"/>
            <a:ext cx="245547" cy="23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600" extrusionOk="0">
                <a:moveTo>
                  <a:pt x="20777" y="19118"/>
                </a:moveTo>
                <a:cubicBezTo>
                  <a:pt x="20640" y="19039"/>
                  <a:pt x="18205" y="17431"/>
                  <a:pt x="14572" y="16637"/>
                </a:cubicBezTo>
                <a:cubicBezTo>
                  <a:pt x="15907" y="14929"/>
                  <a:pt x="16771" y="12646"/>
                  <a:pt x="17125" y="11118"/>
                </a:cubicBezTo>
                <a:cubicBezTo>
                  <a:pt x="17635" y="9013"/>
                  <a:pt x="17439" y="4864"/>
                  <a:pt x="15436" y="2303"/>
                </a:cubicBezTo>
                <a:cubicBezTo>
                  <a:pt x="14258" y="794"/>
                  <a:pt x="12608" y="0"/>
                  <a:pt x="10684" y="0"/>
                </a:cubicBezTo>
                <a:cubicBezTo>
                  <a:pt x="8760" y="0"/>
                  <a:pt x="7110" y="794"/>
                  <a:pt x="5932" y="2303"/>
                </a:cubicBezTo>
                <a:cubicBezTo>
                  <a:pt x="3929" y="4864"/>
                  <a:pt x="3733" y="9013"/>
                  <a:pt x="4243" y="11118"/>
                </a:cubicBezTo>
                <a:cubicBezTo>
                  <a:pt x="4597" y="12646"/>
                  <a:pt x="5461" y="14929"/>
                  <a:pt x="6796" y="16637"/>
                </a:cubicBezTo>
                <a:cubicBezTo>
                  <a:pt x="3163" y="17431"/>
                  <a:pt x="728" y="19039"/>
                  <a:pt x="591" y="19118"/>
                </a:cubicBezTo>
                <a:cubicBezTo>
                  <a:pt x="100" y="19456"/>
                  <a:pt x="-116" y="20071"/>
                  <a:pt x="61" y="20647"/>
                </a:cubicBezTo>
                <a:cubicBezTo>
                  <a:pt x="237" y="21203"/>
                  <a:pt x="748" y="21600"/>
                  <a:pt x="1337" y="21600"/>
                </a:cubicBezTo>
                <a:cubicBezTo>
                  <a:pt x="20031" y="21600"/>
                  <a:pt x="20031" y="21600"/>
                  <a:pt x="20031" y="21600"/>
                </a:cubicBezTo>
                <a:cubicBezTo>
                  <a:pt x="20620" y="21600"/>
                  <a:pt x="21131" y="21203"/>
                  <a:pt x="21307" y="20647"/>
                </a:cubicBezTo>
                <a:cubicBezTo>
                  <a:pt x="21484" y="20071"/>
                  <a:pt x="21268" y="19456"/>
                  <a:pt x="20777" y="19118"/>
                </a:cubicBezTo>
                <a:close/>
                <a:moveTo>
                  <a:pt x="13531" y="15803"/>
                </a:moveTo>
                <a:cubicBezTo>
                  <a:pt x="13315" y="16081"/>
                  <a:pt x="13315" y="16081"/>
                  <a:pt x="13315" y="16081"/>
                </a:cubicBezTo>
                <a:cubicBezTo>
                  <a:pt x="11725" y="17927"/>
                  <a:pt x="9643" y="17927"/>
                  <a:pt x="8053" y="16081"/>
                </a:cubicBezTo>
                <a:cubicBezTo>
                  <a:pt x="7837" y="15803"/>
                  <a:pt x="7837" y="15803"/>
                  <a:pt x="7837" y="15803"/>
                </a:cubicBezTo>
                <a:cubicBezTo>
                  <a:pt x="5971" y="13421"/>
                  <a:pt x="5048" y="10264"/>
                  <a:pt x="5441" y="7246"/>
                </a:cubicBezTo>
                <a:cubicBezTo>
                  <a:pt x="5814" y="4368"/>
                  <a:pt x="7444" y="1350"/>
                  <a:pt x="10684" y="1350"/>
                </a:cubicBezTo>
                <a:cubicBezTo>
                  <a:pt x="13924" y="1350"/>
                  <a:pt x="15554" y="4368"/>
                  <a:pt x="15927" y="7246"/>
                </a:cubicBezTo>
                <a:cubicBezTo>
                  <a:pt x="16320" y="10264"/>
                  <a:pt x="15397" y="13421"/>
                  <a:pt x="13531" y="15803"/>
                </a:cubicBezTo>
                <a:close/>
                <a:moveTo>
                  <a:pt x="1337" y="20250"/>
                </a:moveTo>
                <a:cubicBezTo>
                  <a:pt x="1435" y="20190"/>
                  <a:pt x="3693" y="18682"/>
                  <a:pt x="7071" y="17947"/>
                </a:cubicBezTo>
                <a:cubicBezTo>
                  <a:pt x="8720" y="17590"/>
                  <a:pt x="8720" y="17590"/>
                  <a:pt x="8720" y="17590"/>
                </a:cubicBezTo>
                <a:cubicBezTo>
                  <a:pt x="9329" y="17987"/>
                  <a:pt x="9977" y="18225"/>
                  <a:pt x="10684" y="18225"/>
                </a:cubicBezTo>
                <a:cubicBezTo>
                  <a:pt x="11391" y="18225"/>
                  <a:pt x="12059" y="17987"/>
                  <a:pt x="12648" y="17590"/>
                </a:cubicBezTo>
                <a:cubicBezTo>
                  <a:pt x="14297" y="17947"/>
                  <a:pt x="14297" y="17947"/>
                  <a:pt x="14297" y="17947"/>
                </a:cubicBezTo>
                <a:cubicBezTo>
                  <a:pt x="17655" y="18682"/>
                  <a:pt x="19913" y="20171"/>
                  <a:pt x="20031" y="20250"/>
                </a:cubicBezTo>
                <a:lnTo>
                  <a:pt x="1337" y="202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" name="Shape 7687"/>
          <p:cNvSpPr/>
          <p:nvPr/>
        </p:nvSpPr>
        <p:spPr>
          <a:xfrm>
            <a:off x="5312921" y="4158399"/>
            <a:ext cx="245547" cy="23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600" extrusionOk="0">
                <a:moveTo>
                  <a:pt x="20777" y="19118"/>
                </a:moveTo>
                <a:cubicBezTo>
                  <a:pt x="20640" y="19039"/>
                  <a:pt x="18205" y="17431"/>
                  <a:pt x="14572" y="16637"/>
                </a:cubicBezTo>
                <a:cubicBezTo>
                  <a:pt x="15907" y="14929"/>
                  <a:pt x="16771" y="12646"/>
                  <a:pt x="17125" y="11118"/>
                </a:cubicBezTo>
                <a:cubicBezTo>
                  <a:pt x="17635" y="9013"/>
                  <a:pt x="17439" y="4864"/>
                  <a:pt x="15436" y="2303"/>
                </a:cubicBezTo>
                <a:cubicBezTo>
                  <a:pt x="14258" y="794"/>
                  <a:pt x="12608" y="0"/>
                  <a:pt x="10684" y="0"/>
                </a:cubicBezTo>
                <a:cubicBezTo>
                  <a:pt x="8760" y="0"/>
                  <a:pt x="7110" y="794"/>
                  <a:pt x="5932" y="2303"/>
                </a:cubicBezTo>
                <a:cubicBezTo>
                  <a:pt x="3929" y="4864"/>
                  <a:pt x="3733" y="9013"/>
                  <a:pt x="4243" y="11118"/>
                </a:cubicBezTo>
                <a:cubicBezTo>
                  <a:pt x="4597" y="12646"/>
                  <a:pt x="5461" y="14929"/>
                  <a:pt x="6796" y="16637"/>
                </a:cubicBezTo>
                <a:cubicBezTo>
                  <a:pt x="3163" y="17431"/>
                  <a:pt x="728" y="19039"/>
                  <a:pt x="591" y="19118"/>
                </a:cubicBezTo>
                <a:cubicBezTo>
                  <a:pt x="100" y="19456"/>
                  <a:pt x="-116" y="20071"/>
                  <a:pt x="61" y="20647"/>
                </a:cubicBezTo>
                <a:cubicBezTo>
                  <a:pt x="237" y="21203"/>
                  <a:pt x="748" y="21600"/>
                  <a:pt x="1337" y="21600"/>
                </a:cubicBezTo>
                <a:cubicBezTo>
                  <a:pt x="20031" y="21600"/>
                  <a:pt x="20031" y="21600"/>
                  <a:pt x="20031" y="21600"/>
                </a:cubicBezTo>
                <a:cubicBezTo>
                  <a:pt x="20620" y="21600"/>
                  <a:pt x="21131" y="21203"/>
                  <a:pt x="21307" y="20647"/>
                </a:cubicBezTo>
                <a:cubicBezTo>
                  <a:pt x="21484" y="20071"/>
                  <a:pt x="21268" y="19456"/>
                  <a:pt x="20777" y="19118"/>
                </a:cubicBezTo>
                <a:close/>
                <a:moveTo>
                  <a:pt x="13531" y="15803"/>
                </a:moveTo>
                <a:cubicBezTo>
                  <a:pt x="13315" y="16081"/>
                  <a:pt x="13315" y="16081"/>
                  <a:pt x="13315" y="16081"/>
                </a:cubicBezTo>
                <a:cubicBezTo>
                  <a:pt x="11725" y="17927"/>
                  <a:pt x="9643" y="17927"/>
                  <a:pt x="8053" y="16081"/>
                </a:cubicBezTo>
                <a:cubicBezTo>
                  <a:pt x="7837" y="15803"/>
                  <a:pt x="7837" y="15803"/>
                  <a:pt x="7837" y="15803"/>
                </a:cubicBezTo>
                <a:cubicBezTo>
                  <a:pt x="5971" y="13421"/>
                  <a:pt x="5048" y="10264"/>
                  <a:pt x="5441" y="7246"/>
                </a:cubicBezTo>
                <a:cubicBezTo>
                  <a:pt x="5814" y="4368"/>
                  <a:pt x="7444" y="1350"/>
                  <a:pt x="10684" y="1350"/>
                </a:cubicBezTo>
                <a:cubicBezTo>
                  <a:pt x="13924" y="1350"/>
                  <a:pt x="15554" y="4368"/>
                  <a:pt x="15927" y="7246"/>
                </a:cubicBezTo>
                <a:cubicBezTo>
                  <a:pt x="16320" y="10264"/>
                  <a:pt x="15397" y="13421"/>
                  <a:pt x="13531" y="15803"/>
                </a:cubicBezTo>
                <a:close/>
                <a:moveTo>
                  <a:pt x="1337" y="20250"/>
                </a:moveTo>
                <a:cubicBezTo>
                  <a:pt x="1435" y="20190"/>
                  <a:pt x="3693" y="18682"/>
                  <a:pt x="7071" y="17947"/>
                </a:cubicBezTo>
                <a:cubicBezTo>
                  <a:pt x="8720" y="17590"/>
                  <a:pt x="8720" y="17590"/>
                  <a:pt x="8720" y="17590"/>
                </a:cubicBezTo>
                <a:cubicBezTo>
                  <a:pt x="9329" y="17987"/>
                  <a:pt x="9977" y="18225"/>
                  <a:pt x="10684" y="18225"/>
                </a:cubicBezTo>
                <a:cubicBezTo>
                  <a:pt x="11391" y="18225"/>
                  <a:pt x="12059" y="17987"/>
                  <a:pt x="12648" y="17590"/>
                </a:cubicBezTo>
                <a:cubicBezTo>
                  <a:pt x="14297" y="17947"/>
                  <a:pt x="14297" y="17947"/>
                  <a:pt x="14297" y="17947"/>
                </a:cubicBezTo>
                <a:cubicBezTo>
                  <a:pt x="17655" y="18682"/>
                  <a:pt x="19913" y="20171"/>
                  <a:pt x="20031" y="20250"/>
                </a:cubicBezTo>
                <a:lnTo>
                  <a:pt x="1337" y="202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" name="Shape 7687"/>
          <p:cNvSpPr/>
          <p:nvPr/>
        </p:nvSpPr>
        <p:spPr>
          <a:xfrm>
            <a:off x="6078096" y="4558449"/>
            <a:ext cx="245547" cy="23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600" extrusionOk="0">
                <a:moveTo>
                  <a:pt x="20777" y="19118"/>
                </a:moveTo>
                <a:cubicBezTo>
                  <a:pt x="20640" y="19039"/>
                  <a:pt x="18205" y="17431"/>
                  <a:pt x="14572" y="16637"/>
                </a:cubicBezTo>
                <a:cubicBezTo>
                  <a:pt x="15907" y="14929"/>
                  <a:pt x="16771" y="12646"/>
                  <a:pt x="17125" y="11118"/>
                </a:cubicBezTo>
                <a:cubicBezTo>
                  <a:pt x="17635" y="9013"/>
                  <a:pt x="17439" y="4864"/>
                  <a:pt x="15436" y="2303"/>
                </a:cubicBezTo>
                <a:cubicBezTo>
                  <a:pt x="14258" y="794"/>
                  <a:pt x="12608" y="0"/>
                  <a:pt x="10684" y="0"/>
                </a:cubicBezTo>
                <a:cubicBezTo>
                  <a:pt x="8760" y="0"/>
                  <a:pt x="7110" y="794"/>
                  <a:pt x="5932" y="2303"/>
                </a:cubicBezTo>
                <a:cubicBezTo>
                  <a:pt x="3929" y="4864"/>
                  <a:pt x="3733" y="9013"/>
                  <a:pt x="4243" y="11118"/>
                </a:cubicBezTo>
                <a:cubicBezTo>
                  <a:pt x="4597" y="12646"/>
                  <a:pt x="5461" y="14929"/>
                  <a:pt x="6796" y="16637"/>
                </a:cubicBezTo>
                <a:cubicBezTo>
                  <a:pt x="3163" y="17431"/>
                  <a:pt x="728" y="19039"/>
                  <a:pt x="591" y="19118"/>
                </a:cubicBezTo>
                <a:cubicBezTo>
                  <a:pt x="100" y="19456"/>
                  <a:pt x="-116" y="20071"/>
                  <a:pt x="61" y="20647"/>
                </a:cubicBezTo>
                <a:cubicBezTo>
                  <a:pt x="237" y="21203"/>
                  <a:pt x="748" y="21600"/>
                  <a:pt x="1337" y="21600"/>
                </a:cubicBezTo>
                <a:cubicBezTo>
                  <a:pt x="20031" y="21600"/>
                  <a:pt x="20031" y="21600"/>
                  <a:pt x="20031" y="21600"/>
                </a:cubicBezTo>
                <a:cubicBezTo>
                  <a:pt x="20620" y="21600"/>
                  <a:pt x="21131" y="21203"/>
                  <a:pt x="21307" y="20647"/>
                </a:cubicBezTo>
                <a:cubicBezTo>
                  <a:pt x="21484" y="20071"/>
                  <a:pt x="21268" y="19456"/>
                  <a:pt x="20777" y="19118"/>
                </a:cubicBezTo>
                <a:close/>
                <a:moveTo>
                  <a:pt x="13531" y="15803"/>
                </a:moveTo>
                <a:cubicBezTo>
                  <a:pt x="13315" y="16081"/>
                  <a:pt x="13315" y="16081"/>
                  <a:pt x="13315" y="16081"/>
                </a:cubicBezTo>
                <a:cubicBezTo>
                  <a:pt x="11725" y="17927"/>
                  <a:pt x="9643" y="17927"/>
                  <a:pt x="8053" y="16081"/>
                </a:cubicBezTo>
                <a:cubicBezTo>
                  <a:pt x="7837" y="15803"/>
                  <a:pt x="7837" y="15803"/>
                  <a:pt x="7837" y="15803"/>
                </a:cubicBezTo>
                <a:cubicBezTo>
                  <a:pt x="5971" y="13421"/>
                  <a:pt x="5048" y="10264"/>
                  <a:pt x="5441" y="7246"/>
                </a:cubicBezTo>
                <a:cubicBezTo>
                  <a:pt x="5814" y="4368"/>
                  <a:pt x="7444" y="1350"/>
                  <a:pt x="10684" y="1350"/>
                </a:cubicBezTo>
                <a:cubicBezTo>
                  <a:pt x="13924" y="1350"/>
                  <a:pt x="15554" y="4368"/>
                  <a:pt x="15927" y="7246"/>
                </a:cubicBezTo>
                <a:cubicBezTo>
                  <a:pt x="16320" y="10264"/>
                  <a:pt x="15397" y="13421"/>
                  <a:pt x="13531" y="15803"/>
                </a:cubicBezTo>
                <a:close/>
                <a:moveTo>
                  <a:pt x="1337" y="20250"/>
                </a:moveTo>
                <a:cubicBezTo>
                  <a:pt x="1435" y="20190"/>
                  <a:pt x="3693" y="18682"/>
                  <a:pt x="7071" y="17947"/>
                </a:cubicBezTo>
                <a:cubicBezTo>
                  <a:pt x="8720" y="17590"/>
                  <a:pt x="8720" y="17590"/>
                  <a:pt x="8720" y="17590"/>
                </a:cubicBezTo>
                <a:cubicBezTo>
                  <a:pt x="9329" y="17987"/>
                  <a:pt x="9977" y="18225"/>
                  <a:pt x="10684" y="18225"/>
                </a:cubicBezTo>
                <a:cubicBezTo>
                  <a:pt x="11391" y="18225"/>
                  <a:pt x="12059" y="17987"/>
                  <a:pt x="12648" y="17590"/>
                </a:cubicBezTo>
                <a:cubicBezTo>
                  <a:pt x="14297" y="17947"/>
                  <a:pt x="14297" y="17947"/>
                  <a:pt x="14297" y="17947"/>
                </a:cubicBezTo>
                <a:cubicBezTo>
                  <a:pt x="17655" y="18682"/>
                  <a:pt x="19913" y="20171"/>
                  <a:pt x="20031" y="20250"/>
                </a:cubicBezTo>
                <a:lnTo>
                  <a:pt x="1337" y="202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1385" y="2854960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ym typeface="+mn-ea"/>
              </a:rPr>
              <a:t>周欢欢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77080" y="2919730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刘紫伊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81040" y="2697480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蒋健宇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024630" y="3051175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陈泉钢</a:t>
            </a:r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184775" y="4002405"/>
            <a:ext cx="1061720" cy="1036955"/>
            <a:chOff x="8165" y="6303"/>
            <a:chExt cx="1672" cy="1633"/>
          </a:xfrm>
        </p:grpSpPr>
        <p:sp>
          <p:nvSpPr>
            <p:cNvPr id="26" name="Shape 7624"/>
            <p:cNvSpPr/>
            <p:nvPr/>
          </p:nvSpPr>
          <p:spPr>
            <a:xfrm flipV="1">
              <a:off x="9002" y="6303"/>
              <a:ext cx="0" cy="345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27" name="Group 7658"/>
            <p:cNvGrpSpPr/>
            <p:nvPr/>
          </p:nvGrpSpPr>
          <p:grpSpPr>
            <a:xfrm rot="0">
              <a:off x="8165" y="6628"/>
              <a:ext cx="1673" cy="1308"/>
              <a:chOff x="-159383" y="303933"/>
              <a:chExt cx="1462205" cy="1172699"/>
            </a:xfrm>
          </p:grpSpPr>
          <p:sp>
            <p:nvSpPr>
              <p:cNvPr id="28" name="Shape 7652"/>
              <p:cNvSpPr/>
              <p:nvPr/>
            </p:nvSpPr>
            <p:spPr>
              <a:xfrm>
                <a:off x="175607" y="303933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 panose="02000000000000000000"/>
                    <a:ea typeface="Helvetica" panose="02000000000000000000"/>
                    <a:cs typeface="Helvetica" panose="02000000000000000000"/>
                    <a:sym typeface="Helvetica" panose="02000000000000000000"/>
                  </a:defRPr>
                </a:pPr>
                <a:endPara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Shape 7653"/>
              <p:cNvSpPr/>
              <p:nvPr/>
            </p:nvSpPr>
            <p:spPr>
              <a:xfrm>
                <a:off x="-159383" y="1109153"/>
                <a:ext cx="1462205" cy="367479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宣传委员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Shape 7687"/>
          <p:cNvSpPr/>
          <p:nvPr/>
        </p:nvSpPr>
        <p:spPr>
          <a:xfrm>
            <a:off x="5594008" y="4386463"/>
            <a:ext cx="245547" cy="23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600" extrusionOk="0">
                <a:moveTo>
                  <a:pt x="20777" y="19118"/>
                </a:moveTo>
                <a:cubicBezTo>
                  <a:pt x="20640" y="19039"/>
                  <a:pt x="18205" y="17431"/>
                  <a:pt x="14572" y="16637"/>
                </a:cubicBezTo>
                <a:cubicBezTo>
                  <a:pt x="15907" y="14929"/>
                  <a:pt x="16771" y="12646"/>
                  <a:pt x="17125" y="11118"/>
                </a:cubicBezTo>
                <a:cubicBezTo>
                  <a:pt x="17635" y="9013"/>
                  <a:pt x="17439" y="4864"/>
                  <a:pt x="15436" y="2303"/>
                </a:cubicBezTo>
                <a:cubicBezTo>
                  <a:pt x="14258" y="794"/>
                  <a:pt x="12608" y="0"/>
                  <a:pt x="10684" y="0"/>
                </a:cubicBezTo>
                <a:cubicBezTo>
                  <a:pt x="8760" y="0"/>
                  <a:pt x="7110" y="794"/>
                  <a:pt x="5932" y="2303"/>
                </a:cubicBezTo>
                <a:cubicBezTo>
                  <a:pt x="3929" y="4864"/>
                  <a:pt x="3733" y="9013"/>
                  <a:pt x="4243" y="11118"/>
                </a:cubicBezTo>
                <a:cubicBezTo>
                  <a:pt x="4597" y="12646"/>
                  <a:pt x="5461" y="14929"/>
                  <a:pt x="6796" y="16637"/>
                </a:cubicBezTo>
                <a:cubicBezTo>
                  <a:pt x="3163" y="17431"/>
                  <a:pt x="728" y="19039"/>
                  <a:pt x="591" y="19118"/>
                </a:cubicBezTo>
                <a:cubicBezTo>
                  <a:pt x="100" y="19456"/>
                  <a:pt x="-116" y="20071"/>
                  <a:pt x="61" y="20647"/>
                </a:cubicBezTo>
                <a:cubicBezTo>
                  <a:pt x="237" y="21203"/>
                  <a:pt x="748" y="21600"/>
                  <a:pt x="1337" y="21600"/>
                </a:cubicBezTo>
                <a:cubicBezTo>
                  <a:pt x="20031" y="21600"/>
                  <a:pt x="20031" y="21600"/>
                  <a:pt x="20031" y="21600"/>
                </a:cubicBezTo>
                <a:cubicBezTo>
                  <a:pt x="20620" y="21600"/>
                  <a:pt x="21131" y="21203"/>
                  <a:pt x="21307" y="20647"/>
                </a:cubicBezTo>
                <a:cubicBezTo>
                  <a:pt x="21484" y="20071"/>
                  <a:pt x="21268" y="19456"/>
                  <a:pt x="20777" y="19118"/>
                </a:cubicBezTo>
                <a:close/>
                <a:moveTo>
                  <a:pt x="13531" y="15803"/>
                </a:moveTo>
                <a:cubicBezTo>
                  <a:pt x="13315" y="16081"/>
                  <a:pt x="13315" y="16081"/>
                  <a:pt x="13315" y="16081"/>
                </a:cubicBezTo>
                <a:cubicBezTo>
                  <a:pt x="11725" y="17927"/>
                  <a:pt x="9643" y="17927"/>
                  <a:pt x="8053" y="16081"/>
                </a:cubicBezTo>
                <a:cubicBezTo>
                  <a:pt x="7837" y="15803"/>
                  <a:pt x="7837" y="15803"/>
                  <a:pt x="7837" y="15803"/>
                </a:cubicBezTo>
                <a:cubicBezTo>
                  <a:pt x="5971" y="13421"/>
                  <a:pt x="5048" y="10264"/>
                  <a:pt x="5441" y="7246"/>
                </a:cubicBezTo>
                <a:cubicBezTo>
                  <a:pt x="5814" y="4368"/>
                  <a:pt x="7444" y="1350"/>
                  <a:pt x="10684" y="1350"/>
                </a:cubicBezTo>
                <a:cubicBezTo>
                  <a:pt x="13924" y="1350"/>
                  <a:pt x="15554" y="4368"/>
                  <a:pt x="15927" y="7246"/>
                </a:cubicBezTo>
                <a:cubicBezTo>
                  <a:pt x="16320" y="10264"/>
                  <a:pt x="15397" y="13421"/>
                  <a:pt x="13531" y="15803"/>
                </a:cubicBezTo>
                <a:close/>
                <a:moveTo>
                  <a:pt x="1337" y="20250"/>
                </a:moveTo>
                <a:cubicBezTo>
                  <a:pt x="1435" y="20190"/>
                  <a:pt x="3693" y="18682"/>
                  <a:pt x="7071" y="17947"/>
                </a:cubicBezTo>
                <a:cubicBezTo>
                  <a:pt x="8720" y="17590"/>
                  <a:pt x="8720" y="17590"/>
                  <a:pt x="8720" y="17590"/>
                </a:cubicBezTo>
                <a:cubicBezTo>
                  <a:pt x="9329" y="17987"/>
                  <a:pt x="9977" y="18225"/>
                  <a:pt x="10684" y="18225"/>
                </a:cubicBezTo>
                <a:cubicBezTo>
                  <a:pt x="11391" y="18225"/>
                  <a:pt x="12059" y="17987"/>
                  <a:pt x="12648" y="17590"/>
                </a:cubicBezTo>
                <a:cubicBezTo>
                  <a:pt x="14297" y="17947"/>
                  <a:pt x="14297" y="17947"/>
                  <a:pt x="14297" y="17947"/>
                </a:cubicBezTo>
                <a:cubicBezTo>
                  <a:pt x="17655" y="18682"/>
                  <a:pt x="19913" y="20171"/>
                  <a:pt x="20031" y="20250"/>
                </a:cubicBezTo>
                <a:lnTo>
                  <a:pt x="1337" y="202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p>
            <a:pPr defTabSz="328930">
              <a:defRPr sz="1200">
                <a:uFillTx/>
                <a:latin typeface="Helvetica" panose="02000000000000000000"/>
                <a:ea typeface="Helvetica" panose="02000000000000000000"/>
                <a:cs typeface="Helvetica" panose="02000000000000000000"/>
                <a:sym typeface="Helvetica" panose="02000000000000000000"/>
              </a:defRPr>
            </a:pPr>
            <a:endParaRPr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638165" y="1635760"/>
            <a:ext cx="685800" cy="1102995"/>
            <a:chOff x="8879" y="2576"/>
            <a:chExt cx="1080" cy="1737"/>
          </a:xfrm>
        </p:grpSpPr>
        <p:sp>
          <p:nvSpPr>
            <p:cNvPr id="253" name="Shape 7622"/>
            <p:cNvSpPr/>
            <p:nvPr/>
          </p:nvSpPr>
          <p:spPr>
            <a:xfrm flipV="1">
              <a:off x="9456" y="3969"/>
              <a:ext cx="0" cy="345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 panose="02000000000000000000"/>
                  <a:ea typeface="Helvetica" panose="02000000000000000000"/>
                  <a:cs typeface="Helvetica" panose="02000000000000000000"/>
                  <a:sym typeface="Helvetica" panose="02000000000000000000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879" y="2576"/>
              <a:ext cx="1080" cy="1409"/>
              <a:chOff x="8879" y="2576"/>
              <a:chExt cx="1080" cy="1409"/>
            </a:xfrm>
          </p:grpSpPr>
          <p:sp>
            <p:nvSpPr>
              <p:cNvPr id="33" name="Shape 7686"/>
              <p:cNvSpPr/>
              <p:nvPr/>
            </p:nvSpPr>
            <p:spPr>
              <a:xfrm>
                <a:off x="8879" y="2576"/>
                <a:ext cx="1080" cy="41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劳动委员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8985" y="3101"/>
                <a:ext cx="908" cy="884"/>
                <a:chOff x="9718" y="3622"/>
                <a:chExt cx="908" cy="884"/>
              </a:xfrm>
            </p:grpSpPr>
            <p:sp>
              <p:nvSpPr>
                <p:cNvPr id="32" name="Shape 7685"/>
                <p:cNvSpPr/>
                <p:nvPr/>
              </p:nvSpPr>
              <p:spPr>
                <a:xfrm>
                  <a:off x="9718" y="3622"/>
                  <a:ext cx="908" cy="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0070C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p>
                  <a:pPr defTabSz="328930">
                    <a:defRPr sz="1200">
                      <a:uFillTx/>
                      <a:latin typeface="Helvetica" panose="02000000000000000000"/>
                      <a:ea typeface="Helvetica" panose="02000000000000000000"/>
                      <a:cs typeface="Helvetica" panose="02000000000000000000"/>
                      <a:sym typeface="Helvetica" panose="02000000000000000000"/>
                    </a:defRPr>
                  </a:pPr>
                  <a:endPara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" name="Shape 7634"/>
                <p:cNvSpPr/>
                <p:nvPr/>
              </p:nvSpPr>
              <p:spPr>
                <a:xfrm>
                  <a:off x="9934" y="3869"/>
                  <a:ext cx="462" cy="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 panose="02000000000000000000"/>
                      <a:ea typeface="Helvetica" panose="02000000000000000000"/>
                      <a:cs typeface="Helvetica" panose="02000000000000000000"/>
                      <a:sym typeface="Helvetica" panose="02000000000000000000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16" name="文本框 15"/>
          <p:cNvSpPr txBox="1"/>
          <p:nvPr/>
        </p:nvSpPr>
        <p:spPr>
          <a:xfrm>
            <a:off x="3332480" y="2785745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曾祥泰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92730" y="3017520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ym typeface="+mn-ea"/>
              </a:rPr>
              <a:t>张心怡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30045" y="3003550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ym typeface="+mn-ea"/>
              </a:rPr>
              <a:t>张心怡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36235" y="3205480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ym typeface="+mn-ea"/>
              </a:rPr>
              <a:t>胡翰林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37350" y="2873375"/>
            <a:ext cx="459740" cy="79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ym typeface="+mn-ea"/>
              </a:rPr>
              <a:t>代玲宁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2" grpId="0"/>
      <p:bldP spid="7" grpId="0"/>
      <p:bldP spid="15" grpId="0"/>
      <p:bldP spid="18" grpId="0"/>
      <p:bldP spid="10" grpId="0"/>
      <p:bldP spid="16" grpId="0"/>
      <p:bldP spid="14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菱形 43"/>
          <p:cNvSpPr/>
          <p:nvPr/>
        </p:nvSpPr>
        <p:spPr>
          <a:xfrm>
            <a:off x="2917247" y="595774"/>
            <a:ext cx="2592288" cy="2592288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菱形 44"/>
          <p:cNvSpPr/>
          <p:nvPr/>
        </p:nvSpPr>
        <p:spPr>
          <a:xfrm>
            <a:off x="2571338" y="609064"/>
            <a:ext cx="2565708" cy="2565708"/>
          </a:xfrm>
          <a:prstGeom prst="diamond">
            <a:avLst/>
          </a:prstGeom>
          <a:noFill/>
          <a:ln>
            <a:solidFill>
              <a:schemeClr val="accent2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菱形 45"/>
          <p:cNvSpPr/>
          <p:nvPr/>
        </p:nvSpPr>
        <p:spPr>
          <a:xfrm>
            <a:off x="3289736" y="609064"/>
            <a:ext cx="2565708" cy="2565708"/>
          </a:xfrm>
          <a:prstGeom prst="diamond">
            <a:avLst/>
          </a:prstGeom>
          <a:noFill/>
          <a:ln>
            <a:solidFill>
              <a:schemeClr val="accent4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菱形 46"/>
          <p:cNvSpPr/>
          <p:nvPr/>
        </p:nvSpPr>
        <p:spPr>
          <a:xfrm>
            <a:off x="3389998" y="1068525"/>
            <a:ext cx="1646786" cy="164678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790042" y="1337063"/>
            <a:ext cx="93281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4400" b="1" spc="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标题层"/>
          <p:cNvSpPr txBox="1"/>
          <p:nvPr/>
        </p:nvSpPr>
        <p:spPr bwMode="auto">
          <a:xfrm>
            <a:off x="2773680" y="3367405"/>
            <a:ext cx="3223260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同学普遍存在的问题</a:t>
            </a:r>
            <a:endParaRPr lang="zh-CN" altLang="zh-CN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bldLvl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64665" y="821055"/>
            <a:ext cx="1756410" cy="1986280"/>
            <a:chOff x="6293" y="1101"/>
            <a:chExt cx="2766" cy="3128"/>
          </a:xfrm>
        </p:grpSpPr>
        <p:sp>
          <p:nvSpPr>
            <p:cNvPr id="48" name="六边形 47"/>
            <p:cNvSpPr/>
            <p:nvPr/>
          </p:nvSpPr>
          <p:spPr>
            <a:xfrm rot="5400000">
              <a:off x="6112" y="1282"/>
              <a:ext cx="3128" cy="2766"/>
            </a:xfrm>
            <a:prstGeom prst="hexagon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598" y="1830"/>
              <a:ext cx="246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  <a:sym typeface="+mn-ea"/>
                </a:rPr>
                <a:t>“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小聪明</a:t>
              </a:r>
              <a:r>
                <a:rPr lang="en-US" altLang="zh-CN" b="1">
                  <a:solidFill>
                    <a:srgbClr val="FF0000"/>
                  </a:solidFill>
                  <a:sym typeface="+mn-ea"/>
                </a:rPr>
                <a:t>”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沾沾自喜，缺乏脚踏实地的耐力。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240" y="1920875"/>
            <a:ext cx="1747520" cy="1976120"/>
            <a:chOff x="4365" y="1101"/>
            <a:chExt cx="2752" cy="3112"/>
          </a:xfrm>
        </p:grpSpPr>
        <p:sp>
          <p:nvSpPr>
            <p:cNvPr id="45" name="六边形 44"/>
            <p:cNvSpPr/>
            <p:nvPr/>
          </p:nvSpPr>
          <p:spPr>
            <a:xfrm rot="5400000">
              <a:off x="4185" y="1281"/>
              <a:ext cx="3112" cy="2752"/>
            </a:xfrm>
            <a:prstGeom prst="hexagon">
              <a:avLst/>
            </a:prstGeom>
            <a:solidFill>
              <a:srgbClr val="2CAA8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591" y="1473"/>
              <a:ext cx="2312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endPara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 eaLnBrk="1" hangingPunct="1"/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稍有困难就放弃，缺乏攻坚克难的拼劲。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9165" y="1914525"/>
            <a:ext cx="1976755" cy="1976120"/>
            <a:chOff x="6293" y="2146"/>
            <a:chExt cx="3113" cy="3112"/>
          </a:xfrm>
        </p:grpSpPr>
        <p:sp>
          <p:nvSpPr>
            <p:cNvPr id="51" name="六边形 50"/>
            <p:cNvSpPr/>
            <p:nvPr/>
          </p:nvSpPr>
          <p:spPr>
            <a:xfrm rot="5400000">
              <a:off x="6185" y="2326"/>
              <a:ext cx="3112" cy="2752"/>
            </a:xfrm>
            <a:prstGeom prst="hexagon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93" y="2799"/>
              <a:ext cx="3113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lang="zh-CN" altLang="en-US" b="1">
                  <a:solidFill>
                    <a:schemeClr val="accent4"/>
                  </a:solidFill>
                  <a:sym typeface="+mn-ea"/>
                </a:rPr>
                <a:t>个人自控能力弱，极容易被</a:t>
              </a:r>
              <a:r>
                <a:rPr lang="en-US" altLang="zh-CN" b="1">
                  <a:solidFill>
                    <a:schemeClr val="accent4"/>
                  </a:solidFill>
                  <a:sym typeface="+mn-ea"/>
                </a:rPr>
                <a:t>“</a:t>
              </a:r>
              <a:r>
                <a:rPr lang="zh-CN" altLang="en-US" b="1">
                  <a:solidFill>
                    <a:schemeClr val="accent4"/>
                  </a:solidFill>
                  <a:sym typeface="+mn-ea"/>
                </a:rPr>
                <a:t>外物</a:t>
              </a:r>
              <a:r>
                <a:rPr lang="en-US" altLang="zh-CN" b="1">
                  <a:solidFill>
                    <a:schemeClr val="accent4"/>
                  </a:solidFill>
                  <a:sym typeface="+mn-ea"/>
                </a:rPr>
                <a:t>”</a:t>
              </a:r>
              <a:r>
                <a:rPr lang="zh-CN" altLang="en-US" b="1">
                  <a:solidFill>
                    <a:schemeClr val="accent4"/>
                  </a:solidFill>
                  <a:sym typeface="+mn-ea"/>
                </a:rPr>
                <a:t>吸引，缺乏专注力。</a:t>
              </a:r>
              <a:endPara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73040" y="768985"/>
            <a:ext cx="1826895" cy="2042795"/>
            <a:chOff x="9921" y="2674"/>
            <a:chExt cx="2877" cy="3217"/>
          </a:xfrm>
        </p:grpSpPr>
        <p:sp>
          <p:nvSpPr>
            <p:cNvPr id="89" name="六边形 88"/>
            <p:cNvSpPr/>
            <p:nvPr/>
          </p:nvSpPr>
          <p:spPr>
            <a:xfrm rot="5400000">
              <a:off x="9734" y="2860"/>
              <a:ext cx="3217" cy="2844"/>
            </a:xfrm>
            <a:prstGeom prst="hexagon">
              <a:avLst/>
            </a:prstGeom>
            <a:solidFill>
              <a:srgbClr val="FF97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937" y="3483"/>
              <a:ext cx="286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手机使用不当，严重影响孩子的正常学习和生活。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64665" y="2992755"/>
            <a:ext cx="1760855" cy="2013638"/>
            <a:chOff x="2779" y="4957"/>
            <a:chExt cx="2773" cy="2927"/>
          </a:xfrm>
        </p:grpSpPr>
        <p:sp>
          <p:nvSpPr>
            <p:cNvPr id="116" name="六边形 115"/>
            <p:cNvSpPr/>
            <p:nvPr/>
          </p:nvSpPr>
          <p:spPr>
            <a:xfrm rot="5400000">
              <a:off x="2702" y="5034"/>
              <a:ext cx="2927" cy="2773"/>
            </a:xfrm>
            <a:prstGeom prst="hexagon">
              <a:avLst/>
            </a:prstGeom>
            <a:solidFill>
              <a:srgbClr val="6648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93" y="5751"/>
              <a:ext cx="1882" cy="13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lang="zh-CN" altLang="en-US" b="1">
                  <a:solidFill>
                    <a:schemeClr val="accent2"/>
                  </a:solidFill>
                  <a:sym typeface="+mn-ea"/>
                </a:rPr>
                <a:t>情商较低，缺少安全感。</a:t>
              </a:r>
              <a:endPara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78980" y="1842770"/>
            <a:ext cx="1793240" cy="1954530"/>
            <a:chOff x="11148" y="2902"/>
            <a:chExt cx="2824" cy="3078"/>
          </a:xfrm>
        </p:grpSpPr>
        <p:sp>
          <p:nvSpPr>
            <p:cNvPr id="95" name="六边形 94"/>
            <p:cNvSpPr/>
            <p:nvPr/>
          </p:nvSpPr>
          <p:spPr>
            <a:xfrm rot="5400000">
              <a:off x="11021" y="3029"/>
              <a:ext cx="3078" cy="2824"/>
            </a:xfrm>
            <a:prstGeom prst="hexagon">
              <a:avLst/>
            </a:prstGeom>
            <a:solidFill>
              <a:srgbClr val="94232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281" y="3710"/>
              <a:ext cx="237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lang="zh-CN" altLang="en-US" b="1">
                  <a:solidFill>
                    <a:schemeClr val="accent1">
                      <a:lumMod val="60000"/>
                      <a:lumOff val="40000"/>
                    </a:schemeClr>
                  </a:solidFill>
                  <a:sym typeface="+mn-ea"/>
                </a:rPr>
                <a:t>习惯不好，懒散，学习能力较差</a:t>
              </a:r>
              <a:endParaRPr lang="zh-CN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00980" y="2936875"/>
            <a:ext cx="1804670" cy="2021840"/>
            <a:chOff x="2790" y="4843"/>
            <a:chExt cx="2773" cy="2927"/>
          </a:xfrm>
        </p:grpSpPr>
        <p:sp>
          <p:nvSpPr>
            <p:cNvPr id="23" name="六边形 22"/>
            <p:cNvSpPr/>
            <p:nvPr/>
          </p:nvSpPr>
          <p:spPr>
            <a:xfrm rot="5400000">
              <a:off x="2713" y="4920"/>
              <a:ext cx="2927" cy="2773"/>
            </a:xfrm>
            <a:prstGeom prst="hexagon">
              <a:avLst/>
            </a:prstGeom>
            <a:solidFill>
              <a:srgbClr val="6648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815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8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227" y="5783"/>
              <a:ext cx="1882" cy="9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eaLnBrk="1" hangingPunct="1"/>
              <a:r>
                <a:rPr lang="zh-CN" altLang="en-US" b="1">
                  <a:solidFill>
                    <a:srgbClr val="00B050"/>
                  </a:solidFill>
                  <a:sym typeface="+mn-ea"/>
                </a:rPr>
                <a:t>没有目标，厌学情绪。</a:t>
              </a:r>
              <a:endPara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菱形 43"/>
          <p:cNvSpPr/>
          <p:nvPr/>
        </p:nvSpPr>
        <p:spPr>
          <a:xfrm>
            <a:off x="2917247" y="595774"/>
            <a:ext cx="2592288" cy="2592288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菱形 44"/>
          <p:cNvSpPr/>
          <p:nvPr/>
        </p:nvSpPr>
        <p:spPr>
          <a:xfrm>
            <a:off x="2571338" y="609064"/>
            <a:ext cx="2565708" cy="2565708"/>
          </a:xfrm>
          <a:prstGeom prst="diamond">
            <a:avLst/>
          </a:prstGeom>
          <a:noFill/>
          <a:ln>
            <a:solidFill>
              <a:schemeClr val="accent2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菱形 45"/>
          <p:cNvSpPr/>
          <p:nvPr/>
        </p:nvSpPr>
        <p:spPr>
          <a:xfrm>
            <a:off x="3289736" y="609064"/>
            <a:ext cx="2565708" cy="2565708"/>
          </a:xfrm>
          <a:prstGeom prst="diamond">
            <a:avLst/>
          </a:prstGeom>
          <a:noFill/>
          <a:ln>
            <a:solidFill>
              <a:schemeClr val="accent4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菱形 46"/>
          <p:cNvSpPr/>
          <p:nvPr/>
        </p:nvSpPr>
        <p:spPr>
          <a:xfrm>
            <a:off x="3389998" y="1068525"/>
            <a:ext cx="1646786" cy="164678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790042" y="1337063"/>
            <a:ext cx="9156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4400" b="1" spc="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标题层"/>
          <p:cNvSpPr txBox="1"/>
          <p:nvPr/>
        </p:nvSpPr>
        <p:spPr bwMode="auto">
          <a:xfrm>
            <a:off x="2917190" y="3367405"/>
            <a:ext cx="3223260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对家长的要求和建议</a:t>
            </a:r>
            <a:endParaRPr lang="zh-CN" altLang="zh-CN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29385" y="41021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对家长的要求和建议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82090" y="9556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家长需要注意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reeform 83"/>
          <p:cNvSpPr/>
          <p:nvPr/>
        </p:nvSpPr>
        <p:spPr>
          <a:xfrm>
            <a:off x="1169704" y="1479260"/>
            <a:ext cx="2262099" cy="3400554"/>
          </a:xfrm>
          <a:custGeom>
            <a:avLst/>
            <a:gdLst>
              <a:gd name="connsiteX0" fmla="*/ 2006600 w 2006600"/>
              <a:gd name="connsiteY0" fmla="*/ 0 h 3289300"/>
              <a:gd name="connsiteX1" fmla="*/ 304800 w 2006600"/>
              <a:gd name="connsiteY1" fmla="*/ 812800 h 3289300"/>
              <a:gd name="connsiteX2" fmla="*/ 1473200 w 2006600"/>
              <a:gd name="connsiteY2" fmla="*/ 1485900 h 3289300"/>
              <a:gd name="connsiteX3" fmla="*/ 0 w 2006600"/>
              <a:gd name="connsiteY3" fmla="*/ 3289300 h 3289300"/>
              <a:gd name="connsiteX0-1" fmla="*/ 2006600 w 2006600"/>
              <a:gd name="connsiteY0-2" fmla="*/ 0 h 3289300"/>
              <a:gd name="connsiteX1-3" fmla="*/ 304800 w 2006600"/>
              <a:gd name="connsiteY1-4" fmla="*/ 812800 h 3289300"/>
              <a:gd name="connsiteX2-5" fmla="*/ 1588318 w 2006600"/>
              <a:gd name="connsiteY2-6" fmla="*/ 1753971 h 3289300"/>
              <a:gd name="connsiteX3-7" fmla="*/ 0 w 2006600"/>
              <a:gd name="connsiteY3-8" fmla="*/ 3289300 h 3289300"/>
              <a:gd name="connsiteX0-9" fmla="*/ 2261706 w 2261706"/>
              <a:gd name="connsiteY0-10" fmla="*/ 0 h 3399504"/>
              <a:gd name="connsiteX1-11" fmla="*/ 559906 w 2261706"/>
              <a:gd name="connsiteY1-12" fmla="*/ 812800 h 3399504"/>
              <a:gd name="connsiteX2-13" fmla="*/ 1843424 w 2261706"/>
              <a:gd name="connsiteY2-14" fmla="*/ 1753971 h 3399504"/>
              <a:gd name="connsiteX3-15" fmla="*/ 0 w 2261706"/>
              <a:gd name="connsiteY3-16" fmla="*/ 3399504 h 3399504"/>
              <a:gd name="connsiteX0-17" fmla="*/ 2261706 w 2261706"/>
              <a:gd name="connsiteY0-18" fmla="*/ 0 h 3399504"/>
              <a:gd name="connsiteX1-19" fmla="*/ 559906 w 2261706"/>
              <a:gd name="connsiteY1-20" fmla="*/ 812800 h 3399504"/>
              <a:gd name="connsiteX2-21" fmla="*/ 1843424 w 2261706"/>
              <a:gd name="connsiteY2-22" fmla="*/ 1753971 h 3399504"/>
              <a:gd name="connsiteX3-23" fmla="*/ 0 w 2261706"/>
              <a:gd name="connsiteY3-24" fmla="*/ 3399504 h 3399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1706" h="3399504">
                <a:moveTo>
                  <a:pt x="2261706" y="0"/>
                </a:moveTo>
                <a:cubicBezTo>
                  <a:pt x="1455256" y="282575"/>
                  <a:pt x="629620" y="520472"/>
                  <a:pt x="559906" y="812800"/>
                </a:cubicBezTo>
                <a:cubicBezTo>
                  <a:pt x="490192" y="1105128"/>
                  <a:pt x="1936742" y="1322854"/>
                  <a:pt x="1843424" y="1753971"/>
                </a:cubicBezTo>
                <a:cubicBezTo>
                  <a:pt x="1750106" y="2185088"/>
                  <a:pt x="948122" y="2665373"/>
                  <a:pt x="0" y="3399504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</a:ln>
          <a:effectLst/>
        </p:spPr>
        <p:txBody>
          <a:bodyPr lIns="91449" tIns="45724" rIns="91449" bIns="45724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val 99"/>
          <p:cNvSpPr/>
          <p:nvPr/>
        </p:nvSpPr>
        <p:spPr>
          <a:xfrm>
            <a:off x="3352356" y="1428645"/>
            <a:ext cx="144567" cy="14458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2CAA83"/>
            </a:solidFill>
            <a:prstDash val="solid"/>
          </a:ln>
          <a:effectLst/>
        </p:spPr>
        <p:txBody>
          <a:bodyPr lIns="91449" tIns="45724" rIns="91449" bIns="45724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87"/>
          <p:cNvSpPr/>
          <p:nvPr/>
        </p:nvSpPr>
        <p:spPr>
          <a:xfrm>
            <a:off x="1097419" y="4835736"/>
            <a:ext cx="144567" cy="14458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942320"/>
            </a:solidFill>
            <a:prstDash val="solid"/>
          </a:ln>
          <a:effectLst/>
        </p:spPr>
        <p:txBody>
          <a:bodyPr lIns="91449" tIns="45724" rIns="91449" bIns="45724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Oval 91"/>
          <p:cNvSpPr/>
          <p:nvPr/>
        </p:nvSpPr>
        <p:spPr>
          <a:xfrm>
            <a:off x="2357417" y="3856777"/>
            <a:ext cx="144567" cy="14458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2F5879"/>
            </a:solidFill>
            <a:prstDash val="solid"/>
          </a:ln>
          <a:effectLst/>
        </p:spPr>
        <p:txBody>
          <a:bodyPr lIns="91449" tIns="45724" rIns="91449" bIns="45724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95"/>
          <p:cNvSpPr/>
          <p:nvPr/>
        </p:nvSpPr>
        <p:spPr>
          <a:xfrm>
            <a:off x="1670804" y="2246870"/>
            <a:ext cx="144567" cy="14458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F9900"/>
            </a:solidFill>
            <a:prstDash val="solid"/>
          </a:ln>
          <a:effectLst/>
        </p:spPr>
        <p:txBody>
          <a:bodyPr lIns="91449" tIns="45724" rIns="91449" bIns="45724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279"/>
          <p:cNvGrpSpPr/>
          <p:nvPr/>
        </p:nvGrpSpPr>
        <p:grpSpPr>
          <a:xfrm>
            <a:off x="1339767" y="1292335"/>
            <a:ext cx="810887" cy="810996"/>
            <a:chOff x="846989" y="1428508"/>
            <a:chExt cx="877416" cy="877416"/>
          </a:xfrm>
        </p:grpSpPr>
        <p:sp>
          <p:nvSpPr>
            <p:cNvPr id="73" name="Teardrop 93"/>
            <p:cNvSpPr/>
            <p:nvPr/>
          </p:nvSpPr>
          <p:spPr>
            <a:xfrm rot="8100000">
              <a:off x="846989" y="1428508"/>
              <a:ext cx="877416" cy="877416"/>
            </a:xfrm>
            <a:prstGeom prst="teardrop">
              <a:avLst/>
            </a:prstGeom>
            <a:solidFill>
              <a:srgbClr val="FF9900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94"/>
            <p:cNvSpPr/>
            <p:nvPr/>
          </p:nvSpPr>
          <p:spPr>
            <a:xfrm>
              <a:off x="981458" y="1565005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Group 279"/>
          <p:cNvGrpSpPr/>
          <p:nvPr/>
        </p:nvGrpSpPr>
        <p:grpSpPr>
          <a:xfrm>
            <a:off x="2026380" y="2889538"/>
            <a:ext cx="810887" cy="810996"/>
            <a:chOff x="846989" y="1414764"/>
            <a:chExt cx="877416" cy="877416"/>
          </a:xfrm>
        </p:grpSpPr>
        <p:sp>
          <p:nvSpPr>
            <p:cNvPr id="76" name="Teardrop 89"/>
            <p:cNvSpPr/>
            <p:nvPr/>
          </p:nvSpPr>
          <p:spPr>
            <a:xfrm rot="8100000">
              <a:off x="846989" y="1414764"/>
              <a:ext cx="877416" cy="877416"/>
            </a:xfrm>
            <a:prstGeom prst="teardrop">
              <a:avLst/>
            </a:prstGeom>
            <a:solidFill>
              <a:srgbClr val="2F5879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B7B3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90"/>
            <p:cNvSpPr/>
            <p:nvPr/>
          </p:nvSpPr>
          <p:spPr>
            <a:xfrm>
              <a:off x="981458" y="1551261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B7B3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279"/>
          <p:cNvGrpSpPr/>
          <p:nvPr/>
        </p:nvGrpSpPr>
        <p:grpSpPr>
          <a:xfrm>
            <a:off x="766385" y="3855794"/>
            <a:ext cx="810887" cy="810996"/>
            <a:chOff x="846989" y="1401020"/>
            <a:chExt cx="877416" cy="877416"/>
          </a:xfrm>
        </p:grpSpPr>
        <p:sp>
          <p:nvSpPr>
            <p:cNvPr id="79" name="Teardrop 8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val 86"/>
            <p:cNvSpPr/>
            <p:nvPr/>
          </p:nvSpPr>
          <p:spPr>
            <a:xfrm>
              <a:off x="981458" y="1537516"/>
              <a:ext cx="608478" cy="60847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2505875" y="1323717"/>
            <a:ext cx="357252" cy="415511"/>
            <a:chOff x="5198847" y="3107146"/>
            <a:chExt cx="565150" cy="657225"/>
          </a:xfrm>
          <a:solidFill>
            <a:srgbClr val="64D0DA"/>
          </a:solidFill>
        </p:grpSpPr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78"/>
          <p:cNvGrpSpPr/>
          <p:nvPr/>
        </p:nvGrpSpPr>
        <p:grpSpPr>
          <a:xfrm>
            <a:off x="2815540" y="2391457"/>
            <a:ext cx="185650" cy="602191"/>
            <a:chOff x="2122272" y="2811871"/>
            <a:chExt cx="293688" cy="952500"/>
          </a:xfrm>
        </p:grpSpPr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2242922" y="3610384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2122272" y="2811871"/>
              <a:ext cx="293688" cy="83026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77"/>
          <p:cNvGrpSpPr/>
          <p:nvPr/>
        </p:nvGrpSpPr>
        <p:grpSpPr>
          <a:xfrm>
            <a:off x="1832851" y="3874885"/>
            <a:ext cx="258907" cy="415512"/>
            <a:chOff x="1271372" y="3107146"/>
            <a:chExt cx="409575" cy="657225"/>
          </a:xfrm>
        </p:grpSpPr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450759" y="3418296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Oval 29"/>
            <p:cNvSpPr>
              <a:spLocks noChangeArrowheads="1"/>
            </p:cNvSpPr>
            <p:nvPr/>
          </p:nvSpPr>
          <p:spPr bwMode="auto">
            <a:xfrm>
              <a:off x="1271372" y="3107146"/>
              <a:ext cx="409575" cy="409575"/>
            </a:xfrm>
            <a:prstGeom prst="ellipse">
              <a:avLst/>
            </a:prstGeom>
            <a:solidFill>
              <a:srgbClr val="94232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直接连接符 31"/>
          <p:cNvSpPr>
            <a:spLocks noChangeShapeType="1"/>
          </p:cNvSpPr>
          <p:nvPr/>
        </p:nvSpPr>
        <p:spPr bwMode="auto">
          <a:xfrm rot="5400000">
            <a:off x="4033728" y="2606355"/>
            <a:ext cx="3187096" cy="119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直接连接符 20"/>
          <p:cNvSpPr>
            <a:spLocks noChangeShapeType="1"/>
          </p:cNvSpPr>
          <p:nvPr/>
        </p:nvSpPr>
        <p:spPr bwMode="auto">
          <a:xfrm>
            <a:off x="5882710" y="2339881"/>
            <a:ext cx="1918430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直接连接符 42"/>
          <p:cNvSpPr>
            <a:spLocks noChangeShapeType="1"/>
          </p:cNvSpPr>
          <p:nvPr/>
        </p:nvSpPr>
        <p:spPr bwMode="auto">
          <a:xfrm>
            <a:off x="5882710" y="2944651"/>
            <a:ext cx="1918430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45"/>
          <p:cNvSpPr>
            <a:spLocks noChangeArrowheads="1"/>
          </p:cNvSpPr>
          <p:nvPr/>
        </p:nvSpPr>
        <p:spPr bwMode="auto">
          <a:xfrm>
            <a:off x="5934626" y="3168674"/>
            <a:ext cx="221488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爱玩游戏，上网手机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QQ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聊天等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5934626" y="1809695"/>
            <a:ext cx="181356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交朋友不慎重，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男女同学非正常交往问题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08" name="矩形 51"/>
          <p:cNvSpPr>
            <a:spLocks noChangeArrowheads="1"/>
          </p:cNvSpPr>
          <p:nvPr/>
        </p:nvSpPr>
        <p:spPr bwMode="auto">
          <a:xfrm>
            <a:off x="5934626" y="2527074"/>
            <a:ext cx="154559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打电话时间长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次数多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28" name="直接连接符 42"/>
          <p:cNvSpPr>
            <a:spLocks noChangeShapeType="1"/>
          </p:cNvSpPr>
          <p:nvPr/>
        </p:nvSpPr>
        <p:spPr bwMode="auto">
          <a:xfrm>
            <a:off x="5876290" y="3580130"/>
            <a:ext cx="2334895" cy="635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5"/>
          <p:cNvSpPr>
            <a:spLocks noChangeArrowheads="1"/>
          </p:cNvSpPr>
          <p:nvPr/>
        </p:nvSpPr>
        <p:spPr bwMode="auto">
          <a:xfrm>
            <a:off x="5934626" y="3764939"/>
            <a:ext cx="257556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穿奇装异服，爱好打扮，或沉默寡言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1" name="直接连接符 9"/>
          <p:cNvSpPr>
            <a:spLocks noChangeShapeType="1"/>
          </p:cNvSpPr>
          <p:nvPr/>
        </p:nvSpPr>
        <p:spPr bwMode="auto">
          <a:xfrm>
            <a:off x="3478600" y="1635837"/>
            <a:ext cx="1918430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直接连接符 20"/>
          <p:cNvSpPr>
            <a:spLocks noChangeShapeType="1"/>
          </p:cNvSpPr>
          <p:nvPr/>
        </p:nvSpPr>
        <p:spPr bwMode="auto">
          <a:xfrm>
            <a:off x="3478600" y="2337976"/>
            <a:ext cx="1918430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直接连接符 42"/>
          <p:cNvSpPr>
            <a:spLocks noChangeShapeType="1"/>
          </p:cNvSpPr>
          <p:nvPr/>
        </p:nvSpPr>
        <p:spPr bwMode="auto">
          <a:xfrm>
            <a:off x="3478600" y="2932586"/>
            <a:ext cx="1918430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3"/>
          <p:cNvSpPr>
            <a:spLocks noChangeArrowheads="1"/>
          </p:cNvSpPr>
          <p:nvPr/>
        </p:nvSpPr>
        <p:spPr bwMode="auto">
          <a:xfrm>
            <a:off x="3683551" y="1226515"/>
            <a:ext cx="150876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在外留宿或回家很迟</a:t>
            </a:r>
            <a:endParaRPr lang="zh-CN" altLang="en-US" sz="12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45"/>
          <p:cNvSpPr>
            <a:spLocks noChangeArrowheads="1"/>
          </p:cNvSpPr>
          <p:nvPr/>
        </p:nvSpPr>
        <p:spPr bwMode="auto">
          <a:xfrm>
            <a:off x="4063916" y="3168674"/>
            <a:ext cx="74676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超支消费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988351" y="1953205"/>
            <a:ext cx="89916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带同学住宿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7" name="矩形 51"/>
          <p:cNvSpPr>
            <a:spLocks noChangeArrowheads="1"/>
          </p:cNvSpPr>
          <p:nvPr/>
        </p:nvSpPr>
        <p:spPr bwMode="auto">
          <a:xfrm>
            <a:off x="4064551" y="2527074"/>
            <a:ext cx="74676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ctr"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受伤回家</a:t>
            </a: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8" name="直接连接符 42"/>
          <p:cNvSpPr>
            <a:spLocks noChangeShapeType="1"/>
          </p:cNvSpPr>
          <p:nvPr/>
        </p:nvSpPr>
        <p:spPr bwMode="auto">
          <a:xfrm>
            <a:off x="3430340" y="3578381"/>
            <a:ext cx="1918430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直接连接符 42"/>
          <p:cNvSpPr>
            <a:spLocks noChangeShapeType="1"/>
          </p:cNvSpPr>
          <p:nvPr/>
        </p:nvSpPr>
        <p:spPr bwMode="auto">
          <a:xfrm>
            <a:off x="5894705" y="4137660"/>
            <a:ext cx="2607310" cy="635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64" grpId="0" bldLvl="0" animBg="1"/>
      <p:bldP spid="65" grpId="0" animBg="1"/>
      <p:bldP spid="66" grpId="0" bldLvl="0" animBg="1"/>
      <p:bldP spid="67" grpId="0" bldLvl="0" animBg="1"/>
      <p:bldP spid="68" grpId="0" bldLvl="0" animBg="1"/>
      <p:bldP spid="104" grpId="0"/>
      <p:bldP spid="106" grpId="0"/>
      <p:bldP spid="108" grpId="0"/>
      <p:bldP spid="29" grpId="0"/>
      <p:bldP spid="34" grpId="0"/>
      <p:bldP spid="35" grpId="0"/>
      <p:bldP spid="36" grpId="0"/>
      <p:bldP spid="37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84787" y="963516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尊敬的各位家长朋友：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634269"/>
            <a:ext cx="7128792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200000"/>
              </a:lnSpc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大家上午好！ 首先，请允许我代表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级电子技术应用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全体师生对家长们的到来表示热烈的欢迎和衷心的感谢！感谢你们能够从百忙之中抽出宝贵的时间来配合学校，参加我们的家长会。这就足以看出你们对孩子的关心和关爱，对学校工作的大力支持，在此我再次代表学校对各位的到来表示衷心的感谢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4567" y="1634269"/>
            <a:ext cx="7099801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1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>
            <a:spLocks noChangeArrowheads="1"/>
          </p:cNvSpPr>
          <p:nvPr/>
        </p:nvSpPr>
        <p:spPr bwMode="auto">
          <a:xfrm>
            <a:off x="10795" y="3350260"/>
            <a:ext cx="3061970" cy="1229360"/>
          </a:xfrm>
          <a:custGeom>
            <a:avLst/>
            <a:gdLst>
              <a:gd name="T0" fmla="*/ 33 w 943"/>
              <a:gd name="T1" fmla="*/ 0 h 295"/>
              <a:gd name="T2" fmla="*/ 0 w 943"/>
              <a:gd name="T3" fmla="*/ 0 h 295"/>
              <a:gd name="T4" fmla="*/ 0 w 943"/>
              <a:gd name="T5" fmla="*/ 64 h 295"/>
              <a:gd name="T6" fmla="*/ 33 w 943"/>
              <a:gd name="T7" fmla="*/ 64 h 295"/>
              <a:gd name="T8" fmla="*/ 518 w 943"/>
              <a:gd name="T9" fmla="*/ 119 h 295"/>
              <a:gd name="T10" fmla="*/ 927 w 943"/>
              <a:gd name="T11" fmla="*/ 295 h 295"/>
              <a:gd name="T12" fmla="*/ 943 w 943"/>
              <a:gd name="T13" fmla="*/ 236 h 295"/>
              <a:gd name="T14" fmla="*/ 525 w 943"/>
              <a:gd name="T15" fmla="*/ 56 h 295"/>
              <a:gd name="T16" fmla="*/ 33 w 943"/>
              <a:gd name="T17" fmla="*/ 0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3"/>
              <a:gd name="T28" fmla="*/ 0 h 295"/>
              <a:gd name="T29" fmla="*/ 943 w 943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29385" y="41021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对家长的要求和建议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67485" y="9785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需要家长配合的方面</a:t>
            </a:r>
            <a:endParaRPr lang="zh-CN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3678237" y="1146885"/>
            <a:ext cx="4243388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控制好上学放学时间及业余时间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751897" y="1728863"/>
            <a:ext cx="39544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严格控制孩子的零花钱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3751897" y="2414345"/>
            <a:ext cx="39544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反对同学聚会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过生日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3755072" y="3148296"/>
            <a:ext cx="3954463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周末不要去野外游泳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3707904" y="3846151"/>
            <a:ext cx="4144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加强与班主任和任课老师的联系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121200" y="1346946"/>
            <a:ext cx="252000" cy="252000"/>
          </a:xfrm>
          <a:prstGeom prst="ellipse">
            <a:avLst/>
          </a:prstGeom>
          <a:solidFill>
            <a:srgbClr val="2CA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4" name="椭圆 63"/>
          <p:cNvSpPr/>
          <p:nvPr/>
        </p:nvSpPr>
        <p:spPr>
          <a:xfrm>
            <a:off x="3297412" y="1933620"/>
            <a:ext cx="252000" cy="25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5" name="椭圆 64"/>
          <p:cNvSpPr/>
          <p:nvPr/>
        </p:nvSpPr>
        <p:spPr>
          <a:xfrm>
            <a:off x="3384149" y="2619103"/>
            <a:ext cx="252000" cy="252000"/>
          </a:xfrm>
          <a:prstGeom prst="ellipse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6" name="椭圆 65"/>
          <p:cNvSpPr/>
          <p:nvPr/>
        </p:nvSpPr>
        <p:spPr>
          <a:xfrm>
            <a:off x="3321542" y="3326021"/>
            <a:ext cx="252000" cy="252000"/>
          </a:xfrm>
          <a:prstGeom prst="ellipse">
            <a:avLst/>
          </a:prstGeom>
          <a:solidFill>
            <a:srgbClr val="942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7" name="椭圆 66"/>
          <p:cNvSpPr/>
          <p:nvPr/>
        </p:nvSpPr>
        <p:spPr>
          <a:xfrm>
            <a:off x="3203750" y="3917708"/>
            <a:ext cx="252000" cy="252000"/>
          </a:xfrm>
          <a:prstGeom prst="ellipse">
            <a:avLst/>
          </a:prstGeom>
          <a:solidFill>
            <a:srgbClr val="664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3175" y="2674695"/>
            <a:ext cx="3308350" cy="20955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4" name="Freeform 9"/>
          <p:cNvSpPr>
            <a:spLocks noChangeArrowheads="1"/>
          </p:cNvSpPr>
          <p:nvPr/>
        </p:nvSpPr>
        <p:spPr bwMode="auto">
          <a:xfrm>
            <a:off x="0" y="2013343"/>
            <a:ext cx="3262312" cy="644525"/>
          </a:xfrm>
          <a:custGeom>
            <a:avLst/>
            <a:gdLst>
              <a:gd name="T0" fmla="*/ 986 w 996"/>
              <a:gd name="T1" fmla="*/ 0 h 197"/>
              <a:gd name="T2" fmla="*/ 515 w 996"/>
              <a:gd name="T3" fmla="*/ 114 h 197"/>
              <a:gd name="T4" fmla="*/ 113 w 996"/>
              <a:gd name="T5" fmla="*/ 133 h 197"/>
              <a:gd name="T6" fmla="*/ 1 w 996"/>
              <a:gd name="T7" fmla="*/ 132 h 197"/>
              <a:gd name="T8" fmla="*/ 0 w 996"/>
              <a:gd name="T9" fmla="*/ 196 h 197"/>
              <a:gd name="T10" fmla="*/ 114 w 996"/>
              <a:gd name="T11" fmla="*/ 197 h 197"/>
              <a:gd name="T12" fmla="*/ 518 w 996"/>
              <a:gd name="T13" fmla="*/ 178 h 197"/>
              <a:gd name="T14" fmla="*/ 996 w 996"/>
              <a:gd name="T15" fmla="*/ 63 h 197"/>
              <a:gd name="T16" fmla="*/ 986 w 996"/>
              <a:gd name="T17" fmla="*/ 0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"/>
              <a:gd name="T28" fmla="*/ 0 h 197"/>
              <a:gd name="T29" fmla="*/ 996 w 996"/>
              <a:gd name="T30" fmla="*/ 197 h 1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" h="197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5" name="Freeform 10"/>
          <p:cNvSpPr>
            <a:spLocks noChangeArrowheads="1"/>
          </p:cNvSpPr>
          <p:nvPr/>
        </p:nvSpPr>
        <p:spPr bwMode="auto">
          <a:xfrm>
            <a:off x="0" y="1491373"/>
            <a:ext cx="3092450" cy="968375"/>
          </a:xfrm>
          <a:custGeom>
            <a:avLst/>
            <a:gdLst>
              <a:gd name="T0" fmla="*/ 927 w 944"/>
              <a:gd name="T1" fmla="*/ 0 h 296"/>
              <a:gd name="T2" fmla="*/ 519 w 944"/>
              <a:gd name="T3" fmla="*/ 176 h 296"/>
              <a:gd name="T4" fmla="*/ 33 w 944"/>
              <a:gd name="T5" fmla="*/ 231 h 296"/>
              <a:gd name="T6" fmla="*/ 1 w 944"/>
              <a:gd name="T7" fmla="*/ 231 h 296"/>
              <a:gd name="T8" fmla="*/ 0 w 944"/>
              <a:gd name="T9" fmla="*/ 295 h 296"/>
              <a:gd name="T10" fmla="*/ 34 w 944"/>
              <a:gd name="T11" fmla="*/ 296 h 296"/>
              <a:gd name="T12" fmla="*/ 526 w 944"/>
              <a:gd name="T13" fmla="*/ 240 h 296"/>
              <a:gd name="T14" fmla="*/ 944 w 944"/>
              <a:gd name="T15" fmla="*/ 59 h 296"/>
              <a:gd name="T16" fmla="*/ 927 w 944"/>
              <a:gd name="T17" fmla="*/ 0 h 2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4"/>
              <a:gd name="T28" fmla="*/ 0 h 296"/>
              <a:gd name="T29" fmla="*/ 944 w 944"/>
              <a:gd name="T30" fmla="*/ 296 h 2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4" h="296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rgbClr val="2CAA8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6" name="Freeform 11"/>
          <p:cNvSpPr>
            <a:spLocks noChangeArrowheads="1"/>
          </p:cNvSpPr>
          <p:nvPr/>
        </p:nvSpPr>
        <p:spPr bwMode="auto">
          <a:xfrm>
            <a:off x="0" y="2903295"/>
            <a:ext cx="3262312" cy="644525"/>
          </a:xfrm>
          <a:custGeom>
            <a:avLst/>
            <a:gdLst>
              <a:gd name="T0" fmla="*/ 114 w 996"/>
              <a:gd name="T1" fmla="*/ 0 h 197"/>
              <a:gd name="T2" fmla="*/ 0 w 996"/>
              <a:gd name="T3" fmla="*/ 1 h 197"/>
              <a:gd name="T4" fmla="*/ 0 w 996"/>
              <a:gd name="T5" fmla="*/ 66 h 197"/>
              <a:gd name="T6" fmla="*/ 112 w 996"/>
              <a:gd name="T7" fmla="*/ 65 h 197"/>
              <a:gd name="T8" fmla="*/ 515 w 996"/>
              <a:gd name="T9" fmla="*/ 84 h 197"/>
              <a:gd name="T10" fmla="*/ 985 w 996"/>
              <a:gd name="T11" fmla="*/ 197 h 197"/>
              <a:gd name="T12" fmla="*/ 996 w 996"/>
              <a:gd name="T13" fmla="*/ 134 h 197"/>
              <a:gd name="T14" fmla="*/ 518 w 996"/>
              <a:gd name="T15" fmla="*/ 19 h 197"/>
              <a:gd name="T16" fmla="*/ 114 w 996"/>
              <a:gd name="T17" fmla="*/ 0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"/>
              <a:gd name="T28" fmla="*/ 0 h 197"/>
              <a:gd name="T29" fmla="*/ 996 w 996"/>
              <a:gd name="T30" fmla="*/ 197 h 1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" h="197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rgbClr val="94232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7" name="Freeform 12"/>
          <p:cNvSpPr>
            <a:spLocks noChangeArrowheads="1"/>
          </p:cNvSpPr>
          <p:nvPr/>
        </p:nvSpPr>
        <p:spPr bwMode="auto">
          <a:xfrm>
            <a:off x="6350" y="3136340"/>
            <a:ext cx="3089275" cy="965200"/>
          </a:xfrm>
          <a:custGeom>
            <a:avLst/>
            <a:gdLst>
              <a:gd name="T0" fmla="*/ 33 w 943"/>
              <a:gd name="T1" fmla="*/ 0 h 295"/>
              <a:gd name="T2" fmla="*/ 0 w 943"/>
              <a:gd name="T3" fmla="*/ 0 h 295"/>
              <a:gd name="T4" fmla="*/ 0 w 943"/>
              <a:gd name="T5" fmla="*/ 64 h 295"/>
              <a:gd name="T6" fmla="*/ 33 w 943"/>
              <a:gd name="T7" fmla="*/ 64 h 295"/>
              <a:gd name="T8" fmla="*/ 518 w 943"/>
              <a:gd name="T9" fmla="*/ 119 h 295"/>
              <a:gd name="T10" fmla="*/ 927 w 943"/>
              <a:gd name="T11" fmla="*/ 295 h 295"/>
              <a:gd name="T12" fmla="*/ 943 w 943"/>
              <a:gd name="T13" fmla="*/ 236 h 295"/>
              <a:gd name="T14" fmla="*/ 525 w 943"/>
              <a:gd name="T15" fmla="*/ 56 h 295"/>
              <a:gd name="T16" fmla="*/ 33 w 943"/>
              <a:gd name="T17" fmla="*/ 0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3"/>
              <a:gd name="T28" fmla="*/ 0 h 295"/>
              <a:gd name="T29" fmla="*/ 943 w 943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rgbClr val="66483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64380" y="4378083"/>
            <a:ext cx="252000" cy="25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025140" y="4331335"/>
            <a:ext cx="5064760" cy="10737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02005" eaLnBrk="1" hangingPunct="1">
              <a:spcBef>
                <a:spcPct val="0"/>
              </a:spcBef>
              <a:spcAft>
                <a:spcPct val="40000"/>
              </a:spcAft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生活费问题、安全问题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支持孩子、鼓励孩子、常识孩子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ctr" defTabSz="802005" eaLnBrk="1" hangingPunct="1">
              <a:spcBef>
                <a:spcPct val="0"/>
              </a:spcBef>
              <a:spcAft>
                <a:spcPct val="40000"/>
              </a:spcAft>
              <a:buNone/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58" grpId="0"/>
          <p:bldP spid="59" grpId="0"/>
          <p:bldP spid="60" grpId="0"/>
          <p:bldP spid="61" grpId="0"/>
          <p:bldP spid="62" grpId="0"/>
          <p:bldP spid="63" grpId="0" bldLvl="0" animBg="1"/>
          <p:bldP spid="64" grpId="0" bldLvl="0" animBg="1"/>
          <p:bldP spid="65" grpId="0" bldLvl="0" animBg="1"/>
          <p:bldP spid="66" grpId="0" bldLvl="0" animBg="1"/>
          <p:bldP spid="67" grpId="0" bldLvl="0" animBg="1"/>
          <p:bldP spid="52" grpId="0" bldLvl="0" animBg="1"/>
          <p:bldP spid="54" grpId="0" bldLvl="0" animBg="1"/>
          <p:bldP spid="55" grpId="0" bldLvl="0" animBg="1"/>
          <p:bldP spid="56" grpId="0" bldLvl="0" animBg="1"/>
          <p:bldP spid="57" grpId="0" bldLvl="0" animBg="1"/>
          <p:bldP spid="2" grpId="0" animBg="1"/>
          <p:bldP spid="44" grpId="0"/>
          <p:bldP spid="7" grpId="0" animBg="1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58" grpId="0"/>
          <p:bldP spid="59" grpId="0"/>
          <p:bldP spid="60" grpId="0"/>
          <p:bldP spid="61" grpId="0"/>
          <p:bldP spid="62" grpId="0"/>
          <p:bldP spid="63" grpId="0" bldLvl="0" animBg="1"/>
          <p:bldP spid="64" grpId="0" bldLvl="0" animBg="1"/>
          <p:bldP spid="65" grpId="0" bldLvl="0" animBg="1"/>
          <p:bldP spid="66" grpId="0" bldLvl="0" animBg="1"/>
          <p:bldP spid="67" grpId="0" bldLvl="0" animBg="1"/>
          <p:bldP spid="52" grpId="0" bldLvl="0" animBg="1"/>
          <p:bldP spid="54" grpId="0" bldLvl="0" animBg="1"/>
          <p:bldP spid="55" grpId="0" bldLvl="0" animBg="1"/>
          <p:bldP spid="56" grpId="0" bldLvl="0" animBg="1"/>
          <p:bldP spid="57" grpId="0" bldLvl="0" animBg="1"/>
          <p:bldP spid="2" grpId="0" animBg="1"/>
          <p:bldP spid="44" grpId="0"/>
          <p:bldP spid="7" grpId="0" animBg="1"/>
          <p:bldP spid="1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87680" y="1877695"/>
            <a:ext cx="4418330" cy="1196975"/>
          </a:xfrm>
          <a:prstGeom prst="roundRect">
            <a:avLst>
              <a:gd name="adj" fmla="val 10000"/>
            </a:avLst>
          </a:prstGeom>
          <a:noFill/>
          <a:ln w="25400" cap="flat" cmpd="sng" algn="ctr">
            <a:solidFill>
              <a:srgbClr val="2CAA83"/>
            </a:solidFill>
            <a:prstDash val="solid"/>
          </a:ln>
          <a:effectLst/>
        </p:spPr>
      </p:sp>
      <p:sp>
        <p:nvSpPr>
          <p:cNvPr id="22" name="文本框 21"/>
          <p:cNvSpPr txBox="1"/>
          <p:nvPr/>
        </p:nvSpPr>
        <p:spPr>
          <a:xfrm>
            <a:off x="501015" y="2153285"/>
            <a:ext cx="440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家长发言</a:t>
            </a:r>
            <a:endParaRPr lang="zh-CN" altLang="en-US" sz="3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直接连接符 31"/>
          <p:cNvSpPr>
            <a:spLocks noChangeShapeType="1"/>
          </p:cNvSpPr>
          <p:nvPr/>
        </p:nvSpPr>
        <p:spPr bwMode="auto">
          <a:xfrm rot="5400000" flipV="1">
            <a:off x="536575" y="941070"/>
            <a:ext cx="1894840" cy="12700"/>
          </a:xfrm>
          <a:prstGeom prst="line">
            <a:avLst/>
          </a:prstGeom>
          <a:noFill/>
          <a:ln w="28575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直接连接符 31"/>
          <p:cNvSpPr>
            <a:spLocks noChangeShapeType="1"/>
          </p:cNvSpPr>
          <p:nvPr/>
        </p:nvSpPr>
        <p:spPr bwMode="auto">
          <a:xfrm rot="5400000" flipV="1">
            <a:off x="2799715" y="923925"/>
            <a:ext cx="1894840" cy="12700"/>
          </a:xfrm>
          <a:prstGeom prst="line">
            <a:avLst/>
          </a:prstGeom>
          <a:noFill/>
          <a:ln w="28575" cap="flat" cmpd="sng">
            <a:solidFill>
              <a:sysClr val="windowText" lastClr="000000">
                <a:lumMod val="85000"/>
                <a:lumOff val="15000"/>
              </a:sys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9" tIns="34295" rIns="68589" bIns="34295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10" y="1549400"/>
            <a:ext cx="1142365" cy="3141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5" y="1656080"/>
            <a:ext cx="1066800" cy="32429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95" y="1357630"/>
            <a:ext cx="1142365" cy="312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5" y="1844675"/>
            <a:ext cx="1384935" cy="286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01015" y="2153285"/>
            <a:ext cx="440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互动交流</a:t>
            </a:r>
            <a:endParaRPr lang="zh-CN" altLang="en-US" sz="3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7680" y="-17145"/>
            <a:ext cx="4418330" cy="3091180"/>
            <a:chOff x="768" y="-27"/>
            <a:chExt cx="6958" cy="4868"/>
          </a:xfrm>
        </p:grpSpPr>
        <p:sp>
          <p:nvSpPr>
            <p:cNvPr id="49" name="圆角矩形 48"/>
            <p:cNvSpPr/>
            <p:nvPr/>
          </p:nvSpPr>
          <p:spPr>
            <a:xfrm>
              <a:off x="768" y="2957"/>
              <a:ext cx="6958" cy="1885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rgbClr val="2CAA83"/>
              </a:solidFill>
              <a:prstDash val="solid"/>
            </a:ln>
            <a:effectLst/>
          </p:spPr>
        </p:sp>
        <p:sp>
          <p:nvSpPr>
            <p:cNvPr id="98" name="直接连接符 31"/>
            <p:cNvSpPr>
              <a:spLocks noChangeShapeType="1"/>
            </p:cNvSpPr>
            <p:nvPr/>
          </p:nvSpPr>
          <p:spPr bwMode="auto">
            <a:xfrm rot="5400000" flipV="1">
              <a:off x="845" y="1482"/>
              <a:ext cx="2984" cy="20"/>
            </a:xfrm>
            <a:prstGeom prst="line">
              <a:avLst/>
            </a:prstGeom>
            <a:noFill/>
            <a:ln w="28575" cap="flat" cmpd="sng">
              <a:solidFill>
                <a:sysClr val="windowText" lastClr="000000">
                  <a:lumMod val="85000"/>
                  <a:lumOff val="15000"/>
                </a:sys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9" tIns="34295" rIns="68589" bIns="34295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接连接符 31"/>
            <p:cNvSpPr>
              <a:spLocks noChangeShapeType="1"/>
            </p:cNvSpPr>
            <p:nvPr/>
          </p:nvSpPr>
          <p:spPr bwMode="auto">
            <a:xfrm rot="5400000" flipV="1">
              <a:off x="4409" y="1455"/>
              <a:ext cx="2984" cy="20"/>
            </a:xfrm>
            <a:prstGeom prst="line">
              <a:avLst/>
            </a:prstGeom>
            <a:noFill/>
            <a:ln w="28575" cap="flat" cmpd="sng">
              <a:solidFill>
                <a:sysClr val="windowText" lastClr="000000">
                  <a:lumMod val="85000"/>
                  <a:lumOff val="15000"/>
                </a:sys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9" tIns="34295" rIns="68589" bIns="34295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10" y="1549400"/>
            <a:ext cx="1142365" cy="3141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5" y="1656080"/>
            <a:ext cx="1066800" cy="32429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95" y="1357630"/>
            <a:ext cx="1142365" cy="312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5" y="1844675"/>
            <a:ext cx="1384935" cy="28663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98805" y="3144520"/>
            <a:ext cx="441896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  <a:buClr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欢迎家长朋友对学校、班级、教师提出宝贵的意见或建议，请畅所欲言。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22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22" grpId="0"/>
          <p:bldP spid="1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015615"/>
            <a:ext cx="3818255" cy="2177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315595" y="1275715"/>
            <a:ext cx="9459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成功的教育应该是学校、家庭、社会共同作用的结果！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3735" y="2310765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/>
            <a:r>
              <a:rPr lang="zh-CN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让我们携起来，共创孩子的美好明天</a:t>
            </a:r>
            <a:endParaRPr lang="zh-CN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5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5" grpId="0"/>
          <p:bldP spid="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1555750"/>
            <a:ext cx="2508106" cy="35353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4460" y="869315"/>
            <a:ext cx="5240020" cy="2437130"/>
            <a:chOff x="196" y="1369"/>
            <a:chExt cx="8252" cy="3838"/>
          </a:xfrm>
        </p:grpSpPr>
        <p:sp>
          <p:nvSpPr>
            <p:cNvPr id="161" name="圆角矩形 160"/>
            <p:cNvSpPr/>
            <p:nvPr/>
          </p:nvSpPr>
          <p:spPr>
            <a:xfrm>
              <a:off x="196" y="1369"/>
              <a:ext cx="8253" cy="3838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13" y="1908"/>
              <a:ext cx="6515" cy="276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28600" indent="-228600" algn="just" eaLnBrk="1" hangingPunct="1">
                <a:lnSpc>
                  <a:spcPct val="200000"/>
                </a:lnSpc>
                <a:buNone/>
              </a:pPr>
              <a:r>
                <a:rPr lang="zh-CN" altLang="zh-CN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再次感谢家长朋友在百忙中光临指导，</a:t>
              </a:r>
              <a:endParaRPr lang="zh-CN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28600" indent="-228600" algn="just" eaLnBrk="1" hangingPunct="1">
                <a:lnSpc>
                  <a:spcPct val="200000"/>
                </a:lnSpc>
                <a:buNone/>
              </a:pPr>
              <a:r>
                <a:rPr lang="zh-CN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愿家长望子成龙、望女成凤的愿望</a:t>
              </a:r>
              <a:endParaRPr lang="zh-CN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28600" indent="-228600" algn="just" eaLnBrk="1" hangingPunct="1">
                <a:lnSpc>
                  <a:spcPct val="200000"/>
                </a:lnSpc>
                <a:buNone/>
              </a:pPr>
              <a:r>
                <a:rPr lang="zh-CN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在我们的共同努力下变成现实！</a:t>
              </a:r>
              <a:endParaRPr lang="zh-CN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58" name="椭圆 157"/>
          <p:cNvSpPr/>
          <p:nvPr/>
        </p:nvSpPr>
        <p:spPr>
          <a:xfrm flipH="1">
            <a:off x="3462080" y="4017378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5296032" y="2901628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椭圆 168"/>
          <p:cNvSpPr/>
          <p:nvPr/>
        </p:nvSpPr>
        <p:spPr>
          <a:xfrm flipH="1">
            <a:off x="5089262" y="318590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 flipH="1">
            <a:off x="10242376" y="5599206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-32426" y="340978"/>
            <a:ext cx="528332" cy="5283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73806" y="432269"/>
            <a:ext cx="380577" cy="3805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5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158" grpId="0" bldLvl="0" animBg="1"/>
          <p:bldP spid="160" grpId="0" bldLvl="0" animBg="1"/>
          <p:bldP spid="169" grpId="0" bldLvl="0" animBg="1"/>
          <p:bldP spid="170" grpId="0" bldLvl="0" animBg="1"/>
          <p:bldP spid="44" grpId="0" bldLvl="0" animBg="1"/>
          <p:bldP spid="5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5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158" grpId="0" bldLvl="0" animBg="1"/>
          <p:bldP spid="160" grpId="0" bldLvl="0" animBg="1"/>
          <p:bldP spid="169" grpId="0" bldLvl="0" animBg="1"/>
          <p:bldP spid="170" grpId="0" bldLvl="0" animBg="1"/>
          <p:bldP spid="44" grpId="0" bldLvl="0" animBg="1"/>
          <p:bldP spid="56" grpId="0" bldLvl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803672" y="3791087"/>
            <a:ext cx="3780234" cy="517070"/>
          </a:xfrm>
        </p:spPr>
        <p:txBody>
          <a:bodyPr/>
          <a:lstStyle/>
          <a:p>
            <a:r>
              <a:rPr lang="en-US" altLang="zh-CN" dirty="0">
                <a:solidFill>
                  <a:srgbClr val="3D98A5"/>
                </a:solidFill>
              </a:rPr>
              <a:t>THANKING FOR YOUR WATCHING</a:t>
            </a:r>
            <a:endParaRPr lang="en-US" altLang="zh-CN" dirty="0">
              <a:solidFill>
                <a:srgbClr val="3D98A5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03672" y="2796721"/>
            <a:ext cx="3780234" cy="994172"/>
          </a:xfrm>
        </p:spPr>
        <p:txBody>
          <a:bodyPr/>
          <a:lstStyle/>
          <a:p>
            <a:r>
              <a:rPr lang="en-US" altLang="zh-CN" sz="4500" dirty="0">
                <a:solidFill>
                  <a:srgbClr val="3D98A5"/>
                </a:solidFill>
              </a:rPr>
              <a:t>THANK YOU</a:t>
            </a:r>
            <a:endParaRPr lang="en-US" altLang="zh-CN" sz="4500" dirty="0">
              <a:solidFill>
                <a:srgbClr val="3D98A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0515" y="3220085"/>
            <a:ext cx="1871980" cy="1296035"/>
          </a:xfrm>
          <a:prstGeom prst="rect">
            <a:avLst/>
          </a:prstGeom>
          <a:solidFill>
            <a:srgbClr val="F3C626"/>
          </a:solidFill>
          <a:ln w="9525" cap="flat" cmpd="sng" algn="ctr">
            <a:solidFill>
              <a:srgbClr val="F3C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心圆 4"/>
          <p:cNvSpPr/>
          <p:nvPr/>
        </p:nvSpPr>
        <p:spPr>
          <a:xfrm>
            <a:off x="2666365" y="624840"/>
            <a:ext cx="2332990" cy="2332990"/>
          </a:xfrm>
          <a:prstGeom prst="donut">
            <a:avLst>
              <a:gd name="adj" fmla="val 127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317365" y="624840"/>
            <a:ext cx="2332990" cy="2332990"/>
          </a:xfrm>
          <a:prstGeom prst="donut">
            <a:avLst>
              <a:gd name="adj" fmla="val 12710"/>
            </a:avLst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3405505" y="2028825"/>
            <a:ext cx="2332990" cy="2332990"/>
          </a:xfrm>
          <a:prstGeom prst="donut">
            <a:avLst>
              <a:gd name="adj" fmla="val 12710"/>
            </a:avLst>
          </a:prstGeom>
          <a:solidFill>
            <a:srgbClr val="AA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19372" y="1791216"/>
            <a:ext cx="2147124" cy="0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dash"/>
            <a:tailEnd type="oval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1258512" y="3580011"/>
            <a:ext cx="2147124" cy="0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dash"/>
            <a:tailEnd type="oval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6650297" y="2245876"/>
            <a:ext cx="2147124" cy="0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dash"/>
            <a:tailEnd type="oval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7013278" y="1622427"/>
            <a:ext cx="1106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  师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8473" y="2957832"/>
            <a:ext cx="1106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生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6973" y="1273177"/>
            <a:ext cx="1212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   长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29385" y="410210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我们本次家长会的目的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Freeform 517"/>
          <p:cNvSpPr/>
          <p:nvPr/>
        </p:nvSpPr>
        <p:spPr bwMode="auto">
          <a:xfrm>
            <a:off x="3336925" y="3938905"/>
            <a:ext cx="458470" cy="457200"/>
          </a:xfrm>
          <a:custGeom>
            <a:avLst/>
            <a:gdLst>
              <a:gd name="T0" fmla="*/ 349 w 349"/>
              <a:gd name="T1" fmla="*/ 281 h 348"/>
              <a:gd name="T2" fmla="*/ 282 w 349"/>
              <a:gd name="T3" fmla="*/ 348 h 348"/>
              <a:gd name="T4" fmla="*/ 68 w 349"/>
              <a:gd name="T5" fmla="*/ 348 h 348"/>
              <a:gd name="T6" fmla="*/ 0 w 349"/>
              <a:gd name="T7" fmla="*/ 281 h 348"/>
              <a:gd name="T8" fmla="*/ 0 w 349"/>
              <a:gd name="T9" fmla="*/ 67 h 348"/>
              <a:gd name="T10" fmla="*/ 68 w 349"/>
              <a:gd name="T11" fmla="*/ 0 h 348"/>
              <a:gd name="T12" fmla="*/ 282 w 349"/>
              <a:gd name="T13" fmla="*/ 0 h 348"/>
              <a:gd name="T14" fmla="*/ 349 w 349"/>
              <a:gd name="T15" fmla="*/ 67 h 348"/>
              <a:gd name="T16" fmla="*/ 349 w 349"/>
              <a:gd name="T17" fmla="*/ 28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8">
                <a:moveTo>
                  <a:pt x="349" y="281"/>
                </a:moveTo>
                <a:cubicBezTo>
                  <a:pt x="349" y="318"/>
                  <a:pt x="319" y="348"/>
                  <a:pt x="282" y="348"/>
                </a:cubicBezTo>
                <a:cubicBezTo>
                  <a:pt x="68" y="348"/>
                  <a:pt x="68" y="348"/>
                  <a:pt x="68" y="348"/>
                </a:cubicBezTo>
                <a:cubicBezTo>
                  <a:pt x="31" y="348"/>
                  <a:pt x="0" y="318"/>
                  <a:pt x="0" y="281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1" y="0"/>
                  <a:pt x="68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319" y="0"/>
                  <a:pt x="349" y="30"/>
                  <a:pt x="349" y="67"/>
                </a:cubicBezTo>
                <a:lnTo>
                  <a:pt x="349" y="281"/>
                </a:lnTo>
                <a:close/>
              </a:path>
            </a:pathLst>
          </a:custGeom>
          <a:noFill/>
          <a:ln w="68263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68572" tIns="34286" rIns="68572" bIns="3428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487355" y="1641087"/>
            <a:ext cx="1240936" cy="1240936"/>
            <a:chOff x="4247511" y="1566336"/>
            <a:chExt cx="2152126" cy="2152127"/>
          </a:xfrm>
        </p:grpSpPr>
        <p:sp>
          <p:nvSpPr>
            <p:cNvPr id="36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77697" y="2755920"/>
            <a:ext cx="1721765" cy="1728599"/>
            <a:chOff x="4958468" y="3328177"/>
            <a:chExt cx="2986020" cy="2997870"/>
          </a:xfrm>
        </p:grpSpPr>
        <p:sp>
          <p:nvSpPr>
            <p:cNvPr id="51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6" rIns="68572" bIns="3428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Freeform 541"/>
          <p:cNvSpPr/>
          <p:nvPr/>
        </p:nvSpPr>
        <p:spPr bwMode="auto">
          <a:xfrm>
            <a:off x="4918075" y="1848485"/>
            <a:ext cx="458470" cy="458470"/>
          </a:xfrm>
          <a:custGeom>
            <a:avLst/>
            <a:gdLst>
              <a:gd name="T0" fmla="*/ 349 w 349"/>
              <a:gd name="T1" fmla="*/ 282 h 349"/>
              <a:gd name="T2" fmla="*/ 282 w 349"/>
              <a:gd name="T3" fmla="*/ 349 h 349"/>
              <a:gd name="T4" fmla="*/ 68 w 349"/>
              <a:gd name="T5" fmla="*/ 349 h 349"/>
              <a:gd name="T6" fmla="*/ 0 w 349"/>
              <a:gd name="T7" fmla="*/ 282 h 349"/>
              <a:gd name="T8" fmla="*/ 0 w 349"/>
              <a:gd name="T9" fmla="*/ 68 h 349"/>
              <a:gd name="T10" fmla="*/ 68 w 349"/>
              <a:gd name="T11" fmla="*/ 0 h 349"/>
              <a:gd name="T12" fmla="*/ 282 w 349"/>
              <a:gd name="T13" fmla="*/ 0 h 349"/>
              <a:gd name="T14" fmla="*/ 349 w 349"/>
              <a:gd name="T15" fmla="*/ 68 h 349"/>
              <a:gd name="T16" fmla="*/ 349 w 349"/>
              <a:gd name="T17" fmla="*/ 282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9">
                <a:moveTo>
                  <a:pt x="349" y="282"/>
                </a:moveTo>
                <a:cubicBezTo>
                  <a:pt x="349" y="319"/>
                  <a:pt x="319" y="349"/>
                  <a:pt x="282" y="349"/>
                </a:cubicBezTo>
                <a:cubicBezTo>
                  <a:pt x="68" y="349"/>
                  <a:pt x="68" y="349"/>
                  <a:pt x="68" y="349"/>
                </a:cubicBezTo>
                <a:cubicBezTo>
                  <a:pt x="30" y="349"/>
                  <a:pt x="0" y="319"/>
                  <a:pt x="0" y="28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319" y="0"/>
                  <a:pt x="349" y="31"/>
                  <a:pt x="349" y="68"/>
                </a:cubicBezTo>
                <a:lnTo>
                  <a:pt x="349" y="282"/>
                </a:lnTo>
                <a:close/>
              </a:path>
            </a:pathLst>
          </a:custGeom>
          <a:solidFill>
            <a:srgbClr val="FFFFFF"/>
          </a:solidFill>
          <a:ln w="68263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68572" tIns="34286" rIns="68572" bIns="3428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55"/>
          <p:cNvSpPr/>
          <p:nvPr/>
        </p:nvSpPr>
        <p:spPr>
          <a:xfrm>
            <a:off x="5595620" y="1858645"/>
            <a:ext cx="262572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555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让家长了解专业</a:t>
            </a:r>
            <a:endParaRPr lang="zh-CN" altLang="en-US" sz="2400" b="1" dirty="0">
              <a:solidFill>
                <a:srgbClr val="05558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2" name="Rectangle 67"/>
          <p:cNvSpPr/>
          <p:nvPr/>
        </p:nvSpPr>
        <p:spPr>
          <a:xfrm flipH="1">
            <a:off x="838200" y="3862070"/>
            <a:ext cx="233743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让家长了解学生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5" name="Rectangle 73"/>
          <p:cNvSpPr/>
          <p:nvPr/>
        </p:nvSpPr>
        <p:spPr>
          <a:xfrm>
            <a:off x="5781040" y="3418840"/>
            <a:ext cx="2962910" cy="9226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77"/>
          <p:cNvSpPr/>
          <p:nvPr/>
        </p:nvSpPr>
        <p:spPr>
          <a:xfrm>
            <a:off x="1020445" y="1756410"/>
            <a:ext cx="2440305" cy="922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Rectangle 67"/>
          <p:cNvSpPr/>
          <p:nvPr/>
        </p:nvSpPr>
        <p:spPr>
          <a:xfrm flipH="1">
            <a:off x="1071880" y="1974850"/>
            <a:ext cx="233743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让家长了解学校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Rectangle 67"/>
          <p:cNvSpPr/>
          <p:nvPr/>
        </p:nvSpPr>
        <p:spPr>
          <a:xfrm flipH="1">
            <a:off x="5781675" y="3645535"/>
            <a:ext cx="296164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需要家长配合的方面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7" grpId="0" bldLvl="0" animBg="1"/>
          <p:bldP spid="35" grpId="0" animBg="1"/>
          <p:bldP spid="74" grpId="0" animBg="1"/>
          <p:bldP spid="79" grpId="0"/>
          <p:bldP spid="82" grpId="0"/>
          <p:bldP spid="85" grpId="0" bldLvl="0" animBg="1"/>
          <p:bldP spid="90" grpId="0" animBg="1"/>
          <p:bldP spid="2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6" grpId="0" bldLvl="0" animBg="1"/>
          <p:bldP spid="7" grpId="0" bldLvl="0" animBg="1"/>
          <p:bldP spid="35" grpId="0" animBg="1"/>
          <p:bldP spid="74" grpId="0" animBg="1"/>
          <p:bldP spid="79" grpId="0"/>
          <p:bldP spid="82" grpId="0"/>
          <p:bldP spid="85" grpId="0" bldLvl="0" animBg="1"/>
          <p:bldP spid="90" grpId="0" animBg="1"/>
          <p:bldP spid="2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29385" y="41021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我们的愿望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198237" y="1587862"/>
            <a:ext cx="1569467" cy="2924152"/>
            <a:chOff x="5311267" y="2414632"/>
            <a:chExt cx="1569466" cy="2924152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5753390" y="4470684"/>
              <a:ext cx="683798" cy="868100"/>
            </a:xfrm>
            <a:custGeom>
              <a:avLst/>
              <a:gdLst>
                <a:gd name="T0" fmla="*/ 270 w 347"/>
                <a:gd name="T1" fmla="*/ 0 h 440"/>
                <a:gd name="T2" fmla="*/ 174 w 347"/>
                <a:gd name="T3" fmla="*/ 0 h 440"/>
                <a:gd name="T4" fmla="*/ 78 w 347"/>
                <a:gd name="T5" fmla="*/ 0 h 440"/>
                <a:gd name="T6" fmla="*/ 39 w 347"/>
                <a:gd name="T7" fmla="*/ 211 h 440"/>
                <a:gd name="T8" fmla="*/ 94 w 347"/>
                <a:gd name="T9" fmla="*/ 163 h 440"/>
                <a:gd name="T10" fmla="*/ 174 w 347"/>
                <a:gd name="T11" fmla="*/ 440 h 440"/>
                <a:gd name="T12" fmla="*/ 254 w 347"/>
                <a:gd name="T13" fmla="*/ 163 h 440"/>
                <a:gd name="T14" fmla="*/ 309 w 347"/>
                <a:gd name="T15" fmla="*/ 211 h 440"/>
                <a:gd name="T16" fmla="*/ 270 w 347"/>
                <a:gd name="T1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440">
                  <a:moveTo>
                    <a:pt x="270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0" y="62"/>
                    <a:pt x="39" y="211"/>
                  </a:cubicBezTo>
                  <a:cubicBezTo>
                    <a:pt x="39" y="211"/>
                    <a:pt x="61" y="148"/>
                    <a:pt x="94" y="163"/>
                  </a:cubicBezTo>
                  <a:cubicBezTo>
                    <a:pt x="94" y="163"/>
                    <a:pt x="90" y="360"/>
                    <a:pt x="174" y="440"/>
                  </a:cubicBezTo>
                  <a:cubicBezTo>
                    <a:pt x="258" y="360"/>
                    <a:pt x="254" y="163"/>
                    <a:pt x="254" y="163"/>
                  </a:cubicBezTo>
                  <a:cubicBezTo>
                    <a:pt x="287" y="148"/>
                    <a:pt x="309" y="211"/>
                    <a:pt x="309" y="211"/>
                  </a:cubicBezTo>
                  <a:cubicBezTo>
                    <a:pt x="347" y="62"/>
                    <a:pt x="270" y="0"/>
                    <a:pt x="270" y="0"/>
                  </a:cubicBezTo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5790826" y="4470684"/>
              <a:ext cx="612718" cy="684719"/>
            </a:xfrm>
            <a:custGeom>
              <a:avLst/>
              <a:gdLst>
                <a:gd name="T0" fmla="*/ 230 w 311"/>
                <a:gd name="T1" fmla="*/ 0 h 347"/>
                <a:gd name="T2" fmla="*/ 155 w 311"/>
                <a:gd name="T3" fmla="*/ 0 h 347"/>
                <a:gd name="T4" fmla="*/ 79 w 311"/>
                <a:gd name="T5" fmla="*/ 0 h 347"/>
                <a:gd name="T6" fmla="*/ 30 w 311"/>
                <a:gd name="T7" fmla="*/ 166 h 347"/>
                <a:gd name="T8" fmla="*/ 92 w 311"/>
                <a:gd name="T9" fmla="*/ 128 h 347"/>
                <a:gd name="T10" fmla="*/ 155 w 311"/>
                <a:gd name="T11" fmla="*/ 347 h 347"/>
                <a:gd name="T12" fmla="*/ 218 w 311"/>
                <a:gd name="T13" fmla="*/ 128 h 347"/>
                <a:gd name="T14" fmla="*/ 281 w 311"/>
                <a:gd name="T15" fmla="*/ 166 h 347"/>
                <a:gd name="T16" fmla="*/ 230 w 311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347">
                  <a:moveTo>
                    <a:pt x="230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0" y="49"/>
                    <a:pt x="30" y="166"/>
                  </a:cubicBezTo>
                  <a:cubicBezTo>
                    <a:pt x="30" y="166"/>
                    <a:pt x="66" y="116"/>
                    <a:pt x="92" y="128"/>
                  </a:cubicBezTo>
                  <a:cubicBezTo>
                    <a:pt x="92" y="128"/>
                    <a:pt x="89" y="284"/>
                    <a:pt x="155" y="347"/>
                  </a:cubicBezTo>
                  <a:cubicBezTo>
                    <a:pt x="221" y="284"/>
                    <a:pt x="218" y="128"/>
                    <a:pt x="218" y="128"/>
                  </a:cubicBezTo>
                  <a:cubicBezTo>
                    <a:pt x="244" y="116"/>
                    <a:pt x="281" y="166"/>
                    <a:pt x="281" y="166"/>
                  </a:cubicBezTo>
                  <a:cubicBezTo>
                    <a:pt x="311" y="49"/>
                    <a:pt x="230" y="0"/>
                    <a:pt x="230" y="0"/>
                  </a:cubicBezTo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5903607" y="4470684"/>
              <a:ext cx="387628" cy="434524"/>
            </a:xfrm>
            <a:custGeom>
              <a:avLst/>
              <a:gdLst>
                <a:gd name="T0" fmla="*/ 146 w 197"/>
                <a:gd name="T1" fmla="*/ 0 h 220"/>
                <a:gd name="T2" fmla="*/ 98 w 197"/>
                <a:gd name="T3" fmla="*/ 0 h 220"/>
                <a:gd name="T4" fmla="*/ 50 w 197"/>
                <a:gd name="T5" fmla="*/ 0 h 220"/>
                <a:gd name="T6" fmla="*/ 19 w 197"/>
                <a:gd name="T7" fmla="*/ 106 h 220"/>
                <a:gd name="T8" fmla="*/ 58 w 197"/>
                <a:gd name="T9" fmla="*/ 81 h 220"/>
                <a:gd name="T10" fmla="*/ 98 w 197"/>
                <a:gd name="T11" fmla="*/ 220 h 220"/>
                <a:gd name="T12" fmla="*/ 138 w 197"/>
                <a:gd name="T13" fmla="*/ 81 h 220"/>
                <a:gd name="T14" fmla="*/ 178 w 197"/>
                <a:gd name="T15" fmla="*/ 106 h 220"/>
                <a:gd name="T16" fmla="*/ 146 w 197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20">
                  <a:moveTo>
                    <a:pt x="146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31"/>
                    <a:pt x="19" y="106"/>
                  </a:cubicBezTo>
                  <a:cubicBezTo>
                    <a:pt x="19" y="106"/>
                    <a:pt x="42" y="74"/>
                    <a:pt x="58" y="81"/>
                  </a:cubicBezTo>
                  <a:cubicBezTo>
                    <a:pt x="58" y="81"/>
                    <a:pt x="56" y="180"/>
                    <a:pt x="98" y="220"/>
                  </a:cubicBezTo>
                  <a:cubicBezTo>
                    <a:pt x="140" y="180"/>
                    <a:pt x="138" y="81"/>
                    <a:pt x="138" y="81"/>
                  </a:cubicBezTo>
                  <a:cubicBezTo>
                    <a:pt x="155" y="74"/>
                    <a:pt x="178" y="106"/>
                    <a:pt x="178" y="106"/>
                  </a:cubicBezTo>
                  <a:cubicBezTo>
                    <a:pt x="197" y="31"/>
                    <a:pt x="146" y="0"/>
                    <a:pt x="146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885127" y="4376386"/>
              <a:ext cx="421747" cy="9429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85127" y="4376386"/>
              <a:ext cx="421747" cy="9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5311267" y="3866046"/>
              <a:ext cx="530263" cy="900322"/>
            </a:xfrm>
            <a:custGeom>
              <a:avLst/>
              <a:gdLst>
                <a:gd name="T0" fmla="*/ 220 w 269"/>
                <a:gd name="T1" fmla="*/ 45 h 457"/>
                <a:gd name="T2" fmla="*/ 130 w 269"/>
                <a:gd name="T3" fmla="*/ 0 h 457"/>
                <a:gd name="T4" fmla="*/ 109 w 269"/>
                <a:gd name="T5" fmla="*/ 457 h 457"/>
                <a:gd name="T6" fmla="*/ 269 w 269"/>
                <a:gd name="T7" fmla="*/ 188 h 457"/>
                <a:gd name="T8" fmla="*/ 220 w 269"/>
                <a:gd name="T9" fmla="*/ 4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57">
                  <a:moveTo>
                    <a:pt x="220" y="45"/>
                  </a:moveTo>
                  <a:cubicBezTo>
                    <a:pt x="220" y="45"/>
                    <a:pt x="154" y="48"/>
                    <a:pt x="130" y="0"/>
                  </a:cubicBezTo>
                  <a:cubicBezTo>
                    <a:pt x="130" y="0"/>
                    <a:pt x="0" y="214"/>
                    <a:pt x="109" y="457"/>
                  </a:cubicBezTo>
                  <a:cubicBezTo>
                    <a:pt x="109" y="457"/>
                    <a:pt x="151" y="243"/>
                    <a:pt x="269" y="188"/>
                  </a:cubicBezTo>
                  <a:lnTo>
                    <a:pt x="220" y="45"/>
                  </a:lnTo>
                  <a:close/>
                </a:path>
              </a:pathLst>
            </a:custGeom>
            <a:solidFill>
              <a:srgbClr val="2B476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6350470" y="3866046"/>
              <a:ext cx="530263" cy="900322"/>
            </a:xfrm>
            <a:custGeom>
              <a:avLst/>
              <a:gdLst>
                <a:gd name="T0" fmla="*/ 49 w 269"/>
                <a:gd name="T1" fmla="*/ 45 h 457"/>
                <a:gd name="T2" fmla="*/ 139 w 269"/>
                <a:gd name="T3" fmla="*/ 0 h 457"/>
                <a:gd name="T4" fmla="*/ 160 w 269"/>
                <a:gd name="T5" fmla="*/ 457 h 457"/>
                <a:gd name="T6" fmla="*/ 0 w 269"/>
                <a:gd name="T7" fmla="*/ 188 h 457"/>
                <a:gd name="T8" fmla="*/ 49 w 269"/>
                <a:gd name="T9" fmla="*/ 4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57">
                  <a:moveTo>
                    <a:pt x="49" y="45"/>
                  </a:moveTo>
                  <a:cubicBezTo>
                    <a:pt x="49" y="45"/>
                    <a:pt x="115" y="48"/>
                    <a:pt x="139" y="0"/>
                  </a:cubicBezTo>
                  <a:cubicBezTo>
                    <a:pt x="139" y="0"/>
                    <a:pt x="269" y="214"/>
                    <a:pt x="160" y="457"/>
                  </a:cubicBezTo>
                  <a:cubicBezTo>
                    <a:pt x="160" y="457"/>
                    <a:pt x="118" y="243"/>
                    <a:pt x="0" y="188"/>
                  </a:cubicBezTo>
                  <a:cubicBezTo>
                    <a:pt x="49" y="45"/>
                    <a:pt x="49" y="45"/>
                    <a:pt x="49" y="45"/>
                  </a:cubicBezTo>
                </a:path>
              </a:pathLst>
            </a:custGeom>
            <a:solidFill>
              <a:srgbClr val="1575A8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5715954" y="2414632"/>
              <a:ext cx="760566" cy="1962228"/>
            </a:xfrm>
            <a:custGeom>
              <a:avLst/>
              <a:gdLst>
                <a:gd name="T0" fmla="*/ 300 w 386"/>
                <a:gd name="T1" fmla="*/ 995 h 995"/>
                <a:gd name="T2" fmla="*/ 386 w 386"/>
                <a:gd name="T3" fmla="*/ 580 h 995"/>
                <a:gd name="T4" fmla="*/ 193 w 386"/>
                <a:gd name="T5" fmla="*/ 0 h 995"/>
                <a:gd name="T6" fmla="*/ 0 w 386"/>
                <a:gd name="T7" fmla="*/ 580 h 995"/>
                <a:gd name="T8" fmla="*/ 86 w 386"/>
                <a:gd name="T9" fmla="*/ 995 h 995"/>
                <a:gd name="T10" fmla="*/ 300 w 386"/>
                <a:gd name="T11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995">
                  <a:moveTo>
                    <a:pt x="300" y="995"/>
                  </a:moveTo>
                  <a:cubicBezTo>
                    <a:pt x="352" y="891"/>
                    <a:pt x="386" y="781"/>
                    <a:pt x="386" y="580"/>
                  </a:cubicBezTo>
                  <a:cubicBezTo>
                    <a:pt x="386" y="260"/>
                    <a:pt x="193" y="0"/>
                    <a:pt x="193" y="0"/>
                  </a:cubicBezTo>
                  <a:cubicBezTo>
                    <a:pt x="193" y="0"/>
                    <a:pt x="0" y="260"/>
                    <a:pt x="0" y="580"/>
                  </a:cubicBezTo>
                  <a:cubicBezTo>
                    <a:pt x="0" y="781"/>
                    <a:pt x="34" y="891"/>
                    <a:pt x="86" y="995"/>
                  </a:cubicBezTo>
                  <a:cubicBezTo>
                    <a:pt x="300" y="995"/>
                    <a:pt x="300" y="995"/>
                    <a:pt x="300" y="995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5840109" y="4278299"/>
              <a:ext cx="511783" cy="98562"/>
            </a:xfrm>
            <a:custGeom>
              <a:avLst/>
              <a:gdLst>
                <a:gd name="T0" fmla="*/ 0 w 260"/>
                <a:gd name="T1" fmla="*/ 0 h 50"/>
                <a:gd name="T2" fmla="*/ 23 w 260"/>
                <a:gd name="T3" fmla="*/ 50 h 50"/>
                <a:gd name="T4" fmla="*/ 237 w 260"/>
                <a:gd name="T5" fmla="*/ 50 h 50"/>
                <a:gd name="T6" fmla="*/ 260 w 260"/>
                <a:gd name="T7" fmla="*/ 0 h 50"/>
                <a:gd name="T8" fmla="*/ 0 w 26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50">
                  <a:moveTo>
                    <a:pt x="0" y="0"/>
                  </a:moveTo>
                  <a:cubicBezTo>
                    <a:pt x="7" y="17"/>
                    <a:pt x="15" y="33"/>
                    <a:pt x="23" y="5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45" y="33"/>
                    <a:pt x="253" y="17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5"/>
            <p:cNvSpPr>
              <a:spLocks noChangeArrowheads="1"/>
            </p:cNvSpPr>
            <p:nvPr/>
          </p:nvSpPr>
          <p:spPr bwMode="auto">
            <a:xfrm>
              <a:off x="5845795" y="2414632"/>
              <a:ext cx="500409" cy="479540"/>
            </a:xfrm>
            <a:custGeom>
              <a:avLst/>
              <a:gdLst>
                <a:gd name="T0" fmla="*/ 254 w 254"/>
                <a:gd name="T1" fmla="*/ 243 h 243"/>
                <a:gd name="T2" fmla="*/ 127 w 254"/>
                <a:gd name="T3" fmla="*/ 0 h 243"/>
                <a:gd name="T4" fmla="*/ 0 w 254"/>
                <a:gd name="T5" fmla="*/ 243 h 243"/>
                <a:gd name="T6" fmla="*/ 254 w 254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43">
                  <a:moveTo>
                    <a:pt x="254" y="243"/>
                  </a:moveTo>
                  <a:cubicBezTo>
                    <a:pt x="198" y="96"/>
                    <a:pt x="127" y="0"/>
                    <a:pt x="127" y="0"/>
                  </a:cubicBezTo>
                  <a:cubicBezTo>
                    <a:pt x="127" y="0"/>
                    <a:pt x="56" y="96"/>
                    <a:pt x="0" y="243"/>
                  </a:cubicBezTo>
                  <a:cubicBezTo>
                    <a:pt x="254" y="243"/>
                    <a:pt x="254" y="243"/>
                    <a:pt x="254" y="243"/>
                  </a:cubicBezTo>
                </a:path>
              </a:pathLst>
            </a:custGeom>
            <a:solidFill>
              <a:srgbClr val="2B476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6055247" y="3866046"/>
              <a:ext cx="84350" cy="900322"/>
            </a:xfrm>
            <a:custGeom>
              <a:avLst/>
              <a:gdLst>
                <a:gd name="T0" fmla="*/ 0 w 43"/>
                <a:gd name="T1" fmla="*/ 228 h 457"/>
                <a:gd name="T2" fmla="*/ 21 w 43"/>
                <a:gd name="T3" fmla="*/ 457 h 457"/>
                <a:gd name="T4" fmla="*/ 43 w 43"/>
                <a:gd name="T5" fmla="*/ 228 h 457"/>
                <a:gd name="T6" fmla="*/ 21 w 43"/>
                <a:gd name="T7" fmla="*/ 0 h 457"/>
                <a:gd name="T8" fmla="*/ 0 w 43"/>
                <a:gd name="T9" fmla="*/ 22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7">
                  <a:moveTo>
                    <a:pt x="0" y="228"/>
                  </a:moveTo>
                  <a:cubicBezTo>
                    <a:pt x="0" y="355"/>
                    <a:pt x="21" y="457"/>
                    <a:pt x="21" y="457"/>
                  </a:cubicBezTo>
                  <a:cubicBezTo>
                    <a:pt x="21" y="457"/>
                    <a:pt x="43" y="355"/>
                    <a:pt x="43" y="228"/>
                  </a:cubicBezTo>
                  <a:cubicBezTo>
                    <a:pt x="43" y="102"/>
                    <a:pt x="33" y="0"/>
                    <a:pt x="21" y="0"/>
                  </a:cubicBezTo>
                  <a:cubicBezTo>
                    <a:pt x="9" y="0"/>
                    <a:pt x="0" y="102"/>
                    <a:pt x="0" y="228"/>
                  </a:cubicBezTo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5916876" y="3100772"/>
              <a:ext cx="358721" cy="361077"/>
            </a:xfrm>
            <a:prstGeom prst="ellipse">
              <a:avLst/>
            </a:prstGeom>
            <a:solidFill>
              <a:srgbClr val="942D2E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5964263" y="3148158"/>
              <a:ext cx="264421" cy="265832"/>
            </a:xfrm>
            <a:prstGeom prst="ellipse">
              <a:avLst/>
            </a:prstGeom>
            <a:solidFill>
              <a:srgbClr val="005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6133436" y="4376386"/>
              <a:ext cx="173438" cy="94297"/>
            </a:xfrm>
            <a:custGeom>
              <a:avLst/>
              <a:gdLst>
                <a:gd name="T0" fmla="*/ 208 w 208"/>
                <a:gd name="T1" fmla="*/ 0 h 113"/>
                <a:gd name="T2" fmla="*/ 208 w 208"/>
                <a:gd name="T3" fmla="*/ 0 h 113"/>
                <a:gd name="T4" fmla="*/ 208 w 208"/>
                <a:gd name="T5" fmla="*/ 113 h 113"/>
                <a:gd name="T6" fmla="*/ 0 w 208"/>
                <a:gd name="T7" fmla="*/ 113 h 113"/>
                <a:gd name="T8" fmla="*/ 0 w 208"/>
                <a:gd name="T9" fmla="*/ 113 h 113"/>
                <a:gd name="T10" fmla="*/ 208 w 208"/>
                <a:gd name="T11" fmla="*/ 113 h 113"/>
                <a:gd name="T12" fmla="*/ 208 w 208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13">
                  <a:moveTo>
                    <a:pt x="208" y="0"/>
                  </a:moveTo>
                  <a:lnTo>
                    <a:pt x="208" y="0"/>
                  </a:lnTo>
                  <a:lnTo>
                    <a:pt x="208" y="113"/>
                  </a:lnTo>
                  <a:lnTo>
                    <a:pt x="0" y="113"/>
                  </a:lnTo>
                  <a:lnTo>
                    <a:pt x="208" y="11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"/>
            <p:cNvSpPr>
              <a:spLocks noChangeArrowheads="1"/>
            </p:cNvSpPr>
            <p:nvPr/>
          </p:nvSpPr>
          <p:spPr bwMode="auto">
            <a:xfrm>
              <a:off x="6133436" y="4376386"/>
              <a:ext cx="173438" cy="94297"/>
            </a:xfrm>
            <a:custGeom>
              <a:avLst/>
              <a:gdLst>
                <a:gd name="T0" fmla="*/ 208 w 208"/>
                <a:gd name="T1" fmla="*/ 0 h 113"/>
                <a:gd name="T2" fmla="*/ 208 w 208"/>
                <a:gd name="T3" fmla="*/ 0 h 113"/>
                <a:gd name="T4" fmla="*/ 208 w 208"/>
                <a:gd name="T5" fmla="*/ 113 h 113"/>
                <a:gd name="T6" fmla="*/ 0 w 208"/>
                <a:gd name="T7" fmla="*/ 113 h 113"/>
                <a:gd name="T8" fmla="*/ 0 w 208"/>
                <a:gd name="T9" fmla="*/ 113 h 113"/>
                <a:gd name="T10" fmla="*/ 208 w 208"/>
                <a:gd name="T11" fmla="*/ 113 h 113"/>
                <a:gd name="T12" fmla="*/ 208 w 208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13">
                  <a:moveTo>
                    <a:pt x="208" y="0"/>
                  </a:moveTo>
                  <a:lnTo>
                    <a:pt x="208" y="0"/>
                  </a:lnTo>
                  <a:lnTo>
                    <a:pt x="208" y="113"/>
                  </a:lnTo>
                  <a:lnTo>
                    <a:pt x="0" y="113"/>
                  </a:lnTo>
                  <a:lnTo>
                    <a:pt x="208" y="113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1"/>
            <p:cNvSpPr>
              <a:spLocks noChangeArrowheads="1"/>
            </p:cNvSpPr>
            <p:nvPr/>
          </p:nvSpPr>
          <p:spPr bwMode="auto">
            <a:xfrm>
              <a:off x="6133436" y="4376386"/>
              <a:ext cx="173438" cy="94297"/>
            </a:xfrm>
            <a:custGeom>
              <a:avLst/>
              <a:gdLst>
                <a:gd name="T0" fmla="*/ 88 w 88"/>
                <a:gd name="T1" fmla="*/ 0 h 48"/>
                <a:gd name="T2" fmla="*/ 2 w 88"/>
                <a:gd name="T3" fmla="*/ 0 h 48"/>
                <a:gd name="T4" fmla="*/ 1 w 88"/>
                <a:gd name="T5" fmla="*/ 37 h 48"/>
                <a:gd name="T6" fmla="*/ 0 w 88"/>
                <a:gd name="T7" fmla="*/ 44 h 48"/>
                <a:gd name="T8" fmla="*/ 0 w 88"/>
                <a:gd name="T9" fmla="*/ 48 h 48"/>
                <a:gd name="T10" fmla="*/ 88 w 88"/>
                <a:gd name="T11" fmla="*/ 48 h 48"/>
                <a:gd name="T12" fmla="*/ 88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2"/>
                    <a:pt x="1" y="25"/>
                    <a:pt x="1" y="37"/>
                  </a:cubicBezTo>
                  <a:cubicBezTo>
                    <a:pt x="0" y="39"/>
                    <a:pt x="0" y="42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2"/>
            <p:cNvSpPr>
              <a:spLocks noChangeArrowheads="1"/>
            </p:cNvSpPr>
            <p:nvPr/>
          </p:nvSpPr>
          <p:spPr bwMode="auto">
            <a:xfrm>
              <a:off x="6135332" y="4376386"/>
              <a:ext cx="2369" cy="72500"/>
            </a:xfrm>
            <a:custGeom>
              <a:avLst/>
              <a:gdLst>
                <a:gd name="T0" fmla="*/ 1 w 1"/>
                <a:gd name="T1" fmla="*/ 0 h 37"/>
                <a:gd name="T2" fmla="*/ 1 w 1"/>
                <a:gd name="T3" fmla="*/ 0 h 37"/>
                <a:gd name="T4" fmla="*/ 0 w 1"/>
                <a:gd name="T5" fmla="*/ 37 h 37"/>
                <a:gd name="T6" fmla="*/ 1 w 1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0" y="25"/>
                    <a:pt x="0" y="37"/>
                  </a:cubicBezTo>
                  <a:cubicBezTo>
                    <a:pt x="0" y="25"/>
                    <a:pt x="1" y="12"/>
                    <a:pt x="1" y="0"/>
                  </a:cubicBezTo>
                </a:path>
              </a:pathLst>
            </a:custGeom>
            <a:solidFill>
              <a:srgbClr val="002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3"/>
            <p:cNvSpPr>
              <a:spLocks noEditPoints="1" noChangeArrowheads="1"/>
            </p:cNvSpPr>
            <p:nvPr/>
          </p:nvSpPr>
          <p:spPr bwMode="auto">
            <a:xfrm>
              <a:off x="6366107" y="4244655"/>
              <a:ext cx="386206" cy="522187"/>
            </a:xfrm>
            <a:custGeom>
              <a:avLst/>
              <a:gdLst>
                <a:gd name="T0" fmla="*/ 196 w 196"/>
                <a:gd name="T1" fmla="*/ 63 h 265"/>
                <a:gd name="T2" fmla="*/ 152 w 196"/>
                <a:gd name="T3" fmla="*/ 265 h 265"/>
                <a:gd name="T4" fmla="*/ 152 w 196"/>
                <a:gd name="T5" fmla="*/ 265 h 265"/>
                <a:gd name="T6" fmla="*/ 196 w 196"/>
                <a:gd name="T7" fmla="*/ 63 h 265"/>
                <a:gd name="T8" fmla="*/ 0 w 196"/>
                <a:gd name="T9" fmla="*/ 0 h 265"/>
                <a:gd name="T10" fmla="*/ 0 w 196"/>
                <a:gd name="T11" fmla="*/ 0 h 265"/>
                <a:gd name="T12" fmla="*/ 152 w 196"/>
                <a:gd name="T13" fmla="*/ 265 h 265"/>
                <a:gd name="T14" fmla="*/ 152 w 196"/>
                <a:gd name="T15" fmla="*/ 265 h 265"/>
                <a:gd name="T16" fmla="*/ 0 w 196"/>
                <a:gd name="T1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65">
                  <a:moveTo>
                    <a:pt x="196" y="63"/>
                  </a:moveTo>
                  <a:cubicBezTo>
                    <a:pt x="196" y="124"/>
                    <a:pt x="184" y="193"/>
                    <a:pt x="152" y="265"/>
                  </a:cubicBezTo>
                  <a:cubicBezTo>
                    <a:pt x="152" y="265"/>
                    <a:pt x="152" y="265"/>
                    <a:pt x="152" y="265"/>
                  </a:cubicBezTo>
                  <a:cubicBezTo>
                    <a:pt x="184" y="193"/>
                    <a:pt x="196" y="124"/>
                    <a:pt x="196" y="6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2" y="61"/>
                    <a:pt x="152" y="264"/>
                    <a:pt x="152" y="265"/>
                  </a:cubicBezTo>
                  <a:cubicBezTo>
                    <a:pt x="152" y="265"/>
                    <a:pt x="152" y="265"/>
                    <a:pt x="152" y="265"/>
                  </a:cubicBezTo>
                  <a:cubicBezTo>
                    <a:pt x="152" y="265"/>
                    <a:pt x="112" y="61"/>
                    <a:pt x="0" y="0"/>
                  </a:cubicBezTo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4"/>
            <p:cNvSpPr>
              <a:spLocks noChangeArrowheads="1"/>
            </p:cNvSpPr>
            <p:nvPr/>
          </p:nvSpPr>
          <p:spPr bwMode="auto">
            <a:xfrm>
              <a:off x="6366107" y="3866046"/>
              <a:ext cx="386206" cy="900322"/>
            </a:xfrm>
            <a:custGeom>
              <a:avLst/>
              <a:gdLst>
                <a:gd name="T0" fmla="*/ 131 w 196"/>
                <a:gd name="T1" fmla="*/ 0 h 457"/>
                <a:gd name="T2" fmla="*/ 44 w 196"/>
                <a:gd name="T3" fmla="*/ 45 h 457"/>
                <a:gd name="T4" fmla="*/ 41 w 196"/>
                <a:gd name="T5" fmla="*/ 45 h 457"/>
                <a:gd name="T6" fmla="*/ 0 w 196"/>
                <a:gd name="T7" fmla="*/ 192 h 457"/>
                <a:gd name="T8" fmla="*/ 152 w 196"/>
                <a:gd name="T9" fmla="*/ 457 h 457"/>
                <a:gd name="T10" fmla="*/ 152 w 196"/>
                <a:gd name="T11" fmla="*/ 457 h 457"/>
                <a:gd name="T12" fmla="*/ 196 w 196"/>
                <a:gd name="T13" fmla="*/ 255 h 457"/>
                <a:gd name="T14" fmla="*/ 131 w 196"/>
                <a:gd name="T1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457">
                  <a:moveTo>
                    <a:pt x="131" y="0"/>
                  </a:moveTo>
                  <a:cubicBezTo>
                    <a:pt x="109" y="42"/>
                    <a:pt x="56" y="45"/>
                    <a:pt x="44" y="45"/>
                  </a:cubicBezTo>
                  <a:cubicBezTo>
                    <a:pt x="42" y="45"/>
                    <a:pt x="41" y="45"/>
                    <a:pt x="41" y="45"/>
                  </a:cubicBezTo>
                  <a:cubicBezTo>
                    <a:pt x="32" y="101"/>
                    <a:pt x="18" y="149"/>
                    <a:pt x="0" y="192"/>
                  </a:cubicBezTo>
                  <a:cubicBezTo>
                    <a:pt x="112" y="253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84" y="385"/>
                    <a:pt x="196" y="316"/>
                    <a:pt x="196" y="255"/>
                  </a:cubicBezTo>
                  <a:cubicBezTo>
                    <a:pt x="196" y="106"/>
                    <a:pt x="131" y="0"/>
                    <a:pt x="131" y="0"/>
                  </a:cubicBezTo>
                </a:path>
              </a:pathLst>
            </a:custGeom>
            <a:solidFill>
              <a:srgbClr val="2B476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5"/>
            <p:cNvSpPr>
              <a:spLocks noChangeArrowheads="1"/>
            </p:cNvSpPr>
            <p:nvPr/>
          </p:nvSpPr>
          <p:spPr bwMode="auto">
            <a:xfrm>
              <a:off x="6366107" y="3954656"/>
              <a:ext cx="81032" cy="289999"/>
            </a:xfrm>
            <a:custGeom>
              <a:avLst/>
              <a:gdLst>
                <a:gd name="T0" fmla="*/ 41 w 41"/>
                <a:gd name="T1" fmla="*/ 0 h 147"/>
                <a:gd name="T2" fmla="*/ 41 w 41"/>
                <a:gd name="T3" fmla="*/ 0 h 147"/>
                <a:gd name="T4" fmla="*/ 0 w 41"/>
                <a:gd name="T5" fmla="*/ 147 h 147"/>
                <a:gd name="T6" fmla="*/ 0 w 41"/>
                <a:gd name="T7" fmla="*/ 147 h 147"/>
                <a:gd name="T8" fmla="*/ 0 w 41"/>
                <a:gd name="T9" fmla="*/ 147 h 147"/>
                <a:gd name="T10" fmla="*/ 41 w 41"/>
                <a:gd name="T11" fmla="*/ 0 h 147"/>
                <a:gd name="T12" fmla="*/ 41 w 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7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56"/>
                    <a:pt x="17" y="104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04"/>
                    <a:pt x="32" y="5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6"/>
            <p:cNvSpPr>
              <a:spLocks noEditPoints="1" noChangeArrowheads="1"/>
            </p:cNvSpPr>
            <p:nvPr/>
          </p:nvSpPr>
          <p:spPr bwMode="auto">
            <a:xfrm>
              <a:off x="6100265" y="2421266"/>
              <a:ext cx="1896" cy="189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27"/>
            <p:cNvSpPr>
              <a:spLocks noEditPoints="1" noChangeArrowheads="1"/>
            </p:cNvSpPr>
            <p:nvPr/>
          </p:nvSpPr>
          <p:spPr bwMode="auto">
            <a:xfrm>
              <a:off x="6165186" y="2521249"/>
              <a:ext cx="310860" cy="1757050"/>
            </a:xfrm>
            <a:custGeom>
              <a:avLst/>
              <a:gdLst>
                <a:gd name="T0" fmla="*/ 95 w 158"/>
                <a:gd name="T1" fmla="*/ 891 h 891"/>
                <a:gd name="T2" fmla="*/ 96 w 158"/>
                <a:gd name="T3" fmla="*/ 890 h 891"/>
                <a:gd name="T4" fmla="*/ 158 w 158"/>
                <a:gd name="T5" fmla="*/ 532 h 891"/>
                <a:gd name="T6" fmla="*/ 158 w 158"/>
                <a:gd name="T7" fmla="*/ 531 h 891"/>
                <a:gd name="T8" fmla="*/ 158 w 158"/>
                <a:gd name="T9" fmla="*/ 531 h 891"/>
                <a:gd name="T10" fmla="*/ 158 w 158"/>
                <a:gd name="T11" fmla="*/ 530 h 891"/>
                <a:gd name="T12" fmla="*/ 158 w 158"/>
                <a:gd name="T13" fmla="*/ 529 h 891"/>
                <a:gd name="T14" fmla="*/ 158 w 158"/>
                <a:gd name="T15" fmla="*/ 529 h 891"/>
                <a:gd name="T16" fmla="*/ 158 w 158"/>
                <a:gd name="T17" fmla="*/ 529 h 891"/>
                <a:gd name="T18" fmla="*/ 158 w 158"/>
                <a:gd name="T19" fmla="*/ 528 h 891"/>
                <a:gd name="T20" fmla="*/ 158 w 158"/>
                <a:gd name="T21" fmla="*/ 528 h 891"/>
                <a:gd name="T22" fmla="*/ 158 w 158"/>
                <a:gd name="T23" fmla="*/ 528 h 891"/>
                <a:gd name="T24" fmla="*/ 158 w 158"/>
                <a:gd name="T25" fmla="*/ 527 h 891"/>
                <a:gd name="T26" fmla="*/ 158 w 158"/>
                <a:gd name="T27" fmla="*/ 527 h 891"/>
                <a:gd name="T28" fmla="*/ 158 w 158"/>
                <a:gd name="T29" fmla="*/ 526 h 891"/>
                <a:gd name="T30" fmla="*/ 158 w 158"/>
                <a:gd name="T31" fmla="*/ 526 h 891"/>
                <a:gd name="T32" fmla="*/ 158 w 158"/>
                <a:gd name="T33" fmla="*/ 526 h 891"/>
                <a:gd name="T34" fmla="*/ 158 w 158"/>
                <a:gd name="T35" fmla="*/ 525 h 891"/>
                <a:gd name="T36" fmla="*/ 158 w 158"/>
                <a:gd name="T37" fmla="*/ 525 h 891"/>
                <a:gd name="T38" fmla="*/ 158 w 158"/>
                <a:gd name="T39" fmla="*/ 525 h 891"/>
                <a:gd name="T40" fmla="*/ 158 w 158"/>
                <a:gd name="T41" fmla="*/ 524 h 891"/>
                <a:gd name="T42" fmla="*/ 158 w 158"/>
                <a:gd name="T43" fmla="*/ 524 h 891"/>
                <a:gd name="T44" fmla="*/ 158 w 158"/>
                <a:gd name="T45" fmla="*/ 524 h 891"/>
                <a:gd name="T46" fmla="*/ 158 w 158"/>
                <a:gd name="T47" fmla="*/ 523 h 891"/>
                <a:gd name="T48" fmla="*/ 158 w 158"/>
                <a:gd name="T49" fmla="*/ 523 h 891"/>
                <a:gd name="T50" fmla="*/ 158 w 158"/>
                <a:gd name="T51" fmla="*/ 523 h 891"/>
                <a:gd name="T52" fmla="*/ 158 w 158"/>
                <a:gd name="T53" fmla="*/ 522 h 891"/>
                <a:gd name="T54" fmla="*/ 158 w 158"/>
                <a:gd name="T55" fmla="*/ 522 h 891"/>
                <a:gd name="T56" fmla="*/ 158 w 158"/>
                <a:gd name="T57" fmla="*/ 522 h 891"/>
                <a:gd name="T58" fmla="*/ 158 w 158"/>
                <a:gd name="T59" fmla="*/ 521 h 891"/>
                <a:gd name="T60" fmla="*/ 158 w 158"/>
                <a:gd name="T61" fmla="*/ 521 h 891"/>
                <a:gd name="T62" fmla="*/ 158 w 158"/>
                <a:gd name="T63" fmla="*/ 521 h 891"/>
                <a:gd name="T64" fmla="*/ 158 w 158"/>
                <a:gd name="T65" fmla="*/ 520 h 891"/>
                <a:gd name="T66" fmla="*/ 158 w 158"/>
                <a:gd name="T67" fmla="*/ 520 h 891"/>
                <a:gd name="T68" fmla="*/ 158 w 158"/>
                <a:gd name="T69" fmla="*/ 520 h 891"/>
                <a:gd name="T70" fmla="*/ 158 w 158"/>
                <a:gd name="T71" fmla="*/ 519 h 891"/>
                <a:gd name="T72" fmla="*/ 158 w 158"/>
                <a:gd name="T73" fmla="*/ 519 h 891"/>
                <a:gd name="T74" fmla="*/ 158 w 158"/>
                <a:gd name="T75" fmla="*/ 519 h 891"/>
                <a:gd name="T76" fmla="*/ 158 w 158"/>
                <a:gd name="T77" fmla="*/ 518 h 891"/>
                <a:gd name="T78" fmla="*/ 158 w 158"/>
                <a:gd name="T79" fmla="*/ 518 h 891"/>
                <a:gd name="T80" fmla="*/ 158 w 158"/>
                <a:gd name="T81" fmla="*/ 518 h 891"/>
                <a:gd name="T82" fmla="*/ 158 w 158"/>
                <a:gd name="T83" fmla="*/ 517 h 891"/>
                <a:gd name="T84" fmla="*/ 158 w 158"/>
                <a:gd name="T85" fmla="*/ 517 h 891"/>
                <a:gd name="T86" fmla="*/ 158 w 158"/>
                <a:gd name="T87" fmla="*/ 517 h 891"/>
                <a:gd name="T88" fmla="*/ 0 w 158"/>
                <a:gd name="T89" fmla="*/ 0 h 891"/>
                <a:gd name="T90" fmla="*/ 0 w 158"/>
                <a:gd name="T9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891">
                  <a:moveTo>
                    <a:pt x="96" y="890"/>
                  </a:moveTo>
                  <a:cubicBezTo>
                    <a:pt x="96" y="890"/>
                    <a:pt x="95" y="891"/>
                    <a:pt x="95" y="891"/>
                  </a:cubicBezTo>
                  <a:cubicBezTo>
                    <a:pt x="95" y="891"/>
                    <a:pt x="95" y="891"/>
                    <a:pt x="95" y="891"/>
                  </a:cubicBezTo>
                  <a:cubicBezTo>
                    <a:pt x="95" y="891"/>
                    <a:pt x="96" y="890"/>
                    <a:pt x="96" y="890"/>
                  </a:cubicBezTo>
                  <a:moveTo>
                    <a:pt x="158" y="531"/>
                  </a:moveTo>
                  <a:cubicBezTo>
                    <a:pt x="158" y="531"/>
                    <a:pt x="158" y="531"/>
                    <a:pt x="158" y="532"/>
                  </a:cubicBezTo>
                  <a:cubicBezTo>
                    <a:pt x="158" y="531"/>
                    <a:pt x="158" y="531"/>
                    <a:pt x="158" y="531"/>
                  </a:cubicBezTo>
                  <a:moveTo>
                    <a:pt x="158" y="531"/>
                  </a:moveTo>
                  <a:cubicBezTo>
                    <a:pt x="158" y="531"/>
                    <a:pt x="158" y="531"/>
                    <a:pt x="158" y="531"/>
                  </a:cubicBezTo>
                  <a:cubicBezTo>
                    <a:pt x="158" y="531"/>
                    <a:pt x="158" y="531"/>
                    <a:pt x="158" y="531"/>
                  </a:cubicBezTo>
                  <a:moveTo>
                    <a:pt x="158" y="530"/>
                  </a:moveTo>
                  <a:cubicBezTo>
                    <a:pt x="158" y="530"/>
                    <a:pt x="158" y="530"/>
                    <a:pt x="158" y="530"/>
                  </a:cubicBezTo>
                  <a:cubicBezTo>
                    <a:pt x="158" y="530"/>
                    <a:pt x="158" y="530"/>
                    <a:pt x="158" y="530"/>
                  </a:cubicBezTo>
                  <a:moveTo>
                    <a:pt x="158" y="529"/>
                  </a:moveTo>
                  <a:cubicBezTo>
                    <a:pt x="158" y="529"/>
                    <a:pt x="158" y="529"/>
                    <a:pt x="158" y="529"/>
                  </a:cubicBezTo>
                  <a:cubicBezTo>
                    <a:pt x="158" y="529"/>
                    <a:pt x="158" y="529"/>
                    <a:pt x="158" y="529"/>
                  </a:cubicBezTo>
                  <a:moveTo>
                    <a:pt x="158" y="528"/>
                  </a:moveTo>
                  <a:cubicBezTo>
                    <a:pt x="158" y="529"/>
                    <a:pt x="158" y="529"/>
                    <a:pt x="158" y="529"/>
                  </a:cubicBezTo>
                  <a:cubicBezTo>
                    <a:pt x="158" y="529"/>
                    <a:pt x="158" y="529"/>
                    <a:pt x="158" y="528"/>
                  </a:cubicBezTo>
                  <a:moveTo>
                    <a:pt x="158" y="528"/>
                  </a:moveTo>
                  <a:cubicBezTo>
                    <a:pt x="158" y="528"/>
                    <a:pt x="158" y="528"/>
                    <a:pt x="158" y="528"/>
                  </a:cubicBezTo>
                  <a:cubicBezTo>
                    <a:pt x="158" y="528"/>
                    <a:pt x="158" y="528"/>
                    <a:pt x="158" y="528"/>
                  </a:cubicBezTo>
                  <a:moveTo>
                    <a:pt x="158" y="527"/>
                  </a:moveTo>
                  <a:cubicBezTo>
                    <a:pt x="158" y="527"/>
                    <a:pt x="158" y="527"/>
                    <a:pt x="158" y="528"/>
                  </a:cubicBezTo>
                  <a:cubicBezTo>
                    <a:pt x="158" y="527"/>
                    <a:pt x="158" y="527"/>
                    <a:pt x="158" y="527"/>
                  </a:cubicBezTo>
                  <a:moveTo>
                    <a:pt x="158" y="527"/>
                  </a:moveTo>
                  <a:cubicBezTo>
                    <a:pt x="158" y="527"/>
                    <a:pt x="158" y="527"/>
                    <a:pt x="158" y="527"/>
                  </a:cubicBezTo>
                  <a:cubicBezTo>
                    <a:pt x="158" y="527"/>
                    <a:pt x="158" y="527"/>
                    <a:pt x="158" y="527"/>
                  </a:cubicBezTo>
                  <a:moveTo>
                    <a:pt x="158" y="526"/>
                  </a:moveTo>
                  <a:cubicBezTo>
                    <a:pt x="158" y="526"/>
                    <a:pt x="158" y="526"/>
                    <a:pt x="158" y="526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8" y="526"/>
                    <a:pt x="158" y="526"/>
                    <a:pt x="158" y="526"/>
                  </a:cubicBezTo>
                  <a:moveTo>
                    <a:pt x="158" y="525"/>
                  </a:moveTo>
                  <a:cubicBezTo>
                    <a:pt x="158" y="526"/>
                    <a:pt x="158" y="526"/>
                    <a:pt x="158" y="526"/>
                  </a:cubicBezTo>
                  <a:cubicBezTo>
                    <a:pt x="158" y="526"/>
                    <a:pt x="158" y="526"/>
                    <a:pt x="158" y="525"/>
                  </a:cubicBezTo>
                  <a:moveTo>
                    <a:pt x="158" y="525"/>
                  </a:moveTo>
                  <a:cubicBezTo>
                    <a:pt x="158" y="525"/>
                    <a:pt x="158" y="525"/>
                    <a:pt x="158" y="525"/>
                  </a:cubicBezTo>
                  <a:cubicBezTo>
                    <a:pt x="158" y="525"/>
                    <a:pt x="158" y="525"/>
                    <a:pt x="158" y="525"/>
                  </a:cubicBezTo>
                  <a:moveTo>
                    <a:pt x="158" y="525"/>
                  </a:moveTo>
                  <a:cubicBezTo>
                    <a:pt x="158" y="525"/>
                    <a:pt x="158" y="525"/>
                    <a:pt x="158" y="525"/>
                  </a:cubicBezTo>
                  <a:cubicBezTo>
                    <a:pt x="158" y="525"/>
                    <a:pt x="158" y="525"/>
                    <a:pt x="158" y="525"/>
                  </a:cubicBezTo>
                  <a:moveTo>
                    <a:pt x="158" y="524"/>
                  </a:moveTo>
                  <a:cubicBezTo>
                    <a:pt x="158" y="524"/>
                    <a:pt x="158" y="524"/>
                    <a:pt x="158" y="524"/>
                  </a:cubicBezTo>
                  <a:cubicBezTo>
                    <a:pt x="158" y="524"/>
                    <a:pt x="158" y="524"/>
                    <a:pt x="158" y="524"/>
                  </a:cubicBezTo>
                  <a:moveTo>
                    <a:pt x="158" y="524"/>
                  </a:moveTo>
                  <a:cubicBezTo>
                    <a:pt x="158" y="524"/>
                    <a:pt x="158" y="524"/>
                    <a:pt x="158" y="524"/>
                  </a:cubicBezTo>
                  <a:cubicBezTo>
                    <a:pt x="158" y="524"/>
                    <a:pt x="158" y="524"/>
                    <a:pt x="158" y="524"/>
                  </a:cubicBezTo>
                  <a:moveTo>
                    <a:pt x="158" y="523"/>
                  </a:moveTo>
                  <a:cubicBezTo>
                    <a:pt x="158" y="523"/>
                    <a:pt x="158" y="523"/>
                    <a:pt x="158" y="523"/>
                  </a:cubicBezTo>
                  <a:cubicBezTo>
                    <a:pt x="158" y="523"/>
                    <a:pt x="158" y="523"/>
                    <a:pt x="158" y="523"/>
                  </a:cubicBezTo>
                  <a:moveTo>
                    <a:pt x="158" y="523"/>
                  </a:moveTo>
                  <a:cubicBezTo>
                    <a:pt x="158" y="523"/>
                    <a:pt x="158" y="523"/>
                    <a:pt x="158" y="523"/>
                  </a:cubicBezTo>
                  <a:cubicBezTo>
                    <a:pt x="158" y="523"/>
                    <a:pt x="158" y="523"/>
                    <a:pt x="158" y="523"/>
                  </a:cubicBezTo>
                  <a:moveTo>
                    <a:pt x="158" y="522"/>
                  </a:moveTo>
                  <a:cubicBezTo>
                    <a:pt x="158" y="522"/>
                    <a:pt x="158" y="523"/>
                    <a:pt x="158" y="523"/>
                  </a:cubicBezTo>
                  <a:cubicBezTo>
                    <a:pt x="158" y="523"/>
                    <a:pt x="158" y="522"/>
                    <a:pt x="158" y="522"/>
                  </a:cubicBezTo>
                  <a:moveTo>
                    <a:pt x="158" y="522"/>
                  </a:moveTo>
                  <a:cubicBezTo>
                    <a:pt x="158" y="522"/>
                    <a:pt x="158" y="522"/>
                    <a:pt x="158" y="522"/>
                  </a:cubicBezTo>
                  <a:cubicBezTo>
                    <a:pt x="158" y="522"/>
                    <a:pt x="158" y="522"/>
                    <a:pt x="158" y="522"/>
                  </a:cubicBezTo>
                  <a:moveTo>
                    <a:pt x="158" y="521"/>
                  </a:moveTo>
                  <a:cubicBezTo>
                    <a:pt x="158" y="521"/>
                    <a:pt x="158" y="521"/>
                    <a:pt x="158" y="522"/>
                  </a:cubicBezTo>
                  <a:cubicBezTo>
                    <a:pt x="158" y="521"/>
                    <a:pt x="158" y="521"/>
                    <a:pt x="158" y="521"/>
                  </a:cubicBezTo>
                  <a:moveTo>
                    <a:pt x="158" y="521"/>
                  </a:moveTo>
                  <a:cubicBezTo>
                    <a:pt x="158" y="521"/>
                    <a:pt x="158" y="521"/>
                    <a:pt x="158" y="521"/>
                  </a:cubicBezTo>
                  <a:cubicBezTo>
                    <a:pt x="158" y="521"/>
                    <a:pt x="158" y="521"/>
                    <a:pt x="158" y="521"/>
                  </a:cubicBezTo>
                  <a:moveTo>
                    <a:pt x="158" y="520"/>
                  </a:moveTo>
                  <a:cubicBezTo>
                    <a:pt x="158" y="520"/>
                    <a:pt x="158" y="521"/>
                    <a:pt x="158" y="521"/>
                  </a:cubicBezTo>
                  <a:cubicBezTo>
                    <a:pt x="158" y="521"/>
                    <a:pt x="158" y="520"/>
                    <a:pt x="158" y="520"/>
                  </a:cubicBezTo>
                  <a:moveTo>
                    <a:pt x="158" y="520"/>
                  </a:moveTo>
                  <a:cubicBezTo>
                    <a:pt x="158" y="520"/>
                    <a:pt x="158" y="520"/>
                    <a:pt x="158" y="520"/>
                  </a:cubicBezTo>
                  <a:cubicBezTo>
                    <a:pt x="158" y="520"/>
                    <a:pt x="158" y="520"/>
                    <a:pt x="158" y="520"/>
                  </a:cubicBezTo>
                  <a:moveTo>
                    <a:pt x="158" y="519"/>
                  </a:moveTo>
                  <a:cubicBezTo>
                    <a:pt x="158" y="520"/>
                    <a:pt x="158" y="520"/>
                    <a:pt x="158" y="520"/>
                  </a:cubicBezTo>
                  <a:cubicBezTo>
                    <a:pt x="158" y="520"/>
                    <a:pt x="158" y="520"/>
                    <a:pt x="158" y="519"/>
                  </a:cubicBezTo>
                  <a:moveTo>
                    <a:pt x="158" y="519"/>
                  </a:moveTo>
                  <a:cubicBezTo>
                    <a:pt x="158" y="519"/>
                    <a:pt x="158" y="519"/>
                    <a:pt x="158" y="519"/>
                  </a:cubicBezTo>
                  <a:cubicBezTo>
                    <a:pt x="158" y="519"/>
                    <a:pt x="158" y="519"/>
                    <a:pt x="158" y="519"/>
                  </a:cubicBezTo>
                  <a:moveTo>
                    <a:pt x="158" y="518"/>
                  </a:moveTo>
                  <a:cubicBezTo>
                    <a:pt x="158" y="518"/>
                    <a:pt x="158" y="519"/>
                    <a:pt x="158" y="519"/>
                  </a:cubicBezTo>
                  <a:cubicBezTo>
                    <a:pt x="158" y="519"/>
                    <a:pt x="158" y="518"/>
                    <a:pt x="158" y="518"/>
                  </a:cubicBezTo>
                  <a:moveTo>
                    <a:pt x="158" y="518"/>
                  </a:moveTo>
                  <a:cubicBezTo>
                    <a:pt x="158" y="518"/>
                    <a:pt x="158" y="518"/>
                    <a:pt x="158" y="518"/>
                  </a:cubicBezTo>
                  <a:cubicBezTo>
                    <a:pt x="158" y="518"/>
                    <a:pt x="158" y="518"/>
                    <a:pt x="158" y="518"/>
                  </a:cubicBezTo>
                  <a:moveTo>
                    <a:pt x="158" y="517"/>
                  </a:moveTo>
                  <a:cubicBezTo>
                    <a:pt x="158" y="517"/>
                    <a:pt x="158" y="517"/>
                    <a:pt x="158" y="517"/>
                  </a:cubicBezTo>
                  <a:cubicBezTo>
                    <a:pt x="158" y="517"/>
                    <a:pt x="158" y="517"/>
                    <a:pt x="158" y="517"/>
                  </a:cubicBezTo>
                  <a:moveTo>
                    <a:pt x="158" y="517"/>
                  </a:moveTo>
                  <a:cubicBezTo>
                    <a:pt x="158" y="517"/>
                    <a:pt x="158" y="517"/>
                    <a:pt x="158" y="517"/>
                  </a:cubicBezTo>
                  <a:cubicBezTo>
                    <a:pt x="158" y="517"/>
                    <a:pt x="158" y="517"/>
                    <a:pt x="158" y="517"/>
                  </a:cubicBezTo>
                  <a:moveTo>
                    <a:pt x="0" y="0"/>
                  </a:moveTo>
                  <a:cubicBezTo>
                    <a:pt x="55" y="90"/>
                    <a:pt x="156" y="287"/>
                    <a:pt x="158" y="517"/>
                  </a:cubicBezTo>
                  <a:cubicBezTo>
                    <a:pt x="156" y="287"/>
                    <a:pt x="55" y="90"/>
                    <a:pt x="0" y="0"/>
                  </a:cubicBezTo>
                </a:path>
              </a:pathLst>
            </a:cu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28"/>
            <p:cNvSpPr>
              <a:spLocks noChangeArrowheads="1"/>
            </p:cNvSpPr>
            <p:nvPr/>
          </p:nvSpPr>
          <p:spPr bwMode="auto">
            <a:xfrm>
              <a:off x="6096000" y="2440220"/>
              <a:ext cx="380046" cy="1837605"/>
            </a:xfrm>
            <a:custGeom>
              <a:avLst/>
              <a:gdLst>
                <a:gd name="T0" fmla="*/ 105 w 193"/>
                <a:gd name="T1" fmla="*/ 175 h 932"/>
                <a:gd name="T2" fmla="*/ 105 w 193"/>
                <a:gd name="T3" fmla="*/ 176 h 932"/>
                <a:gd name="T4" fmla="*/ 127 w 193"/>
                <a:gd name="T5" fmla="*/ 230 h 932"/>
                <a:gd name="T6" fmla="*/ 127 w 193"/>
                <a:gd name="T7" fmla="*/ 230 h 932"/>
                <a:gd name="T8" fmla="*/ 0 w 193"/>
                <a:gd name="T9" fmla="*/ 335 h 932"/>
                <a:gd name="T10" fmla="*/ 91 w 193"/>
                <a:gd name="T11" fmla="*/ 427 h 932"/>
                <a:gd name="T12" fmla="*/ 88 w 193"/>
                <a:gd name="T13" fmla="*/ 452 h 932"/>
                <a:gd name="T14" fmla="*/ 0 w 193"/>
                <a:gd name="T15" fmla="*/ 723 h 932"/>
                <a:gd name="T16" fmla="*/ 0 w 193"/>
                <a:gd name="T17" fmla="*/ 723 h 932"/>
                <a:gd name="T18" fmla="*/ 0 w 193"/>
                <a:gd name="T19" fmla="*/ 723 h 932"/>
                <a:gd name="T20" fmla="*/ 0 w 193"/>
                <a:gd name="T21" fmla="*/ 723 h 932"/>
                <a:gd name="T22" fmla="*/ 0 w 193"/>
                <a:gd name="T23" fmla="*/ 723 h 932"/>
                <a:gd name="T24" fmla="*/ 0 w 193"/>
                <a:gd name="T25" fmla="*/ 723 h 932"/>
                <a:gd name="T26" fmla="*/ 0 w 193"/>
                <a:gd name="T27" fmla="*/ 723 h 932"/>
                <a:gd name="T28" fmla="*/ 1 w 193"/>
                <a:gd name="T29" fmla="*/ 723 h 932"/>
                <a:gd name="T30" fmla="*/ 1 w 193"/>
                <a:gd name="T31" fmla="*/ 723 h 932"/>
                <a:gd name="T32" fmla="*/ 1 w 193"/>
                <a:gd name="T33" fmla="*/ 723 h 932"/>
                <a:gd name="T34" fmla="*/ 1 w 193"/>
                <a:gd name="T35" fmla="*/ 723 h 932"/>
                <a:gd name="T36" fmla="*/ 1 w 193"/>
                <a:gd name="T37" fmla="*/ 723 h 932"/>
                <a:gd name="T38" fmla="*/ 1 w 193"/>
                <a:gd name="T39" fmla="*/ 723 h 932"/>
                <a:gd name="T40" fmla="*/ 1 w 193"/>
                <a:gd name="T41" fmla="*/ 723 h 932"/>
                <a:gd name="T42" fmla="*/ 1 w 193"/>
                <a:gd name="T43" fmla="*/ 723 h 932"/>
                <a:gd name="T44" fmla="*/ 1 w 193"/>
                <a:gd name="T45" fmla="*/ 723 h 932"/>
                <a:gd name="T46" fmla="*/ 1 w 193"/>
                <a:gd name="T47" fmla="*/ 723 h 932"/>
                <a:gd name="T48" fmla="*/ 1 w 193"/>
                <a:gd name="T49" fmla="*/ 723 h 932"/>
                <a:gd name="T50" fmla="*/ 1 w 193"/>
                <a:gd name="T51" fmla="*/ 723 h 932"/>
                <a:gd name="T52" fmla="*/ 1 w 193"/>
                <a:gd name="T53" fmla="*/ 723 h 932"/>
                <a:gd name="T54" fmla="*/ 1 w 193"/>
                <a:gd name="T55" fmla="*/ 723 h 932"/>
                <a:gd name="T56" fmla="*/ 2 w 193"/>
                <a:gd name="T57" fmla="*/ 724 h 932"/>
                <a:gd name="T58" fmla="*/ 2 w 193"/>
                <a:gd name="T59" fmla="*/ 724 h 932"/>
                <a:gd name="T60" fmla="*/ 2 w 193"/>
                <a:gd name="T61" fmla="*/ 724 h 932"/>
                <a:gd name="T62" fmla="*/ 2 w 193"/>
                <a:gd name="T63" fmla="*/ 724 h 932"/>
                <a:gd name="T64" fmla="*/ 2 w 193"/>
                <a:gd name="T65" fmla="*/ 724 h 932"/>
                <a:gd name="T66" fmla="*/ 137 w 193"/>
                <a:gd name="T67" fmla="*/ 915 h 932"/>
                <a:gd name="T68" fmla="*/ 193 w 193"/>
                <a:gd name="T69" fmla="*/ 572 h 932"/>
                <a:gd name="T70" fmla="*/ 193 w 193"/>
                <a:gd name="T71" fmla="*/ 570 h 932"/>
                <a:gd name="T72" fmla="*/ 193 w 193"/>
                <a:gd name="T73" fmla="*/ 569 h 932"/>
                <a:gd name="T74" fmla="*/ 193 w 193"/>
                <a:gd name="T75" fmla="*/ 568 h 932"/>
                <a:gd name="T76" fmla="*/ 193 w 193"/>
                <a:gd name="T77" fmla="*/ 567 h 932"/>
                <a:gd name="T78" fmla="*/ 193 w 193"/>
                <a:gd name="T79" fmla="*/ 566 h 932"/>
                <a:gd name="T80" fmla="*/ 193 w 193"/>
                <a:gd name="T81" fmla="*/ 565 h 932"/>
                <a:gd name="T82" fmla="*/ 193 w 193"/>
                <a:gd name="T83" fmla="*/ 564 h 932"/>
                <a:gd name="T84" fmla="*/ 193 w 193"/>
                <a:gd name="T85" fmla="*/ 563 h 932"/>
                <a:gd name="T86" fmla="*/ 193 w 193"/>
                <a:gd name="T87" fmla="*/ 562 h 932"/>
                <a:gd name="T88" fmla="*/ 193 w 193"/>
                <a:gd name="T89" fmla="*/ 561 h 932"/>
                <a:gd name="T90" fmla="*/ 193 w 193"/>
                <a:gd name="T91" fmla="*/ 560 h 932"/>
                <a:gd name="T92" fmla="*/ 193 w 193"/>
                <a:gd name="T93" fmla="*/ 559 h 932"/>
                <a:gd name="T94" fmla="*/ 193 w 193"/>
                <a:gd name="T95" fmla="*/ 558 h 932"/>
                <a:gd name="T96" fmla="*/ 9 w 193"/>
                <a:gd name="T9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3" h="932">
                  <a:moveTo>
                    <a:pt x="9" y="0"/>
                  </a:moveTo>
                  <a:cubicBezTo>
                    <a:pt x="26" y="26"/>
                    <a:pt x="66" y="88"/>
                    <a:pt x="104" y="174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13" y="193"/>
                    <a:pt x="120" y="211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0" y="335"/>
                    <a:pt x="91" y="376"/>
                    <a:pt x="91" y="427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1" y="435"/>
                    <a:pt x="90" y="444"/>
                    <a:pt x="88" y="452"/>
                  </a:cubicBezTo>
                  <a:cubicBezTo>
                    <a:pt x="77" y="490"/>
                    <a:pt x="42" y="518"/>
                    <a:pt x="0" y="518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1" y="723"/>
                    <a:pt x="1" y="723"/>
                  </a:cubicBezTo>
                  <a:cubicBezTo>
                    <a:pt x="1" y="723"/>
                    <a:pt x="2" y="723"/>
                    <a:pt x="2" y="723"/>
                  </a:cubicBezTo>
                  <a:cubicBezTo>
                    <a:pt x="2" y="723"/>
                    <a:pt x="2" y="723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2" y="724"/>
                    <a:pt x="2" y="724"/>
                    <a:pt x="2" y="724"/>
                  </a:cubicBezTo>
                  <a:cubicBezTo>
                    <a:pt x="12" y="733"/>
                    <a:pt x="21" y="821"/>
                    <a:pt x="21" y="932"/>
                  </a:cubicBezTo>
                  <a:cubicBezTo>
                    <a:pt x="130" y="932"/>
                    <a:pt x="130" y="932"/>
                    <a:pt x="130" y="932"/>
                  </a:cubicBezTo>
                  <a:cubicBezTo>
                    <a:pt x="130" y="932"/>
                    <a:pt x="131" y="931"/>
                    <a:pt x="131" y="931"/>
                  </a:cubicBezTo>
                  <a:cubicBezTo>
                    <a:pt x="133" y="926"/>
                    <a:pt x="135" y="920"/>
                    <a:pt x="137" y="915"/>
                  </a:cubicBezTo>
                  <a:cubicBezTo>
                    <a:pt x="154" y="872"/>
                    <a:pt x="169" y="824"/>
                    <a:pt x="178" y="768"/>
                  </a:cubicBezTo>
                  <a:cubicBezTo>
                    <a:pt x="188" y="713"/>
                    <a:pt x="193" y="650"/>
                    <a:pt x="193" y="573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72"/>
                    <a:pt x="193" y="571"/>
                    <a:pt x="193" y="571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3" y="570"/>
                    <a:pt x="193" y="570"/>
                    <a:pt x="193" y="569"/>
                  </a:cubicBezTo>
                  <a:cubicBezTo>
                    <a:pt x="193" y="569"/>
                    <a:pt x="193" y="569"/>
                    <a:pt x="193" y="569"/>
                  </a:cubicBezTo>
                  <a:cubicBezTo>
                    <a:pt x="193" y="569"/>
                    <a:pt x="193" y="569"/>
                    <a:pt x="193" y="569"/>
                  </a:cubicBezTo>
                  <a:cubicBezTo>
                    <a:pt x="193" y="569"/>
                    <a:pt x="193" y="569"/>
                    <a:pt x="193" y="569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3" y="568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3" y="567"/>
                    <a:pt x="193" y="567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6"/>
                    <a:pt x="193" y="566"/>
                  </a:cubicBezTo>
                  <a:cubicBezTo>
                    <a:pt x="193" y="566"/>
                    <a:pt x="193" y="565"/>
                    <a:pt x="193" y="565"/>
                  </a:cubicBezTo>
                  <a:cubicBezTo>
                    <a:pt x="193" y="565"/>
                    <a:pt x="193" y="565"/>
                    <a:pt x="193" y="565"/>
                  </a:cubicBezTo>
                  <a:cubicBezTo>
                    <a:pt x="193" y="565"/>
                    <a:pt x="193" y="565"/>
                    <a:pt x="193" y="565"/>
                  </a:cubicBezTo>
                  <a:cubicBezTo>
                    <a:pt x="193" y="565"/>
                    <a:pt x="193" y="565"/>
                    <a:pt x="193" y="565"/>
                  </a:cubicBezTo>
                  <a:cubicBezTo>
                    <a:pt x="193" y="565"/>
                    <a:pt x="193" y="565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4"/>
                    <a:pt x="193" y="564"/>
                  </a:cubicBezTo>
                  <a:cubicBezTo>
                    <a:pt x="193" y="564"/>
                    <a:pt x="193" y="563"/>
                    <a:pt x="193" y="563"/>
                  </a:cubicBezTo>
                  <a:cubicBezTo>
                    <a:pt x="193" y="563"/>
                    <a:pt x="193" y="563"/>
                    <a:pt x="193" y="563"/>
                  </a:cubicBezTo>
                  <a:cubicBezTo>
                    <a:pt x="193" y="563"/>
                    <a:pt x="193" y="563"/>
                    <a:pt x="193" y="563"/>
                  </a:cubicBezTo>
                  <a:cubicBezTo>
                    <a:pt x="193" y="563"/>
                    <a:pt x="193" y="563"/>
                    <a:pt x="193" y="563"/>
                  </a:cubicBezTo>
                  <a:cubicBezTo>
                    <a:pt x="193" y="562"/>
                    <a:pt x="193" y="562"/>
                    <a:pt x="193" y="562"/>
                  </a:cubicBezTo>
                  <a:cubicBezTo>
                    <a:pt x="193" y="562"/>
                    <a:pt x="193" y="562"/>
                    <a:pt x="193" y="562"/>
                  </a:cubicBezTo>
                  <a:cubicBezTo>
                    <a:pt x="193" y="562"/>
                    <a:pt x="193" y="562"/>
                    <a:pt x="193" y="562"/>
                  </a:cubicBezTo>
                  <a:cubicBezTo>
                    <a:pt x="193" y="562"/>
                    <a:pt x="193" y="562"/>
                    <a:pt x="193" y="562"/>
                  </a:cubicBezTo>
                  <a:cubicBezTo>
                    <a:pt x="193" y="562"/>
                    <a:pt x="193" y="561"/>
                    <a:pt x="193" y="561"/>
                  </a:cubicBezTo>
                  <a:cubicBezTo>
                    <a:pt x="193" y="561"/>
                    <a:pt x="193" y="561"/>
                    <a:pt x="193" y="561"/>
                  </a:cubicBezTo>
                  <a:cubicBezTo>
                    <a:pt x="193" y="561"/>
                    <a:pt x="193" y="561"/>
                    <a:pt x="193" y="561"/>
                  </a:cubicBezTo>
                  <a:cubicBezTo>
                    <a:pt x="193" y="561"/>
                    <a:pt x="193" y="561"/>
                    <a:pt x="193" y="561"/>
                  </a:cubicBezTo>
                  <a:cubicBezTo>
                    <a:pt x="193" y="561"/>
                    <a:pt x="193" y="561"/>
                    <a:pt x="193" y="560"/>
                  </a:cubicBezTo>
                  <a:cubicBezTo>
                    <a:pt x="193" y="560"/>
                    <a:pt x="193" y="560"/>
                    <a:pt x="193" y="560"/>
                  </a:cubicBezTo>
                  <a:cubicBezTo>
                    <a:pt x="193" y="560"/>
                    <a:pt x="193" y="560"/>
                    <a:pt x="193" y="560"/>
                  </a:cubicBezTo>
                  <a:cubicBezTo>
                    <a:pt x="193" y="560"/>
                    <a:pt x="193" y="560"/>
                    <a:pt x="193" y="560"/>
                  </a:cubicBezTo>
                  <a:cubicBezTo>
                    <a:pt x="193" y="560"/>
                    <a:pt x="193" y="559"/>
                    <a:pt x="193" y="559"/>
                  </a:cubicBezTo>
                  <a:cubicBezTo>
                    <a:pt x="193" y="559"/>
                    <a:pt x="193" y="559"/>
                    <a:pt x="193" y="559"/>
                  </a:cubicBezTo>
                  <a:cubicBezTo>
                    <a:pt x="193" y="559"/>
                    <a:pt x="193" y="559"/>
                    <a:pt x="193" y="559"/>
                  </a:cubicBezTo>
                  <a:cubicBezTo>
                    <a:pt x="193" y="558"/>
                    <a:pt x="193" y="558"/>
                    <a:pt x="193" y="558"/>
                  </a:cubicBezTo>
                  <a:cubicBezTo>
                    <a:pt x="193" y="558"/>
                    <a:pt x="193" y="558"/>
                    <a:pt x="193" y="558"/>
                  </a:cubicBezTo>
                  <a:cubicBezTo>
                    <a:pt x="193" y="558"/>
                    <a:pt x="193" y="558"/>
                    <a:pt x="193" y="558"/>
                  </a:cubicBezTo>
                  <a:cubicBezTo>
                    <a:pt x="193" y="558"/>
                    <a:pt x="193" y="558"/>
                    <a:pt x="193" y="558"/>
                  </a:cubicBezTo>
                  <a:cubicBezTo>
                    <a:pt x="193" y="558"/>
                    <a:pt x="193" y="558"/>
                    <a:pt x="193" y="558"/>
                  </a:cubicBezTo>
                  <a:cubicBezTo>
                    <a:pt x="191" y="328"/>
                    <a:pt x="90" y="131"/>
                    <a:pt x="35" y="41"/>
                  </a:cubicBezTo>
                  <a:cubicBezTo>
                    <a:pt x="24" y="23"/>
                    <a:pt x="15" y="9"/>
                    <a:pt x="9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29"/>
            <p:cNvSpPr>
              <a:spLocks noEditPoints="1" noChangeArrowheads="1"/>
            </p:cNvSpPr>
            <p:nvPr/>
          </p:nvSpPr>
          <p:spPr bwMode="auto">
            <a:xfrm>
              <a:off x="6096000" y="2434534"/>
              <a:ext cx="250205" cy="459638"/>
            </a:xfrm>
            <a:custGeom>
              <a:avLst/>
              <a:gdLst>
                <a:gd name="T0" fmla="*/ 127 w 127"/>
                <a:gd name="T1" fmla="*/ 233 h 233"/>
                <a:gd name="T2" fmla="*/ 0 w 127"/>
                <a:gd name="T3" fmla="*/ 233 h 233"/>
                <a:gd name="T4" fmla="*/ 127 w 127"/>
                <a:gd name="T5" fmla="*/ 233 h 233"/>
                <a:gd name="T6" fmla="*/ 127 w 127"/>
                <a:gd name="T7" fmla="*/ 233 h 233"/>
                <a:gd name="T8" fmla="*/ 127 w 127"/>
                <a:gd name="T9" fmla="*/ 233 h 233"/>
                <a:gd name="T10" fmla="*/ 127 w 127"/>
                <a:gd name="T11" fmla="*/ 233 h 233"/>
                <a:gd name="T12" fmla="*/ 127 w 127"/>
                <a:gd name="T13" fmla="*/ 233 h 233"/>
                <a:gd name="T14" fmla="*/ 127 w 127"/>
                <a:gd name="T15" fmla="*/ 233 h 233"/>
                <a:gd name="T16" fmla="*/ 127 w 127"/>
                <a:gd name="T17" fmla="*/ 233 h 233"/>
                <a:gd name="T18" fmla="*/ 127 w 127"/>
                <a:gd name="T19" fmla="*/ 233 h 233"/>
                <a:gd name="T20" fmla="*/ 105 w 127"/>
                <a:gd name="T21" fmla="*/ 179 h 233"/>
                <a:gd name="T22" fmla="*/ 105 w 127"/>
                <a:gd name="T23" fmla="*/ 179 h 233"/>
                <a:gd name="T24" fmla="*/ 105 w 127"/>
                <a:gd name="T25" fmla="*/ 179 h 233"/>
                <a:gd name="T26" fmla="*/ 105 w 127"/>
                <a:gd name="T27" fmla="*/ 178 h 233"/>
                <a:gd name="T28" fmla="*/ 105 w 127"/>
                <a:gd name="T29" fmla="*/ 179 h 233"/>
                <a:gd name="T30" fmla="*/ 105 w 127"/>
                <a:gd name="T31" fmla="*/ 178 h 233"/>
                <a:gd name="T32" fmla="*/ 105 w 127"/>
                <a:gd name="T33" fmla="*/ 178 h 233"/>
                <a:gd name="T34" fmla="*/ 105 w 127"/>
                <a:gd name="T35" fmla="*/ 178 h 233"/>
                <a:gd name="T36" fmla="*/ 105 w 127"/>
                <a:gd name="T37" fmla="*/ 178 h 233"/>
                <a:gd name="T38" fmla="*/ 104 w 127"/>
                <a:gd name="T39" fmla="*/ 178 h 233"/>
                <a:gd name="T40" fmla="*/ 105 w 127"/>
                <a:gd name="T41" fmla="*/ 178 h 233"/>
                <a:gd name="T42" fmla="*/ 104 w 127"/>
                <a:gd name="T43" fmla="*/ 178 h 233"/>
                <a:gd name="T44" fmla="*/ 7 w 127"/>
                <a:gd name="T45" fmla="*/ 0 h 233"/>
                <a:gd name="T46" fmla="*/ 104 w 127"/>
                <a:gd name="T47" fmla="*/ 177 h 233"/>
                <a:gd name="T48" fmla="*/ 9 w 127"/>
                <a:gd name="T49" fmla="*/ 3 h 233"/>
                <a:gd name="T50" fmla="*/ 7 w 127"/>
                <a:gd name="T5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233">
                  <a:moveTo>
                    <a:pt x="127" y="233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127" y="233"/>
                    <a:pt x="127" y="233"/>
                    <a:pt x="127" y="233"/>
                  </a:cubicBezTo>
                  <a:cubicBezTo>
                    <a:pt x="127" y="233"/>
                    <a:pt x="127" y="233"/>
                    <a:pt x="127" y="233"/>
                  </a:cubicBezTo>
                  <a:moveTo>
                    <a:pt x="127" y="233"/>
                  </a:moveTo>
                  <a:cubicBezTo>
                    <a:pt x="127" y="233"/>
                    <a:pt x="127" y="233"/>
                    <a:pt x="127" y="233"/>
                  </a:cubicBezTo>
                  <a:cubicBezTo>
                    <a:pt x="127" y="233"/>
                    <a:pt x="127" y="233"/>
                    <a:pt x="127" y="233"/>
                  </a:cubicBezTo>
                  <a:moveTo>
                    <a:pt x="127" y="233"/>
                  </a:moveTo>
                  <a:cubicBezTo>
                    <a:pt x="127" y="233"/>
                    <a:pt x="127" y="233"/>
                    <a:pt x="127" y="233"/>
                  </a:cubicBezTo>
                  <a:cubicBezTo>
                    <a:pt x="127" y="233"/>
                    <a:pt x="127" y="233"/>
                    <a:pt x="127" y="233"/>
                  </a:cubicBezTo>
                  <a:moveTo>
                    <a:pt x="105" y="179"/>
                  </a:moveTo>
                  <a:cubicBezTo>
                    <a:pt x="105" y="179"/>
                    <a:pt x="105" y="179"/>
                    <a:pt x="105" y="179"/>
                  </a:cubicBezTo>
                  <a:cubicBezTo>
                    <a:pt x="105" y="179"/>
                    <a:pt x="105" y="179"/>
                    <a:pt x="105" y="179"/>
                  </a:cubicBezTo>
                  <a:moveTo>
                    <a:pt x="105" y="178"/>
                  </a:moveTo>
                  <a:cubicBezTo>
                    <a:pt x="105" y="178"/>
                    <a:pt x="105" y="179"/>
                    <a:pt x="105" y="179"/>
                  </a:cubicBezTo>
                  <a:cubicBezTo>
                    <a:pt x="105" y="178"/>
                    <a:pt x="105" y="178"/>
                    <a:pt x="105" y="178"/>
                  </a:cubicBezTo>
                  <a:moveTo>
                    <a:pt x="105" y="178"/>
                  </a:moveTo>
                  <a:cubicBezTo>
                    <a:pt x="105" y="178"/>
                    <a:pt x="105" y="178"/>
                    <a:pt x="105" y="178"/>
                  </a:cubicBezTo>
                  <a:cubicBezTo>
                    <a:pt x="105" y="178"/>
                    <a:pt x="105" y="178"/>
                    <a:pt x="105" y="178"/>
                  </a:cubicBezTo>
                  <a:moveTo>
                    <a:pt x="104" y="178"/>
                  </a:moveTo>
                  <a:cubicBezTo>
                    <a:pt x="104" y="178"/>
                    <a:pt x="105" y="178"/>
                    <a:pt x="105" y="178"/>
                  </a:cubicBezTo>
                  <a:cubicBezTo>
                    <a:pt x="105" y="178"/>
                    <a:pt x="104" y="178"/>
                    <a:pt x="104" y="178"/>
                  </a:cubicBezTo>
                  <a:moveTo>
                    <a:pt x="7" y="0"/>
                  </a:moveTo>
                  <a:cubicBezTo>
                    <a:pt x="23" y="24"/>
                    <a:pt x="65" y="87"/>
                    <a:pt x="104" y="177"/>
                  </a:cubicBezTo>
                  <a:cubicBezTo>
                    <a:pt x="66" y="91"/>
                    <a:pt x="26" y="29"/>
                    <a:pt x="9" y="3"/>
                  </a:cubicBezTo>
                  <a:cubicBezTo>
                    <a:pt x="8" y="2"/>
                    <a:pt x="8" y="1"/>
                    <a:pt x="7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30"/>
            <p:cNvSpPr>
              <a:spLocks noEditPoints="1" noChangeArrowheads="1"/>
            </p:cNvSpPr>
            <p:nvPr/>
          </p:nvSpPr>
          <p:spPr bwMode="auto">
            <a:xfrm>
              <a:off x="6096000" y="3866046"/>
              <a:ext cx="41701" cy="411779"/>
            </a:xfrm>
            <a:custGeom>
              <a:avLst/>
              <a:gdLst>
                <a:gd name="T0" fmla="*/ 21 w 21"/>
                <a:gd name="T1" fmla="*/ 209 h 209"/>
                <a:gd name="T2" fmla="*/ 2 w 21"/>
                <a:gd name="T3" fmla="*/ 1 h 209"/>
                <a:gd name="T4" fmla="*/ 2 w 21"/>
                <a:gd name="T5" fmla="*/ 1 h 209"/>
                <a:gd name="T6" fmla="*/ 2 w 21"/>
                <a:gd name="T7" fmla="*/ 1 h 209"/>
                <a:gd name="T8" fmla="*/ 2 w 21"/>
                <a:gd name="T9" fmla="*/ 1 h 209"/>
                <a:gd name="T10" fmla="*/ 2 w 21"/>
                <a:gd name="T11" fmla="*/ 1 h 209"/>
                <a:gd name="T12" fmla="*/ 2 w 21"/>
                <a:gd name="T13" fmla="*/ 1 h 209"/>
                <a:gd name="T14" fmla="*/ 2 w 21"/>
                <a:gd name="T15" fmla="*/ 1 h 209"/>
                <a:gd name="T16" fmla="*/ 2 w 21"/>
                <a:gd name="T17" fmla="*/ 1 h 209"/>
                <a:gd name="T18" fmla="*/ 2 w 21"/>
                <a:gd name="T19" fmla="*/ 0 h 209"/>
                <a:gd name="T20" fmla="*/ 1 w 21"/>
                <a:gd name="T21" fmla="*/ 0 h 209"/>
                <a:gd name="T22" fmla="*/ 1 w 21"/>
                <a:gd name="T23" fmla="*/ 0 h 209"/>
                <a:gd name="T24" fmla="*/ 1 w 21"/>
                <a:gd name="T25" fmla="*/ 0 h 209"/>
                <a:gd name="T26" fmla="*/ 1 w 21"/>
                <a:gd name="T27" fmla="*/ 0 h 209"/>
                <a:gd name="T28" fmla="*/ 1 w 21"/>
                <a:gd name="T29" fmla="*/ 0 h 209"/>
                <a:gd name="T30" fmla="*/ 1 w 21"/>
                <a:gd name="T31" fmla="*/ 0 h 209"/>
                <a:gd name="T32" fmla="*/ 1 w 21"/>
                <a:gd name="T33" fmla="*/ 0 h 209"/>
                <a:gd name="T34" fmla="*/ 1 w 21"/>
                <a:gd name="T35" fmla="*/ 0 h 209"/>
                <a:gd name="T36" fmla="*/ 1 w 21"/>
                <a:gd name="T37" fmla="*/ 0 h 209"/>
                <a:gd name="T38" fmla="*/ 1 w 21"/>
                <a:gd name="T39" fmla="*/ 0 h 209"/>
                <a:gd name="T40" fmla="*/ 1 w 21"/>
                <a:gd name="T41" fmla="*/ 0 h 209"/>
                <a:gd name="T42" fmla="*/ 1 w 21"/>
                <a:gd name="T43" fmla="*/ 0 h 209"/>
                <a:gd name="T44" fmla="*/ 1 w 21"/>
                <a:gd name="T45" fmla="*/ 0 h 209"/>
                <a:gd name="T46" fmla="*/ 1 w 21"/>
                <a:gd name="T47" fmla="*/ 0 h 209"/>
                <a:gd name="T48" fmla="*/ 1 w 21"/>
                <a:gd name="T49" fmla="*/ 0 h 209"/>
                <a:gd name="T50" fmla="*/ 1 w 21"/>
                <a:gd name="T51" fmla="*/ 0 h 209"/>
                <a:gd name="T52" fmla="*/ 1 w 21"/>
                <a:gd name="T53" fmla="*/ 0 h 209"/>
                <a:gd name="T54" fmla="*/ 1 w 21"/>
                <a:gd name="T55" fmla="*/ 0 h 209"/>
                <a:gd name="T56" fmla="*/ 1 w 21"/>
                <a:gd name="T57" fmla="*/ 0 h 209"/>
                <a:gd name="T58" fmla="*/ 1 w 21"/>
                <a:gd name="T59" fmla="*/ 0 h 209"/>
                <a:gd name="T60" fmla="*/ 1 w 21"/>
                <a:gd name="T61" fmla="*/ 0 h 209"/>
                <a:gd name="T62" fmla="*/ 1 w 21"/>
                <a:gd name="T63" fmla="*/ 0 h 209"/>
                <a:gd name="T64" fmla="*/ 1 w 21"/>
                <a:gd name="T65" fmla="*/ 0 h 209"/>
                <a:gd name="T66" fmla="*/ 1 w 21"/>
                <a:gd name="T67" fmla="*/ 0 h 209"/>
                <a:gd name="T68" fmla="*/ 1 w 21"/>
                <a:gd name="T69" fmla="*/ 0 h 209"/>
                <a:gd name="T70" fmla="*/ 1 w 21"/>
                <a:gd name="T71" fmla="*/ 0 h 209"/>
                <a:gd name="T72" fmla="*/ 1 w 21"/>
                <a:gd name="T73" fmla="*/ 0 h 209"/>
                <a:gd name="T74" fmla="*/ 1 w 21"/>
                <a:gd name="T75" fmla="*/ 0 h 209"/>
                <a:gd name="T76" fmla="*/ 0 w 21"/>
                <a:gd name="T77" fmla="*/ 0 h 209"/>
                <a:gd name="T78" fmla="*/ 0 w 21"/>
                <a:gd name="T79" fmla="*/ 0 h 209"/>
                <a:gd name="T80" fmla="*/ 0 w 21"/>
                <a:gd name="T81" fmla="*/ 0 h 209"/>
                <a:gd name="T82" fmla="*/ 0 w 21"/>
                <a:gd name="T83" fmla="*/ 0 h 209"/>
                <a:gd name="T84" fmla="*/ 0 w 21"/>
                <a:gd name="T85" fmla="*/ 0 h 209"/>
                <a:gd name="T86" fmla="*/ 0 w 21"/>
                <a:gd name="T87" fmla="*/ 0 h 209"/>
                <a:gd name="T88" fmla="*/ 0 w 21"/>
                <a:gd name="T89" fmla="*/ 0 h 209"/>
                <a:gd name="T90" fmla="*/ 0 w 21"/>
                <a:gd name="T91" fmla="*/ 0 h 209"/>
                <a:gd name="T92" fmla="*/ 0 w 21"/>
                <a:gd name="T93" fmla="*/ 0 h 209"/>
                <a:gd name="T94" fmla="*/ 0 w 21"/>
                <a:gd name="T95" fmla="*/ 0 h 209"/>
                <a:gd name="T96" fmla="*/ 0 w 21"/>
                <a:gd name="T97" fmla="*/ 0 h 209"/>
                <a:gd name="T98" fmla="*/ 0 w 21"/>
                <a:gd name="T99" fmla="*/ 0 h 209"/>
                <a:gd name="T100" fmla="*/ 0 w 21"/>
                <a:gd name="T10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209">
                  <a:moveTo>
                    <a:pt x="2" y="1"/>
                  </a:moveTo>
                  <a:cubicBezTo>
                    <a:pt x="10" y="8"/>
                    <a:pt x="18" y="69"/>
                    <a:pt x="20" y="153"/>
                  </a:cubicBezTo>
                  <a:cubicBezTo>
                    <a:pt x="21" y="171"/>
                    <a:pt x="21" y="189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98"/>
                    <a:pt x="12" y="10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31"/>
            <p:cNvSpPr>
              <a:spLocks noChangeArrowheads="1"/>
            </p:cNvSpPr>
            <p:nvPr/>
          </p:nvSpPr>
          <p:spPr bwMode="auto">
            <a:xfrm>
              <a:off x="6096000" y="3331539"/>
              <a:ext cx="173438" cy="130310"/>
            </a:xfrm>
            <a:custGeom>
              <a:avLst/>
              <a:gdLst>
                <a:gd name="T0" fmla="*/ 88 w 88"/>
                <a:gd name="T1" fmla="*/ 0 h 66"/>
                <a:gd name="T2" fmla="*/ 88 w 88"/>
                <a:gd name="T3" fmla="*/ 0 h 66"/>
                <a:gd name="T4" fmla="*/ 0 w 88"/>
                <a:gd name="T5" fmla="*/ 66 h 66"/>
                <a:gd name="T6" fmla="*/ 0 w 88"/>
                <a:gd name="T7" fmla="*/ 66 h 66"/>
                <a:gd name="T8" fmla="*/ 0 w 88"/>
                <a:gd name="T9" fmla="*/ 66 h 66"/>
                <a:gd name="T10" fmla="*/ 88 w 88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6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7" y="38"/>
                    <a:pt x="42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2" y="66"/>
                    <a:pt x="77" y="38"/>
                    <a:pt x="88" y="0"/>
                  </a:cubicBezTo>
                </a:path>
              </a:pathLst>
            </a:custGeom>
            <a:solidFill>
              <a:srgbClr val="FC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32"/>
            <p:cNvSpPr>
              <a:spLocks noChangeArrowheads="1"/>
            </p:cNvSpPr>
            <p:nvPr/>
          </p:nvSpPr>
          <p:spPr bwMode="auto">
            <a:xfrm>
              <a:off x="6308769" y="4366435"/>
              <a:ext cx="2369" cy="5686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F9F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33"/>
            <p:cNvSpPr>
              <a:spLocks noChangeArrowheads="1"/>
            </p:cNvSpPr>
            <p:nvPr/>
          </p:nvSpPr>
          <p:spPr bwMode="auto">
            <a:xfrm>
              <a:off x="6308769" y="4337530"/>
              <a:ext cx="18481" cy="33170"/>
            </a:xfrm>
            <a:custGeom>
              <a:avLst/>
              <a:gdLst>
                <a:gd name="T0" fmla="*/ 9 w 9"/>
                <a:gd name="T1" fmla="*/ 0 h 17"/>
                <a:gd name="T2" fmla="*/ 0 w 9"/>
                <a:gd name="T3" fmla="*/ 17 h 17"/>
                <a:gd name="T4" fmla="*/ 1 w 9"/>
                <a:gd name="T5" fmla="*/ 15 h 17"/>
                <a:gd name="T6" fmla="*/ 9 w 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7">
                  <a:moveTo>
                    <a:pt x="9" y="0"/>
                  </a:moveTo>
                  <a:cubicBezTo>
                    <a:pt x="6" y="6"/>
                    <a:pt x="3" y="11"/>
                    <a:pt x="0" y="17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4" y="10"/>
                    <a:pt x="6" y="5"/>
                    <a:pt x="9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34"/>
            <p:cNvSpPr>
              <a:spLocks noChangeArrowheads="1"/>
            </p:cNvSpPr>
            <p:nvPr/>
          </p:nvSpPr>
          <p:spPr bwMode="auto">
            <a:xfrm>
              <a:off x="6104530" y="2424583"/>
              <a:ext cx="0" cy="23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35"/>
            <p:cNvSpPr>
              <a:spLocks noChangeArrowheads="1"/>
            </p:cNvSpPr>
            <p:nvPr/>
          </p:nvSpPr>
          <p:spPr bwMode="auto">
            <a:xfrm>
              <a:off x="6330093" y="4278299"/>
              <a:ext cx="21798" cy="46912"/>
            </a:xfrm>
            <a:custGeom>
              <a:avLst/>
              <a:gdLst>
                <a:gd name="T0" fmla="*/ 11 w 11"/>
                <a:gd name="T1" fmla="*/ 0 h 24"/>
                <a:gd name="T2" fmla="*/ 0 w 11"/>
                <a:gd name="T3" fmla="*/ 24 h 24"/>
                <a:gd name="T4" fmla="*/ 1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4" y="16"/>
                    <a:pt x="8" y="8"/>
                    <a:pt x="11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36"/>
            <p:cNvSpPr>
              <a:spLocks noEditPoints="1" noChangeArrowheads="1"/>
            </p:cNvSpPr>
            <p:nvPr/>
          </p:nvSpPr>
          <p:spPr bwMode="auto">
            <a:xfrm>
              <a:off x="6096000" y="2414632"/>
              <a:ext cx="250205" cy="479540"/>
            </a:xfrm>
            <a:custGeom>
              <a:avLst/>
              <a:gdLst>
                <a:gd name="T0" fmla="*/ 127 w 127"/>
                <a:gd name="T1" fmla="*/ 243 h 243"/>
                <a:gd name="T2" fmla="*/ 127 w 127"/>
                <a:gd name="T3" fmla="*/ 243 h 243"/>
                <a:gd name="T4" fmla="*/ 127 w 127"/>
                <a:gd name="T5" fmla="*/ 243 h 243"/>
                <a:gd name="T6" fmla="*/ 127 w 127"/>
                <a:gd name="T7" fmla="*/ 243 h 243"/>
                <a:gd name="T8" fmla="*/ 127 w 127"/>
                <a:gd name="T9" fmla="*/ 243 h 243"/>
                <a:gd name="T10" fmla="*/ 127 w 127"/>
                <a:gd name="T11" fmla="*/ 243 h 243"/>
                <a:gd name="T12" fmla="*/ 127 w 127"/>
                <a:gd name="T13" fmla="*/ 243 h 243"/>
                <a:gd name="T14" fmla="*/ 105 w 127"/>
                <a:gd name="T15" fmla="*/ 189 h 243"/>
                <a:gd name="T16" fmla="*/ 127 w 127"/>
                <a:gd name="T17" fmla="*/ 243 h 243"/>
                <a:gd name="T18" fmla="*/ 105 w 127"/>
                <a:gd name="T19" fmla="*/ 189 h 243"/>
                <a:gd name="T20" fmla="*/ 105 w 127"/>
                <a:gd name="T21" fmla="*/ 189 h 243"/>
                <a:gd name="T22" fmla="*/ 105 w 127"/>
                <a:gd name="T23" fmla="*/ 189 h 243"/>
                <a:gd name="T24" fmla="*/ 105 w 127"/>
                <a:gd name="T25" fmla="*/ 189 h 243"/>
                <a:gd name="T26" fmla="*/ 105 w 127"/>
                <a:gd name="T27" fmla="*/ 188 h 243"/>
                <a:gd name="T28" fmla="*/ 105 w 127"/>
                <a:gd name="T29" fmla="*/ 188 h 243"/>
                <a:gd name="T30" fmla="*/ 105 w 127"/>
                <a:gd name="T31" fmla="*/ 188 h 243"/>
                <a:gd name="T32" fmla="*/ 105 w 127"/>
                <a:gd name="T33" fmla="*/ 188 h 243"/>
                <a:gd name="T34" fmla="*/ 105 w 127"/>
                <a:gd name="T35" fmla="*/ 188 h 243"/>
                <a:gd name="T36" fmla="*/ 105 w 127"/>
                <a:gd name="T37" fmla="*/ 188 h 243"/>
                <a:gd name="T38" fmla="*/ 104 w 127"/>
                <a:gd name="T39" fmla="*/ 187 h 243"/>
                <a:gd name="T40" fmla="*/ 104 w 127"/>
                <a:gd name="T41" fmla="*/ 188 h 243"/>
                <a:gd name="T42" fmla="*/ 104 w 127"/>
                <a:gd name="T43" fmla="*/ 187 h 243"/>
                <a:gd name="T44" fmla="*/ 0 w 127"/>
                <a:gd name="T45" fmla="*/ 0 h 243"/>
                <a:gd name="T46" fmla="*/ 0 w 127"/>
                <a:gd name="T47" fmla="*/ 0 h 243"/>
                <a:gd name="T48" fmla="*/ 0 w 127"/>
                <a:gd name="T49" fmla="*/ 0 h 243"/>
                <a:gd name="T50" fmla="*/ 0 w 127"/>
                <a:gd name="T5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243">
                  <a:moveTo>
                    <a:pt x="127" y="243"/>
                  </a:move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moveTo>
                    <a:pt x="127" y="243"/>
                  </a:move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moveTo>
                    <a:pt x="105" y="189"/>
                  </a:moveTo>
                  <a:cubicBezTo>
                    <a:pt x="113" y="206"/>
                    <a:pt x="120" y="224"/>
                    <a:pt x="127" y="243"/>
                  </a:cubicBezTo>
                  <a:cubicBezTo>
                    <a:pt x="120" y="224"/>
                    <a:pt x="113" y="206"/>
                    <a:pt x="105" y="189"/>
                  </a:cubicBezTo>
                  <a:moveTo>
                    <a:pt x="105" y="189"/>
                  </a:moveTo>
                  <a:cubicBezTo>
                    <a:pt x="105" y="189"/>
                    <a:pt x="105" y="189"/>
                    <a:pt x="105" y="189"/>
                  </a:cubicBezTo>
                  <a:cubicBezTo>
                    <a:pt x="105" y="189"/>
                    <a:pt x="105" y="189"/>
                    <a:pt x="105" y="189"/>
                  </a:cubicBezTo>
                  <a:moveTo>
                    <a:pt x="105" y="188"/>
                  </a:move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moveTo>
                    <a:pt x="105" y="188"/>
                  </a:move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moveTo>
                    <a:pt x="104" y="187"/>
                  </a:moveTo>
                  <a:cubicBezTo>
                    <a:pt x="104" y="187"/>
                    <a:pt x="104" y="188"/>
                    <a:pt x="104" y="188"/>
                  </a:cubicBezTo>
                  <a:cubicBezTo>
                    <a:pt x="104" y="188"/>
                    <a:pt x="104" y="188"/>
                    <a:pt x="104" y="18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C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37"/>
            <p:cNvSpPr>
              <a:spLocks noChangeArrowheads="1"/>
            </p:cNvSpPr>
            <p:nvPr/>
          </p:nvSpPr>
          <p:spPr bwMode="auto">
            <a:xfrm>
              <a:off x="6096000" y="2414632"/>
              <a:ext cx="250205" cy="479540"/>
            </a:xfrm>
            <a:custGeom>
              <a:avLst/>
              <a:gdLst>
                <a:gd name="T0" fmla="*/ 0 w 127"/>
                <a:gd name="T1" fmla="*/ 0 h 243"/>
                <a:gd name="T2" fmla="*/ 0 w 127"/>
                <a:gd name="T3" fmla="*/ 243 h 243"/>
                <a:gd name="T4" fmla="*/ 127 w 127"/>
                <a:gd name="T5" fmla="*/ 243 h 243"/>
                <a:gd name="T6" fmla="*/ 127 w 127"/>
                <a:gd name="T7" fmla="*/ 243 h 243"/>
                <a:gd name="T8" fmla="*/ 127 w 127"/>
                <a:gd name="T9" fmla="*/ 243 h 243"/>
                <a:gd name="T10" fmla="*/ 127 w 127"/>
                <a:gd name="T11" fmla="*/ 243 h 243"/>
                <a:gd name="T12" fmla="*/ 127 w 127"/>
                <a:gd name="T13" fmla="*/ 243 h 243"/>
                <a:gd name="T14" fmla="*/ 105 w 127"/>
                <a:gd name="T15" fmla="*/ 189 h 243"/>
                <a:gd name="T16" fmla="*/ 105 w 127"/>
                <a:gd name="T17" fmla="*/ 189 h 243"/>
                <a:gd name="T18" fmla="*/ 105 w 127"/>
                <a:gd name="T19" fmla="*/ 189 h 243"/>
                <a:gd name="T20" fmla="*/ 105 w 127"/>
                <a:gd name="T21" fmla="*/ 188 h 243"/>
                <a:gd name="T22" fmla="*/ 105 w 127"/>
                <a:gd name="T23" fmla="*/ 188 h 243"/>
                <a:gd name="T24" fmla="*/ 105 w 127"/>
                <a:gd name="T25" fmla="*/ 188 h 243"/>
                <a:gd name="T26" fmla="*/ 105 w 127"/>
                <a:gd name="T27" fmla="*/ 188 h 243"/>
                <a:gd name="T28" fmla="*/ 104 w 127"/>
                <a:gd name="T29" fmla="*/ 188 h 243"/>
                <a:gd name="T30" fmla="*/ 104 w 127"/>
                <a:gd name="T31" fmla="*/ 187 h 243"/>
                <a:gd name="T32" fmla="*/ 7 w 127"/>
                <a:gd name="T33" fmla="*/ 10 h 243"/>
                <a:gd name="T34" fmla="*/ 7 w 127"/>
                <a:gd name="T35" fmla="*/ 10 h 243"/>
                <a:gd name="T36" fmla="*/ 7 w 127"/>
                <a:gd name="T37" fmla="*/ 10 h 243"/>
                <a:gd name="T38" fmla="*/ 4 w 127"/>
                <a:gd name="T39" fmla="*/ 6 h 243"/>
                <a:gd name="T40" fmla="*/ 4 w 127"/>
                <a:gd name="T41" fmla="*/ 5 h 243"/>
                <a:gd name="T42" fmla="*/ 4 w 127"/>
                <a:gd name="T43" fmla="*/ 5 h 243"/>
                <a:gd name="T44" fmla="*/ 3 w 127"/>
                <a:gd name="T45" fmla="*/ 4 h 243"/>
                <a:gd name="T46" fmla="*/ 3 w 127"/>
                <a:gd name="T47" fmla="*/ 4 h 243"/>
                <a:gd name="T48" fmla="*/ 3 w 127"/>
                <a:gd name="T49" fmla="*/ 4 h 243"/>
                <a:gd name="T50" fmla="*/ 2 w 127"/>
                <a:gd name="T51" fmla="*/ 3 h 243"/>
                <a:gd name="T52" fmla="*/ 2 w 127"/>
                <a:gd name="T53" fmla="*/ 3 h 243"/>
                <a:gd name="T54" fmla="*/ 2 w 127"/>
                <a:gd name="T55" fmla="*/ 3 h 243"/>
                <a:gd name="T56" fmla="*/ 1 w 127"/>
                <a:gd name="T57" fmla="*/ 1 h 243"/>
                <a:gd name="T58" fmla="*/ 0 w 127"/>
                <a:gd name="T59" fmla="*/ 1 h 243"/>
                <a:gd name="T60" fmla="*/ 0 w 127"/>
                <a:gd name="T61" fmla="*/ 0 h 243"/>
                <a:gd name="T62" fmla="*/ 0 w 127"/>
                <a:gd name="T6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243">
                  <a:moveTo>
                    <a:pt x="0" y="0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0" y="224"/>
                    <a:pt x="113" y="206"/>
                    <a:pt x="105" y="189"/>
                  </a:cubicBezTo>
                  <a:cubicBezTo>
                    <a:pt x="105" y="189"/>
                    <a:pt x="105" y="189"/>
                    <a:pt x="105" y="189"/>
                  </a:cubicBezTo>
                  <a:cubicBezTo>
                    <a:pt x="105" y="189"/>
                    <a:pt x="105" y="189"/>
                    <a:pt x="105" y="189"/>
                  </a:cubicBezTo>
                  <a:cubicBezTo>
                    <a:pt x="105" y="189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4" y="188"/>
                    <a:pt x="104" y="188"/>
                  </a:cubicBezTo>
                  <a:cubicBezTo>
                    <a:pt x="104" y="188"/>
                    <a:pt x="104" y="187"/>
                    <a:pt x="104" y="187"/>
                  </a:cubicBezTo>
                  <a:cubicBezTo>
                    <a:pt x="65" y="97"/>
                    <a:pt x="23" y="34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5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B476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38"/>
            <p:cNvSpPr>
              <a:spLocks noEditPoints="1" noChangeArrowheads="1"/>
            </p:cNvSpPr>
            <p:nvPr/>
          </p:nvSpPr>
          <p:spPr bwMode="auto">
            <a:xfrm>
              <a:off x="6096000" y="3866046"/>
              <a:ext cx="4265" cy="1896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1 w 2"/>
                <a:gd name="T19" fmla="*/ 0 h 1"/>
                <a:gd name="T20" fmla="*/ 1 w 2"/>
                <a:gd name="T21" fmla="*/ 0 h 1"/>
                <a:gd name="T22" fmla="*/ 1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1 w 2"/>
                <a:gd name="T31" fmla="*/ 0 h 1"/>
                <a:gd name="T32" fmla="*/ 1 w 2"/>
                <a:gd name="T33" fmla="*/ 0 h 1"/>
                <a:gd name="T34" fmla="*/ 1 w 2"/>
                <a:gd name="T35" fmla="*/ 0 h 1"/>
                <a:gd name="T36" fmla="*/ 1 w 2"/>
                <a:gd name="T37" fmla="*/ 0 h 1"/>
                <a:gd name="T38" fmla="*/ 1 w 2"/>
                <a:gd name="T39" fmla="*/ 0 h 1"/>
                <a:gd name="T40" fmla="*/ 1 w 2"/>
                <a:gd name="T41" fmla="*/ 0 h 1"/>
                <a:gd name="T42" fmla="*/ 1 w 2"/>
                <a:gd name="T43" fmla="*/ 0 h 1"/>
                <a:gd name="T44" fmla="*/ 1 w 2"/>
                <a:gd name="T45" fmla="*/ 0 h 1"/>
                <a:gd name="T46" fmla="*/ 1 w 2"/>
                <a:gd name="T47" fmla="*/ 0 h 1"/>
                <a:gd name="T48" fmla="*/ 1 w 2"/>
                <a:gd name="T49" fmla="*/ 0 h 1"/>
                <a:gd name="T50" fmla="*/ 1 w 2"/>
                <a:gd name="T51" fmla="*/ 0 h 1"/>
                <a:gd name="T52" fmla="*/ 1 w 2"/>
                <a:gd name="T53" fmla="*/ 0 h 1"/>
                <a:gd name="T54" fmla="*/ 1 w 2"/>
                <a:gd name="T55" fmla="*/ 0 h 1"/>
                <a:gd name="T56" fmla="*/ 1 w 2"/>
                <a:gd name="T57" fmla="*/ 0 h 1"/>
                <a:gd name="T58" fmla="*/ 1 w 2"/>
                <a:gd name="T59" fmla="*/ 0 h 1"/>
                <a:gd name="T60" fmla="*/ 1 w 2"/>
                <a:gd name="T61" fmla="*/ 0 h 1"/>
                <a:gd name="T62" fmla="*/ 1 w 2"/>
                <a:gd name="T63" fmla="*/ 0 h 1"/>
                <a:gd name="T64" fmla="*/ 1 w 2"/>
                <a:gd name="T65" fmla="*/ 0 h 1"/>
                <a:gd name="T66" fmla="*/ 1 w 2"/>
                <a:gd name="T67" fmla="*/ 0 h 1"/>
                <a:gd name="T68" fmla="*/ 1 w 2"/>
                <a:gd name="T69" fmla="*/ 0 h 1"/>
                <a:gd name="T70" fmla="*/ 1 w 2"/>
                <a:gd name="T71" fmla="*/ 0 h 1"/>
                <a:gd name="T72" fmla="*/ 1 w 2"/>
                <a:gd name="T73" fmla="*/ 0 h 1"/>
                <a:gd name="T74" fmla="*/ 0 w 2"/>
                <a:gd name="T75" fmla="*/ 0 h 1"/>
                <a:gd name="T76" fmla="*/ 0 w 2"/>
                <a:gd name="T77" fmla="*/ 0 h 1"/>
                <a:gd name="T78" fmla="*/ 0 w 2"/>
                <a:gd name="T79" fmla="*/ 0 h 1"/>
                <a:gd name="T80" fmla="*/ 0 w 2"/>
                <a:gd name="T81" fmla="*/ 0 h 1"/>
                <a:gd name="T82" fmla="*/ 0 w 2"/>
                <a:gd name="T83" fmla="*/ 0 h 1"/>
                <a:gd name="T84" fmla="*/ 0 w 2"/>
                <a:gd name="T85" fmla="*/ 0 h 1"/>
                <a:gd name="T86" fmla="*/ 0 w 2"/>
                <a:gd name="T87" fmla="*/ 0 h 1"/>
                <a:gd name="T88" fmla="*/ 0 w 2"/>
                <a:gd name="T89" fmla="*/ 0 h 1"/>
                <a:gd name="T90" fmla="*/ 0 w 2"/>
                <a:gd name="T91" fmla="*/ 0 h 1"/>
                <a:gd name="T92" fmla="*/ 0 w 2"/>
                <a:gd name="T93" fmla="*/ 0 h 1"/>
                <a:gd name="T94" fmla="*/ 0 w 2"/>
                <a:gd name="T95" fmla="*/ 0 h 1"/>
                <a:gd name="T96" fmla="*/ 0 w 2"/>
                <a:gd name="T97" fmla="*/ 0 h 1"/>
                <a:gd name="T98" fmla="*/ 0 w 2"/>
                <a:gd name="T99" fmla="*/ 0 h 1"/>
                <a:gd name="T100" fmla="*/ 0 w 2"/>
                <a:gd name="T10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39"/>
            <p:cNvSpPr>
              <a:spLocks noChangeArrowheads="1"/>
            </p:cNvSpPr>
            <p:nvPr/>
          </p:nvSpPr>
          <p:spPr bwMode="auto">
            <a:xfrm>
              <a:off x="6306873" y="4372122"/>
              <a:ext cx="1896" cy="426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6137701" y="4376386"/>
              <a:ext cx="169173" cy="948"/>
            </a:xfrm>
            <a:prstGeom prst="rect">
              <a:avLst/>
            </a:prstGeom>
            <a:solidFill>
              <a:srgbClr val="002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6137701" y="4376386"/>
              <a:ext cx="169173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42"/>
            <p:cNvSpPr>
              <a:spLocks noChangeArrowheads="1"/>
            </p:cNvSpPr>
            <p:nvPr/>
          </p:nvSpPr>
          <p:spPr bwMode="auto">
            <a:xfrm>
              <a:off x="6137701" y="4370700"/>
              <a:ext cx="171068" cy="5686"/>
            </a:xfrm>
            <a:custGeom>
              <a:avLst/>
              <a:gdLst>
                <a:gd name="T0" fmla="*/ 87 w 87"/>
                <a:gd name="T1" fmla="*/ 0 h 3"/>
                <a:gd name="T2" fmla="*/ 86 w 87"/>
                <a:gd name="T3" fmla="*/ 3 h 3"/>
                <a:gd name="T4" fmla="*/ 0 w 87"/>
                <a:gd name="T5" fmla="*/ 3 h 3"/>
                <a:gd name="T6" fmla="*/ 0 w 87"/>
                <a:gd name="T7" fmla="*/ 3 h 3"/>
                <a:gd name="T8" fmla="*/ 86 w 87"/>
                <a:gd name="T9" fmla="*/ 3 h 3"/>
                <a:gd name="T10" fmla="*/ 86 w 87"/>
                <a:gd name="T11" fmla="*/ 3 h 3"/>
                <a:gd name="T12" fmla="*/ 87 w 87"/>
                <a:gd name="T13" fmla="*/ 1 h 3"/>
                <a:gd name="T14" fmla="*/ 87 w 87"/>
                <a:gd name="T15" fmla="*/ 1 h 3"/>
                <a:gd name="T16" fmla="*/ 87 w 87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">
                  <a:moveTo>
                    <a:pt x="87" y="0"/>
                  </a:moveTo>
                  <a:cubicBezTo>
                    <a:pt x="87" y="1"/>
                    <a:pt x="87" y="2"/>
                    <a:pt x="8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7" y="2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</a:path>
              </a:pathLst>
            </a:custGeom>
            <a:solidFill>
              <a:srgbClr val="00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43"/>
            <p:cNvSpPr>
              <a:spLocks noChangeArrowheads="1"/>
            </p:cNvSpPr>
            <p:nvPr/>
          </p:nvSpPr>
          <p:spPr bwMode="auto">
            <a:xfrm>
              <a:off x="6137701" y="4278299"/>
              <a:ext cx="214190" cy="98562"/>
            </a:xfrm>
            <a:custGeom>
              <a:avLst/>
              <a:gdLst>
                <a:gd name="T0" fmla="*/ 109 w 109"/>
                <a:gd name="T1" fmla="*/ 0 h 50"/>
                <a:gd name="T2" fmla="*/ 0 w 109"/>
                <a:gd name="T3" fmla="*/ 0 h 50"/>
                <a:gd name="T4" fmla="*/ 1 w 109"/>
                <a:gd name="T5" fmla="*/ 19 h 50"/>
                <a:gd name="T6" fmla="*/ 0 w 109"/>
                <a:gd name="T7" fmla="*/ 50 h 50"/>
                <a:gd name="T8" fmla="*/ 86 w 109"/>
                <a:gd name="T9" fmla="*/ 50 h 50"/>
                <a:gd name="T10" fmla="*/ 87 w 109"/>
                <a:gd name="T11" fmla="*/ 47 h 50"/>
                <a:gd name="T12" fmla="*/ 96 w 109"/>
                <a:gd name="T13" fmla="*/ 30 h 50"/>
                <a:gd name="T14" fmla="*/ 98 w 109"/>
                <a:gd name="T15" fmla="*/ 26 h 50"/>
                <a:gd name="T16" fmla="*/ 98 w 109"/>
                <a:gd name="T17" fmla="*/ 26 h 50"/>
                <a:gd name="T18" fmla="*/ 98 w 109"/>
                <a:gd name="T19" fmla="*/ 26 h 50"/>
                <a:gd name="T20" fmla="*/ 98 w 109"/>
                <a:gd name="T21" fmla="*/ 24 h 50"/>
                <a:gd name="T22" fmla="*/ 109 w 109"/>
                <a:gd name="T23" fmla="*/ 0 h 50"/>
                <a:gd name="T24" fmla="*/ 109 w 109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50">
                  <a:moveTo>
                    <a:pt x="1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3"/>
                    <a:pt x="1" y="19"/>
                  </a:cubicBezTo>
                  <a:cubicBezTo>
                    <a:pt x="1" y="30"/>
                    <a:pt x="0" y="40"/>
                    <a:pt x="0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49"/>
                    <a:pt x="87" y="48"/>
                    <a:pt x="87" y="47"/>
                  </a:cubicBezTo>
                  <a:cubicBezTo>
                    <a:pt x="90" y="41"/>
                    <a:pt x="93" y="36"/>
                    <a:pt x="96" y="30"/>
                  </a:cubicBezTo>
                  <a:cubicBezTo>
                    <a:pt x="96" y="29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102" y="16"/>
                    <a:pt x="106" y="8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00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44"/>
            <p:cNvSpPr>
              <a:spLocks noChangeArrowheads="1"/>
            </p:cNvSpPr>
            <p:nvPr/>
          </p:nvSpPr>
          <p:spPr bwMode="auto">
            <a:xfrm>
              <a:off x="6133436" y="44706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45"/>
            <p:cNvSpPr>
              <a:spLocks noChangeArrowheads="1"/>
            </p:cNvSpPr>
            <p:nvPr/>
          </p:nvSpPr>
          <p:spPr bwMode="auto">
            <a:xfrm>
              <a:off x="6133436" y="44706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46"/>
            <p:cNvSpPr>
              <a:spLocks noChangeArrowheads="1"/>
            </p:cNvSpPr>
            <p:nvPr/>
          </p:nvSpPr>
          <p:spPr bwMode="auto">
            <a:xfrm>
              <a:off x="6096000" y="4470684"/>
              <a:ext cx="37436" cy="296159"/>
            </a:xfrm>
            <a:custGeom>
              <a:avLst/>
              <a:gdLst>
                <a:gd name="T0" fmla="*/ 19 w 19"/>
                <a:gd name="T1" fmla="*/ 0 h 150"/>
                <a:gd name="T2" fmla="*/ 19 w 19"/>
                <a:gd name="T3" fmla="*/ 0 h 150"/>
                <a:gd name="T4" fmla="*/ 0 w 19"/>
                <a:gd name="T5" fmla="*/ 150 h 150"/>
                <a:gd name="T6" fmla="*/ 0 w 19"/>
                <a:gd name="T7" fmla="*/ 150 h 150"/>
                <a:gd name="T8" fmla="*/ 0 w 19"/>
                <a:gd name="T9" fmla="*/ 150 h 150"/>
                <a:gd name="T10" fmla="*/ 19 w 19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0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87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49"/>
                    <a:pt x="13" y="87"/>
                    <a:pt x="19" y="0"/>
                  </a:cubicBezTo>
                </a:path>
              </a:pathLst>
            </a:custGeom>
            <a:solidFill>
              <a:srgbClr val="00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47"/>
            <p:cNvSpPr>
              <a:spLocks noChangeArrowheads="1"/>
            </p:cNvSpPr>
            <p:nvPr/>
          </p:nvSpPr>
          <p:spPr bwMode="auto">
            <a:xfrm>
              <a:off x="6133436" y="4448887"/>
              <a:ext cx="1896" cy="21797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11 h 11"/>
                <a:gd name="T4" fmla="*/ 0 w 1"/>
                <a:gd name="T5" fmla="*/ 11 h 11"/>
                <a:gd name="T6" fmla="*/ 0 w 1"/>
                <a:gd name="T7" fmla="*/ 7 h 11"/>
                <a:gd name="T8" fmla="*/ 1 w 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</a:path>
              </a:pathLst>
            </a:custGeom>
            <a:solidFill>
              <a:srgbClr val="002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48"/>
            <p:cNvSpPr>
              <a:spLocks noChangeArrowheads="1"/>
            </p:cNvSpPr>
            <p:nvPr/>
          </p:nvSpPr>
          <p:spPr bwMode="auto">
            <a:xfrm>
              <a:off x="6096000" y="3866046"/>
              <a:ext cx="43596" cy="900322"/>
            </a:xfrm>
            <a:custGeom>
              <a:avLst/>
              <a:gdLst>
                <a:gd name="T0" fmla="*/ 0 w 22"/>
                <a:gd name="T1" fmla="*/ 209 h 457"/>
                <a:gd name="T2" fmla="*/ 0 w 22"/>
                <a:gd name="T3" fmla="*/ 307 h 457"/>
                <a:gd name="T4" fmla="*/ 19 w 22"/>
                <a:gd name="T5" fmla="*/ 307 h 457"/>
                <a:gd name="T6" fmla="*/ 20 w 22"/>
                <a:gd name="T7" fmla="*/ 296 h 457"/>
                <a:gd name="T8" fmla="*/ 21 w 22"/>
                <a:gd name="T9" fmla="*/ 259 h 457"/>
                <a:gd name="T10" fmla="*/ 21 w 22"/>
                <a:gd name="T11" fmla="*/ 259 h 457"/>
                <a:gd name="T12" fmla="*/ 21 w 22"/>
                <a:gd name="T13" fmla="*/ 209 h 457"/>
                <a:gd name="T14" fmla="*/ 21 w 22"/>
                <a:gd name="T15" fmla="*/ 209 h 457"/>
                <a:gd name="T16" fmla="*/ 2 w 22"/>
                <a:gd name="T17" fmla="*/ 1 h 457"/>
                <a:gd name="T18" fmla="*/ 2 w 22"/>
                <a:gd name="T19" fmla="*/ 1 h 457"/>
                <a:gd name="T20" fmla="*/ 2 w 22"/>
                <a:gd name="T21" fmla="*/ 1 h 457"/>
                <a:gd name="T22" fmla="*/ 2 w 22"/>
                <a:gd name="T23" fmla="*/ 1 h 457"/>
                <a:gd name="T24" fmla="*/ 2 w 22"/>
                <a:gd name="T25" fmla="*/ 1 h 457"/>
                <a:gd name="T26" fmla="*/ 2 w 22"/>
                <a:gd name="T27" fmla="*/ 1 h 457"/>
                <a:gd name="T28" fmla="*/ 2 w 22"/>
                <a:gd name="T29" fmla="*/ 1 h 457"/>
                <a:gd name="T30" fmla="*/ 2 w 22"/>
                <a:gd name="T31" fmla="*/ 1 h 457"/>
                <a:gd name="T32" fmla="*/ 2 w 22"/>
                <a:gd name="T33" fmla="*/ 1 h 457"/>
                <a:gd name="T34" fmla="*/ 2 w 22"/>
                <a:gd name="T35" fmla="*/ 0 h 457"/>
                <a:gd name="T36" fmla="*/ 1 w 22"/>
                <a:gd name="T37" fmla="*/ 0 h 457"/>
                <a:gd name="T38" fmla="*/ 1 w 22"/>
                <a:gd name="T39" fmla="*/ 0 h 457"/>
                <a:gd name="T40" fmla="*/ 1 w 22"/>
                <a:gd name="T41" fmla="*/ 0 h 457"/>
                <a:gd name="T42" fmla="*/ 1 w 22"/>
                <a:gd name="T43" fmla="*/ 0 h 457"/>
                <a:gd name="T44" fmla="*/ 1 w 22"/>
                <a:gd name="T45" fmla="*/ 0 h 457"/>
                <a:gd name="T46" fmla="*/ 1 w 22"/>
                <a:gd name="T47" fmla="*/ 0 h 457"/>
                <a:gd name="T48" fmla="*/ 1 w 22"/>
                <a:gd name="T49" fmla="*/ 0 h 457"/>
                <a:gd name="T50" fmla="*/ 1 w 22"/>
                <a:gd name="T51" fmla="*/ 0 h 457"/>
                <a:gd name="T52" fmla="*/ 1 w 22"/>
                <a:gd name="T53" fmla="*/ 0 h 457"/>
                <a:gd name="T54" fmla="*/ 1 w 22"/>
                <a:gd name="T55" fmla="*/ 0 h 457"/>
                <a:gd name="T56" fmla="*/ 1 w 22"/>
                <a:gd name="T57" fmla="*/ 0 h 457"/>
                <a:gd name="T58" fmla="*/ 1 w 22"/>
                <a:gd name="T59" fmla="*/ 0 h 457"/>
                <a:gd name="T60" fmla="*/ 1 w 22"/>
                <a:gd name="T61" fmla="*/ 0 h 457"/>
                <a:gd name="T62" fmla="*/ 1 w 22"/>
                <a:gd name="T63" fmla="*/ 0 h 457"/>
                <a:gd name="T64" fmla="*/ 1 w 22"/>
                <a:gd name="T65" fmla="*/ 0 h 457"/>
                <a:gd name="T66" fmla="*/ 1 w 22"/>
                <a:gd name="T67" fmla="*/ 0 h 457"/>
                <a:gd name="T68" fmla="*/ 1 w 22"/>
                <a:gd name="T69" fmla="*/ 0 h 457"/>
                <a:gd name="T70" fmla="*/ 1 w 22"/>
                <a:gd name="T71" fmla="*/ 0 h 457"/>
                <a:gd name="T72" fmla="*/ 1 w 22"/>
                <a:gd name="T73" fmla="*/ 0 h 457"/>
                <a:gd name="T74" fmla="*/ 1 w 22"/>
                <a:gd name="T75" fmla="*/ 0 h 457"/>
                <a:gd name="T76" fmla="*/ 1 w 22"/>
                <a:gd name="T77" fmla="*/ 0 h 457"/>
                <a:gd name="T78" fmla="*/ 1 w 22"/>
                <a:gd name="T79" fmla="*/ 0 h 457"/>
                <a:gd name="T80" fmla="*/ 1 w 22"/>
                <a:gd name="T81" fmla="*/ 0 h 457"/>
                <a:gd name="T82" fmla="*/ 1 w 22"/>
                <a:gd name="T83" fmla="*/ 0 h 457"/>
                <a:gd name="T84" fmla="*/ 1 w 22"/>
                <a:gd name="T85" fmla="*/ 0 h 457"/>
                <a:gd name="T86" fmla="*/ 1 w 22"/>
                <a:gd name="T87" fmla="*/ 0 h 457"/>
                <a:gd name="T88" fmla="*/ 1 w 22"/>
                <a:gd name="T89" fmla="*/ 0 h 457"/>
                <a:gd name="T90" fmla="*/ 1 w 22"/>
                <a:gd name="T91" fmla="*/ 0 h 457"/>
                <a:gd name="T92" fmla="*/ 0 w 22"/>
                <a:gd name="T93" fmla="*/ 0 h 457"/>
                <a:gd name="T94" fmla="*/ 0 w 22"/>
                <a:gd name="T95" fmla="*/ 0 h 457"/>
                <a:gd name="T96" fmla="*/ 0 w 22"/>
                <a:gd name="T97" fmla="*/ 0 h 457"/>
                <a:gd name="T98" fmla="*/ 0 w 22"/>
                <a:gd name="T99" fmla="*/ 0 h 457"/>
                <a:gd name="T100" fmla="*/ 0 w 22"/>
                <a:gd name="T101" fmla="*/ 0 h 457"/>
                <a:gd name="T102" fmla="*/ 0 w 22"/>
                <a:gd name="T103" fmla="*/ 0 h 457"/>
                <a:gd name="T104" fmla="*/ 0 w 22"/>
                <a:gd name="T105" fmla="*/ 0 h 457"/>
                <a:gd name="T106" fmla="*/ 0 w 22"/>
                <a:gd name="T107" fmla="*/ 0 h 457"/>
                <a:gd name="T108" fmla="*/ 0 w 22"/>
                <a:gd name="T109" fmla="*/ 0 h 457"/>
                <a:gd name="T110" fmla="*/ 0 w 22"/>
                <a:gd name="T111" fmla="*/ 0 h 457"/>
                <a:gd name="T112" fmla="*/ 0 w 22"/>
                <a:gd name="T113" fmla="*/ 0 h 457"/>
                <a:gd name="T114" fmla="*/ 0 w 22"/>
                <a:gd name="T115" fmla="*/ 0 h 457"/>
                <a:gd name="T116" fmla="*/ 0 w 22"/>
                <a:gd name="T11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" h="457">
                  <a:moveTo>
                    <a:pt x="0" y="0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13" y="394"/>
                    <a:pt x="19" y="307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19" y="303"/>
                    <a:pt x="19" y="300"/>
                    <a:pt x="20" y="296"/>
                  </a:cubicBezTo>
                  <a:cubicBezTo>
                    <a:pt x="20" y="284"/>
                    <a:pt x="21" y="271"/>
                    <a:pt x="21" y="259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1" y="249"/>
                    <a:pt x="22" y="239"/>
                    <a:pt x="22" y="228"/>
                  </a:cubicBezTo>
                  <a:cubicBezTo>
                    <a:pt x="22" y="222"/>
                    <a:pt x="21" y="215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189"/>
                    <a:pt x="21" y="171"/>
                    <a:pt x="20" y="153"/>
                  </a:cubicBezTo>
                  <a:cubicBezTo>
                    <a:pt x="18" y="69"/>
                    <a:pt x="10" y="8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49"/>
            <p:cNvSpPr>
              <a:spLocks noChangeArrowheads="1"/>
            </p:cNvSpPr>
            <p:nvPr/>
          </p:nvSpPr>
          <p:spPr bwMode="auto">
            <a:xfrm>
              <a:off x="6096000" y="3100772"/>
              <a:ext cx="179124" cy="361077"/>
            </a:xfrm>
            <a:custGeom>
              <a:avLst/>
              <a:gdLst>
                <a:gd name="T0" fmla="*/ 0 w 91"/>
                <a:gd name="T1" fmla="*/ 0 h 183"/>
                <a:gd name="T2" fmla="*/ 0 w 91"/>
                <a:gd name="T3" fmla="*/ 0 h 183"/>
                <a:gd name="T4" fmla="*/ 0 w 91"/>
                <a:gd name="T5" fmla="*/ 24 h 183"/>
                <a:gd name="T6" fmla="*/ 0 w 91"/>
                <a:gd name="T7" fmla="*/ 24 h 183"/>
                <a:gd name="T8" fmla="*/ 67 w 91"/>
                <a:gd name="T9" fmla="*/ 92 h 183"/>
                <a:gd name="T10" fmla="*/ 67 w 91"/>
                <a:gd name="T11" fmla="*/ 92 h 183"/>
                <a:gd name="T12" fmla="*/ 67 w 91"/>
                <a:gd name="T13" fmla="*/ 92 h 183"/>
                <a:gd name="T14" fmla="*/ 67 w 91"/>
                <a:gd name="T15" fmla="*/ 92 h 183"/>
                <a:gd name="T16" fmla="*/ 67 w 91"/>
                <a:gd name="T17" fmla="*/ 92 h 183"/>
                <a:gd name="T18" fmla="*/ 0 w 91"/>
                <a:gd name="T19" fmla="*/ 159 h 183"/>
                <a:gd name="T20" fmla="*/ 0 w 91"/>
                <a:gd name="T21" fmla="*/ 183 h 183"/>
                <a:gd name="T22" fmla="*/ 0 w 91"/>
                <a:gd name="T23" fmla="*/ 183 h 183"/>
                <a:gd name="T24" fmla="*/ 88 w 91"/>
                <a:gd name="T25" fmla="*/ 117 h 183"/>
                <a:gd name="T26" fmla="*/ 91 w 91"/>
                <a:gd name="T27" fmla="*/ 92 h 183"/>
                <a:gd name="T28" fmla="*/ 0 w 91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8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7" y="24"/>
                    <a:pt x="67" y="54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129"/>
                    <a:pt x="37" y="159"/>
                    <a:pt x="0" y="15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2" y="183"/>
                    <a:pt x="77" y="155"/>
                    <a:pt x="88" y="117"/>
                  </a:cubicBezTo>
                  <a:cubicBezTo>
                    <a:pt x="90" y="109"/>
                    <a:pt x="91" y="100"/>
                    <a:pt x="91" y="92"/>
                  </a:cubicBezTo>
                  <a:cubicBezTo>
                    <a:pt x="91" y="41"/>
                    <a:pt x="50" y="0"/>
                    <a:pt x="0" y="0"/>
                  </a:cubicBezTo>
                </a:path>
              </a:pathLst>
            </a:custGeom>
            <a:solidFill>
              <a:srgbClr val="942D2E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50"/>
            <p:cNvSpPr>
              <a:spLocks noChangeArrowheads="1"/>
            </p:cNvSpPr>
            <p:nvPr/>
          </p:nvSpPr>
          <p:spPr bwMode="auto">
            <a:xfrm>
              <a:off x="6096000" y="3148158"/>
              <a:ext cx="132685" cy="265832"/>
            </a:xfrm>
            <a:custGeom>
              <a:avLst/>
              <a:gdLst>
                <a:gd name="T0" fmla="*/ 0 w 67"/>
                <a:gd name="T1" fmla="*/ 0 h 135"/>
                <a:gd name="T2" fmla="*/ 0 w 67"/>
                <a:gd name="T3" fmla="*/ 135 h 135"/>
                <a:gd name="T4" fmla="*/ 67 w 67"/>
                <a:gd name="T5" fmla="*/ 68 h 135"/>
                <a:gd name="T6" fmla="*/ 0 w 67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37" y="135"/>
                    <a:pt x="67" y="105"/>
                    <a:pt x="67" y="68"/>
                  </a:cubicBezTo>
                  <a:cubicBezTo>
                    <a:pt x="67" y="30"/>
                    <a:pt x="37" y="0"/>
                    <a:pt x="0" y="0"/>
                  </a:cubicBezTo>
                </a:path>
              </a:pathLst>
            </a:custGeom>
            <a:solidFill>
              <a:srgbClr val="001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1" name="椭圆 100"/>
          <p:cNvSpPr/>
          <p:nvPr/>
        </p:nvSpPr>
        <p:spPr>
          <a:xfrm>
            <a:off x="3971329" y="3968503"/>
            <a:ext cx="812800" cy="812800"/>
          </a:xfrm>
          <a:prstGeom prst="ellipse">
            <a:avLst/>
          </a:prstGeom>
          <a:solidFill>
            <a:srgbClr val="64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2038072" y="4190546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学生努力进步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361729" y="2639921"/>
            <a:ext cx="812800" cy="8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1512292" y="2807989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老师倾情教育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3971329" y="1286180"/>
            <a:ext cx="812800" cy="812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2038072" y="1438373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家长积极配合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233403" y="4245049"/>
            <a:ext cx="288655" cy="288654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07801" y="2885994"/>
            <a:ext cx="320659" cy="32065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233403" y="1548253"/>
            <a:ext cx="288655" cy="288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69">
        <p14:doors dir="vert"/>
      </p:transition>
    </mc:Choice>
    <mc:Fallback>
      <p:transition spd="slow" advTm="746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7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101" grpId="0" animBg="1"/>
          <p:bldP spid="102" grpId="0"/>
          <p:bldP spid="104" grpId="0" animBg="1"/>
          <p:bldP spid="105" grpId="0"/>
          <p:bldP spid="107" grpId="0" animBg="1"/>
          <p:bldP spid="10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7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  <p:bldP spid="101" grpId="0" animBg="1"/>
          <p:bldP spid="102" grpId="0"/>
          <p:bldP spid="104" grpId="0" animBg="1"/>
          <p:bldP spid="105" grpId="0"/>
          <p:bldP spid="107" grpId="0" animBg="1"/>
          <p:bldP spid="10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186664" y="4235746"/>
            <a:ext cx="1175558" cy="7391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7642484" y="2860245"/>
            <a:ext cx="1843782" cy="115925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层"/>
          <p:cNvSpPr txBox="1"/>
          <p:nvPr/>
        </p:nvSpPr>
        <p:spPr bwMode="auto">
          <a:xfrm>
            <a:off x="2123728" y="774586"/>
            <a:ext cx="599460" cy="7372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783043" y="899280"/>
            <a:ext cx="0" cy="417343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solid"/>
          </a:ln>
          <a:effectLst/>
        </p:spPr>
      </p:cxnSp>
      <p:sp>
        <p:nvSpPr>
          <p:cNvPr id="16" name="标题层"/>
          <p:cNvSpPr txBox="1"/>
          <p:nvPr/>
        </p:nvSpPr>
        <p:spPr bwMode="auto">
          <a:xfrm>
            <a:off x="2926715" y="846455"/>
            <a:ext cx="4539615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学校和水利电力学院简介</a:t>
            </a:r>
            <a:endParaRPr lang="zh-CN" altLang="en-US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标题层"/>
          <p:cNvSpPr txBox="1"/>
          <p:nvPr/>
        </p:nvSpPr>
        <p:spPr bwMode="auto">
          <a:xfrm>
            <a:off x="2123728" y="1522300"/>
            <a:ext cx="599460" cy="7372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783043" y="1575239"/>
            <a:ext cx="0" cy="417343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solid"/>
          </a:ln>
          <a:effectLst/>
        </p:spPr>
      </p:cxnSp>
      <p:sp>
        <p:nvSpPr>
          <p:cNvPr id="21" name="标题层"/>
          <p:cNvSpPr txBox="1"/>
          <p:nvPr/>
        </p:nvSpPr>
        <p:spPr bwMode="auto">
          <a:xfrm>
            <a:off x="2450465" y="1522095"/>
            <a:ext cx="5015230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lvl="1" indent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班级情况介绍和存在的问题</a:t>
            </a:r>
            <a:endParaRPr lang="zh-CN" altLang="en-US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标题层"/>
          <p:cNvSpPr txBox="1"/>
          <p:nvPr/>
        </p:nvSpPr>
        <p:spPr bwMode="auto">
          <a:xfrm>
            <a:off x="2123728" y="2270014"/>
            <a:ext cx="599460" cy="7372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783043" y="2322953"/>
            <a:ext cx="0" cy="417343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solid"/>
          </a:ln>
          <a:effectLst/>
        </p:spPr>
      </p:cxnSp>
      <p:sp>
        <p:nvSpPr>
          <p:cNvPr id="26" name="标题层"/>
          <p:cNvSpPr txBox="1"/>
          <p:nvPr/>
        </p:nvSpPr>
        <p:spPr bwMode="auto">
          <a:xfrm>
            <a:off x="2450465" y="2270125"/>
            <a:ext cx="4133215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lvl="1" indent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对家长的要求和希望</a:t>
            </a:r>
            <a:endParaRPr lang="zh-CN" altLang="en-US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标题层"/>
          <p:cNvSpPr txBox="1"/>
          <p:nvPr/>
        </p:nvSpPr>
        <p:spPr bwMode="auto">
          <a:xfrm>
            <a:off x="2123728" y="3017728"/>
            <a:ext cx="599460" cy="7372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83043" y="3070667"/>
            <a:ext cx="0" cy="417343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solid"/>
          </a:ln>
          <a:effectLst/>
        </p:spPr>
      </p:cxnSp>
      <p:sp>
        <p:nvSpPr>
          <p:cNvPr id="31" name="标题层"/>
          <p:cNvSpPr txBox="1"/>
          <p:nvPr/>
        </p:nvSpPr>
        <p:spPr bwMode="auto">
          <a:xfrm>
            <a:off x="2450465" y="3017520"/>
            <a:ext cx="3543935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lvl="1" indent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家长发言及互动交流</a:t>
            </a:r>
            <a:endParaRPr lang="zh-CN" altLang="en-US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原创设计师QQ598969553      _1"/>
          <p:cNvGrpSpPr/>
          <p:nvPr/>
        </p:nvGrpSpPr>
        <p:grpSpPr>
          <a:xfrm>
            <a:off x="302275" y="171548"/>
            <a:ext cx="908694" cy="767099"/>
            <a:chOff x="4639325" y="3822798"/>
            <a:chExt cx="908694" cy="767099"/>
          </a:xfrm>
        </p:grpSpPr>
        <p:sp>
          <p:nvSpPr>
            <p:cNvPr id="12" name="椭圆 11"/>
            <p:cNvSpPr/>
            <p:nvPr/>
          </p:nvSpPr>
          <p:spPr>
            <a:xfrm>
              <a:off x="4639325" y="3912960"/>
              <a:ext cx="332726" cy="332726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1724" y="4014561"/>
              <a:ext cx="383525" cy="383525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80288" y="3822798"/>
              <a:ext cx="383525" cy="383525"/>
            </a:xfrm>
            <a:prstGeom prst="ellipse">
              <a:avLst/>
            </a:prstGeom>
            <a:solidFill>
              <a:srgbClr val="92D05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59596" y="3901474"/>
              <a:ext cx="688423" cy="688423"/>
            </a:xfrm>
            <a:prstGeom prst="ellipse">
              <a:avLst/>
            </a:prstGeom>
            <a:solidFill>
              <a:srgbClr val="FFC000"/>
            </a:soli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29385" y="410210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4">
        <p14:doors dir="vert"/>
      </p:transition>
    </mc:Choice>
    <mc:Fallback>
      <p:transition spd="slow" advTm="12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4" grpId="0" bldLvl="0" animBg="1"/>
      <p:bldP spid="16" grpId="0" bldLvl="0" animBg="1"/>
      <p:bldP spid="19" grpId="0" bldLvl="0" animBg="1"/>
      <p:bldP spid="21" grpId="0" bldLvl="0" animBg="1"/>
      <p:bldP spid="24" grpId="0" bldLvl="0" animBg="1"/>
      <p:bldP spid="26" grpId="0" bldLvl="0" animBg="1"/>
      <p:bldP spid="29" grpId="0" bldLvl="0" animBg="1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菱形 43"/>
          <p:cNvSpPr/>
          <p:nvPr/>
        </p:nvSpPr>
        <p:spPr>
          <a:xfrm>
            <a:off x="2917247" y="595774"/>
            <a:ext cx="2592288" cy="2592288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菱形 44"/>
          <p:cNvSpPr/>
          <p:nvPr/>
        </p:nvSpPr>
        <p:spPr>
          <a:xfrm>
            <a:off x="2571338" y="609064"/>
            <a:ext cx="2565708" cy="2565708"/>
          </a:xfrm>
          <a:prstGeom prst="diamond">
            <a:avLst/>
          </a:prstGeom>
          <a:noFill/>
          <a:ln>
            <a:solidFill>
              <a:schemeClr val="accent2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菱形 45"/>
          <p:cNvSpPr/>
          <p:nvPr/>
        </p:nvSpPr>
        <p:spPr>
          <a:xfrm>
            <a:off x="3289736" y="609064"/>
            <a:ext cx="2565708" cy="2565708"/>
          </a:xfrm>
          <a:prstGeom prst="diamond">
            <a:avLst/>
          </a:prstGeom>
          <a:noFill/>
          <a:ln>
            <a:solidFill>
              <a:schemeClr val="accent4">
                <a:alpha val="4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菱形 46"/>
          <p:cNvSpPr/>
          <p:nvPr/>
        </p:nvSpPr>
        <p:spPr>
          <a:xfrm>
            <a:off x="3389998" y="1068525"/>
            <a:ext cx="1646786" cy="164678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790042" y="1337063"/>
            <a:ext cx="856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4400" b="1" spc="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标题层"/>
          <p:cNvSpPr txBox="1"/>
          <p:nvPr/>
        </p:nvSpPr>
        <p:spPr bwMode="auto">
          <a:xfrm>
            <a:off x="2844165" y="3367405"/>
            <a:ext cx="3929380" cy="645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学校和水利电力学院简介</a:t>
            </a:r>
            <a:endParaRPr lang="zh-CN" altLang="en-US" sz="2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6" grpId="0" animBg="1"/>
          <p:bldP spid="7" grpId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6" grpId="0" animBg="1"/>
          <p:bldP spid="7" grpId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/>
          <p:bldP spid="16" grpId="0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-9287"/>
            <a:ext cx="8229600" cy="857250"/>
          </a:xfrm>
        </p:spPr>
        <p:txBody>
          <a:bodyPr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学校和鹿客科技简介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697866"/>
            <a:ext cx="8229600" cy="3394472"/>
          </a:xfrm>
        </p:spPr>
        <p:txBody>
          <a:bodyPr/>
          <a:p>
            <a:r>
              <a:rPr lang="zh-CN" altLang="en-US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学校简介：</a:t>
            </a: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层"/>
          <p:cNvSpPr txBox="1"/>
          <p:nvPr/>
        </p:nvSpPr>
        <p:spPr bwMode="auto">
          <a:xfrm>
            <a:off x="457200" y="1062355"/>
            <a:ext cx="8686800" cy="36925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我校是由国家</a:t>
            </a:r>
            <a:r>
              <a:rPr lang="en-US" altLang="zh-CN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发改委</a:t>
            </a:r>
            <a:r>
              <a:rPr lang="en-US" altLang="zh-CN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立项、经重庆市教委批准的、铜梁区唯一的一所市级重点公办中等职业学校。学校现有学生</a:t>
            </a:r>
            <a:r>
              <a:rPr lang="en-US" altLang="zh-CN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6000</a:t>
            </a:r>
            <a:r>
              <a:rPr lang="zh-CN" altLang="en-US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人，教职工312人，其中本科及以上学历教师154人，研究生学历教师11人，高中级教师100人。学校实行准军事化管理，如每周一次军训，寝室内务六个一、校园十不准：抽烟、喝酒、赌博、打架斗殴、染发烫发男生长发、化妆齐装异服、长指甲、禁止骑乘摩托车、迟到早退旷课、禁止男女生交往过密等。</a:t>
            </a:r>
            <a:endParaRPr lang="zh-CN" altLang="en-US" sz="22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-9287"/>
            <a:ext cx="8229600" cy="857250"/>
          </a:xfrm>
        </p:spPr>
        <p:txBody>
          <a:bodyPr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学校和水利电力学院简介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697866"/>
            <a:ext cx="8229600" cy="3394472"/>
          </a:xfrm>
        </p:spPr>
        <p:txBody>
          <a:bodyPr/>
          <a:p>
            <a:r>
              <a:rPr lang="zh-CN" altLang="en-US" sz="5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公办校</a:t>
            </a:r>
            <a:endParaRPr lang="zh-CN" altLang="en-US" sz="5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教学正规</a:t>
            </a:r>
            <a:endParaRPr lang="zh-CN" altLang="en-US" sz="5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收费合理</a:t>
            </a:r>
            <a:endParaRPr lang="zh-CN" altLang="en-US" sz="54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 rot="10800000">
            <a:off x="6876256" y="0"/>
            <a:ext cx="2267744" cy="86906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250685" y="3798083"/>
            <a:ext cx="1175558" cy="73911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354603" y="4330523"/>
            <a:ext cx="1711481" cy="10760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8475296" y="4524377"/>
            <a:ext cx="821134" cy="516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8096761" y="3608552"/>
            <a:ext cx="1285958" cy="80853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层"/>
          <p:cNvSpPr txBox="1"/>
          <p:nvPr/>
        </p:nvSpPr>
        <p:spPr bwMode="auto">
          <a:xfrm>
            <a:off x="118110" y="1134110"/>
            <a:ext cx="9025890" cy="5988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200" b="1" dirty="0">
                <a:solidFill>
                  <a:srgbClr val="3D98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endParaRPr lang="zh-CN" altLang="en-US" sz="2200" b="1" dirty="0">
              <a:solidFill>
                <a:srgbClr val="3D98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55">
        <p14:doors dir="vert"/>
      </p:transition>
    </mc:Choice>
    <mc:Fallback>
      <p:transition spd="slow" advTm="6555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6" grpId="0" bldLvl="0" animBg="1"/>
          <p:bldP spid="7" grpId="0" bldLvl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30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30"/>
</p:tagLst>
</file>

<file path=ppt/tags/tag3.xml><?xml version="1.0" encoding="utf-8"?>
<p:tagLst xmlns:p="http://schemas.openxmlformats.org/presentationml/2006/main">
  <p:tag name="KSO_WM_TEMPLATE_CATEGORY" val="basetag"/>
  <p:tag name="KSO_WM_TEMPLATE_INDEX" val="20163630"/>
  <p:tag name="KSO_WM_TAG_VERSION" val="1.0"/>
  <p:tag name="KSO_WM_TEMPLATE_THUMBS_INDEX" val="1、5、6、7、9、11、17、21、22、28、33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3630"/>
  <p:tag name="KSO_WM_TAG_VERSION" val="1.0"/>
  <p:tag name="KSO_WM_SLIDE_ID" val="basetag20163630_33"/>
  <p:tag name="KSO_WM_SLIDE_INDEX" val="33"/>
  <p:tag name="KSO_WM_SLIDE_ITEM_CNT" val="0"/>
  <p:tag name="KSO_WM_SLIDE_TYPE" val="endPage"/>
  <p:tag name="KSO_WM_BEAUTIFY_FLAG" val="#wm#"/>
</p:tagLst>
</file>

<file path=ppt/theme/theme1.xml><?xml version="1.0" encoding="utf-8"?>
<a:theme xmlns:a="http://schemas.openxmlformats.org/drawingml/2006/main" name="第一PPT，www.1ppt.com​">
  <a:themeElements>
    <a:clrScheme name="5培训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5586"/>
      </a:accent1>
      <a:accent2>
        <a:srgbClr val="E2604A"/>
      </a:accent2>
      <a:accent3>
        <a:srgbClr val="F7962B"/>
      </a:accent3>
      <a:accent4>
        <a:srgbClr val="64D0DA"/>
      </a:accent4>
      <a:accent5>
        <a:srgbClr val="DF2938"/>
      </a:accent5>
      <a:accent6>
        <a:srgbClr val="3838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WPS 演示</Application>
  <PresentationFormat>全屏显示(16:9)</PresentationFormat>
  <Paragraphs>277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Calibri Light</vt:lpstr>
      <vt:lpstr>Calibri</vt:lpstr>
      <vt:lpstr>Impact</vt:lpstr>
      <vt:lpstr>微软雅黑</vt:lpstr>
      <vt:lpstr>Arial Unicode MS</vt:lpstr>
      <vt:lpstr>Helvetica</vt:lpstr>
      <vt:lpstr>ArialUnicodeMS</vt:lpstr>
      <vt:lpstr>Segoe Print</vt:lpstr>
      <vt:lpstr>Calibri</vt:lpstr>
      <vt:lpstr>方正兰亭黑_GBK</vt:lpstr>
      <vt:lpstr>黑体</vt:lpstr>
      <vt:lpstr>Times New Roman</vt:lpstr>
      <vt:lpstr>第一PPT，www.1ppt.com​</vt:lpstr>
      <vt:lpstr>1_Office 主题</vt:lpstr>
      <vt:lpstr>欢迎您的到来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学校和鹿客科技简介</vt:lpstr>
      <vt:lpstr>学校和水利电力学院简介</vt:lpstr>
      <vt:lpstr>课程设置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新员工入职培训</dc:title>
  <dc:creator>第一PPT模板网：www.1ppt.com</dc:creator>
  <cp:keywords>第一PPT模板网：www.1ppt.com</cp:keywords>
  <cp:lastModifiedBy>张伟</cp:lastModifiedBy>
  <cp:revision>192</cp:revision>
  <dcterms:created xsi:type="dcterms:W3CDTF">2016-04-22T01:06:00Z</dcterms:created>
  <dcterms:modified xsi:type="dcterms:W3CDTF">2024-10-29T23:37:31Z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2052-11.8.2.11813</vt:lpwstr>
  </property>
  <property fmtid="{D5CDD505-2E9C-101B-9397-08002B2CF9AE}" pid="3" name="ICV">
    <vt:lpwstr>C505A4E03D924FF88EB514D99600FE55</vt:lpwstr>
  </property>
</Properties>
</file>