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3" r:id="rId4"/>
    <p:sldMasterId id="2147483655" r:id="rId5"/>
    <p:sldMasterId id="2147483660" r:id="rId6"/>
    <p:sldMasterId id="2147483662" r:id="rId7"/>
  </p:sldMasterIdLst>
  <p:notesMasterIdLst>
    <p:notesMasterId r:id="rId10"/>
  </p:notesMasterIdLst>
  <p:sldIdLst>
    <p:sldId id="301" r:id="rId8"/>
    <p:sldId id="257" r:id="rId9"/>
    <p:sldId id="278" r:id="rId11"/>
    <p:sldId id="258" r:id="rId12"/>
    <p:sldId id="279" r:id="rId13"/>
    <p:sldId id="325" r:id="rId14"/>
    <p:sldId id="326" r:id="rId15"/>
    <p:sldId id="327" r:id="rId16"/>
    <p:sldId id="356" r:id="rId17"/>
    <p:sldId id="357" r:id="rId18"/>
    <p:sldId id="329" r:id="rId19"/>
    <p:sldId id="359" r:id="rId20"/>
    <p:sldId id="358" r:id="rId21"/>
    <p:sldId id="330" r:id="rId22"/>
    <p:sldId id="361" r:id="rId23"/>
    <p:sldId id="360" r:id="rId24"/>
    <p:sldId id="332" r:id="rId25"/>
    <p:sldId id="331" r:id="rId26"/>
    <p:sldId id="362" r:id="rId27"/>
    <p:sldId id="328" r:id="rId28"/>
    <p:sldId id="363" r:id="rId29"/>
    <p:sldId id="364" r:id="rId30"/>
    <p:sldId id="475" r:id="rId31"/>
    <p:sldId id="469" r:id="rId32"/>
    <p:sldId id="470" r:id="rId33"/>
    <p:sldId id="471" r:id="rId34"/>
    <p:sldId id="472" r:id="rId35"/>
    <p:sldId id="473" r:id="rId36"/>
    <p:sldId id="474" r:id="rId37"/>
    <p:sldId id="368" r:id="rId38"/>
    <p:sldId id="366" r:id="rId39"/>
    <p:sldId id="365" r:id="rId40"/>
    <p:sldId id="476" r:id="rId41"/>
    <p:sldId id="367" r:id="rId42"/>
    <p:sldId id="477" r:id="rId43"/>
    <p:sldId id="392" r:id="rId44"/>
    <p:sldId id="393" r:id="rId45"/>
    <p:sldId id="394" r:id="rId46"/>
    <p:sldId id="414" r:id="rId47"/>
    <p:sldId id="416" r:id="rId48"/>
    <p:sldId id="417" r:id="rId49"/>
    <p:sldId id="438" r:id="rId50"/>
    <p:sldId id="418" r:id="rId51"/>
    <p:sldId id="439" r:id="rId52"/>
    <p:sldId id="440" r:id="rId53"/>
    <p:sldId id="441" r:id="rId54"/>
    <p:sldId id="462" r:id="rId55"/>
    <p:sldId id="463" r:id="rId56"/>
    <p:sldId id="464" r:id="rId57"/>
    <p:sldId id="465" r:id="rId58"/>
    <p:sldId id="466" r:id="rId59"/>
    <p:sldId id="468" r:id="rId6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-276" y="-90"/>
      </p:cViewPr>
      <p:guideLst>
        <p:guide orient="horz" pos="2188"/>
        <p:guide pos="29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2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1.xml"/><Relationship Id="rId58" Type="http://schemas.openxmlformats.org/officeDocument/2006/relationships/slide" Target="slides/slide50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BFB852-C7E4-4018-979C-FC178AF9AC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F1F08E-2B94-41BB-B2A7-B75D248B244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F1F08E-2B94-41BB-B2A7-B75D248B244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EFA753-0F12-4265-822E-A0E261EAC06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0B4E3A-842C-45DF-9202-59640CC9CE7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9C90C3-C8FD-4A29-BFBB-25643BE8498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EFA753-0F12-4265-822E-A0E261EAC06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theme" Target="../theme/theme5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F1F08E-2B94-41BB-B2A7-B75D248B244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FF">
              <a:alpha val="69000"/>
            </a:srgb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3" name="Picture 6" descr="7"/>
          <p:cNvPicPr>
            <a:picLocks noChangeAspect="1"/>
          </p:cNvPicPr>
          <p:nvPr userDrawn="1"/>
        </p:nvPicPr>
        <p:blipFill>
          <a:blip r:embed="rId3"/>
          <a:srcRect r="6" b="203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749300"/>
            <a:ext cx="9144000" cy="144463"/>
          </a:xfrm>
          <a:prstGeom prst="rect">
            <a:avLst/>
          </a:prstGeom>
          <a:solidFill>
            <a:srgbClr val="5A66DA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893763"/>
            <a:ext cx="9153525" cy="73025"/>
          </a:xfrm>
          <a:prstGeom prst="rect">
            <a:avLst/>
          </a:prstGeom>
          <a:solidFill>
            <a:srgbClr val="939BE7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700020" y="116205"/>
            <a:ext cx="30448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第四章 电磁感应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042" name="Group 15"/>
          <p:cNvGrpSpPr/>
          <p:nvPr userDrawn="1"/>
        </p:nvGrpSpPr>
        <p:grpSpPr>
          <a:xfrm>
            <a:off x="85090" y="5441950"/>
            <a:ext cx="715010" cy="791210"/>
            <a:chOff x="240" y="3168"/>
            <a:chExt cx="859" cy="715"/>
          </a:xfrm>
        </p:grpSpPr>
        <p:grpSp>
          <p:nvGrpSpPr>
            <p:cNvPr id="1043" name="Group 16"/>
            <p:cNvGrpSpPr/>
            <p:nvPr userDrawn="1"/>
          </p:nvGrpSpPr>
          <p:grpSpPr>
            <a:xfrm>
              <a:off x="288" y="3168"/>
              <a:ext cx="811" cy="667"/>
              <a:chOff x="825" y="3294"/>
              <a:chExt cx="811" cy="667"/>
            </a:xfrm>
          </p:grpSpPr>
          <p:sp>
            <p:nvSpPr>
              <p:cNvPr id="26" name="AutoShape 17"/>
              <p:cNvSpPr>
                <a:spLocks noChangeArrowheads="1"/>
              </p:cNvSpPr>
              <p:nvPr/>
            </p:nvSpPr>
            <p:spPr bwMode="auto">
              <a:xfrm rot="-1326156">
                <a:off x="1000" y="3729"/>
                <a:ext cx="636" cy="120"/>
              </a:xfrm>
              <a:prstGeom prst="rtTriangle">
                <a:avLst/>
              </a:prstGeom>
              <a:solidFill>
                <a:srgbClr val="FF0000">
                  <a:alpha val="33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AutoShape 18"/>
              <p:cNvSpPr>
                <a:spLocks noChangeArrowheads="1"/>
              </p:cNvSpPr>
              <p:nvPr/>
            </p:nvSpPr>
            <p:spPr bwMode="auto">
              <a:xfrm rot="-27316970">
                <a:off x="598" y="3521"/>
                <a:ext cx="636" cy="182"/>
              </a:xfrm>
              <a:prstGeom prst="triangle">
                <a:avLst>
                  <a:gd name="adj" fmla="val 72019"/>
                </a:avLst>
              </a:prstGeom>
              <a:solidFill>
                <a:srgbClr val="FF0000">
                  <a:alpha val="33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AutoShape 19"/>
              <p:cNvSpPr>
                <a:spLocks noChangeArrowheads="1"/>
              </p:cNvSpPr>
              <p:nvPr/>
            </p:nvSpPr>
            <p:spPr bwMode="auto">
              <a:xfrm rot="7317372">
                <a:off x="929" y="3646"/>
                <a:ext cx="495" cy="136"/>
              </a:xfrm>
              <a:prstGeom prst="triangle">
                <a:avLst>
                  <a:gd name="adj" fmla="val 0"/>
                </a:avLst>
              </a:prstGeom>
              <a:solidFill>
                <a:srgbClr val="FF0000">
                  <a:alpha val="33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44" name="Group 20"/>
            <p:cNvGrpSpPr/>
            <p:nvPr userDrawn="1"/>
          </p:nvGrpSpPr>
          <p:grpSpPr>
            <a:xfrm rot="-422305">
              <a:off x="240" y="3215"/>
              <a:ext cx="811" cy="667"/>
              <a:chOff x="825" y="3293"/>
              <a:chExt cx="811" cy="667"/>
            </a:xfrm>
          </p:grpSpPr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 rot="-1326156">
                <a:off x="1000" y="3729"/>
                <a:ext cx="636" cy="120"/>
              </a:xfrm>
              <a:prstGeom prst="rtTriangle">
                <a:avLst/>
              </a:prstGeom>
              <a:solidFill>
                <a:srgbClr val="FF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auto">
              <a:xfrm rot="-27316970">
                <a:off x="598" y="3519"/>
                <a:ext cx="636" cy="182"/>
              </a:xfrm>
              <a:prstGeom prst="triangle">
                <a:avLst>
                  <a:gd name="adj" fmla="val 72019"/>
                </a:avLst>
              </a:prstGeom>
              <a:solidFill>
                <a:srgbClr val="FF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AutoShape 23"/>
              <p:cNvSpPr>
                <a:spLocks noChangeArrowheads="1"/>
              </p:cNvSpPr>
              <p:nvPr/>
            </p:nvSpPr>
            <p:spPr bwMode="auto">
              <a:xfrm rot="7317372">
                <a:off x="929" y="3644"/>
                <a:ext cx="495" cy="136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EFA753-0F12-4265-822E-A0E261EAC06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FF">
              <a:alpha val="69000"/>
            </a:srgb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7" name="Picture 6" descr="7"/>
          <p:cNvPicPr>
            <a:picLocks noChangeAspect="1"/>
          </p:cNvPicPr>
          <p:nvPr userDrawn="1"/>
        </p:nvPicPr>
        <p:blipFill>
          <a:blip r:embed="rId2"/>
          <a:srcRect r="6" b="203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749300"/>
            <a:ext cx="9144000" cy="144463"/>
          </a:xfrm>
          <a:prstGeom prst="rect">
            <a:avLst/>
          </a:prstGeom>
          <a:solidFill>
            <a:srgbClr val="5A66DA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893763"/>
            <a:ext cx="9153525" cy="73025"/>
          </a:xfrm>
          <a:prstGeom prst="rect">
            <a:avLst/>
          </a:prstGeom>
          <a:solidFill>
            <a:srgbClr val="939BE7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flipV="1">
            <a:off x="0" y="749300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 flipV="1">
            <a:off x="0" y="908050"/>
            <a:ext cx="9144000" cy="73025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600200" y="1600200"/>
            <a:ext cx="6324600" cy="3810000"/>
          </a:xfrm>
          <a:prstGeom prst="flowChartAlternateProcess">
            <a:avLst/>
          </a:prstGeom>
          <a:solidFill>
            <a:srgbClr val="E7F7FF"/>
          </a:solidFill>
          <a:ln w="9525">
            <a:solidFill>
              <a:srgbClr val="80808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63" name="Picture 12" descr="3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828800"/>
            <a:ext cx="561975" cy="60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667000" y="1828800"/>
            <a:ext cx="2046288" cy="549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学习难点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          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411730" y="132080"/>
            <a:ext cx="30448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第四章 电磁感应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2066" name="Group 15"/>
          <p:cNvGrpSpPr/>
          <p:nvPr userDrawn="1"/>
        </p:nvGrpSpPr>
        <p:grpSpPr>
          <a:xfrm>
            <a:off x="1905" y="5826125"/>
            <a:ext cx="627380" cy="533400"/>
            <a:chOff x="240" y="3168"/>
            <a:chExt cx="859" cy="715"/>
          </a:xfrm>
        </p:grpSpPr>
        <p:grpSp>
          <p:nvGrpSpPr>
            <p:cNvPr id="2067" name="Group 16"/>
            <p:cNvGrpSpPr/>
            <p:nvPr userDrawn="1"/>
          </p:nvGrpSpPr>
          <p:grpSpPr>
            <a:xfrm>
              <a:off x="288" y="3168"/>
              <a:ext cx="811" cy="667"/>
              <a:chOff x="825" y="3294"/>
              <a:chExt cx="811" cy="667"/>
            </a:xfrm>
          </p:grpSpPr>
          <p:sp>
            <p:nvSpPr>
              <p:cNvPr id="26" name="AutoShape 17"/>
              <p:cNvSpPr>
                <a:spLocks noChangeArrowheads="1"/>
              </p:cNvSpPr>
              <p:nvPr/>
            </p:nvSpPr>
            <p:spPr bwMode="auto">
              <a:xfrm rot="-1326156">
                <a:off x="1000" y="3729"/>
                <a:ext cx="636" cy="120"/>
              </a:xfrm>
              <a:prstGeom prst="rtTriangle">
                <a:avLst/>
              </a:prstGeom>
              <a:solidFill>
                <a:srgbClr val="FF0000">
                  <a:alpha val="33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AutoShape 18"/>
              <p:cNvSpPr>
                <a:spLocks noChangeArrowheads="1"/>
              </p:cNvSpPr>
              <p:nvPr/>
            </p:nvSpPr>
            <p:spPr bwMode="auto">
              <a:xfrm rot="-27316970">
                <a:off x="598" y="3521"/>
                <a:ext cx="636" cy="182"/>
              </a:xfrm>
              <a:prstGeom prst="triangle">
                <a:avLst>
                  <a:gd name="adj" fmla="val 72019"/>
                </a:avLst>
              </a:prstGeom>
              <a:solidFill>
                <a:srgbClr val="FF0000">
                  <a:alpha val="33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AutoShape 19"/>
              <p:cNvSpPr>
                <a:spLocks noChangeArrowheads="1"/>
              </p:cNvSpPr>
              <p:nvPr/>
            </p:nvSpPr>
            <p:spPr bwMode="auto">
              <a:xfrm rot="7317372">
                <a:off x="929" y="3646"/>
                <a:ext cx="495" cy="136"/>
              </a:xfrm>
              <a:prstGeom prst="triangle">
                <a:avLst>
                  <a:gd name="adj" fmla="val 0"/>
                </a:avLst>
              </a:prstGeom>
              <a:solidFill>
                <a:srgbClr val="FF0000">
                  <a:alpha val="33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68" name="Group 20"/>
            <p:cNvGrpSpPr/>
            <p:nvPr userDrawn="1"/>
          </p:nvGrpSpPr>
          <p:grpSpPr>
            <a:xfrm rot="-422305">
              <a:off x="240" y="3215"/>
              <a:ext cx="811" cy="667"/>
              <a:chOff x="825" y="3293"/>
              <a:chExt cx="811" cy="667"/>
            </a:xfrm>
          </p:grpSpPr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 rot="-1326156">
                <a:off x="1000" y="3729"/>
                <a:ext cx="636" cy="120"/>
              </a:xfrm>
              <a:prstGeom prst="rtTriangle">
                <a:avLst/>
              </a:prstGeom>
              <a:solidFill>
                <a:srgbClr val="FF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auto">
              <a:xfrm rot="-27316970">
                <a:off x="598" y="3519"/>
                <a:ext cx="636" cy="182"/>
              </a:xfrm>
              <a:prstGeom prst="triangle">
                <a:avLst>
                  <a:gd name="adj" fmla="val 72019"/>
                </a:avLst>
              </a:prstGeom>
              <a:solidFill>
                <a:srgbClr val="FF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AutoShape 23"/>
              <p:cNvSpPr>
                <a:spLocks noChangeArrowheads="1"/>
              </p:cNvSpPr>
              <p:nvPr/>
            </p:nvSpPr>
            <p:spPr bwMode="auto">
              <a:xfrm rot="7317372">
                <a:off x="929" y="3644"/>
                <a:ext cx="495" cy="136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0B4E3A-842C-45DF-9202-59640CC9CE7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FF">
              <a:alpha val="69000"/>
            </a:srgb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81" name="Picture 6" descr="7"/>
          <p:cNvPicPr>
            <a:picLocks noChangeAspect="1"/>
          </p:cNvPicPr>
          <p:nvPr userDrawn="1"/>
        </p:nvPicPr>
        <p:blipFill>
          <a:blip r:embed="rId2"/>
          <a:srcRect r="6" b="203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749300"/>
            <a:ext cx="9144000" cy="144463"/>
          </a:xfrm>
          <a:prstGeom prst="rect">
            <a:avLst/>
          </a:prstGeom>
          <a:solidFill>
            <a:srgbClr val="5A66DA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893763"/>
            <a:ext cx="9153525" cy="73025"/>
          </a:xfrm>
          <a:prstGeom prst="rect">
            <a:avLst/>
          </a:prstGeom>
          <a:solidFill>
            <a:srgbClr val="939BE7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flipV="1">
            <a:off x="0" y="749300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 flipV="1">
            <a:off x="0" y="908050"/>
            <a:ext cx="9144000" cy="73025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600200" y="1600200"/>
            <a:ext cx="6324600" cy="3810000"/>
          </a:xfrm>
          <a:prstGeom prst="flowChartAlternateProcess">
            <a:avLst/>
          </a:prstGeom>
          <a:solidFill>
            <a:srgbClr val="E7F7FF"/>
          </a:solidFill>
          <a:ln w="9525">
            <a:solidFill>
              <a:srgbClr val="80808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87" name="Picture 12" descr="3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828800"/>
            <a:ext cx="561975" cy="60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667000" y="1828800"/>
            <a:ext cx="2046288" cy="549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学习重点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          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339340" y="260350"/>
            <a:ext cx="30448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第四章 电磁感应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3090" name="Group 15"/>
          <p:cNvGrpSpPr/>
          <p:nvPr userDrawn="1"/>
        </p:nvGrpSpPr>
        <p:grpSpPr>
          <a:xfrm>
            <a:off x="83820" y="5846445"/>
            <a:ext cx="400685" cy="351155"/>
            <a:chOff x="240" y="3168"/>
            <a:chExt cx="859" cy="715"/>
          </a:xfrm>
        </p:grpSpPr>
        <p:grpSp>
          <p:nvGrpSpPr>
            <p:cNvPr id="3091" name="Group 16"/>
            <p:cNvGrpSpPr/>
            <p:nvPr userDrawn="1"/>
          </p:nvGrpSpPr>
          <p:grpSpPr>
            <a:xfrm>
              <a:off x="288" y="3168"/>
              <a:ext cx="811" cy="667"/>
              <a:chOff x="825" y="3294"/>
              <a:chExt cx="811" cy="667"/>
            </a:xfrm>
          </p:grpSpPr>
          <p:sp>
            <p:nvSpPr>
              <p:cNvPr id="26" name="AutoShape 17"/>
              <p:cNvSpPr>
                <a:spLocks noChangeArrowheads="1"/>
              </p:cNvSpPr>
              <p:nvPr/>
            </p:nvSpPr>
            <p:spPr bwMode="auto">
              <a:xfrm rot="-1326156">
                <a:off x="1000" y="3729"/>
                <a:ext cx="636" cy="120"/>
              </a:xfrm>
              <a:prstGeom prst="rtTriangle">
                <a:avLst/>
              </a:prstGeom>
              <a:solidFill>
                <a:srgbClr val="FF0000">
                  <a:alpha val="33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AutoShape 18"/>
              <p:cNvSpPr>
                <a:spLocks noChangeArrowheads="1"/>
              </p:cNvSpPr>
              <p:nvPr/>
            </p:nvSpPr>
            <p:spPr bwMode="auto">
              <a:xfrm rot="-27316970">
                <a:off x="598" y="3521"/>
                <a:ext cx="636" cy="182"/>
              </a:xfrm>
              <a:prstGeom prst="triangle">
                <a:avLst>
                  <a:gd name="adj" fmla="val 72019"/>
                </a:avLst>
              </a:prstGeom>
              <a:solidFill>
                <a:srgbClr val="FF0000">
                  <a:alpha val="33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AutoShape 19"/>
              <p:cNvSpPr>
                <a:spLocks noChangeArrowheads="1"/>
              </p:cNvSpPr>
              <p:nvPr/>
            </p:nvSpPr>
            <p:spPr bwMode="auto">
              <a:xfrm rot="7317372">
                <a:off x="929" y="3646"/>
                <a:ext cx="495" cy="136"/>
              </a:xfrm>
              <a:prstGeom prst="triangle">
                <a:avLst>
                  <a:gd name="adj" fmla="val 0"/>
                </a:avLst>
              </a:prstGeom>
              <a:solidFill>
                <a:srgbClr val="FF0000">
                  <a:alpha val="33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092" name="Group 20"/>
            <p:cNvGrpSpPr/>
            <p:nvPr userDrawn="1"/>
          </p:nvGrpSpPr>
          <p:grpSpPr>
            <a:xfrm rot="-422305">
              <a:off x="240" y="3215"/>
              <a:ext cx="811" cy="667"/>
              <a:chOff x="825" y="3293"/>
              <a:chExt cx="811" cy="667"/>
            </a:xfrm>
          </p:grpSpPr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 rot="-1326156">
                <a:off x="1000" y="3729"/>
                <a:ext cx="636" cy="120"/>
              </a:xfrm>
              <a:prstGeom prst="rtTriangle">
                <a:avLst/>
              </a:prstGeom>
              <a:solidFill>
                <a:srgbClr val="FF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auto">
              <a:xfrm rot="-27316970">
                <a:off x="598" y="3519"/>
                <a:ext cx="636" cy="182"/>
              </a:xfrm>
              <a:prstGeom prst="triangle">
                <a:avLst>
                  <a:gd name="adj" fmla="val 72019"/>
                </a:avLst>
              </a:prstGeom>
              <a:solidFill>
                <a:srgbClr val="FF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AutoShape 23"/>
              <p:cNvSpPr>
                <a:spLocks noChangeArrowheads="1"/>
              </p:cNvSpPr>
              <p:nvPr/>
            </p:nvSpPr>
            <p:spPr bwMode="auto">
              <a:xfrm rot="7317372">
                <a:off x="929" y="3644"/>
                <a:ext cx="495" cy="136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FF">
              <a:alpha val="69000"/>
            </a:srgb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85825" y="1219200"/>
            <a:ext cx="7416800" cy="49641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04" name="Picture 8" descr="7"/>
          <p:cNvPicPr>
            <a:picLocks noChangeAspect="1"/>
          </p:cNvPicPr>
          <p:nvPr userDrawn="1"/>
        </p:nvPicPr>
        <p:blipFill>
          <a:blip r:embed="rId5"/>
          <a:srcRect r="6" b="203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749300"/>
            <a:ext cx="9144000" cy="144463"/>
          </a:xfrm>
          <a:prstGeom prst="rect">
            <a:avLst/>
          </a:prstGeom>
          <a:solidFill>
            <a:srgbClr val="5A66DA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893763"/>
            <a:ext cx="9153525" cy="73025"/>
          </a:xfrm>
          <a:prstGeom prst="rect">
            <a:avLst/>
          </a:prstGeom>
          <a:solidFill>
            <a:srgbClr val="939BE7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 flipV="1">
            <a:off x="0" y="749300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 flipV="1">
            <a:off x="0" y="908050"/>
            <a:ext cx="9144000" cy="73025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483485" y="188595"/>
            <a:ext cx="30448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第四章 电磁感应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EFA753-0F12-4265-822E-A0E261EAC06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FF">
              <a:alpha val="69000"/>
            </a:srgb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7" name="Picture 6" descr="7"/>
          <p:cNvPicPr>
            <a:picLocks noChangeAspect="1"/>
          </p:cNvPicPr>
          <p:nvPr userDrawn="1"/>
        </p:nvPicPr>
        <p:blipFill>
          <a:blip r:embed="rId2"/>
          <a:srcRect r="6" b="203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749300"/>
            <a:ext cx="9144000" cy="144463"/>
          </a:xfrm>
          <a:prstGeom prst="rect">
            <a:avLst/>
          </a:prstGeom>
          <a:solidFill>
            <a:srgbClr val="5A66DA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893763"/>
            <a:ext cx="9153525" cy="73025"/>
          </a:xfrm>
          <a:prstGeom prst="rect">
            <a:avLst/>
          </a:prstGeom>
          <a:solidFill>
            <a:srgbClr val="939BE7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flipV="1">
            <a:off x="0" y="749300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 flipV="1">
            <a:off x="0" y="908050"/>
            <a:ext cx="9144000" cy="73025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600200" y="1600200"/>
            <a:ext cx="6324600" cy="3810000"/>
          </a:xfrm>
          <a:prstGeom prst="flowChartAlternateProcess">
            <a:avLst/>
          </a:prstGeom>
          <a:solidFill>
            <a:srgbClr val="E7F7FF"/>
          </a:solidFill>
          <a:ln w="9525">
            <a:solidFill>
              <a:srgbClr val="80808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63" name="Picture 12" descr="3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828800"/>
            <a:ext cx="561975" cy="60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667000" y="1828800"/>
            <a:ext cx="2046288" cy="549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学习难点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          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411730" y="132080"/>
            <a:ext cx="30448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第四章 电磁感应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2066" name="Group 15"/>
          <p:cNvGrpSpPr/>
          <p:nvPr userDrawn="1"/>
        </p:nvGrpSpPr>
        <p:grpSpPr>
          <a:xfrm>
            <a:off x="1905" y="5826125"/>
            <a:ext cx="627380" cy="533400"/>
            <a:chOff x="240" y="3168"/>
            <a:chExt cx="859" cy="715"/>
          </a:xfrm>
        </p:grpSpPr>
        <p:grpSp>
          <p:nvGrpSpPr>
            <p:cNvPr id="2067" name="Group 16"/>
            <p:cNvGrpSpPr/>
            <p:nvPr userDrawn="1"/>
          </p:nvGrpSpPr>
          <p:grpSpPr>
            <a:xfrm>
              <a:off x="288" y="3168"/>
              <a:ext cx="811" cy="667"/>
              <a:chOff x="825" y="3294"/>
              <a:chExt cx="811" cy="667"/>
            </a:xfrm>
          </p:grpSpPr>
          <p:sp>
            <p:nvSpPr>
              <p:cNvPr id="26" name="AutoShape 17"/>
              <p:cNvSpPr>
                <a:spLocks noChangeArrowheads="1"/>
              </p:cNvSpPr>
              <p:nvPr/>
            </p:nvSpPr>
            <p:spPr bwMode="auto">
              <a:xfrm rot="-1326156">
                <a:off x="1000" y="3729"/>
                <a:ext cx="636" cy="120"/>
              </a:xfrm>
              <a:prstGeom prst="rtTriangle">
                <a:avLst/>
              </a:prstGeom>
              <a:solidFill>
                <a:srgbClr val="FF0000">
                  <a:alpha val="33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AutoShape 18"/>
              <p:cNvSpPr>
                <a:spLocks noChangeArrowheads="1"/>
              </p:cNvSpPr>
              <p:nvPr/>
            </p:nvSpPr>
            <p:spPr bwMode="auto">
              <a:xfrm rot="-27316970">
                <a:off x="598" y="3521"/>
                <a:ext cx="636" cy="182"/>
              </a:xfrm>
              <a:prstGeom prst="triangle">
                <a:avLst>
                  <a:gd name="adj" fmla="val 72019"/>
                </a:avLst>
              </a:prstGeom>
              <a:solidFill>
                <a:srgbClr val="FF0000">
                  <a:alpha val="33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AutoShape 19"/>
              <p:cNvSpPr>
                <a:spLocks noChangeArrowheads="1"/>
              </p:cNvSpPr>
              <p:nvPr/>
            </p:nvSpPr>
            <p:spPr bwMode="auto">
              <a:xfrm rot="7317372">
                <a:off x="929" y="3646"/>
                <a:ext cx="495" cy="136"/>
              </a:xfrm>
              <a:prstGeom prst="triangle">
                <a:avLst>
                  <a:gd name="adj" fmla="val 0"/>
                </a:avLst>
              </a:prstGeom>
              <a:solidFill>
                <a:srgbClr val="FF0000">
                  <a:alpha val="33000"/>
                </a:srgb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68" name="Group 20"/>
            <p:cNvGrpSpPr/>
            <p:nvPr userDrawn="1"/>
          </p:nvGrpSpPr>
          <p:grpSpPr>
            <a:xfrm rot="-422305">
              <a:off x="240" y="3215"/>
              <a:ext cx="811" cy="667"/>
              <a:chOff x="825" y="3293"/>
              <a:chExt cx="811" cy="667"/>
            </a:xfrm>
          </p:grpSpPr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 rot="-1326156">
                <a:off x="1000" y="3729"/>
                <a:ext cx="636" cy="120"/>
              </a:xfrm>
              <a:prstGeom prst="rtTriangle">
                <a:avLst/>
              </a:prstGeom>
              <a:solidFill>
                <a:srgbClr val="FF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auto">
              <a:xfrm rot="-27316970">
                <a:off x="598" y="3519"/>
                <a:ext cx="636" cy="182"/>
              </a:xfrm>
              <a:prstGeom prst="triangle">
                <a:avLst>
                  <a:gd name="adj" fmla="val 72019"/>
                </a:avLst>
              </a:prstGeom>
              <a:solidFill>
                <a:srgbClr val="FF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AutoShape 23"/>
              <p:cNvSpPr>
                <a:spLocks noChangeArrowheads="1"/>
              </p:cNvSpPr>
              <p:nvPr/>
            </p:nvSpPr>
            <p:spPr bwMode="auto">
              <a:xfrm rot="7317372">
                <a:off x="929" y="3644"/>
                <a:ext cx="495" cy="136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9CCFF">
              <a:alpha val="69000"/>
            </a:srgb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85825" y="1219200"/>
            <a:ext cx="7416800" cy="49641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04" name="Picture 8" descr="7"/>
          <p:cNvPicPr>
            <a:picLocks noChangeAspect="1"/>
          </p:cNvPicPr>
          <p:nvPr userDrawn="1"/>
        </p:nvPicPr>
        <p:blipFill>
          <a:blip r:embed="rId2"/>
          <a:srcRect r="6" b="203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749300"/>
            <a:ext cx="9144000" cy="144463"/>
          </a:xfrm>
          <a:prstGeom prst="rect">
            <a:avLst/>
          </a:prstGeom>
          <a:solidFill>
            <a:srgbClr val="5A66DA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893763"/>
            <a:ext cx="9153525" cy="73025"/>
          </a:xfrm>
          <a:prstGeom prst="rect">
            <a:avLst/>
          </a:prstGeom>
          <a:solidFill>
            <a:srgbClr val="939BE7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 flipV="1">
            <a:off x="0" y="749300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 flipV="1">
            <a:off x="0" y="908050"/>
            <a:ext cx="9144000" cy="73025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483485" y="188595"/>
            <a:ext cx="30448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第四章 电磁感应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wmf"/><Relationship Id="rId1" Type="http://schemas.openxmlformats.org/officeDocument/2006/relationships/control" Target="../activeX/activeX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wmf"/><Relationship Id="rId1" Type="http://schemas.openxmlformats.org/officeDocument/2006/relationships/control" Target="../activeX/activeX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wmf"/><Relationship Id="rId1" Type="http://schemas.openxmlformats.org/officeDocument/2006/relationships/control" Target="../activeX/activeX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6.e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5.emf"/><Relationship Id="rId1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38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1.w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8.wmf"/><Relationship Id="rId1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7" Type="http://schemas.openxmlformats.org/officeDocument/2006/relationships/vmlDrawing" Target="../drawings/vmlDrawing10.v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43.wmf"/><Relationship Id="rId2" Type="http://schemas.openxmlformats.org/officeDocument/2006/relationships/oleObject" Target="../embeddings/oleObject8.bin"/><Relationship Id="rId1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6.wmf"/><Relationship Id="rId1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jpeg"/><Relationship Id="rId8" Type="http://schemas.openxmlformats.org/officeDocument/2006/relationships/image" Target="../media/image54.jpeg"/><Relationship Id="rId7" Type="http://schemas.openxmlformats.org/officeDocument/2006/relationships/image" Target="../media/image53.jpeg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1" Type="http://schemas.openxmlformats.org/officeDocument/2006/relationships/notesSlide" Target="../notesSlides/notesSlide3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2.v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8.png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56.wmf"/><Relationship Id="rId10" Type="http://schemas.openxmlformats.org/officeDocument/2006/relationships/notesSlide" Target="../notesSlides/notesSlide35.xml"/><Relationship Id="rId1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0.wmf"/><Relationship Id="rId1" Type="http://schemas.openxmlformats.org/officeDocument/2006/relationships/oleObject" Target="../embeddings/oleObject1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0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69.jpeg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73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71.wmf"/><Relationship Id="rId2" Type="http://schemas.openxmlformats.org/officeDocument/2006/relationships/oleObject" Target="../embeddings/oleObject16.bin"/><Relationship Id="rId14" Type="http://schemas.openxmlformats.org/officeDocument/2006/relationships/notesSlide" Target="../notesSlides/notesSlide41.xml"/><Relationship Id="rId13" Type="http://schemas.openxmlformats.org/officeDocument/2006/relationships/vmlDrawing" Target="../drawings/vmlDrawing14.v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75.wmf"/><Relationship Id="rId10" Type="http://schemas.openxmlformats.org/officeDocument/2006/relationships/oleObject" Target="../embeddings/oleObject20.bin"/><Relationship Id="rId1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image" Target="../media/image78.jpeg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77.jpeg"/><Relationship Id="rId4" Type="http://schemas.openxmlformats.org/officeDocument/2006/relationships/slide" Target="slide1.xml"/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81.jpeg"/><Relationship Id="rId13" Type="http://schemas.openxmlformats.org/officeDocument/2006/relationships/image" Target="../media/image80.wmf"/><Relationship Id="rId12" Type="http://schemas.openxmlformats.org/officeDocument/2006/relationships/audio" Target="../media/audio5.wav"/><Relationship Id="rId11" Type="http://schemas.openxmlformats.org/officeDocument/2006/relationships/image" Target="../media/image79.jpeg"/><Relationship Id="rId10" Type="http://schemas.openxmlformats.org/officeDocument/2006/relationships/audio" Target="../media/audio4.wav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wmf"/><Relationship Id="rId1" Type="http://schemas.openxmlformats.org/officeDocument/2006/relationships/control" Target="../activeX/activeX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WordArt 2"/>
          <p:cNvSpPr>
            <a:spLocks noChangeArrowheads="1" noChangeShapeType="1" noTextEdit="1"/>
          </p:cNvSpPr>
          <p:nvPr/>
        </p:nvSpPr>
        <p:spPr bwMode="auto">
          <a:xfrm rot="339462">
            <a:off x="602265" y="646860"/>
            <a:ext cx="6568195" cy="238785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990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60538" scaled="1"/>
                </a:gradFill>
                <a:latin typeface="方正舒体" panose="02010601030101010101" charset="-122"/>
                <a:ea typeface="方正舒体" panose="02010601030101010101" charset="-122"/>
              </a:rPr>
              <a:t>电工基础</a:t>
            </a:r>
            <a:endParaRPr lang="zh-CN" altLang="en-US" sz="3990" kern="1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060538" scaled="1"/>
              </a:gra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grpSp>
        <p:nvGrpSpPr>
          <p:cNvPr id="478211" name="Group 3"/>
          <p:cNvGrpSpPr/>
          <p:nvPr/>
        </p:nvGrpSpPr>
        <p:grpSpPr bwMode="auto">
          <a:xfrm>
            <a:off x="621267" y="520183"/>
            <a:ext cx="560545" cy="577963"/>
            <a:chOff x="385" y="391"/>
            <a:chExt cx="354" cy="365"/>
          </a:xfrm>
        </p:grpSpPr>
        <p:sp>
          <p:nvSpPr>
            <p:cNvPr id="478212" name="Line 4"/>
            <p:cNvSpPr>
              <a:spLocks noChangeShapeType="1"/>
            </p:cNvSpPr>
            <p:nvPr/>
          </p:nvSpPr>
          <p:spPr bwMode="auto">
            <a:xfrm>
              <a:off x="385" y="527"/>
              <a:ext cx="196" cy="67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478213" name="Line 5"/>
            <p:cNvSpPr>
              <a:spLocks noChangeShapeType="1"/>
            </p:cNvSpPr>
            <p:nvPr/>
          </p:nvSpPr>
          <p:spPr bwMode="auto">
            <a:xfrm>
              <a:off x="476" y="391"/>
              <a:ext cx="0" cy="67"/>
            </a:xfrm>
            <a:prstGeom prst="line">
              <a:avLst/>
            </a:prstGeom>
            <a:noFill/>
            <a:ln w="3175">
              <a:solidFill>
                <a:srgbClr val="FFCC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478214" name="AutoShape 6"/>
            <p:cNvSpPr>
              <a:spLocks noChangeArrowheads="1"/>
            </p:cNvSpPr>
            <p:nvPr/>
          </p:nvSpPr>
          <p:spPr bwMode="auto">
            <a:xfrm rot="2361992">
              <a:off x="521" y="627"/>
              <a:ext cx="218" cy="129"/>
            </a:xfrm>
            <a:prstGeom prst="moon">
              <a:avLst>
                <a:gd name="adj" fmla="val 41352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33CC33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 sz="100"/>
            </a:p>
          </p:txBody>
        </p:sp>
      </p:grpSp>
      <p:grpSp>
        <p:nvGrpSpPr>
          <p:cNvPr id="478215" name="Group 7"/>
          <p:cNvGrpSpPr/>
          <p:nvPr/>
        </p:nvGrpSpPr>
        <p:grpSpPr bwMode="auto">
          <a:xfrm>
            <a:off x="4571925" y="2279157"/>
            <a:ext cx="5574064" cy="3698964"/>
            <a:chOff x="2653" y="1610"/>
            <a:chExt cx="3453" cy="2177"/>
          </a:xfrm>
        </p:grpSpPr>
        <p:graphicFrame>
          <p:nvGraphicFramePr>
            <p:cNvPr id="478216" name="Object 8"/>
            <p:cNvGraphicFramePr>
              <a:graphicFrameLocks noChangeAspect="1"/>
            </p:cNvGraphicFramePr>
            <p:nvPr/>
          </p:nvGraphicFramePr>
          <p:xfrm>
            <a:off x="2653" y="1610"/>
            <a:ext cx="2313" cy="2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剪辑" r:id="rId1" imgW="19154775" imgH="22498050" progId="MS_ClipArt_Gallery.2">
                    <p:embed/>
                  </p:oleObj>
                </mc:Choice>
                <mc:Fallback>
                  <p:oleObj name="剪辑" r:id="rId1" imgW="19154775" imgH="22498050" progId="MS_ClipArt_Gallery.2">
                    <p:embed/>
                    <p:pic>
                      <p:nvPicPr>
                        <p:cNvPr id="0" name="图片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1610"/>
                          <a:ext cx="2313" cy="2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8218" name="Text Box 10"/>
            <p:cNvSpPr txBox="1">
              <a:spLocks noChangeArrowheads="1"/>
            </p:cNvSpPr>
            <p:nvPr/>
          </p:nvSpPr>
          <p:spPr bwMode="auto">
            <a:xfrm rot="-209359">
              <a:off x="2883" y="2168"/>
              <a:ext cx="3223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790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anose="02010509060101010101" pitchFamily="49" charset="-122"/>
                </a:rPr>
                <a:t>第四章</a:t>
              </a:r>
              <a:r>
                <a:rPr lang="en-US" altLang="zh-CN" sz="2790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anose="02010509060101010101" pitchFamily="49" charset="-122"/>
                </a:rPr>
                <a:t>  </a:t>
              </a:r>
              <a:r>
                <a:rPr lang="zh-CN" altLang="en-US" sz="2790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anose="02010509060101010101" pitchFamily="49" charset="-122"/>
                </a:rPr>
                <a:t>电磁感应</a:t>
              </a:r>
              <a:endParaRPr lang="zh-CN" altLang="en-US" sz="279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ea typeface="隶书" panose="02010509060101010101" pitchFamily="49" charset="-122"/>
              </a:endParaRPr>
            </a:p>
          </p:txBody>
        </p:sp>
        <p:sp>
          <p:nvSpPr>
            <p:cNvPr id="478219" name="Text Box 11"/>
            <p:cNvSpPr txBox="1">
              <a:spLocks noChangeArrowheads="1"/>
            </p:cNvSpPr>
            <p:nvPr/>
          </p:nvSpPr>
          <p:spPr bwMode="auto">
            <a:xfrm rot="-209359">
              <a:off x="3288" y="2727"/>
              <a:ext cx="147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790" b="1" dirty="0">
                <a:solidFill>
                  <a:srgbClr val="A24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anose="02010509060101010101" pitchFamily="49" charset="-122"/>
              </a:endParaRPr>
            </a:p>
          </p:txBody>
        </p:sp>
      </p:grpSp>
      <p:sp>
        <p:nvSpPr>
          <p:cNvPr id="478220" name="Text Box 12"/>
          <p:cNvSpPr txBox="1">
            <a:spLocks noChangeArrowheads="1"/>
          </p:cNvSpPr>
          <p:nvPr/>
        </p:nvSpPr>
        <p:spPr bwMode="auto">
          <a:xfrm rot="-1802457">
            <a:off x="2812776" y="2675273"/>
            <a:ext cx="157871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9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舒体" panose="02010601030101010101" charset="-122"/>
              </a:rPr>
              <a:t>欢迎学习</a:t>
            </a:r>
            <a:endParaRPr lang="zh-CN" altLang="en-US" sz="279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方正舒体" panose="02010601030101010101" charset="-122"/>
            </a:endParaRPr>
          </a:p>
        </p:txBody>
      </p:sp>
      <p:grpSp>
        <p:nvGrpSpPr>
          <p:cNvPr id="478221" name="Group 13"/>
          <p:cNvGrpSpPr/>
          <p:nvPr/>
        </p:nvGrpSpPr>
        <p:grpSpPr bwMode="auto">
          <a:xfrm>
            <a:off x="621267" y="3357745"/>
            <a:ext cx="2478116" cy="3043411"/>
            <a:chOff x="703" y="2183"/>
            <a:chExt cx="1565" cy="1922"/>
          </a:xfrm>
        </p:grpSpPr>
        <p:pic>
          <p:nvPicPr>
            <p:cNvPr id="478222" name="Picture 14" descr="BS0206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73"/>
              <a:ext cx="1565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8223" name="Line 15"/>
            <p:cNvSpPr>
              <a:spLocks noChangeShapeType="1"/>
            </p:cNvSpPr>
            <p:nvPr/>
          </p:nvSpPr>
          <p:spPr bwMode="auto">
            <a:xfrm flipV="1">
              <a:off x="1995" y="2183"/>
              <a:ext cx="182" cy="227"/>
            </a:xfrm>
            <a:prstGeom prst="line">
              <a:avLst/>
            </a:prstGeom>
            <a:noFill/>
            <a:ln w="38100">
              <a:solidFill>
                <a:srgbClr val="8636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</p:grpSp>
      <p:pic>
        <p:nvPicPr>
          <p:cNvPr id="478224" name="Picture 16" descr="0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37" y="6014792"/>
            <a:ext cx="503540" cy="3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25" name="Picture 17" descr="00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84" y="6014792"/>
            <a:ext cx="501957" cy="3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7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 animBg="1"/>
      <p:bldP spid="4782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409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二、感应电流的产生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760" y="1659890"/>
            <a:ext cx="8914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、</a:t>
            </a:r>
            <a:r>
              <a:rPr lang="zh-CN" altLang="en-US" sz="2800" kern="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闭合电路中的部分导体在磁场中做切割</a:t>
            </a:r>
            <a:r>
              <a:rPr lang="zh-CN" altLang="en-US" sz="2800" ker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磁感线运动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：</a:t>
            </a:r>
            <a:endParaRPr lang="zh-CN" altLang="en-US" sz="28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9698" name="Picture 2" descr="C:\Users\liyun\Desktop\新建文件夹\2.jpg"/>
          <p:cNvPicPr>
            <a:picLocks noChangeAspect="1" noChangeArrowheads="1"/>
          </p:cNvPicPr>
          <p:nvPr/>
        </p:nvPicPr>
        <p:blipFill>
          <a:blip r:embed="rId1"/>
          <a:srcRect l="24951" t="40257" r="18622" b="26459"/>
          <a:stretch>
            <a:fillRect/>
          </a:stretch>
        </p:blipFill>
        <p:spPr bwMode="auto">
          <a:xfrm>
            <a:off x="0" y="2181860"/>
            <a:ext cx="4582795" cy="2874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9" name="Picture 3" descr="C:\Users\liyun\Desktop\新建文件夹1\3.jpg"/>
          <p:cNvPicPr>
            <a:picLocks noChangeAspect="1" noChangeArrowheads="1"/>
          </p:cNvPicPr>
          <p:nvPr/>
        </p:nvPicPr>
        <p:blipFill>
          <a:blip r:embed="rId2"/>
          <a:srcRect l="25475" t="43890" r="19936" b="26324"/>
          <a:stretch>
            <a:fillRect/>
          </a:stretch>
        </p:blipFill>
        <p:spPr bwMode="auto">
          <a:xfrm>
            <a:off x="4618355" y="3647440"/>
            <a:ext cx="4410710" cy="2785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圆角矩形标注 5"/>
          <p:cNvSpPr/>
          <p:nvPr/>
        </p:nvSpPr>
        <p:spPr>
          <a:xfrm>
            <a:off x="5165090" y="1092200"/>
            <a:ext cx="4018280" cy="2336800"/>
          </a:xfrm>
          <a:prstGeom prst="wedgeRoundRectCallout">
            <a:avLst>
              <a:gd name="adj1" fmla="val -124379"/>
              <a:gd name="adj2" fmla="val 73611"/>
              <a:gd name="adj3" fmla="val 16667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rgbClr val="002060"/>
                </a:solidFill>
              </a:rPr>
              <a:t>闭合回路</a:t>
            </a:r>
            <a:r>
              <a:rPr lang="zh-CN" altLang="en-US" sz="36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部分导体切割磁感线</a:t>
            </a:r>
            <a:r>
              <a:rPr lang="zh-CN" altLang="en-US" sz="3600" b="1"/>
              <a:t>时有感应电流产生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409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二、感应电流的产生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760" y="1659890"/>
            <a:ext cx="5182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磁铁相对于螺旋管运动： 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sym typeface="+mn-ea"/>
            </a:endParaRPr>
          </a:p>
        </p:txBody>
      </p:sp>
      <p:pic>
        <p:nvPicPr>
          <p:cNvPr id="30722" name="Picture 2" descr="C:\Users\liyun\Desktop\新建文件夹1\4.jpg"/>
          <p:cNvPicPr>
            <a:picLocks noChangeAspect="1"/>
          </p:cNvPicPr>
          <p:nvPr/>
        </p:nvPicPr>
        <p:blipFill>
          <a:blip r:embed="rId1"/>
          <a:srcRect l="34969" t="41599" r="19936" b="29379"/>
          <a:stretch>
            <a:fillRect/>
          </a:stretch>
        </p:blipFill>
        <p:spPr>
          <a:xfrm>
            <a:off x="0" y="2204720"/>
            <a:ext cx="4675505" cy="2894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C:\Users\liyun\Desktop\新建文件夹1\6.jpg"/>
          <p:cNvPicPr>
            <a:picLocks noChangeAspect="1" noChangeArrowheads="1"/>
          </p:cNvPicPr>
          <p:nvPr/>
        </p:nvPicPr>
        <p:blipFill>
          <a:blip r:embed="rId2"/>
          <a:srcRect l="34177" t="41599" r="19936" b="29379"/>
          <a:stretch>
            <a:fillRect/>
          </a:stretch>
        </p:blipFill>
        <p:spPr bwMode="auto">
          <a:xfrm>
            <a:off x="4602480" y="3895725"/>
            <a:ext cx="4568190" cy="290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409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二、感应电流的产生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5" name="ShockwaveFlash1" r:id="rId1" imgW="9180195" imgH="6821805"/>
        </mc:Choice>
        <mc:Fallback>
          <p:control name="ShockwaveFlash1" r:id="rId1" imgW="9180195" imgH="6821805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41275"/>
                  <a:ext cx="9180195" cy="68218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409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二、感应电流的产生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760" y="1659890"/>
            <a:ext cx="5156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、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磁铁相对于螺旋管运动： </a:t>
            </a:r>
            <a:endParaRPr lang="zh-CN" altLang="en-US" sz="28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0722" name="Picture 2" descr="C:\Users\liyun\Desktop\新建文件夹1\4.jpg"/>
          <p:cNvPicPr>
            <a:picLocks noChangeAspect="1"/>
          </p:cNvPicPr>
          <p:nvPr/>
        </p:nvPicPr>
        <p:blipFill>
          <a:blip r:embed="rId1"/>
          <a:srcRect l="34969" t="41599" r="19936" b="29379"/>
          <a:stretch>
            <a:fillRect/>
          </a:stretch>
        </p:blipFill>
        <p:spPr>
          <a:xfrm>
            <a:off x="0" y="2204720"/>
            <a:ext cx="4675505" cy="2894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C:\Users\liyun\Desktop\新建文件夹1\6.jpg"/>
          <p:cNvPicPr>
            <a:picLocks noChangeAspect="1" noChangeArrowheads="1"/>
          </p:cNvPicPr>
          <p:nvPr/>
        </p:nvPicPr>
        <p:blipFill>
          <a:blip r:embed="rId2"/>
          <a:srcRect l="34177" t="41599" r="19936" b="29379"/>
          <a:stretch>
            <a:fillRect/>
          </a:stretch>
        </p:blipFill>
        <p:spPr bwMode="auto">
          <a:xfrm>
            <a:off x="4602480" y="3895725"/>
            <a:ext cx="4568190" cy="290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圆角矩形标注 4"/>
          <p:cNvSpPr/>
          <p:nvPr/>
        </p:nvSpPr>
        <p:spPr>
          <a:xfrm>
            <a:off x="3784600" y="1407160"/>
            <a:ext cx="5330190" cy="2021840"/>
          </a:xfrm>
          <a:prstGeom prst="wedgeRoundRectCallout">
            <a:avLst>
              <a:gd name="adj1" fmla="val -56111"/>
              <a:gd name="adj2" fmla="val 895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latin typeface="华文彩云" panose="02010800040101010101" charset="-122"/>
                <a:ea typeface="华文彩云" panose="02010800040101010101" charset="-122"/>
              </a:rPr>
              <a:t>闭合回路</a:t>
            </a:r>
            <a:r>
              <a:rPr lang="zh-CN" altLang="en-US" sz="3600" b="1">
                <a:solidFill>
                  <a:srgbClr val="FF0000"/>
                </a:solidFill>
              </a:rPr>
              <a:t>中</a:t>
            </a:r>
            <a:r>
              <a:rPr lang="zh-CN" altLang="en-US" sz="3600" b="1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磁场发生变化</a:t>
            </a:r>
            <a:r>
              <a:rPr lang="zh-CN" altLang="en-US" sz="3600" b="1">
                <a:solidFill>
                  <a:srgbClr val="FF0000"/>
                </a:solidFill>
              </a:rPr>
              <a:t>，会产生感应电流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409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二、感应电流的产生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760" y="1659890"/>
            <a:ext cx="8928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3</a:t>
            </a:r>
            <a:r>
              <a:rPr lang="zh-CN" altLang="en-US" sz="28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、电流变化引起磁场变化，磁场变化产生电流：</a:t>
            </a:r>
            <a:endParaRPr lang="zh-CN" altLang="en-US" sz="2800" b="1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sym typeface="+mn-ea"/>
            </a:endParaRPr>
          </a:p>
        </p:txBody>
      </p:sp>
      <p:pic>
        <p:nvPicPr>
          <p:cNvPr id="31751" name="Picture 7" descr="C:\Users\liyun\Desktop\1111111.jpg"/>
          <p:cNvPicPr>
            <a:picLocks noChangeAspect="1" noChangeArrowheads="1"/>
          </p:cNvPicPr>
          <p:nvPr/>
        </p:nvPicPr>
        <p:blipFill>
          <a:blip r:embed="rId1"/>
          <a:srcRect l="15596" t="28761" r="19897" b="2213"/>
          <a:stretch>
            <a:fillRect/>
          </a:stretch>
        </p:blipFill>
        <p:spPr bwMode="auto">
          <a:xfrm>
            <a:off x="192405" y="2212975"/>
            <a:ext cx="8879205" cy="4506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409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二、感应电流的产生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9" name="ShockwaveFlash1" r:id="rId1" imgW="9180195" imgH="6821805"/>
        </mc:Choice>
        <mc:Fallback>
          <p:control name="ShockwaveFlash1" r:id="rId1" imgW="9180195" imgH="6821805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41275"/>
                  <a:ext cx="9180195" cy="68218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409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二、感应电流的产生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760" y="1659890"/>
            <a:ext cx="8832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3</a:t>
            </a:r>
            <a:r>
              <a:rPr lang="zh-CN" altLang="en-US" sz="28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、电流变化引起磁场变化，磁场变化产生电流：</a:t>
            </a:r>
            <a:endParaRPr lang="zh-CN" altLang="en-US" sz="2800" b="1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sym typeface="+mn-ea"/>
            </a:endParaRPr>
          </a:p>
          <a:p>
            <a:endParaRPr lang="zh-CN" altLang="en-US" sz="28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1751" name="Picture 7" descr="C:\Users\liyun\Desktop\1111111.jpg"/>
          <p:cNvPicPr>
            <a:picLocks noChangeAspect="1" noChangeArrowheads="1"/>
          </p:cNvPicPr>
          <p:nvPr/>
        </p:nvPicPr>
        <p:blipFill>
          <a:blip r:embed="rId1"/>
          <a:srcRect l="15596" t="28761" r="19897" b="2213"/>
          <a:stretch>
            <a:fillRect/>
          </a:stretch>
        </p:blipFill>
        <p:spPr bwMode="auto">
          <a:xfrm>
            <a:off x="192405" y="2212975"/>
            <a:ext cx="8879205" cy="4506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圆角矩形标注 4"/>
          <p:cNvSpPr/>
          <p:nvPr/>
        </p:nvSpPr>
        <p:spPr>
          <a:xfrm>
            <a:off x="4644390" y="1340485"/>
            <a:ext cx="4499610" cy="3456305"/>
          </a:xfrm>
          <a:prstGeom prst="wedgeRoundRectCallout">
            <a:avLst>
              <a:gd name="adj1" fmla="val -82514"/>
              <a:gd name="adj2" fmla="val 67710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/>
              <a:t>原电路</a:t>
            </a:r>
            <a:r>
              <a:rPr lang="zh-CN" altLang="en-US" sz="3600">
                <a:solidFill>
                  <a:srgbClr val="FF0000"/>
                </a:solidFill>
                <a:latin typeface="华文彩云" panose="02010800040101010101" charset="-122"/>
                <a:ea typeface="华文彩云" panose="02010800040101010101" charset="-122"/>
              </a:rPr>
              <a:t>电流变化</a:t>
            </a:r>
            <a:r>
              <a:rPr lang="zh-CN" altLang="en-US" sz="3600"/>
              <a:t>引起</a:t>
            </a:r>
            <a:r>
              <a:rPr lang="zh-CN" altLang="en-US" sz="3600">
                <a:solidFill>
                  <a:srgbClr val="FF0000"/>
                </a:solidFill>
                <a:latin typeface="华文彩云" panose="02010800040101010101" charset="-122"/>
                <a:ea typeface="华文彩云" panose="02010800040101010101" charset="-122"/>
              </a:rPr>
              <a:t>磁场变化</a:t>
            </a:r>
            <a:r>
              <a:rPr lang="zh-CN" altLang="en-US" sz="3600"/>
              <a:t>，磁场变化使</a:t>
            </a:r>
            <a:r>
              <a:rPr lang="zh-CN" altLang="en-US" sz="3600">
                <a:solidFill>
                  <a:schemeClr val="tx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另一闭合回路</a:t>
            </a:r>
            <a:r>
              <a:rPr lang="zh-CN" altLang="en-US" sz="3600"/>
              <a:t>中产生感应电流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409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二、感应电流的产生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96259" name="Group 18"/>
          <p:cNvGrpSpPr/>
          <p:nvPr/>
        </p:nvGrpSpPr>
        <p:grpSpPr>
          <a:xfrm>
            <a:off x="1441450" y="2296478"/>
            <a:ext cx="6184900" cy="1620837"/>
            <a:chOff x="521" y="1116"/>
            <a:chExt cx="4899" cy="1770"/>
          </a:xfrm>
        </p:grpSpPr>
        <p:sp>
          <p:nvSpPr>
            <p:cNvPr id="96281" name="Line 17"/>
            <p:cNvSpPr/>
            <p:nvPr/>
          </p:nvSpPr>
          <p:spPr>
            <a:xfrm>
              <a:off x="1383" y="2840"/>
              <a:ext cx="326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282" name="Line 16"/>
            <p:cNvSpPr/>
            <p:nvPr/>
          </p:nvSpPr>
          <p:spPr>
            <a:xfrm>
              <a:off x="1292" y="1162"/>
              <a:ext cx="3221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8091" name="AutoShape 14" descr="OOOPIC_vipvip4_2008090402070895c4408333f526ce20"/>
            <p:cNvSpPr>
              <a:spLocks noChangeArrowheads="1"/>
            </p:cNvSpPr>
            <p:nvPr/>
          </p:nvSpPr>
          <p:spPr bwMode="auto">
            <a:xfrm rot="-188010">
              <a:off x="521" y="1163"/>
              <a:ext cx="863" cy="1723"/>
            </a:xfrm>
            <a:prstGeom prst="moon">
              <a:avLst>
                <a:gd name="adj" fmla="val 59708"/>
              </a:avLst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092" name="AutoShape 15" descr="OOOPIC_vipvip4_2008090402070895c4408333f526ce20"/>
            <p:cNvSpPr>
              <a:spLocks noChangeArrowheads="1"/>
            </p:cNvSpPr>
            <p:nvPr/>
          </p:nvSpPr>
          <p:spPr bwMode="auto">
            <a:xfrm rot="21411990" flipH="1">
              <a:off x="4557" y="1116"/>
              <a:ext cx="863" cy="1723"/>
            </a:xfrm>
            <a:prstGeom prst="moon">
              <a:avLst>
                <a:gd name="adj" fmla="val 59708"/>
              </a:avLst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6260" name="Group 26"/>
          <p:cNvGrpSpPr/>
          <p:nvPr/>
        </p:nvGrpSpPr>
        <p:grpSpPr>
          <a:xfrm>
            <a:off x="1547813" y="4131628"/>
            <a:ext cx="6078537" cy="1568450"/>
            <a:chOff x="521" y="1116"/>
            <a:chExt cx="4899" cy="1770"/>
          </a:xfrm>
        </p:grpSpPr>
        <p:sp>
          <p:nvSpPr>
            <p:cNvPr id="96277" name="Line 27"/>
            <p:cNvSpPr/>
            <p:nvPr/>
          </p:nvSpPr>
          <p:spPr>
            <a:xfrm>
              <a:off x="1383" y="2840"/>
              <a:ext cx="326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278" name="Line 28"/>
            <p:cNvSpPr/>
            <p:nvPr/>
          </p:nvSpPr>
          <p:spPr>
            <a:xfrm>
              <a:off x="1292" y="1162"/>
              <a:ext cx="3221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8087" name="AutoShape 29" descr="OOOPIC_vipvip4_2008090402070895c4408333f526ce20"/>
            <p:cNvSpPr>
              <a:spLocks noChangeArrowheads="1"/>
            </p:cNvSpPr>
            <p:nvPr/>
          </p:nvSpPr>
          <p:spPr bwMode="auto">
            <a:xfrm rot="-188010">
              <a:off x="521" y="1163"/>
              <a:ext cx="864" cy="1723"/>
            </a:xfrm>
            <a:prstGeom prst="moon">
              <a:avLst>
                <a:gd name="adj" fmla="val 59708"/>
              </a:avLst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088" name="AutoShape 30" descr="OOOPIC_vipvip4_2008090402070895c4408333f526ce20"/>
            <p:cNvSpPr>
              <a:spLocks noChangeArrowheads="1"/>
            </p:cNvSpPr>
            <p:nvPr/>
          </p:nvSpPr>
          <p:spPr bwMode="auto">
            <a:xfrm rot="21411990" flipH="1">
              <a:off x="4556" y="1116"/>
              <a:ext cx="864" cy="1723"/>
            </a:xfrm>
            <a:prstGeom prst="moon">
              <a:avLst>
                <a:gd name="adj" fmla="val 59708"/>
              </a:avLst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402523" y="2909253"/>
            <a:ext cx="954088" cy="322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相同点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2778919" y="3113246"/>
            <a:ext cx="15017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2781300" y="4880928"/>
            <a:ext cx="1500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530600" y="2791778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530600" y="3328353"/>
            <a:ext cx="3482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190750" y="4666615"/>
            <a:ext cx="47688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190750" y="5149215"/>
            <a:ext cx="47688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611880" y="2331720"/>
            <a:ext cx="3828415" cy="445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都是闭合的回路</a:t>
            </a:r>
            <a:endParaRPr kumimoji="0" lang="zh-CN" altLang="en-US" sz="23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531870" y="2952115"/>
            <a:ext cx="5570855" cy="445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穿过回路闭合的（磁场）磁通量发生变化</a:t>
            </a:r>
            <a:endParaRPr kumimoji="0" lang="zh-CN" altLang="en-US" sz="23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584575" y="3479165"/>
            <a:ext cx="2892425" cy="4451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都是由磁生电</a:t>
            </a:r>
            <a:endParaRPr kumimoji="0" lang="zh-CN" altLang="en-US" sz="23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19375" y="4345940"/>
            <a:ext cx="762000" cy="322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条件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532505" y="4257993"/>
            <a:ext cx="3659188" cy="4451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彩云" panose="02010800040101010101" charset="-122"/>
                <a:ea typeface="华文彩云" panose="02010800040101010101" charset="-122"/>
                <a:cs typeface="+mn-cs"/>
              </a:rPr>
              <a:t>回路闭合</a:t>
            </a:r>
            <a:endParaRPr kumimoji="0" lang="zh-CN" altLang="en-US" sz="23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彩云" panose="02010800040101010101" charset="-122"/>
              <a:ea typeface="华文彩云" panose="02010800040101010101" charset="-122"/>
              <a:cs typeface="+mn-cs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44240" y="4744085"/>
            <a:ext cx="5699760" cy="445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彩云" panose="02010800040101010101" charset="-122"/>
                <a:ea typeface="华文彩云" panose="02010800040101010101" charset="-122"/>
                <a:cs typeface="+mn-cs"/>
              </a:rPr>
              <a:t>磁通量均发生变化</a:t>
            </a:r>
            <a:endParaRPr kumimoji="0" lang="zh-CN" altLang="en-US" sz="23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彩云" panose="02010800040101010101" charset="-122"/>
              <a:ea typeface="华文彩云" panose="02010800040101010101" charset="-122"/>
              <a:cs typeface="+mn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571240" y="5301298"/>
            <a:ext cx="3659188" cy="4451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闭合电路中就有电流</a:t>
            </a:r>
            <a:endParaRPr kumimoji="0" lang="zh-CN" altLang="en-US" sz="23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02865" y="5334000"/>
            <a:ext cx="754380" cy="32194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结果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  <p:bldP spid="26" grpId="0"/>
      <p:bldP spid="27" grpId="0"/>
      <p:bldP spid="36" grpId="0"/>
      <p:bldP spid="7" grpId="0"/>
      <p:bldP spid="8" grpId="0"/>
      <p:bldP spid="15" grpId="0"/>
      <p:bldP spid="3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9128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三、导体切割磁感线时感应电动势的方向及大小：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9698" name="Picture 2" descr="C:\Users\liyun\Desktop\新建文件夹\2.jpg"/>
          <p:cNvPicPr>
            <a:picLocks noChangeAspect="1" noChangeArrowheads="1"/>
          </p:cNvPicPr>
          <p:nvPr/>
        </p:nvPicPr>
        <p:blipFill>
          <a:blip r:embed="rId1"/>
          <a:srcRect l="24951" t="40257" r="18622" b="26459"/>
          <a:stretch>
            <a:fillRect/>
          </a:stretch>
        </p:blipFill>
        <p:spPr bwMode="auto">
          <a:xfrm>
            <a:off x="35560" y="2060575"/>
            <a:ext cx="4582795" cy="2874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9" name="Picture 3" descr="C:\Users\liyun\Desktop\新建文件夹1\3.jpg"/>
          <p:cNvPicPr>
            <a:picLocks noChangeAspect="1" noChangeArrowheads="1"/>
          </p:cNvPicPr>
          <p:nvPr/>
        </p:nvPicPr>
        <p:blipFill>
          <a:blip r:embed="rId2"/>
          <a:srcRect l="25475" t="43890" r="19936" b="26324"/>
          <a:stretch>
            <a:fillRect/>
          </a:stretch>
        </p:blipFill>
        <p:spPr bwMode="auto">
          <a:xfrm>
            <a:off x="4618355" y="3647440"/>
            <a:ext cx="4410710" cy="2785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圆角矩形标注 4"/>
          <p:cNvSpPr/>
          <p:nvPr/>
        </p:nvSpPr>
        <p:spPr>
          <a:xfrm>
            <a:off x="2069465" y="198120"/>
            <a:ext cx="7050405" cy="4130675"/>
          </a:xfrm>
          <a:prstGeom prst="wedgeRoundRectCallout">
            <a:avLst>
              <a:gd name="adj1" fmla="val 17567"/>
              <a:gd name="adj2" fmla="val 78437"/>
              <a:gd name="adj3" fmla="val 16667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sym typeface="+mn-ea"/>
              </a:rPr>
              <a:t>右手定则的内容：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  <a:sym typeface="+mn-ea"/>
              </a:rPr>
              <a:t>伸开右手，使大拇指跟其余四指垂直，且处于同一个平面内。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  <a:sym typeface="+mn-ea"/>
              </a:rPr>
              <a:t>磁感线垂直穿入手心</a:t>
            </a:r>
            <a:r>
              <a:rPr lang="en-US" altLang="zh-CN" sz="3600" b="1">
                <a:solidFill>
                  <a:schemeClr val="tx1"/>
                </a:solidFill>
                <a:sym typeface="+mn-ea"/>
              </a:rPr>
              <a:t>;</a:t>
            </a:r>
            <a:endParaRPr lang="en-US" altLang="zh-CN" sz="3600" b="1">
              <a:solidFill>
                <a:schemeClr val="tx1"/>
              </a:solidFill>
              <a:sym typeface="+mn-ea"/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  <a:sym typeface="+mn-ea"/>
              </a:rPr>
              <a:t>大拇指指向导体的运动方向；</a:t>
            </a:r>
            <a:endParaRPr lang="en-US" altLang="zh-CN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3600" b="1">
                <a:solidFill>
                  <a:schemeClr val="tx1"/>
                </a:solidFill>
                <a:sym typeface="+mn-ea"/>
              </a:rPr>
              <a:t>四指指向导体中感应电流的方向。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endParaRPr lang="en-US" altLang="zh-CN" sz="3600"/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49530" y="635"/>
            <a:ext cx="9114155" cy="6833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/>
          <p:nvPr/>
        </p:nvSpPr>
        <p:spPr>
          <a:xfrm>
            <a:off x="30480" y="894715"/>
            <a:ext cx="9210040" cy="2385695"/>
          </a:xfrm>
          <a:prstGeom prst="wedgeRoundRectCallout">
            <a:avLst>
              <a:gd name="adj1" fmla="val 17436"/>
              <a:gd name="adj2" fmla="val 131980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latin typeface="华文琥珀" panose="02010800040101010101" pitchFamily="2" charset="-122"/>
                <a:ea typeface="华文琥珀" panose="02010800040101010101" pitchFamily="2" charset="-122"/>
              </a:rPr>
              <a:t>检流计（电流表）：</a:t>
            </a:r>
            <a:endParaRPr lang="zh-CN" altLang="en-US" sz="3600"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r>
              <a:rPr lang="zh-CN" altLang="en-US" sz="3600">
                <a:latin typeface="华文琥珀" panose="02010800040101010101" pitchFamily="2" charset="-122"/>
                <a:ea typeface="华文琥珀" panose="02010800040101010101" pitchFamily="2" charset="-122"/>
              </a:rPr>
              <a:t>红色端子为正极；黑色端子为负极。</a:t>
            </a:r>
            <a:endParaRPr lang="zh-CN" altLang="en-US" sz="3600"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r>
              <a:rPr lang="zh-CN" altLang="en-US" sz="1800">
                <a:solidFill>
                  <a:schemeClr val="tx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电流从红色端子（正极）流入；从黑色端子（负极）流出，指针向右偏转（正偏）</a:t>
            </a:r>
            <a:r>
              <a:rPr lang="en-US" altLang="zh-CN" sz="1800">
                <a:solidFill>
                  <a:schemeClr val="tx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.</a:t>
            </a:r>
            <a:endParaRPr lang="zh-CN" altLang="en-US" sz="1800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r>
              <a:rPr lang="zh-CN" altLang="en-US" sz="1800">
                <a:solidFill>
                  <a:schemeClr val="tx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反之则反偏。</a:t>
            </a:r>
            <a:endParaRPr lang="zh-CN" altLang="en-US" sz="1800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endParaRPr lang="zh-CN" altLang="en-US" sz="1800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409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二、感应电流的产生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3" name="ShockwaveFlash1" r:id="rId1" imgW="9180195" imgH="6821805"/>
        </mc:Choice>
        <mc:Fallback>
          <p:control name="ShockwaveFlash1" r:id="rId1" imgW="9180195" imgH="6821805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41275"/>
                  <a:ext cx="9180195" cy="68218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TextBox 3"/>
          <p:cNvSpPr txBox="1"/>
          <p:nvPr/>
        </p:nvSpPr>
        <p:spPr>
          <a:xfrm>
            <a:off x="233045" y="2268220"/>
            <a:ext cx="8677275" cy="2959735"/>
          </a:xfrm>
          <a:prstGeom prst="rect">
            <a:avLst/>
          </a:prstGeom>
          <a:noFill/>
          <a:ln w="9525">
            <a:noFill/>
          </a:ln>
        </p:spPr>
        <p:txBody>
          <a:bodyPr wrap="square" lIns="80495" tIns="40247" rIns="80495" bIns="40247">
            <a:noAutofit/>
          </a:bodyPr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1．掌握电磁感应现象，并能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分析判断产生感应电流的条件。
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2．掌握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电磁感应定律及感应电动势的计算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，并能熟练运用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右手定则和楞次定律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判断感应电动势的方向。
3．掌握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自感和自感系数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了解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互感和互感系数的概念，了解自感现象和互感现象及其在实际中的应用。
</a:t>
            </a:r>
            <a:r>
              <a:rPr lang="zh-CN" altLang="en-US" sz="21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
</a:t>
            </a:r>
            <a:endParaRPr lang="zh-CN" altLang="en-US" sz="21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221" name="Picture 12" descr="35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" y="864870"/>
            <a:ext cx="82804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95375" y="1224598"/>
            <a:ext cx="2327275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03860" tIns="51930" rIns="103860" bIns="51930">
            <a:spAutoFit/>
          </a:bodyPr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学习目标</a:t>
            </a:r>
            <a:r>
              <a:rPr kumimoji="0" lang="zh-CN" altLang="en-US" sz="2700" b="1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        </a:t>
            </a:r>
            <a:endParaRPr kumimoji="0" lang="zh-CN" altLang="en-US" sz="30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3" name="图片 2" descr="0c671fe0-332a-4f9c-9d50-de72a88550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1268730"/>
            <a:ext cx="2639695" cy="1806575"/>
          </a:xfrm>
          <a:prstGeom prst="rect">
            <a:avLst/>
          </a:prstGeom>
        </p:spPr>
      </p:pic>
      <p:pic>
        <p:nvPicPr>
          <p:cNvPr id="4" name="图片 3" descr="049be3d8-72b2-4e0a-b6f7-e1e4ca5fe11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925" y="1628775"/>
            <a:ext cx="2282825" cy="1524000"/>
          </a:xfrm>
          <a:prstGeom prst="rect">
            <a:avLst/>
          </a:prstGeom>
        </p:spPr>
      </p:pic>
      <p:pic>
        <p:nvPicPr>
          <p:cNvPr id="5" name="图片 4" descr="93fd2867-9aa5-4a77-ae18-f9d2e1fab7a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4900"/>
            <a:ext cx="7000875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9128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三、导体切割磁感线时感应电动势的方向及大小：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250" name="Picture 10" descr="C:\Documents and Settings\Administrator\桌面\24359\G08FC\9t1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85" y="2420620"/>
            <a:ext cx="3827145" cy="391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1" descr="image_3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10" y="2853055"/>
            <a:ext cx="3669030" cy="836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2" descr="image_3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235" y="3884295"/>
            <a:ext cx="5464810" cy="1922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TextBox 5"/>
          <p:cNvSpPr txBox="1"/>
          <p:nvPr/>
        </p:nvSpPr>
        <p:spPr>
          <a:xfrm>
            <a:off x="67945" y="1988820"/>
            <a:ext cx="8832215" cy="695325"/>
          </a:xfrm>
          <a:prstGeom prst="rect">
            <a:avLst/>
          </a:prstGeom>
          <a:noFill/>
          <a:ln w="9525">
            <a:noFill/>
          </a:ln>
        </p:spPr>
        <p:txBody>
          <a:bodyPr wrap="square" lIns="80495" tIns="40247" rIns="80495" bIns="40247"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感应电动势的大小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：在磁场中直导体产生的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感应电动势</a:t>
            </a:r>
            <a:r>
              <a:rPr lang="zh-CN" altLang="en-US" sz="20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与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磁感应强度</a:t>
            </a:r>
            <a:r>
              <a:rPr lang="zh-CN" altLang="en-US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导线长度</a:t>
            </a:r>
            <a:r>
              <a:rPr lang="zh-CN" altLang="en-US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导线运动速度</a:t>
            </a:r>
            <a:r>
              <a:rPr lang="zh-CN" altLang="en-US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v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以及运动方向与磁力线方向间夹角的正弦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sin</a:t>
            </a:r>
            <a:r>
              <a:rPr lang="zh-CN" altLang="en-US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α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成正比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2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95830" y="548640"/>
            <a:ext cx="3826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2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楞茨定律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30722" name="Picture 2" descr="C:\Users\liyun\Desktop\新建文件夹1\4.jpg"/>
          <p:cNvPicPr>
            <a:picLocks noChangeAspect="1"/>
          </p:cNvPicPr>
          <p:nvPr/>
        </p:nvPicPr>
        <p:blipFill>
          <a:blip r:embed="rId1"/>
          <a:srcRect l="34969" t="41599" r="19936" b="29379"/>
          <a:stretch>
            <a:fillRect/>
          </a:stretch>
        </p:blipFill>
        <p:spPr>
          <a:xfrm>
            <a:off x="0" y="1322705"/>
            <a:ext cx="7282815" cy="4923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8" name="Rectangle 77"/>
          <p:cNvSpPr/>
          <p:nvPr/>
        </p:nvSpPr>
        <p:spPr>
          <a:xfrm>
            <a:off x="0" y="19859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51276" name="Object 76"/>
          <p:cNvGraphicFramePr/>
          <p:nvPr/>
        </p:nvGraphicFramePr>
        <p:xfrm>
          <a:off x="1143000" y="381000"/>
          <a:ext cx="22129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553210" imgH="2886075" progId="Word.Picture.8">
                  <p:embed/>
                </p:oleObj>
              </mc:Choice>
              <mc:Fallback>
                <p:oleObj name="" r:id="rId1" imgW="1553210" imgH="2886075" progId="Word.Pictur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43000" y="381000"/>
                        <a:ext cx="2212975" cy="411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79"/>
          <p:cNvSpPr/>
          <p:nvPr/>
        </p:nvSpPr>
        <p:spPr>
          <a:xfrm>
            <a:off x="0" y="19859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51278" name="Object 78"/>
          <p:cNvGraphicFramePr/>
          <p:nvPr/>
        </p:nvGraphicFramePr>
        <p:xfrm>
          <a:off x="1143000" y="376238"/>
          <a:ext cx="2257425" cy="411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580515" imgH="2886075" progId="Word.Picture.8">
                  <p:embed/>
                </p:oleObj>
              </mc:Choice>
              <mc:Fallback>
                <p:oleObj name="" r:id="rId3" imgW="1580515" imgH="2886075" progId="Word.Picture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76238"/>
                        <a:ext cx="2257425" cy="4119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80"/>
          <p:cNvSpPr txBox="1"/>
          <p:nvPr/>
        </p:nvSpPr>
        <p:spPr>
          <a:xfrm>
            <a:off x="4114800" y="609600"/>
            <a:ext cx="38862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用试触的方法确定电流方向与电流计指针偏转方向的关系</a:t>
            </a:r>
            <a:endParaRPr lang="zh-CN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1282" name="Rectangle 82"/>
          <p:cNvSpPr/>
          <p:nvPr/>
        </p:nvSpPr>
        <p:spPr>
          <a:xfrm>
            <a:off x="228600" y="4724400"/>
            <a:ext cx="8915400" cy="1250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结论：电流从电流计的</a:t>
            </a: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正</a:t>
            </a: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接线柱流入，指针向</a:t>
            </a: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正</a:t>
            </a: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向偏转，电流从电流计的</a:t>
            </a:r>
            <a:r>
              <a:rPr lang="zh-CN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负</a:t>
            </a: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接线柱流入，指针向</a:t>
            </a:r>
            <a:r>
              <a:rPr lang="zh-CN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负</a:t>
            </a: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向偏转</a:t>
            </a:r>
            <a:endParaRPr lang="zh-CN" altLang="en-US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Line 42"/>
          <p:cNvSpPr/>
          <p:nvPr/>
        </p:nvSpPr>
        <p:spPr>
          <a:xfrm>
            <a:off x="2219325" y="2133600"/>
            <a:ext cx="0" cy="693738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" name="Group 173"/>
          <p:cNvGrpSpPr/>
          <p:nvPr/>
        </p:nvGrpSpPr>
        <p:grpSpPr>
          <a:xfrm>
            <a:off x="1152525" y="304800"/>
            <a:ext cx="1133475" cy="3886200"/>
            <a:chOff x="864" y="1200"/>
            <a:chExt cx="714" cy="2448"/>
          </a:xfrm>
        </p:grpSpPr>
        <p:grpSp>
          <p:nvGrpSpPr>
            <p:cNvPr id="6232" name="Group 29"/>
            <p:cNvGrpSpPr/>
            <p:nvPr/>
          </p:nvGrpSpPr>
          <p:grpSpPr>
            <a:xfrm>
              <a:off x="864" y="1968"/>
              <a:ext cx="714" cy="1680"/>
              <a:chOff x="1786" y="5490"/>
              <a:chExt cx="1124" cy="2658"/>
            </a:xfrm>
          </p:grpSpPr>
          <p:sp>
            <p:nvSpPr>
              <p:cNvPr id="6238" name="Line 30"/>
              <p:cNvSpPr/>
              <p:nvPr/>
            </p:nvSpPr>
            <p:spPr>
              <a:xfrm>
                <a:off x="2340" y="5496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6239" name="Freeform 31"/>
              <p:cNvSpPr/>
              <p:nvPr/>
            </p:nvSpPr>
            <p:spPr>
              <a:xfrm>
                <a:off x="2415" y="5490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40" name="Freeform 32"/>
              <p:cNvSpPr/>
              <p:nvPr/>
            </p:nvSpPr>
            <p:spPr>
              <a:xfrm>
                <a:off x="2520" y="5490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41" name="Freeform 33"/>
              <p:cNvSpPr/>
              <p:nvPr/>
            </p:nvSpPr>
            <p:spPr>
              <a:xfrm>
                <a:off x="1786" y="5505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42" name="Freeform 34"/>
              <p:cNvSpPr/>
              <p:nvPr/>
            </p:nvSpPr>
            <p:spPr>
              <a:xfrm>
                <a:off x="2025" y="5490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33" name="Group 54"/>
            <p:cNvGrpSpPr/>
            <p:nvPr/>
          </p:nvGrpSpPr>
          <p:grpSpPr>
            <a:xfrm>
              <a:off x="1095" y="1200"/>
              <a:ext cx="258" cy="725"/>
              <a:chOff x="2958" y="411"/>
              <a:chExt cx="258" cy="725"/>
            </a:xfrm>
          </p:grpSpPr>
          <p:sp>
            <p:nvSpPr>
              <p:cNvPr id="6234" name="AutoShape 45"/>
              <p:cNvSpPr/>
              <p:nvPr/>
            </p:nvSpPr>
            <p:spPr>
              <a:xfrm rot="5400000" flipH="1">
                <a:off x="2883" y="813"/>
                <a:ext cx="397" cy="248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35" name="AutoShape 46"/>
              <p:cNvSpPr/>
              <p:nvPr/>
            </p:nvSpPr>
            <p:spPr>
              <a:xfrm rot="5400000" flipH="1">
                <a:off x="2883" y="485"/>
                <a:ext cx="397" cy="248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36" name="Text Box 47"/>
              <p:cNvSpPr txBox="1"/>
              <p:nvPr/>
            </p:nvSpPr>
            <p:spPr>
              <a:xfrm>
                <a:off x="2999" y="907"/>
                <a:ext cx="217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6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37" name="Text Box 48"/>
              <p:cNvSpPr txBox="1"/>
              <p:nvPr/>
            </p:nvSpPr>
            <p:spPr>
              <a:xfrm>
                <a:off x="2997" y="465"/>
                <a:ext cx="21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6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8961" name="Line 49"/>
          <p:cNvSpPr/>
          <p:nvPr/>
        </p:nvSpPr>
        <p:spPr>
          <a:xfrm rot="5400000">
            <a:off x="828675" y="2990850"/>
            <a:ext cx="0" cy="571500"/>
          </a:xfrm>
          <a:prstGeom prst="line">
            <a:avLst/>
          </a:prstGeom>
          <a:ln w="38100" cap="flat" cmpd="sng">
            <a:solidFill>
              <a:srgbClr val="00808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5" name="Group 50"/>
          <p:cNvGrpSpPr/>
          <p:nvPr/>
        </p:nvGrpSpPr>
        <p:grpSpPr>
          <a:xfrm>
            <a:off x="1381125" y="3124200"/>
            <a:ext cx="701675" cy="2362200"/>
            <a:chOff x="1980" y="5520"/>
            <a:chExt cx="735" cy="2472"/>
          </a:xfrm>
        </p:grpSpPr>
        <p:sp>
          <p:nvSpPr>
            <p:cNvPr id="6229" name="Freeform 51"/>
            <p:cNvSpPr/>
            <p:nvPr/>
          </p:nvSpPr>
          <p:spPr>
            <a:xfrm>
              <a:off x="2340" y="5520"/>
              <a:ext cx="1" cy="2472"/>
            </a:xfrm>
            <a:custGeom>
              <a:avLst/>
              <a:gdLst>
                <a:gd name="txL" fmla="*/ 0 w 1"/>
                <a:gd name="txT" fmla="*/ 0 h 2472"/>
                <a:gd name="txR" fmla="*/ 1 w 1"/>
                <a:gd name="txB" fmla="*/ 2472 h 2472"/>
              </a:gdLst>
              <a:ahLst/>
              <a:cxnLst>
                <a:cxn ang="0">
                  <a:pos x="0" y="2472"/>
                </a:cxn>
                <a:cxn ang="0">
                  <a:pos x="0" y="0"/>
                </a:cxn>
              </a:cxnLst>
              <a:rect l="txL" t="txT" r="txR" b="txB"/>
              <a:pathLst>
                <a:path w="1" h="2472">
                  <a:moveTo>
                    <a:pt x="0" y="2472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808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30" name="Freeform 52"/>
            <p:cNvSpPr/>
            <p:nvPr/>
          </p:nvSpPr>
          <p:spPr>
            <a:xfrm>
              <a:off x="2580" y="5565"/>
              <a:ext cx="135" cy="2427"/>
            </a:xfrm>
            <a:custGeom>
              <a:avLst/>
              <a:gdLst>
                <a:gd name="txL" fmla="*/ 0 w 135"/>
                <a:gd name="txT" fmla="*/ 0 h 2427"/>
                <a:gd name="txR" fmla="*/ 135 w 135"/>
                <a:gd name="txB" fmla="*/ 2427 h 2427"/>
              </a:gdLst>
              <a:ahLst/>
              <a:cxnLst>
                <a:cxn ang="0">
                  <a:pos x="120" y="2427"/>
                </a:cxn>
                <a:cxn ang="0">
                  <a:pos x="15" y="1245"/>
                </a:cxn>
                <a:cxn ang="0">
                  <a:pos x="135" y="0"/>
                </a:cxn>
              </a:cxnLst>
              <a:rect l="txL" t="txT" r="txR" b="txB"/>
              <a:pathLst>
                <a:path w="135" h="2427">
                  <a:moveTo>
                    <a:pt x="120" y="2427"/>
                  </a:moveTo>
                  <a:cubicBezTo>
                    <a:pt x="102" y="2230"/>
                    <a:pt x="30" y="1740"/>
                    <a:pt x="15" y="1245"/>
                  </a:cubicBezTo>
                  <a:cubicBezTo>
                    <a:pt x="0" y="750"/>
                    <a:pt x="110" y="259"/>
                    <a:pt x="135" y="0"/>
                  </a:cubicBezTo>
                </a:path>
              </a:pathLst>
            </a:custGeom>
            <a:noFill/>
            <a:ln w="38100" cap="flat" cmpd="sng">
              <a:solidFill>
                <a:srgbClr val="00808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31" name="Freeform 53"/>
            <p:cNvSpPr/>
            <p:nvPr/>
          </p:nvSpPr>
          <p:spPr>
            <a:xfrm flipH="1">
              <a:off x="1980" y="5556"/>
              <a:ext cx="135" cy="2427"/>
            </a:xfrm>
            <a:custGeom>
              <a:avLst/>
              <a:gdLst>
                <a:gd name="txL" fmla="*/ 0 w 135"/>
                <a:gd name="txT" fmla="*/ 0 h 2427"/>
                <a:gd name="txR" fmla="*/ 135 w 135"/>
                <a:gd name="txB" fmla="*/ 2427 h 2427"/>
              </a:gdLst>
              <a:ahLst/>
              <a:cxnLst>
                <a:cxn ang="0">
                  <a:pos x="120" y="2427"/>
                </a:cxn>
                <a:cxn ang="0">
                  <a:pos x="15" y="1245"/>
                </a:cxn>
                <a:cxn ang="0">
                  <a:pos x="135" y="0"/>
                </a:cxn>
              </a:cxnLst>
              <a:rect l="txL" t="txT" r="txR" b="txB"/>
              <a:pathLst>
                <a:path w="135" h="2427">
                  <a:moveTo>
                    <a:pt x="120" y="2427"/>
                  </a:moveTo>
                  <a:cubicBezTo>
                    <a:pt x="102" y="2230"/>
                    <a:pt x="30" y="1740"/>
                    <a:pt x="15" y="1245"/>
                  </a:cubicBezTo>
                  <a:cubicBezTo>
                    <a:pt x="0" y="750"/>
                    <a:pt x="110" y="259"/>
                    <a:pt x="135" y="0"/>
                  </a:cubicBezTo>
                </a:path>
              </a:pathLst>
            </a:custGeom>
            <a:noFill/>
            <a:ln w="38100" cap="flat" cmpd="sng">
              <a:solidFill>
                <a:srgbClr val="00808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8967" name="Line 55"/>
          <p:cNvSpPr/>
          <p:nvPr/>
        </p:nvSpPr>
        <p:spPr>
          <a:xfrm flipH="1">
            <a:off x="304800" y="4114800"/>
            <a:ext cx="0" cy="571500"/>
          </a:xfrm>
          <a:prstGeom prst="line">
            <a:avLst/>
          </a:prstGeom>
          <a:ln w="38100" cap="flat" cmpd="sng">
            <a:solidFill>
              <a:srgbClr val="008080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39154" name="Group 242"/>
          <p:cNvGraphicFramePr>
            <a:graphicFrameLocks noGrp="1"/>
          </p:cNvGraphicFramePr>
          <p:nvPr>
            <p:ph sz="half" idx="1"/>
          </p:nvPr>
        </p:nvGraphicFramePr>
        <p:xfrm>
          <a:off x="5181600" y="533400"/>
          <a:ext cx="3657600" cy="5541963"/>
        </p:xfrm>
        <a:graphic>
          <a:graphicData uri="http://schemas.openxmlformats.org/drawingml/2006/table">
            <a:tbl>
              <a:tblPr/>
              <a:tblGrid>
                <a:gridCol w="1271588"/>
                <a:gridCol w="1166812"/>
                <a:gridCol w="1219200"/>
              </a:tblGrid>
              <a:tr h="11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N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极</a:t>
                      </a:r>
                      <a:b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</a:b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插入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拔出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感应电流方向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（俯视）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逆时针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顺时针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穿过回路磁通量的变化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增大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减小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原磁场</a:t>
                      </a:r>
                      <a:b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</a:b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方向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感应电流磁场方向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向上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9137" name="Rectangle 225"/>
          <p:cNvSpPr/>
          <p:nvPr/>
        </p:nvSpPr>
        <p:spPr>
          <a:xfrm>
            <a:off x="6553200" y="17526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38" name="Rectangle 226"/>
          <p:cNvSpPr/>
          <p:nvPr/>
        </p:nvSpPr>
        <p:spPr>
          <a:xfrm>
            <a:off x="7696200" y="17526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39" name="Rectangle 227"/>
          <p:cNvSpPr/>
          <p:nvPr/>
        </p:nvSpPr>
        <p:spPr>
          <a:xfrm>
            <a:off x="6491288" y="28194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40" name="Rectangle 228"/>
          <p:cNvSpPr/>
          <p:nvPr/>
        </p:nvSpPr>
        <p:spPr>
          <a:xfrm>
            <a:off x="7696200" y="28194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41" name="Rectangle 229"/>
          <p:cNvSpPr/>
          <p:nvPr/>
        </p:nvSpPr>
        <p:spPr>
          <a:xfrm>
            <a:off x="6491288" y="39624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42" name="Rectangle 230"/>
          <p:cNvSpPr/>
          <p:nvPr/>
        </p:nvSpPr>
        <p:spPr>
          <a:xfrm>
            <a:off x="7696200" y="39624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43" name="Rectangle 231"/>
          <p:cNvSpPr/>
          <p:nvPr/>
        </p:nvSpPr>
        <p:spPr>
          <a:xfrm>
            <a:off x="6491288" y="51054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44" name="Rectangle 232"/>
          <p:cNvSpPr/>
          <p:nvPr/>
        </p:nvSpPr>
        <p:spPr>
          <a:xfrm>
            <a:off x="7696200" y="51054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45" name="Rectangle 233"/>
          <p:cNvSpPr/>
          <p:nvPr/>
        </p:nvSpPr>
        <p:spPr>
          <a:xfrm>
            <a:off x="5257800" y="1738313"/>
            <a:ext cx="1143000" cy="990600"/>
          </a:xfrm>
          <a:prstGeom prst="rect">
            <a:avLst/>
          </a:prstGeom>
          <a:solidFill>
            <a:srgbClr val="B2B2B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46" name="Rectangle 234"/>
          <p:cNvSpPr/>
          <p:nvPr/>
        </p:nvSpPr>
        <p:spPr>
          <a:xfrm>
            <a:off x="5257800" y="2819400"/>
            <a:ext cx="1143000" cy="990600"/>
          </a:xfrm>
          <a:prstGeom prst="rect">
            <a:avLst/>
          </a:prstGeom>
          <a:solidFill>
            <a:srgbClr val="B2B2B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47" name="Rectangle 235"/>
          <p:cNvSpPr/>
          <p:nvPr/>
        </p:nvSpPr>
        <p:spPr>
          <a:xfrm>
            <a:off x="5257800" y="3962400"/>
            <a:ext cx="1143000" cy="990600"/>
          </a:xfrm>
          <a:prstGeom prst="rect">
            <a:avLst/>
          </a:prstGeom>
          <a:solidFill>
            <a:srgbClr val="B2B2B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48" name="Rectangle 236"/>
          <p:cNvSpPr/>
          <p:nvPr/>
        </p:nvSpPr>
        <p:spPr>
          <a:xfrm>
            <a:off x="5257800" y="5105400"/>
            <a:ext cx="1143000" cy="762000"/>
          </a:xfrm>
          <a:prstGeom prst="rect">
            <a:avLst/>
          </a:prstGeom>
          <a:solidFill>
            <a:srgbClr val="B2B2B2"/>
          </a:solidFill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49" name="Rectangle 237"/>
          <p:cNvSpPr/>
          <p:nvPr/>
        </p:nvSpPr>
        <p:spPr>
          <a:xfrm>
            <a:off x="7696200" y="762000"/>
            <a:ext cx="1066800" cy="762000"/>
          </a:xfrm>
          <a:prstGeom prst="rect">
            <a:avLst/>
          </a:prstGeom>
          <a:solidFill>
            <a:srgbClr val="B2B2B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162" name="Line 250"/>
          <p:cNvSpPr/>
          <p:nvPr/>
        </p:nvSpPr>
        <p:spPr>
          <a:xfrm flipV="1">
            <a:off x="4572000" y="2133600"/>
            <a:ext cx="0" cy="693738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6" name="Group 251"/>
          <p:cNvGrpSpPr/>
          <p:nvPr/>
        </p:nvGrpSpPr>
        <p:grpSpPr>
          <a:xfrm>
            <a:off x="3505200" y="1981200"/>
            <a:ext cx="1133475" cy="3886200"/>
            <a:chOff x="864" y="1200"/>
            <a:chExt cx="714" cy="2448"/>
          </a:xfrm>
        </p:grpSpPr>
        <p:grpSp>
          <p:nvGrpSpPr>
            <p:cNvPr id="6218" name="Group 252"/>
            <p:cNvGrpSpPr/>
            <p:nvPr/>
          </p:nvGrpSpPr>
          <p:grpSpPr>
            <a:xfrm>
              <a:off x="864" y="1968"/>
              <a:ext cx="714" cy="1680"/>
              <a:chOff x="1786" y="5490"/>
              <a:chExt cx="1124" cy="2658"/>
            </a:xfrm>
          </p:grpSpPr>
          <p:sp>
            <p:nvSpPr>
              <p:cNvPr id="6224" name="Line 253"/>
              <p:cNvSpPr/>
              <p:nvPr/>
            </p:nvSpPr>
            <p:spPr>
              <a:xfrm>
                <a:off x="2340" y="5496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6225" name="Freeform 254"/>
              <p:cNvSpPr/>
              <p:nvPr/>
            </p:nvSpPr>
            <p:spPr>
              <a:xfrm>
                <a:off x="2415" y="5490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26" name="Freeform 255"/>
              <p:cNvSpPr/>
              <p:nvPr/>
            </p:nvSpPr>
            <p:spPr>
              <a:xfrm>
                <a:off x="2520" y="5490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27" name="Freeform 256"/>
              <p:cNvSpPr/>
              <p:nvPr/>
            </p:nvSpPr>
            <p:spPr>
              <a:xfrm>
                <a:off x="1786" y="5505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28" name="Freeform 257"/>
              <p:cNvSpPr/>
              <p:nvPr/>
            </p:nvSpPr>
            <p:spPr>
              <a:xfrm>
                <a:off x="2025" y="5490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19" name="Group 258"/>
            <p:cNvGrpSpPr/>
            <p:nvPr/>
          </p:nvGrpSpPr>
          <p:grpSpPr>
            <a:xfrm>
              <a:off x="1095" y="1200"/>
              <a:ext cx="258" cy="725"/>
              <a:chOff x="2958" y="411"/>
              <a:chExt cx="258" cy="725"/>
            </a:xfrm>
          </p:grpSpPr>
          <p:sp>
            <p:nvSpPr>
              <p:cNvPr id="6220" name="AutoShape 259"/>
              <p:cNvSpPr/>
              <p:nvPr/>
            </p:nvSpPr>
            <p:spPr>
              <a:xfrm rot="5400000" flipH="1">
                <a:off x="2883" y="813"/>
                <a:ext cx="397" cy="248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21" name="AutoShape 260"/>
              <p:cNvSpPr/>
              <p:nvPr/>
            </p:nvSpPr>
            <p:spPr>
              <a:xfrm rot="5400000" flipH="1">
                <a:off x="2883" y="485"/>
                <a:ext cx="397" cy="248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22" name="Text Box 261"/>
              <p:cNvSpPr txBox="1"/>
              <p:nvPr/>
            </p:nvSpPr>
            <p:spPr>
              <a:xfrm>
                <a:off x="2999" y="907"/>
                <a:ext cx="217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6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23" name="Text Box 262"/>
              <p:cNvSpPr txBox="1"/>
              <p:nvPr/>
            </p:nvSpPr>
            <p:spPr>
              <a:xfrm>
                <a:off x="2997" y="465"/>
                <a:ext cx="21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6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9175" name="Line 263"/>
          <p:cNvSpPr/>
          <p:nvPr/>
        </p:nvSpPr>
        <p:spPr>
          <a:xfrm rot="-5400000" flipH="1">
            <a:off x="3181350" y="2990850"/>
            <a:ext cx="0" cy="571500"/>
          </a:xfrm>
          <a:prstGeom prst="line">
            <a:avLst/>
          </a:prstGeom>
          <a:ln w="38100" cap="flat" cmpd="sng">
            <a:solidFill>
              <a:srgbClr val="00808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9" name="Group 264"/>
          <p:cNvGrpSpPr/>
          <p:nvPr/>
        </p:nvGrpSpPr>
        <p:grpSpPr>
          <a:xfrm flipV="1">
            <a:off x="3733800" y="3124200"/>
            <a:ext cx="701675" cy="2362200"/>
            <a:chOff x="1980" y="5520"/>
            <a:chExt cx="735" cy="2472"/>
          </a:xfrm>
        </p:grpSpPr>
        <p:sp>
          <p:nvSpPr>
            <p:cNvPr id="6215" name="Freeform 265"/>
            <p:cNvSpPr/>
            <p:nvPr/>
          </p:nvSpPr>
          <p:spPr>
            <a:xfrm>
              <a:off x="2340" y="5520"/>
              <a:ext cx="1" cy="2472"/>
            </a:xfrm>
            <a:custGeom>
              <a:avLst/>
              <a:gdLst>
                <a:gd name="txL" fmla="*/ 0 w 1"/>
                <a:gd name="txT" fmla="*/ 0 h 2472"/>
                <a:gd name="txR" fmla="*/ 1 w 1"/>
                <a:gd name="txB" fmla="*/ 2472 h 2472"/>
              </a:gdLst>
              <a:ahLst/>
              <a:cxnLst>
                <a:cxn ang="0">
                  <a:pos x="0" y="2472"/>
                </a:cxn>
                <a:cxn ang="0">
                  <a:pos x="0" y="0"/>
                </a:cxn>
              </a:cxnLst>
              <a:rect l="txL" t="txT" r="txR" b="txB"/>
              <a:pathLst>
                <a:path w="1" h="2472">
                  <a:moveTo>
                    <a:pt x="0" y="2472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808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16" name="Freeform 266"/>
            <p:cNvSpPr/>
            <p:nvPr/>
          </p:nvSpPr>
          <p:spPr>
            <a:xfrm>
              <a:off x="2580" y="5565"/>
              <a:ext cx="135" cy="2427"/>
            </a:xfrm>
            <a:custGeom>
              <a:avLst/>
              <a:gdLst>
                <a:gd name="txL" fmla="*/ 0 w 135"/>
                <a:gd name="txT" fmla="*/ 0 h 2427"/>
                <a:gd name="txR" fmla="*/ 135 w 135"/>
                <a:gd name="txB" fmla="*/ 2427 h 2427"/>
              </a:gdLst>
              <a:ahLst/>
              <a:cxnLst>
                <a:cxn ang="0">
                  <a:pos x="120" y="2427"/>
                </a:cxn>
                <a:cxn ang="0">
                  <a:pos x="15" y="1245"/>
                </a:cxn>
                <a:cxn ang="0">
                  <a:pos x="135" y="0"/>
                </a:cxn>
              </a:cxnLst>
              <a:rect l="txL" t="txT" r="txR" b="txB"/>
              <a:pathLst>
                <a:path w="135" h="2427">
                  <a:moveTo>
                    <a:pt x="120" y="2427"/>
                  </a:moveTo>
                  <a:cubicBezTo>
                    <a:pt x="102" y="2230"/>
                    <a:pt x="30" y="1740"/>
                    <a:pt x="15" y="1245"/>
                  </a:cubicBezTo>
                  <a:cubicBezTo>
                    <a:pt x="0" y="750"/>
                    <a:pt x="110" y="259"/>
                    <a:pt x="135" y="0"/>
                  </a:cubicBezTo>
                </a:path>
              </a:pathLst>
            </a:custGeom>
            <a:noFill/>
            <a:ln w="38100" cap="flat" cmpd="sng">
              <a:solidFill>
                <a:srgbClr val="00808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17" name="Freeform 267"/>
            <p:cNvSpPr/>
            <p:nvPr/>
          </p:nvSpPr>
          <p:spPr>
            <a:xfrm flipH="1">
              <a:off x="1980" y="5556"/>
              <a:ext cx="135" cy="2427"/>
            </a:xfrm>
            <a:custGeom>
              <a:avLst/>
              <a:gdLst>
                <a:gd name="txL" fmla="*/ 0 w 135"/>
                <a:gd name="txT" fmla="*/ 0 h 2427"/>
                <a:gd name="txR" fmla="*/ 135 w 135"/>
                <a:gd name="txB" fmla="*/ 2427 h 2427"/>
              </a:gdLst>
              <a:ahLst/>
              <a:cxnLst>
                <a:cxn ang="0">
                  <a:pos x="120" y="2427"/>
                </a:cxn>
                <a:cxn ang="0">
                  <a:pos x="15" y="1245"/>
                </a:cxn>
                <a:cxn ang="0">
                  <a:pos x="135" y="0"/>
                </a:cxn>
              </a:cxnLst>
              <a:rect l="txL" t="txT" r="txR" b="txB"/>
              <a:pathLst>
                <a:path w="135" h="2427">
                  <a:moveTo>
                    <a:pt x="120" y="2427"/>
                  </a:moveTo>
                  <a:cubicBezTo>
                    <a:pt x="102" y="2230"/>
                    <a:pt x="30" y="1740"/>
                    <a:pt x="15" y="1245"/>
                  </a:cubicBezTo>
                  <a:cubicBezTo>
                    <a:pt x="0" y="750"/>
                    <a:pt x="110" y="259"/>
                    <a:pt x="135" y="0"/>
                  </a:cubicBezTo>
                </a:path>
              </a:pathLst>
            </a:custGeom>
            <a:noFill/>
            <a:ln w="38100" cap="flat" cmpd="sng">
              <a:solidFill>
                <a:srgbClr val="00808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9180" name="Line 268"/>
          <p:cNvSpPr/>
          <p:nvPr/>
        </p:nvSpPr>
        <p:spPr>
          <a:xfrm rot="10800000">
            <a:off x="2667000" y="4114800"/>
            <a:ext cx="0" cy="571500"/>
          </a:xfrm>
          <a:prstGeom prst="line">
            <a:avLst/>
          </a:prstGeom>
          <a:ln w="38100" cap="flat" cmpd="sng">
            <a:solidFill>
              <a:srgbClr val="00808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6195" name="Group 281"/>
          <p:cNvGrpSpPr/>
          <p:nvPr/>
        </p:nvGrpSpPr>
        <p:grpSpPr>
          <a:xfrm>
            <a:off x="295275" y="3429000"/>
            <a:ext cx="1924050" cy="2255838"/>
            <a:chOff x="186" y="2160"/>
            <a:chExt cx="1212" cy="1421"/>
          </a:xfrm>
        </p:grpSpPr>
        <p:grpSp>
          <p:nvGrpSpPr>
            <p:cNvPr id="6208" name="Group 36"/>
            <p:cNvGrpSpPr/>
            <p:nvPr/>
          </p:nvGrpSpPr>
          <p:grpSpPr>
            <a:xfrm>
              <a:off x="280" y="2160"/>
              <a:ext cx="1118" cy="1162"/>
              <a:chOff x="1080" y="5028"/>
              <a:chExt cx="2700" cy="2652"/>
            </a:xfrm>
          </p:grpSpPr>
          <p:sp>
            <p:nvSpPr>
              <p:cNvPr id="6213" name="Freeform 37"/>
              <p:cNvSpPr/>
              <p:nvPr/>
            </p:nvSpPr>
            <p:spPr>
              <a:xfrm flipV="1">
                <a:off x="2340" y="5028"/>
                <a:ext cx="1440" cy="2652"/>
              </a:xfrm>
              <a:custGeom>
                <a:avLst/>
                <a:gdLst>
                  <a:gd name="txL" fmla="*/ 0 w 2000"/>
                  <a:gd name="txT" fmla="*/ 0 h 4864"/>
                  <a:gd name="txR" fmla="*/ 2000 w 2000"/>
                  <a:gd name="txB" fmla="*/ 4864 h 4864"/>
                </a:gdLst>
                <a:ahLst/>
                <a:cxnLst>
                  <a:cxn ang="0">
                    <a:pos x="1000" y="10"/>
                  </a:cxn>
                  <a:cxn ang="0">
                    <a:pos x="1707" y="190"/>
                  </a:cxn>
                  <a:cxn ang="0">
                    <a:pos x="2000" y="510"/>
                  </a:cxn>
                  <a:cxn ang="0">
                    <a:pos x="1707" y="830"/>
                  </a:cxn>
                  <a:cxn ang="0">
                    <a:pos x="1000" y="1010"/>
                  </a:cxn>
                  <a:cxn ang="0">
                    <a:pos x="293" y="990"/>
                  </a:cxn>
                  <a:cxn ang="0">
                    <a:pos x="0" y="830"/>
                  </a:cxn>
                  <a:cxn ang="0">
                    <a:pos x="293" y="670"/>
                  </a:cxn>
                  <a:cxn ang="0">
                    <a:pos x="1000" y="650"/>
                  </a:cxn>
                  <a:cxn ang="0">
                    <a:pos x="1707" y="830"/>
                  </a:cxn>
                  <a:cxn ang="0">
                    <a:pos x="2000" y="1150"/>
                  </a:cxn>
                  <a:cxn ang="0">
                    <a:pos x="1707" y="1470"/>
                  </a:cxn>
                  <a:cxn ang="0">
                    <a:pos x="1000" y="1650"/>
                  </a:cxn>
                  <a:cxn ang="0">
                    <a:pos x="293" y="1630"/>
                  </a:cxn>
                  <a:cxn ang="0">
                    <a:pos x="0" y="1470"/>
                  </a:cxn>
                  <a:cxn ang="0">
                    <a:pos x="293" y="1310"/>
                  </a:cxn>
                  <a:cxn ang="0">
                    <a:pos x="1000" y="1290"/>
                  </a:cxn>
                  <a:cxn ang="0">
                    <a:pos x="1707" y="1470"/>
                  </a:cxn>
                  <a:cxn ang="0">
                    <a:pos x="2000" y="1790"/>
                  </a:cxn>
                  <a:cxn ang="0">
                    <a:pos x="1707" y="2110"/>
                  </a:cxn>
                  <a:cxn ang="0">
                    <a:pos x="1000" y="2290"/>
                  </a:cxn>
                  <a:cxn ang="0">
                    <a:pos x="293" y="2270"/>
                  </a:cxn>
                  <a:cxn ang="0">
                    <a:pos x="0" y="2110"/>
                  </a:cxn>
                  <a:cxn ang="0">
                    <a:pos x="293" y="1950"/>
                  </a:cxn>
                  <a:cxn ang="0">
                    <a:pos x="1000" y="1930"/>
                  </a:cxn>
                  <a:cxn ang="0">
                    <a:pos x="1707" y="2110"/>
                  </a:cxn>
                  <a:cxn ang="0">
                    <a:pos x="2000" y="2430"/>
                  </a:cxn>
                  <a:cxn ang="0">
                    <a:pos x="1707" y="2750"/>
                  </a:cxn>
                  <a:cxn ang="0">
                    <a:pos x="1000" y="2930"/>
                  </a:cxn>
                  <a:cxn ang="0">
                    <a:pos x="293" y="2910"/>
                  </a:cxn>
                  <a:cxn ang="0">
                    <a:pos x="0" y="2750"/>
                  </a:cxn>
                  <a:cxn ang="0">
                    <a:pos x="293" y="2590"/>
                  </a:cxn>
                  <a:cxn ang="0">
                    <a:pos x="1000" y="2570"/>
                  </a:cxn>
                  <a:cxn ang="0">
                    <a:pos x="1707" y="2750"/>
                  </a:cxn>
                  <a:cxn ang="0">
                    <a:pos x="2000" y="3070"/>
                  </a:cxn>
                  <a:cxn ang="0">
                    <a:pos x="1707" y="3390"/>
                  </a:cxn>
                  <a:cxn ang="0">
                    <a:pos x="1000" y="3570"/>
                  </a:cxn>
                  <a:cxn ang="0">
                    <a:pos x="293" y="3550"/>
                  </a:cxn>
                  <a:cxn ang="0">
                    <a:pos x="0" y="3390"/>
                  </a:cxn>
                  <a:cxn ang="0">
                    <a:pos x="293" y="3230"/>
                  </a:cxn>
                  <a:cxn ang="0">
                    <a:pos x="1000" y="3210"/>
                  </a:cxn>
                  <a:cxn ang="0">
                    <a:pos x="1707" y="3390"/>
                  </a:cxn>
                  <a:cxn ang="0">
                    <a:pos x="2000" y="3710"/>
                  </a:cxn>
                  <a:cxn ang="0">
                    <a:pos x="1707" y="4030"/>
                  </a:cxn>
                  <a:cxn ang="0">
                    <a:pos x="1000" y="4210"/>
                  </a:cxn>
                  <a:cxn ang="0">
                    <a:pos x="293" y="4190"/>
                  </a:cxn>
                  <a:cxn ang="0">
                    <a:pos x="0" y="4030"/>
                  </a:cxn>
                  <a:cxn ang="0">
                    <a:pos x="293" y="3870"/>
                  </a:cxn>
                  <a:cxn ang="0">
                    <a:pos x="1000" y="3850"/>
                  </a:cxn>
                  <a:cxn ang="0">
                    <a:pos x="1707" y="4030"/>
                  </a:cxn>
                  <a:cxn ang="0">
                    <a:pos x="2000" y="4350"/>
                  </a:cxn>
                  <a:cxn ang="0">
                    <a:pos x="1707" y="4670"/>
                  </a:cxn>
                  <a:cxn ang="0">
                    <a:pos x="1000" y="4850"/>
                  </a:cxn>
                </a:cxnLst>
                <a:rect l="txL" t="txT" r="txR" b="txB"/>
                <a:pathLst>
                  <a:path w="2000" h="4864">
                    <a:moveTo>
                      <a:pt x="617" y="16"/>
                    </a:moveTo>
                    <a:cubicBezTo>
                      <a:pt x="744" y="8"/>
                      <a:pt x="872" y="0"/>
                      <a:pt x="1000" y="10"/>
                    </a:cubicBezTo>
                    <a:cubicBezTo>
                      <a:pt x="1128" y="20"/>
                      <a:pt x="1265" y="46"/>
                      <a:pt x="1383" y="76"/>
                    </a:cubicBezTo>
                    <a:cubicBezTo>
                      <a:pt x="1501" y="106"/>
                      <a:pt x="1617" y="146"/>
                      <a:pt x="1707" y="190"/>
                    </a:cubicBezTo>
                    <a:cubicBezTo>
                      <a:pt x="1797" y="234"/>
                      <a:pt x="1875" y="287"/>
                      <a:pt x="1924" y="340"/>
                    </a:cubicBezTo>
                    <a:cubicBezTo>
                      <a:pt x="1973" y="393"/>
                      <a:pt x="2000" y="453"/>
                      <a:pt x="2000" y="510"/>
                    </a:cubicBezTo>
                    <a:cubicBezTo>
                      <a:pt x="2000" y="567"/>
                      <a:pt x="1973" y="627"/>
                      <a:pt x="1924" y="680"/>
                    </a:cubicBezTo>
                    <a:cubicBezTo>
                      <a:pt x="1875" y="733"/>
                      <a:pt x="1797" y="786"/>
                      <a:pt x="1707" y="830"/>
                    </a:cubicBezTo>
                    <a:cubicBezTo>
                      <a:pt x="1617" y="874"/>
                      <a:pt x="1501" y="914"/>
                      <a:pt x="1383" y="944"/>
                    </a:cubicBezTo>
                    <a:cubicBezTo>
                      <a:pt x="1265" y="974"/>
                      <a:pt x="1128" y="997"/>
                      <a:pt x="1000" y="1010"/>
                    </a:cubicBezTo>
                    <a:cubicBezTo>
                      <a:pt x="872" y="1023"/>
                      <a:pt x="735" y="1027"/>
                      <a:pt x="617" y="1024"/>
                    </a:cubicBezTo>
                    <a:cubicBezTo>
                      <a:pt x="499" y="1021"/>
                      <a:pt x="383" y="1007"/>
                      <a:pt x="293" y="990"/>
                    </a:cubicBezTo>
                    <a:cubicBezTo>
                      <a:pt x="203" y="973"/>
                      <a:pt x="125" y="947"/>
                      <a:pt x="76" y="920"/>
                    </a:cubicBezTo>
                    <a:cubicBezTo>
                      <a:pt x="27" y="893"/>
                      <a:pt x="0" y="860"/>
                      <a:pt x="0" y="830"/>
                    </a:cubicBezTo>
                    <a:cubicBezTo>
                      <a:pt x="0" y="800"/>
                      <a:pt x="27" y="767"/>
                      <a:pt x="76" y="740"/>
                    </a:cubicBezTo>
                    <a:cubicBezTo>
                      <a:pt x="125" y="713"/>
                      <a:pt x="203" y="687"/>
                      <a:pt x="293" y="670"/>
                    </a:cubicBezTo>
                    <a:cubicBezTo>
                      <a:pt x="383" y="653"/>
                      <a:pt x="499" y="639"/>
                      <a:pt x="617" y="636"/>
                    </a:cubicBezTo>
                    <a:cubicBezTo>
                      <a:pt x="735" y="633"/>
                      <a:pt x="872" y="637"/>
                      <a:pt x="1000" y="650"/>
                    </a:cubicBezTo>
                    <a:cubicBezTo>
                      <a:pt x="1128" y="663"/>
                      <a:pt x="1265" y="686"/>
                      <a:pt x="1383" y="716"/>
                    </a:cubicBezTo>
                    <a:cubicBezTo>
                      <a:pt x="1501" y="746"/>
                      <a:pt x="1617" y="786"/>
                      <a:pt x="1707" y="830"/>
                    </a:cubicBezTo>
                    <a:cubicBezTo>
                      <a:pt x="1797" y="874"/>
                      <a:pt x="1875" y="927"/>
                      <a:pt x="1924" y="980"/>
                    </a:cubicBezTo>
                    <a:cubicBezTo>
                      <a:pt x="1973" y="1033"/>
                      <a:pt x="2000" y="1093"/>
                      <a:pt x="2000" y="1150"/>
                    </a:cubicBezTo>
                    <a:cubicBezTo>
                      <a:pt x="2000" y="1207"/>
                      <a:pt x="1973" y="1267"/>
                      <a:pt x="1924" y="1320"/>
                    </a:cubicBezTo>
                    <a:cubicBezTo>
                      <a:pt x="1875" y="1373"/>
                      <a:pt x="1797" y="1426"/>
                      <a:pt x="1707" y="1470"/>
                    </a:cubicBezTo>
                    <a:cubicBezTo>
                      <a:pt x="1617" y="1514"/>
                      <a:pt x="1501" y="1554"/>
                      <a:pt x="1383" y="1584"/>
                    </a:cubicBezTo>
                    <a:cubicBezTo>
                      <a:pt x="1265" y="1614"/>
                      <a:pt x="1128" y="1637"/>
                      <a:pt x="1000" y="1650"/>
                    </a:cubicBezTo>
                    <a:cubicBezTo>
                      <a:pt x="872" y="1663"/>
                      <a:pt x="735" y="1667"/>
                      <a:pt x="617" y="1664"/>
                    </a:cubicBezTo>
                    <a:cubicBezTo>
                      <a:pt x="499" y="1661"/>
                      <a:pt x="383" y="1647"/>
                      <a:pt x="293" y="1630"/>
                    </a:cubicBezTo>
                    <a:cubicBezTo>
                      <a:pt x="203" y="1613"/>
                      <a:pt x="125" y="1587"/>
                      <a:pt x="76" y="1560"/>
                    </a:cubicBezTo>
                    <a:cubicBezTo>
                      <a:pt x="27" y="1533"/>
                      <a:pt x="0" y="1500"/>
                      <a:pt x="0" y="1470"/>
                    </a:cubicBezTo>
                    <a:cubicBezTo>
                      <a:pt x="0" y="1440"/>
                      <a:pt x="27" y="1407"/>
                      <a:pt x="76" y="1380"/>
                    </a:cubicBezTo>
                    <a:cubicBezTo>
                      <a:pt x="125" y="1353"/>
                      <a:pt x="203" y="1327"/>
                      <a:pt x="293" y="1310"/>
                    </a:cubicBezTo>
                    <a:cubicBezTo>
                      <a:pt x="383" y="1293"/>
                      <a:pt x="499" y="1279"/>
                      <a:pt x="617" y="1276"/>
                    </a:cubicBezTo>
                    <a:cubicBezTo>
                      <a:pt x="735" y="1273"/>
                      <a:pt x="872" y="1277"/>
                      <a:pt x="1000" y="1290"/>
                    </a:cubicBezTo>
                    <a:cubicBezTo>
                      <a:pt x="1128" y="1303"/>
                      <a:pt x="1265" y="1326"/>
                      <a:pt x="1383" y="1356"/>
                    </a:cubicBezTo>
                    <a:cubicBezTo>
                      <a:pt x="1501" y="1386"/>
                      <a:pt x="1617" y="1426"/>
                      <a:pt x="1707" y="1470"/>
                    </a:cubicBezTo>
                    <a:cubicBezTo>
                      <a:pt x="1797" y="1514"/>
                      <a:pt x="1875" y="1567"/>
                      <a:pt x="1924" y="1620"/>
                    </a:cubicBezTo>
                    <a:cubicBezTo>
                      <a:pt x="1973" y="1673"/>
                      <a:pt x="2000" y="1733"/>
                      <a:pt x="2000" y="1790"/>
                    </a:cubicBezTo>
                    <a:cubicBezTo>
                      <a:pt x="2000" y="1847"/>
                      <a:pt x="1973" y="1907"/>
                      <a:pt x="1924" y="1960"/>
                    </a:cubicBezTo>
                    <a:cubicBezTo>
                      <a:pt x="1875" y="2013"/>
                      <a:pt x="1797" y="2066"/>
                      <a:pt x="1707" y="2110"/>
                    </a:cubicBezTo>
                    <a:cubicBezTo>
                      <a:pt x="1617" y="2154"/>
                      <a:pt x="1501" y="2194"/>
                      <a:pt x="1383" y="2224"/>
                    </a:cubicBezTo>
                    <a:cubicBezTo>
                      <a:pt x="1265" y="2254"/>
                      <a:pt x="1128" y="2277"/>
                      <a:pt x="1000" y="2290"/>
                    </a:cubicBezTo>
                    <a:cubicBezTo>
                      <a:pt x="872" y="2303"/>
                      <a:pt x="735" y="2307"/>
                      <a:pt x="617" y="2304"/>
                    </a:cubicBezTo>
                    <a:cubicBezTo>
                      <a:pt x="499" y="2301"/>
                      <a:pt x="383" y="2287"/>
                      <a:pt x="293" y="2270"/>
                    </a:cubicBezTo>
                    <a:cubicBezTo>
                      <a:pt x="203" y="2253"/>
                      <a:pt x="125" y="2227"/>
                      <a:pt x="76" y="2200"/>
                    </a:cubicBezTo>
                    <a:cubicBezTo>
                      <a:pt x="27" y="2173"/>
                      <a:pt x="0" y="2140"/>
                      <a:pt x="0" y="2110"/>
                    </a:cubicBezTo>
                    <a:cubicBezTo>
                      <a:pt x="0" y="2080"/>
                      <a:pt x="27" y="2047"/>
                      <a:pt x="76" y="2020"/>
                    </a:cubicBezTo>
                    <a:cubicBezTo>
                      <a:pt x="125" y="1993"/>
                      <a:pt x="203" y="1967"/>
                      <a:pt x="293" y="1950"/>
                    </a:cubicBezTo>
                    <a:cubicBezTo>
                      <a:pt x="383" y="1933"/>
                      <a:pt x="499" y="1919"/>
                      <a:pt x="617" y="1916"/>
                    </a:cubicBezTo>
                    <a:cubicBezTo>
                      <a:pt x="735" y="1913"/>
                      <a:pt x="872" y="1917"/>
                      <a:pt x="1000" y="1930"/>
                    </a:cubicBezTo>
                    <a:cubicBezTo>
                      <a:pt x="1128" y="1943"/>
                      <a:pt x="1265" y="1966"/>
                      <a:pt x="1383" y="1996"/>
                    </a:cubicBezTo>
                    <a:cubicBezTo>
                      <a:pt x="1501" y="2026"/>
                      <a:pt x="1617" y="2066"/>
                      <a:pt x="1707" y="2110"/>
                    </a:cubicBezTo>
                    <a:cubicBezTo>
                      <a:pt x="1797" y="2154"/>
                      <a:pt x="1875" y="2207"/>
                      <a:pt x="1924" y="2260"/>
                    </a:cubicBezTo>
                    <a:cubicBezTo>
                      <a:pt x="1973" y="2313"/>
                      <a:pt x="2000" y="2373"/>
                      <a:pt x="2000" y="2430"/>
                    </a:cubicBezTo>
                    <a:cubicBezTo>
                      <a:pt x="2000" y="2487"/>
                      <a:pt x="1973" y="2547"/>
                      <a:pt x="1924" y="2600"/>
                    </a:cubicBezTo>
                    <a:cubicBezTo>
                      <a:pt x="1875" y="2653"/>
                      <a:pt x="1797" y="2706"/>
                      <a:pt x="1707" y="2750"/>
                    </a:cubicBezTo>
                    <a:cubicBezTo>
                      <a:pt x="1617" y="2794"/>
                      <a:pt x="1501" y="2834"/>
                      <a:pt x="1383" y="2864"/>
                    </a:cubicBezTo>
                    <a:cubicBezTo>
                      <a:pt x="1265" y="2894"/>
                      <a:pt x="1128" y="2917"/>
                      <a:pt x="1000" y="2930"/>
                    </a:cubicBezTo>
                    <a:cubicBezTo>
                      <a:pt x="872" y="2943"/>
                      <a:pt x="735" y="2947"/>
                      <a:pt x="617" y="2944"/>
                    </a:cubicBezTo>
                    <a:cubicBezTo>
                      <a:pt x="499" y="2941"/>
                      <a:pt x="383" y="2927"/>
                      <a:pt x="293" y="2910"/>
                    </a:cubicBezTo>
                    <a:cubicBezTo>
                      <a:pt x="203" y="2893"/>
                      <a:pt x="125" y="2867"/>
                      <a:pt x="76" y="2840"/>
                    </a:cubicBezTo>
                    <a:cubicBezTo>
                      <a:pt x="27" y="2813"/>
                      <a:pt x="0" y="2780"/>
                      <a:pt x="0" y="2750"/>
                    </a:cubicBezTo>
                    <a:cubicBezTo>
                      <a:pt x="0" y="2720"/>
                      <a:pt x="27" y="2687"/>
                      <a:pt x="76" y="2660"/>
                    </a:cubicBezTo>
                    <a:cubicBezTo>
                      <a:pt x="125" y="2633"/>
                      <a:pt x="203" y="2607"/>
                      <a:pt x="293" y="2590"/>
                    </a:cubicBezTo>
                    <a:cubicBezTo>
                      <a:pt x="383" y="2573"/>
                      <a:pt x="499" y="2559"/>
                      <a:pt x="617" y="2556"/>
                    </a:cubicBezTo>
                    <a:cubicBezTo>
                      <a:pt x="735" y="2553"/>
                      <a:pt x="872" y="2557"/>
                      <a:pt x="1000" y="2570"/>
                    </a:cubicBezTo>
                    <a:cubicBezTo>
                      <a:pt x="1128" y="2583"/>
                      <a:pt x="1265" y="2606"/>
                      <a:pt x="1383" y="2636"/>
                    </a:cubicBezTo>
                    <a:cubicBezTo>
                      <a:pt x="1501" y="2666"/>
                      <a:pt x="1617" y="2706"/>
                      <a:pt x="1707" y="2750"/>
                    </a:cubicBezTo>
                    <a:cubicBezTo>
                      <a:pt x="1797" y="2794"/>
                      <a:pt x="1875" y="2847"/>
                      <a:pt x="1924" y="2900"/>
                    </a:cubicBezTo>
                    <a:cubicBezTo>
                      <a:pt x="1973" y="2953"/>
                      <a:pt x="2000" y="3013"/>
                      <a:pt x="2000" y="3070"/>
                    </a:cubicBezTo>
                    <a:cubicBezTo>
                      <a:pt x="2000" y="3127"/>
                      <a:pt x="1973" y="3187"/>
                      <a:pt x="1924" y="3240"/>
                    </a:cubicBezTo>
                    <a:cubicBezTo>
                      <a:pt x="1875" y="3293"/>
                      <a:pt x="1797" y="3346"/>
                      <a:pt x="1707" y="3390"/>
                    </a:cubicBezTo>
                    <a:cubicBezTo>
                      <a:pt x="1617" y="3434"/>
                      <a:pt x="1501" y="3474"/>
                      <a:pt x="1383" y="3504"/>
                    </a:cubicBezTo>
                    <a:cubicBezTo>
                      <a:pt x="1265" y="3534"/>
                      <a:pt x="1128" y="3557"/>
                      <a:pt x="1000" y="3570"/>
                    </a:cubicBezTo>
                    <a:cubicBezTo>
                      <a:pt x="872" y="3583"/>
                      <a:pt x="735" y="3587"/>
                      <a:pt x="617" y="3584"/>
                    </a:cubicBezTo>
                    <a:cubicBezTo>
                      <a:pt x="499" y="3581"/>
                      <a:pt x="383" y="3567"/>
                      <a:pt x="293" y="3550"/>
                    </a:cubicBezTo>
                    <a:cubicBezTo>
                      <a:pt x="203" y="3533"/>
                      <a:pt x="125" y="3507"/>
                      <a:pt x="76" y="3480"/>
                    </a:cubicBezTo>
                    <a:cubicBezTo>
                      <a:pt x="27" y="3453"/>
                      <a:pt x="0" y="3420"/>
                      <a:pt x="0" y="3390"/>
                    </a:cubicBezTo>
                    <a:cubicBezTo>
                      <a:pt x="0" y="3360"/>
                      <a:pt x="27" y="3327"/>
                      <a:pt x="76" y="3300"/>
                    </a:cubicBezTo>
                    <a:cubicBezTo>
                      <a:pt x="125" y="3273"/>
                      <a:pt x="203" y="3247"/>
                      <a:pt x="293" y="3230"/>
                    </a:cubicBezTo>
                    <a:cubicBezTo>
                      <a:pt x="383" y="3213"/>
                      <a:pt x="499" y="3199"/>
                      <a:pt x="617" y="3196"/>
                    </a:cubicBezTo>
                    <a:cubicBezTo>
                      <a:pt x="735" y="3193"/>
                      <a:pt x="872" y="3197"/>
                      <a:pt x="1000" y="3210"/>
                    </a:cubicBezTo>
                    <a:cubicBezTo>
                      <a:pt x="1128" y="3223"/>
                      <a:pt x="1265" y="3246"/>
                      <a:pt x="1383" y="3276"/>
                    </a:cubicBezTo>
                    <a:cubicBezTo>
                      <a:pt x="1501" y="3306"/>
                      <a:pt x="1617" y="3346"/>
                      <a:pt x="1707" y="3390"/>
                    </a:cubicBezTo>
                    <a:cubicBezTo>
                      <a:pt x="1797" y="3434"/>
                      <a:pt x="1875" y="3487"/>
                      <a:pt x="1924" y="3540"/>
                    </a:cubicBezTo>
                    <a:cubicBezTo>
                      <a:pt x="1973" y="3593"/>
                      <a:pt x="2000" y="3653"/>
                      <a:pt x="2000" y="3710"/>
                    </a:cubicBezTo>
                    <a:cubicBezTo>
                      <a:pt x="2000" y="3767"/>
                      <a:pt x="1973" y="3827"/>
                      <a:pt x="1924" y="3880"/>
                    </a:cubicBezTo>
                    <a:cubicBezTo>
                      <a:pt x="1875" y="3933"/>
                      <a:pt x="1797" y="3986"/>
                      <a:pt x="1707" y="4030"/>
                    </a:cubicBezTo>
                    <a:cubicBezTo>
                      <a:pt x="1617" y="4074"/>
                      <a:pt x="1501" y="4114"/>
                      <a:pt x="1383" y="4144"/>
                    </a:cubicBezTo>
                    <a:cubicBezTo>
                      <a:pt x="1265" y="4174"/>
                      <a:pt x="1128" y="4197"/>
                      <a:pt x="1000" y="4210"/>
                    </a:cubicBezTo>
                    <a:cubicBezTo>
                      <a:pt x="872" y="4223"/>
                      <a:pt x="735" y="4227"/>
                      <a:pt x="617" y="4224"/>
                    </a:cubicBezTo>
                    <a:cubicBezTo>
                      <a:pt x="499" y="4221"/>
                      <a:pt x="383" y="4207"/>
                      <a:pt x="293" y="4190"/>
                    </a:cubicBezTo>
                    <a:cubicBezTo>
                      <a:pt x="203" y="4173"/>
                      <a:pt x="125" y="4147"/>
                      <a:pt x="76" y="4120"/>
                    </a:cubicBezTo>
                    <a:cubicBezTo>
                      <a:pt x="27" y="4093"/>
                      <a:pt x="0" y="4060"/>
                      <a:pt x="0" y="4030"/>
                    </a:cubicBezTo>
                    <a:cubicBezTo>
                      <a:pt x="0" y="4000"/>
                      <a:pt x="27" y="3967"/>
                      <a:pt x="76" y="3940"/>
                    </a:cubicBezTo>
                    <a:cubicBezTo>
                      <a:pt x="125" y="3913"/>
                      <a:pt x="203" y="3887"/>
                      <a:pt x="293" y="3870"/>
                    </a:cubicBezTo>
                    <a:cubicBezTo>
                      <a:pt x="383" y="3853"/>
                      <a:pt x="499" y="3839"/>
                      <a:pt x="617" y="3836"/>
                    </a:cubicBezTo>
                    <a:cubicBezTo>
                      <a:pt x="735" y="3833"/>
                      <a:pt x="872" y="3837"/>
                      <a:pt x="1000" y="3850"/>
                    </a:cubicBezTo>
                    <a:cubicBezTo>
                      <a:pt x="1128" y="3863"/>
                      <a:pt x="1265" y="3886"/>
                      <a:pt x="1383" y="3916"/>
                    </a:cubicBezTo>
                    <a:cubicBezTo>
                      <a:pt x="1501" y="3946"/>
                      <a:pt x="1617" y="3986"/>
                      <a:pt x="1707" y="4030"/>
                    </a:cubicBezTo>
                    <a:cubicBezTo>
                      <a:pt x="1797" y="4074"/>
                      <a:pt x="1875" y="4127"/>
                      <a:pt x="1924" y="4180"/>
                    </a:cubicBezTo>
                    <a:cubicBezTo>
                      <a:pt x="1973" y="4233"/>
                      <a:pt x="2000" y="4293"/>
                      <a:pt x="2000" y="4350"/>
                    </a:cubicBezTo>
                    <a:cubicBezTo>
                      <a:pt x="2000" y="4407"/>
                      <a:pt x="1973" y="4467"/>
                      <a:pt x="1924" y="4520"/>
                    </a:cubicBezTo>
                    <a:cubicBezTo>
                      <a:pt x="1875" y="4573"/>
                      <a:pt x="1797" y="4626"/>
                      <a:pt x="1707" y="4670"/>
                    </a:cubicBezTo>
                    <a:cubicBezTo>
                      <a:pt x="1617" y="4714"/>
                      <a:pt x="1501" y="4754"/>
                      <a:pt x="1383" y="4784"/>
                    </a:cubicBezTo>
                    <a:cubicBezTo>
                      <a:pt x="1265" y="4814"/>
                      <a:pt x="1128" y="4837"/>
                      <a:pt x="1000" y="4850"/>
                    </a:cubicBezTo>
                    <a:cubicBezTo>
                      <a:pt x="872" y="4863"/>
                      <a:pt x="744" y="4863"/>
                      <a:pt x="617" y="4864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14" name="Freeform 38"/>
              <p:cNvSpPr/>
              <p:nvPr/>
            </p:nvSpPr>
            <p:spPr>
              <a:xfrm>
                <a:off x="1080" y="5028"/>
                <a:ext cx="1800" cy="2652"/>
              </a:xfrm>
              <a:custGeom>
                <a:avLst/>
                <a:gdLst>
                  <a:gd name="txL" fmla="*/ 0 w 1980"/>
                  <a:gd name="txT" fmla="*/ 0 h 2652"/>
                  <a:gd name="txR" fmla="*/ 1980 w 1980"/>
                  <a:gd name="txB" fmla="*/ 2652 h 2652"/>
                </a:gdLst>
                <a:ahLst/>
                <a:cxnLst>
                  <a:cxn ang="0">
                    <a:pos x="1980" y="0"/>
                  </a:cxn>
                  <a:cxn ang="0">
                    <a:pos x="0" y="0"/>
                  </a:cxn>
                  <a:cxn ang="0">
                    <a:pos x="0" y="2652"/>
                  </a:cxn>
                  <a:cxn ang="0">
                    <a:pos x="1980" y="2652"/>
                  </a:cxn>
                </a:cxnLst>
                <a:rect l="txL" t="txT" r="txR" b="txB"/>
                <a:pathLst>
                  <a:path w="1980" h="2652">
                    <a:moveTo>
                      <a:pt x="1980" y="0"/>
                    </a:moveTo>
                    <a:lnTo>
                      <a:pt x="0" y="0"/>
                    </a:lnTo>
                    <a:lnTo>
                      <a:pt x="0" y="2652"/>
                    </a:lnTo>
                    <a:lnTo>
                      <a:pt x="1980" y="2652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09" name="Group 276"/>
            <p:cNvGrpSpPr/>
            <p:nvPr/>
          </p:nvGrpSpPr>
          <p:grpSpPr>
            <a:xfrm>
              <a:off x="186" y="3096"/>
              <a:ext cx="652" cy="485"/>
              <a:chOff x="186" y="3096"/>
              <a:chExt cx="652" cy="485"/>
            </a:xfrm>
          </p:grpSpPr>
          <p:sp>
            <p:nvSpPr>
              <p:cNvPr id="6210" name="Oval 269"/>
              <p:cNvSpPr>
                <a:spLocks noChangeAspect="1"/>
              </p:cNvSpPr>
              <p:nvPr/>
            </p:nvSpPr>
            <p:spPr>
              <a:xfrm>
                <a:off x="384" y="3177"/>
                <a:ext cx="265" cy="266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11" name="Text Box 270"/>
              <p:cNvSpPr txBox="1"/>
              <p:nvPr/>
            </p:nvSpPr>
            <p:spPr>
              <a:xfrm>
                <a:off x="186" y="3096"/>
                <a:ext cx="244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Font typeface="Wingdings" panose="05000000000000000000" pitchFamily="2" charset="2"/>
                </a:pPr>
                <a:r>
                  <a:rPr lang="en-US" altLang="zh-CN" sz="3200" b="1" dirty="0">
                    <a:latin typeface="Times New Roman" panose="02020603050405020304" pitchFamily="18" charset="0"/>
                  </a:rPr>
                  <a:t>_</a:t>
                </a:r>
                <a:endParaRPr lang="en-US" altLang="zh-CN" sz="32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12" name="Text Box 271"/>
              <p:cNvSpPr txBox="1"/>
              <p:nvPr/>
            </p:nvSpPr>
            <p:spPr>
              <a:xfrm>
                <a:off x="576" y="3216"/>
                <a:ext cx="26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Font typeface="Wingdings" panose="05000000000000000000" pitchFamily="2" charset="2"/>
                </a:pPr>
                <a:r>
                  <a:rPr lang="en-US" altLang="zh-CN" sz="3200" b="1" dirty="0">
                    <a:latin typeface="Times New Roman" panose="02020603050405020304" pitchFamily="18" charset="0"/>
                  </a:rPr>
                  <a:t>+</a:t>
                </a:r>
                <a:endParaRPr lang="en-US" altLang="zh-CN" sz="3200" b="1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9184" name="Line 272"/>
          <p:cNvSpPr/>
          <p:nvPr/>
        </p:nvSpPr>
        <p:spPr>
          <a:xfrm flipV="1">
            <a:off x="819150" y="5091113"/>
            <a:ext cx="0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186" name="Line 274"/>
          <p:cNvSpPr/>
          <p:nvPr/>
        </p:nvSpPr>
        <p:spPr>
          <a:xfrm rot="-1332607" flipV="1">
            <a:off x="747713" y="5105400"/>
            <a:ext cx="1587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3" name="Group 289"/>
          <p:cNvGrpSpPr/>
          <p:nvPr/>
        </p:nvGrpSpPr>
        <p:grpSpPr>
          <a:xfrm>
            <a:off x="2566988" y="3429000"/>
            <a:ext cx="2005012" cy="2274888"/>
            <a:chOff x="1617" y="2160"/>
            <a:chExt cx="1263" cy="1433"/>
          </a:xfrm>
        </p:grpSpPr>
        <p:grpSp>
          <p:nvGrpSpPr>
            <p:cNvPr id="6201" name="Group 244"/>
            <p:cNvGrpSpPr/>
            <p:nvPr/>
          </p:nvGrpSpPr>
          <p:grpSpPr>
            <a:xfrm>
              <a:off x="1762" y="2160"/>
              <a:ext cx="1118" cy="1162"/>
              <a:chOff x="1080" y="5028"/>
              <a:chExt cx="2700" cy="2652"/>
            </a:xfrm>
          </p:grpSpPr>
          <p:sp>
            <p:nvSpPr>
              <p:cNvPr id="6206" name="Freeform 245"/>
              <p:cNvSpPr/>
              <p:nvPr/>
            </p:nvSpPr>
            <p:spPr>
              <a:xfrm flipV="1">
                <a:off x="2340" y="5028"/>
                <a:ext cx="1440" cy="2652"/>
              </a:xfrm>
              <a:custGeom>
                <a:avLst/>
                <a:gdLst>
                  <a:gd name="txL" fmla="*/ 0 w 2000"/>
                  <a:gd name="txT" fmla="*/ 0 h 4864"/>
                  <a:gd name="txR" fmla="*/ 2000 w 2000"/>
                  <a:gd name="txB" fmla="*/ 4864 h 4864"/>
                </a:gdLst>
                <a:ahLst/>
                <a:cxnLst>
                  <a:cxn ang="0">
                    <a:pos x="1000" y="10"/>
                  </a:cxn>
                  <a:cxn ang="0">
                    <a:pos x="1707" y="190"/>
                  </a:cxn>
                  <a:cxn ang="0">
                    <a:pos x="2000" y="510"/>
                  </a:cxn>
                  <a:cxn ang="0">
                    <a:pos x="1707" y="830"/>
                  </a:cxn>
                  <a:cxn ang="0">
                    <a:pos x="1000" y="1010"/>
                  </a:cxn>
                  <a:cxn ang="0">
                    <a:pos x="293" y="990"/>
                  </a:cxn>
                  <a:cxn ang="0">
                    <a:pos x="0" y="830"/>
                  </a:cxn>
                  <a:cxn ang="0">
                    <a:pos x="293" y="670"/>
                  </a:cxn>
                  <a:cxn ang="0">
                    <a:pos x="1000" y="650"/>
                  </a:cxn>
                  <a:cxn ang="0">
                    <a:pos x="1707" y="830"/>
                  </a:cxn>
                  <a:cxn ang="0">
                    <a:pos x="2000" y="1150"/>
                  </a:cxn>
                  <a:cxn ang="0">
                    <a:pos x="1707" y="1470"/>
                  </a:cxn>
                  <a:cxn ang="0">
                    <a:pos x="1000" y="1650"/>
                  </a:cxn>
                  <a:cxn ang="0">
                    <a:pos x="293" y="1630"/>
                  </a:cxn>
                  <a:cxn ang="0">
                    <a:pos x="0" y="1470"/>
                  </a:cxn>
                  <a:cxn ang="0">
                    <a:pos x="293" y="1310"/>
                  </a:cxn>
                  <a:cxn ang="0">
                    <a:pos x="1000" y="1290"/>
                  </a:cxn>
                  <a:cxn ang="0">
                    <a:pos x="1707" y="1470"/>
                  </a:cxn>
                  <a:cxn ang="0">
                    <a:pos x="2000" y="1790"/>
                  </a:cxn>
                  <a:cxn ang="0">
                    <a:pos x="1707" y="2110"/>
                  </a:cxn>
                  <a:cxn ang="0">
                    <a:pos x="1000" y="2290"/>
                  </a:cxn>
                  <a:cxn ang="0">
                    <a:pos x="293" y="2270"/>
                  </a:cxn>
                  <a:cxn ang="0">
                    <a:pos x="0" y="2110"/>
                  </a:cxn>
                  <a:cxn ang="0">
                    <a:pos x="293" y="1950"/>
                  </a:cxn>
                  <a:cxn ang="0">
                    <a:pos x="1000" y="1930"/>
                  </a:cxn>
                  <a:cxn ang="0">
                    <a:pos x="1707" y="2110"/>
                  </a:cxn>
                  <a:cxn ang="0">
                    <a:pos x="2000" y="2430"/>
                  </a:cxn>
                  <a:cxn ang="0">
                    <a:pos x="1707" y="2750"/>
                  </a:cxn>
                  <a:cxn ang="0">
                    <a:pos x="1000" y="2930"/>
                  </a:cxn>
                  <a:cxn ang="0">
                    <a:pos x="293" y="2910"/>
                  </a:cxn>
                  <a:cxn ang="0">
                    <a:pos x="0" y="2750"/>
                  </a:cxn>
                  <a:cxn ang="0">
                    <a:pos x="293" y="2590"/>
                  </a:cxn>
                  <a:cxn ang="0">
                    <a:pos x="1000" y="2570"/>
                  </a:cxn>
                  <a:cxn ang="0">
                    <a:pos x="1707" y="2750"/>
                  </a:cxn>
                  <a:cxn ang="0">
                    <a:pos x="2000" y="3070"/>
                  </a:cxn>
                  <a:cxn ang="0">
                    <a:pos x="1707" y="3390"/>
                  </a:cxn>
                  <a:cxn ang="0">
                    <a:pos x="1000" y="3570"/>
                  </a:cxn>
                  <a:cxn ang="0">
                    <a:pos x="293" y="3550"/>
                  </a:cxn>
                  <a:cxn ang="0">
                    <a:pos x="0" y="3390"/>
                  </a:cxn>
                  <a:cxn ang="0">
                    <a:pos x="293" y="3230"/>
                  </a:cxn>
                  <a:cxn ang="0">
                    <a:pos x="1000" y="3210"/>
                  </a:cxn>
                  <a:cxn ang="0">
                    <a:pos x="1707" y="3390"/>
                  </a:cxn>
                  <a:cxn ang="0">
                    <a:pos x="2000" y="3710"/>
                  </a:cxn>
                  <a:cxn ang="0">
                    <a:pos x="1707" y="4030"/>
                  </a:cxn>
                  <a:cxn ang="0">
                    <a:pos x="1000" y="4210"/>
                  </a:cxn>
                  <a:cxn ang="0">
                    <a:pos x="293" y="4190"/>
                  </a:cxn>
                  <a:cxn ang="0">
                    <a:pos x="0" y="4030"/>
                  </a:cxn>
                  <a:cxn ang="0">
                    <a:pos x="293" y="3870"/>
                  </a:cxn>
                  <a:cxn ang="0">
                    <a:pos x="1000" y="3850"/>
                  </a:cxn>
                  <a:cxn ang="0">
                    <a:pos x="1707" y="4030"/>
                  </a:cxn>
                  <a:cxn ang="0">
                    <a:pos x="2000" y="4350"/>
                  </a:cxn>
                  <a:cxn ang="0">
                    <a:pos x="1707" y="4670"/>
                  </a:cxn>
                  <a:cxn ang="0">
                    <a:pos x="1000" y="4850"/>
                  </a:cxn>
                </a:cxnLst>
                <a:rect l="txL" t="txT" r="txR" b="txB"/>
                <a:pathLst>
                  <a:path w="2000" h="4864">
                    <a:moveTo>
                      <a:pt x="617" y="16"/>
                    </a:moveTo>
                    <a:cubicBezTo>
                      <a:pt x="744" y="8"/>
                      <a:pt x="872" y="0"/>
                      <a:pt x="1000" y="10"/>
                    </a:cubicBezTo>
                    <a:cubicBezTo>
                      <a:pt x="1128" y="20"/>
                      <a:pt x="1265" y="46"/>
                      <a:pt x="1383" y="76"/>
                    </a:cubicBezTo>
                    <a:cubicBezTo>
                      <a:pt x="1501" y="106"/>
                      <a:pt x="1617" y="146"/>
                      <a:pt x="1707" y="190"/>
                    </a:cubicBezTo>
                    <a:cubicBezTo>
                      <a:pt x="1797" y="234"/>
                      <a:pt x="1875" y="287"/>
                      <a:pt x="1924" y="340"/>
                    </a:cubicBezTo>
                    <a:cubicBezTo>
                      <a:pt x="1973" y="393"/>
                      <a:pt x="2000" y="453"/>
                      <a:pt x="2000" y="510"/>
                    </a:cubicBezTo>
                    <a:cubicBezTo>
                      <a:pt x="2000" y="567"/>
                      <a:pt x="1973" y="627"/>
                      <a:pt x="1924" y="680"/>
                    </a:cubicBezTo>
                    <a:cubicBezTo>
                      <a:pt x="1875" y="733"/>
                      <a:pt x="1797" y="786"/>
                      <a:pt x="1707" y="830"/>
                    </a:cubicBezTo>
                    <a:cubicBezTo>
                      <a:pt x="1617" y="874"/>
                      <a:pt x="1501" y="914"/>
                      <a:pt x="1383" y="944"/>
                    </a:cubicBezTo>
                    <a:cubicBezTo>
                      <a:pt x="1265" y="974"/>
                      <a:pt x="1128" y="997"/>
                      <a:pt x="1000" y="1010"/>
                    </a:cubicBezTo>
                    <a:cubicBezTo>
                      <a:pt x="872" y="1023"/>
                      <a:pt x="735" y="1027"/>
                      <a:pt x="617" y="1024"/>
                    </a:cubicBezTo>
                    <a:cubicBezTo>
                      <a:pt x="499" y="1021"/>
                      <a:pt x="383" y="1007"/>
                      <a:pt x="293" y="990"/>
                    </a:cubicBezTo>
                    <a:cubicBezTo>
                      <a:pt x="203" y="973"/>
                      <a:pt x="125" y="947"/>
                      <a:pt x="76" y="920"/>
                    </a:cubicBezTo>
                    <a:cubicBezTo>
                      <a:pt x="27" y="893"/>
                      <a:pt x="0" y="860"/>
                      <a:pt x="0" y="830"/>
                    </a:cubicBezTo>
                    <a:cubicBezTo>
                      <a:pt x="0" y="800"/>
                      <a:pt x="27" y="767"/>
                      <a:pt x="76" y="740"/>
                    </a:cubicBezTo>
                    <a:cubicBezTo>
                      <a:pt x="125" y="713"/>
                      <a:pt x="203" y="687"/>
                      <a:pt x="293" y="670"/>
                    </a:cubicBezTo>
                    <a:cubicBezTo>
                      <a:pt x="383" y="653"/>
                      <a:pt x="499" y="639"/>
                      <a:pt x="617" y="636"/>
                    </a:cubicBezTo>
                    <a:cubicBezTo>
                      <a:pt x="735" y="633"/>
                      <a:pt x="872" y="637"/>
                      <a:pt x="1000" y="650"/>
                    </a:cubicBezTo>
                    <a:cubicBezTo>
                      <a:pt x="1128" y="663"/>
                      <a:pt x="1265" y="686"/>
                      <a:pt x="1383" y="716"/>
                    </a:cubicBezTo>
                    <a:cubicBezTo>
                      <a:pt x="1501" y="746"/>
                      <a:pt x="1617" y="786"/>
                      <a:pt x="1707" y="830"/>
                    </a:cubicBezTo>
                    <a:cubicBezTo>
                      <a:pt x="1797" y="874"/>
                      <a:pt x="1875" y="927"/>
                      <a:pt x="1924" y="980"/>
                    </a:cubicBezTo>
                    <a:cubicBezTo>
                      <a:pt x="1973" y="1033"/>
                      <a:pt x="2000" y="1093"/>
                      <a:pt x="2000" y="1150"/>
                    </a:cubicBezTo>
                    <a:cubicBezTo>
                      <a:pt x="2000" y="1207"/>
                      <a:pt x="1973" y="1267"/>
                      <a:pt x="1924" y="1320"/>
                    </a:cubicBezTo>
                    <a:cubicBezTo>
                      <a:pt x="1875" y="1373"/>
                      <a:pt x="1797" y="1426"/>
                      <a:pt x="1707" y="1470"/>
                    </a:cubicBezTo>
                    <a:cubicBezTo>
                      <a:pt x="1617" y="1514"/>
                      <a:pt x="1501" y="1554"/>
                      <a:pt x="1383" y="1584"/>
                    </a:cubicBezTo>
                    <a:cubicBezTo>
                      <a:pt x="1265" y="1614"/>
                      <a:pt x="1128" y="1637"/>
                      <a:pt x="1000" y="1650"/>
                    </a:cubicBezTo>
                    <a:cubicBezTo>
                      <a:pt x="872" y="1663"/>
                      <a:pt x="735" y="1667"/>
                      <a:pt x="617" y="1664"/>
                    </a:cubicBezTo>
                    <a:cubicBezTo>
                      <a:pt x="499" y="1661"/>
                      <a:pt x="383" y="1647"/>
                      <a:pt x="293" y="1630"/>
                    </a:cubicBezTo>
                    <a:cubicBezTo>
                      <a:pt x="203" y="1613"/>
                      <a:pt x="125" y="1587"/>
                      <a:pt x="76" y="1560"/>
                    </a:cubicBezTo>
                    <a:cubicBezTo>
                      <a:pt x="27" y="1533"/>
                      <a:pt x="0" y="1500"/>
                      <a:pt x="0" y="1470"/>
                    </a:cubicBezTo>
                    <a:cubicBezTo>
                      <a:pt x="0" y="1440"/>
                      <a:pt x="27" y="1407"/>
                      <a:pt x="76" y="1380"/>
                    </a:cubicBezTo>
                    <a:cubicBezTo>
                      <a:pt x="125" y="1353"/>
                      <a:pt x="203" y="1327"/>
                      <a:pt x="293" y="1310"/>
                    </a:cubicBezTo>
                    <a:cubicBezTo>
                      <a:pt x="383" y="1293"/>
                      <a:pt x="499" y="1279"/>
                      <a:pt x="617" y="1276"/>
                    </a:cubicBezTo>
                    <a:cubicBezTo>
                      <a:pt x="735" y="1273"/>
                      <a:pt x="872" y="1277"/>
                      <a:pt x="1000" y="1290"/>
                    </a:cubicBezTo>
                    <a:cubicBezTo>
                      <a:pt x="1128" y="1303"/>
                      <a:pt x="1265" y="1326"/>
                      <a:pt x="1383" y="1356"/>
                    </a:cubicBezTo>
                    <a:cubicBezTo>
                      <a:pt x="1501" y="1386"/>
                      <a:pt x="1617" y="1426"/>
                      <a:pt x="1707" y="1470"/>
                    </a:cubicBezTo>
                    <a:cubicBezTo>
                      <a:pt x="1797" y="1514"/>
                      <a:pt x="1875" y="1567"/>
                      <a:pt x="1924" y="1620"/>
                    </a:cubicBezTo>
                    <a:cubicBezTo>
                      <a:pt x="1973" y="1673"/>
                      <a:pt x="2000" y="1733"/>
                      <a:pt x="2000" y="1790"/>
                    </a:cubicBezTo>
                    <a:cubicBezTo>
                      <a:pt x="2000" y="1847"/>
                      <a:pt x="1973" y="1907"/>
                      <a:pt x="1924" y="1960"/>
                    </a:cubicBezTo>
                    <a:cubicBezTo>
                      <a:pt x="1875" y="2013"/>
                      <a:pt x="1797" y="2066"/>
                      <a:pt x="1707" y="2110"/>
                    </a:cubicBezTo>
                    <a:cubicBezTo>
                      <a:pt x="1617" y="2154"/>
                      <a:pt x="1501" y="2194"/>
                      <a:pt x="1383" y="2224"/>
                    </a:cubicBezTo>
                    <a:cubicBezTo>
                      <a:pt x="1265" y="2254"/>
                      <a:pt x="1128" y="2277"/>
                      <a:pt x="1000" y="2290"/>
                    </a:cubicBezTo>
                    <a:cubicBezTo>
                      <a:pt x="872" y="2303"/>
                      <a:pt x="735" y="2307"/>
                      <a:pt x="617" y="2304"/>
                    </a:cubicBezTo>
                    <a:cubicBezTo>
                      <a:pt x="499" y="2301"/>
                      <a:pt x="383" y="2287"/>
                      <a:pt x="293" y="2270"/>
                    </a:cubicBezTo>
                    <a:cubicBezTo>
                      <a:pt x="203" y="2253"/>
                      <a:pt x="125" y="2227"/>
                      <a:pt x="76" y="2200"/>
                    </a:cubicBezTo>
                    <a:cubicBezTo>
                      <a:pt x="27" y="2173"/>
                      <a:pt x="0" y="2140"/>
                      <a:pt x="0" y="2110"/>
                    </a:cubicBezTo>
                    <a:cubicBezTo>
                      <a:pt x="0" y="2080"/>
                      <a:pt x="27" y="2047"/>
                      <a:pt x="76" y="2020"/>
                    </a:cubicBezTo>
                    <a:cubicBezTo>
                      <a:pt x="125" y="1993"/>
                      <a:pt x="203" y="1967"/>
                      <a:pt x="293" y="1950"/>
                    </a:cubicBezTo>
                    <a:cubicBezTo>
                      <a:pt x="383" y="1933"/>
                      <a:pt x="499" y="1919"/>
                      <a:pt x="617" y="1916"/>
                    </a:cubicBezTo>
                    <a:cubicBezTo>
                      <a:pt x="735" y="1913"/>
                      <a:pt x="872" y="1917"/>
                      <a:pt x="1000" y="1930"/>
                    </a:cubicBezTo>
                    <a:cubicBezTo>
                      <a:pt x="1128" y="1943"/>
                      <a:pt x="1265" y="1966"/>
                      <a:pt x="1383" y="1996"/>
                    </a:cubicBezTo>
                    <a:cubicBezTo>
                      <a:pt x="1501" y="2026"/>
                      <a:pt x="1617" y="2066"/>
                      <a:pt x="1707" y="2110"/>
                    </a:cubicBezTo>
                    <a:cubicBezTo>
                      <a:pt x="1797" y="2154"/>
                      <a:pt x="1875" y="2207"/>
                      <a:pt x="1924" y="2260"/>
                    </a:cubicBezTo>
                    <a:cubicBezTo>
                      <a:pt x="1973" y="2313"/>
                      <a:pt x="2000" y="2373"/>
                      <a:pt x="2000" y="2430"/>
                    </a:cubicBezTo>
                    <a:cubicBezTo>
                      <a:pt x="2000" y="2487"/>
                      <a:pt x="1973" y="2547"/>
                      <a:pt x="1924" y="2600"/>
                    </a:cubicBezTo>
                    <a:cubicBezTo>
                      <a:pt x="1875" y="2653"/>
                      <a:pt x="1797" y="2706"/>
                      <a:pt x="1707" y="2750"/>
                    </a:cubicBezTo>
                    <a:cubicBezTo>
                      <a:pt x="1617" y="2794"/>
                      <a:pt x="1501" y="2834"/>
                      <a:pt x="1383" y="2864"/>
                    </a:cubicBezTo>
                    <a:cubicBezTo>
                      <a:pt x="1265" y="2894"/>
                      <a:pt x="1128" y="2917"/>
                      <a:pt x="1000" y="2930"/>
                    </a:cubicBezTo>
                    <a:cubicBezTo>
                      <a:pt x="872" y="2943"/>
                      <a:pt x="735" y="2947"/>
                      <a:pt x="617" y="2944"/>
                    </a:cubicBezTo>
                    <a:cubicBezTo>
                      <a:pt x="499" y="2941"/>
                      <a:pt x="383" y="2927"/>
                      <a:pt x="293" y="2910"/>
                    </a:cubicBezTo>
                    <a:cubicBezTo>
                      <a:pt x="203" y="2893"/>
                      <a:pt x="125" y="2867"/>
                      <a:pt x="76" y="2840"/>
                    </a:cubicBezTo>
                    <a:cubicBezTo>
                      <a:pt x="27" y="2813"/>
                      <a:pt x="0" y="2780"/>
                      <a:pt x="0" y="2750"/>
                    </a:cubicBezTo>
                    <a:cubicBezTo>
                      <a:pt x="0" y="2720"/>
                      <a:pt x="27" y="2687"/>
                      <a:pt x="76" y="2660"/>
                    </a:cubicBezTo>
                    <a:cubicBezTo>
                      <a:pt x="125" y="2633"/>
                      <a:pt x="203" y="2607"/>
                      <a:pt x="293" y="2590"/>
                    </a:cubicBezTo>
                    <a:cubicBezTo>
                      <a:pt x="383" y="2573"/>
                      <a:pt x="499" y="2559"/>
                      <a:pt x="617" y="2556"/>
                    </a:cubicBezTo>
                    <a:cubicBezTo>
                      <a:pt x="735" y="2553"/>
                      <a:pt x="872" y="2557"/>
                      <a:pt x="1000" y="2570"/>
                    </a:cubicBezTo>
                    <a:cubicBezTo>
                      <a:pt x="1128" y="2583"/>
                      <a:pt x="1265" y="2606"/>
                      <a:pt x="1383" y="2636"/>
                    </a:cubicBezTo>
                    <a:cubicBezTo>
                      <a:pt x="1501" y="2666"/>
                      <a:pt x="1617" y="2706"/>
                      <a:pt x="1707" y="2750"/>
                    </a:cubicBezTo>
                    <a:cubicBezTo>
                      <a:pt x="1797" y="2794"/>
                      <a:pt x="1875" y="2847"/>
                      <a:pt x="1924" y="2900"/>
                    </a:cubicBezTo>
                    <a:cubicBezTo>
                      <a:pt x="1973" y="2953"/>
                      <a:pt x="2000" y="3013"/>
                      <a:pt x="2000" y="3070"/>
                    </a:cubicBezTo>
                    <a:cubicBezTo>
                      <a:pt x="2000" y="3127"/>
                      <a:pt x="1973" y="3187"/>
                      <a:pt x="1924" y="3240"/>
                    </a:cubicBezTo>
                    <a:cubicBezTo>
                      <a:pt x="1875" y="3293"/>
                      <a:pt x="1797" y="3346"/>
                      <a:pt x="1707" y="3390"/>
                    </a:cubicBezTo>
                    <a:cubicBezTo>
                      <a:pt x="1617" y="3434"/>
                      <a:pt x="1501" y="3474"/>
                      <a:pt x="1383" y="3504"/>
                    </a:cubicBezTo>
                    <a:cubicBezTo>
                      <a:pt x="1265" y="3534"/>
                      <a:pt x="1128" y="3557"/>
                      <a:pt x="1000" y="3570"/>
                    </a:cubicBezTo>
                    <a:cubicBezTo>
                      <a:pt x="872" y="3583"/>
                      <a:pt x="735" y="3587"/>
                      <a:pt x="617" y="3584"/>
                    </a:cubicBezTo>
                    <a:cubicBezTo>
                      <a:pt x="499" y="3581"/>
                      <a:pt x="383" y="3567"/>
                      <a:pt x="293" y="3550"/>
                    </a:cubicBezTo>
                    <a:cubicBezTo>
                      <a:pt x="203" y="3533"/>
                      <a:pt x="125" y="3507"/>
                      <a:pt x="76" y="3480"/>
                    </a:cubicBezTo>
                    <a:cubicBezTo>
                      <a:pt x="27" y="3453"/>
                      <a:pt x="0" y="3420"/>
                      <a:pt x="0" y="3390"/>
                    </a:cubicBezTo>
                    <a:cubicBezTo>
                      <a:pt x="0" y="3360"/>
                      <a:pt x="27" y="3327"/>
                      <a:pt x="76" y="3300"/>
                    </a:cubicBezTo>
                    <a:cubicBezTo>
                      <a:pt x="125" y="3273"/>
                      <a:pt x="203" y="3247"/>
                      <a:pt x="293" y="3230"/>
                    </a:cubicBezTo>
                    <a:cubicBezTo>
                      <a:pt x="383" y="3213"/>
                      <a:pt x="499" y="3199"/>
                      <a:pt x="617" y="3196"/>
                    </a:cubicBezTo>
                    <a:cubicBezTo>
                      <a:pt x="735" y="3193"/>
                      <a:pt x="872" y="3197"/>
                      <a:pt x="1000" y="3210"/>
                    </a:cubicBezTo>
                    <a:cubicBezTo>
                      <a:pt x="1128" y="3223"/>
                      <a:pt x="1265" y="3246"/>
                      <a:pt x="1383" y="3276"/>
                    </a:cubicBezTo>
                    <a:cubicBezTo>
                      <a:pt x="1501" y="3306"/>
                      <a:pt x="1617" y="3346"/>
                      <a:pt x="1707" y="3390"/>
                    </a:cubicBezTo>
                    <a:cubicBezTo>
                      <a:pt x="1797" y="3434"/>
                      <a:pt x="1875" y="3487"/>
                      <a:pt x="1924" y="3540"/>
                    </a:cubicBezTo>
                    <a:cubicBezTo>
                      <a:pt x="1973" y="3593"/>
                      <a:pt x="2000" y="3653"/>
                      <a:pt x="2000" y="3710"/>
                    </a:cubicBezTo>
                    <a:cubicBezTo>
                      <a:pt x="2000" y="3767"/>
                      <a:pt x="1973" y="3827"/>
                      <a:pt x="1924" y="3880"/>
                    </a:cubicBezTo>
                    <a:cubicBezTo>
                      <a:pt x="1875" y="3933"/>
                      <a:pt x="1797" y="3986"/>
                      <a:pt x="1707" y="4030"/>
                    </a:cubicBezTo>
                    <a:cubicBezTo>
                      <a:pt x="1617" y="4074"/>
                      <a:pt x="1501" y="4114"/>
                      <a:pt x="1383" y="4144"/>
                    </a:cubicBezTo>
                    <a:cubicBezTo>
                      <a:pt x="1265" y="4174"/>
                      <a:pt x="1128" y="4197"/>
                      <a:pt x="1000" y="4210"/>
                    </a:cubicBezTo>
                    <a:cubicBezTo>
                      <a:pt x="872" y="4223"/>
                      <a:pt x="735" y="4227"/>
                      <a:pt x="617" y="4224"/>
                    </a:cubicBezTo>
                    <a:cubicBezTo>
                      <a:pt x="499" y="4221"/>
                      <a:pt x="383" y="4207"/>
                      <a:pt x="293" y="4190"/>
                    </a:cubicBezTo>
                    <a:cubicBezTo>
                      <a:pt x="203" y="4173"/>
                      <a:pt x="125" y="4147"/>
                      <a:pt x="76" y="4120"/>
                    </a:cubicBezTo>
                    <a:cubicBezTo>
                      <a:pt x="27" y="4093"/>
                      <a:pt x="0" y="4060"/>
                      <a:pt x="0" y="4030"/>
                    </a:cubicBezTo>
                    <a:cubicBezTo>
                      <a:pt x="0" y="4000"/>
                      <a:pt x="27" y="3967"/>
                      <a:pt x="76" y="3940"/>
                    </a:cubicBezTo>
                    <a:cubicBezTo>
                      <a:pt x="125" y="3913"/>
                      <a:pt x="203" y="3887"/>
                      <a:pt x="293" y="3870"/>
                    </a:cubicBezTo>
                    <a:cubicBezTo>
                      <a:pt x="383" y="3853"/>
                      <a:pt x="499" y="3839"/>
                      <a:pt x="617" y="3836"/>
                    </a:cubicBezTo>
                    <a:cubicBezTo>
                      <a:pt x="735" y="3833"/>
                      <a:pt x="872" y="3837"/>
                      <a:pt x="1000" y="3850"/>
                    </a:cubicBezTo>
                    <a:cubicBezTo>
                      <a:pt x="1128" y="3863"/>
                      <a:pt x="1265" y="3886"/>
                      <a:pt x="1383" y="3916"/>
                    </a:cubicBezTo>
                    <a:cubicBezTo>
                      <a:pt x="1501" y="3946"/>
                      <a:pt x="1617" y="3986"/>
                      <a:pt x="1707" y="4030"/>
                    </a:cubicBezTo>
                    <a:cubicBezTo>
                      <a:pt x="1797" y="4074"/>
                      <a:pt x="1875" y="4127"/>
                      <a:pt x="1924" y="4180"/>
                    </a:cubicBezTo>
                    <a:cubicBezTo>
                      <a:pt x="1973" y="4233"/>
                      <a:pt x="2000" y="4293"/>
                      <a:pt x="2000" y="4350"/>
                    </a:cubicBezTo>
                    <a:cubicBezTo>
                      <a:pt x="2000" y="4407"/>
                      <a:pt x="1973" y="4467"/>
                      <a:pt x="1924" y="4520"/>
                    </a:cubicBezTo>
                    <a:cubicBezTo>
                      <a:pt x="1875" y="4573"/>
                      <a:pt x="1797" y="4626"/>
                      <a:pt x="1707" y="4670"/>
                    </a:cubicBezTo>
                    <a:cubicBezTo>
                      <a:pt x="1617" y="4714"/>
                      <a:pt x="1501" y="4754"/>
                      <a:pt x="1383" y="4784"/>
                    </a:cubicBezTo>
                    <a:cubicBezTo>
                      <a:pt x="1265" y="4814"/>
                      <a:pt x="1128" y="4837"/>
                      <a:pt x="1000" y="4850"/>
                    </a:cubicBezTo>
                    <a:cubicBezTo>
                      <a:pt x="872" y="4863"/>
                      <a:pt x="744" y="4863"/>
                      <a:pt x="617" y="4864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07" name="Freeform 246"/>
              <p:cNvSpPr/>
              <p:nvPr/>
            </p:nvSpPr>
            <p:spPr>
              <a:xfrm>
                <a:off x="1080" y="5028"/>
                <a:ext cx="1800" cy="2652"/>
              </a:xfrm>
              <a:custGeom>
                <a:avLst/>
                <a:gdLst>
                  <a:gd name="txL" fmla="*/ 0 w 1980"/>
                  <a:gd name="txT" fmla="*/ 0 h 2652"/>
                  <a:gd name="txR" fmla="*/ 1980 w 1980"/>
                  <a:gd name="txB" fmla="*/ 2652 h 2652"/>
                </a:gdLst>
                <a:ahLst/>
                <a:cxnLst>
                  <a:cxn ang="0">
                    <a:pos x="1980" y="0"/>
                  </a:cxn>
                  <a:cxn ang="0">
                    <a:pos x="0" y="0"/>
                  </a:cxn>
                  <a:cxn ang="0">
                    <a:pos x="0" y="2652"/>
                  </a:cxn>
                  <a:cxn ang="0">
                    <a:pos x="1980" y="2652"/>
                  </a:cxn>
                </a:cxnLst>
                <a:rect l="txL" t="txT" r="txR" b="txB"/>
                <a:pathLst>
                  <a:path w="1980" h="2652">
                    <a:moveTo>
                      <a:pt x="1980" y="0"/>
                    </a:moveTo>
                    <a:lnTo>
                      <a:pt x="0" y="0"/>
                    </a:lnTo>
                    <a:lnTo>
                      <a:pt x="0" y="2652"/>
                    </a:lnTo>
                    <a:lnTo>
                      <a:pt x="1980" y="2652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02" name="Group 277"/>
            <p:cNvGrpSpPr/>
            <p:nvPr/>
          </p:nvGrpSpPr>
          <p:grpSpPr>
            <a:xfrm>
              <a:off x="1617" y="3108"/>
              <a:ext cx="652" cy="485"/>
              <a:chOff x="186" y="3096"/>
              <a:chExt cx="652" cy="485"/>
            </a:xfrm>
          </p:grpSpPr>
          <p:sp>
            <p:nvSpPr>
              <p:cNvPr id="6203" name="Oval 278"/>
              <p:cNvSpPr>
                <a:spLocks noChangeAspect="1"/>
              </p:cNvSpPr>
              <p:nvPr/>
            </p:nvSpPr>
            <p:spPr>
              <a:xfrm>
                <a:off x="384" y="3177"/>
                <a:ext cx="265" cy="266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04" name="Text Box 279"/>
              <p:cNvSpPr txBox="1"/>
              <p:nvPr/>
            </p:nvSpPr>
            <p:spPr>
              <a:xfrm>
                <a:off x="186" y="3096"/>
                <a:ext cx="244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Font typeface="Wingdings" panose="05000000000000000000" pitchFamily="2" charset="2"/>
                </a:pPr>
                <a:r>
                  <a:rPr lang="en-US" altLang="zh-CN" sz="3200" b="1" dirty="0">
                    <a:latin typeface="Times New Roman" panose="02020603050405020304" pitchFamily="18" charset="0"/>
                  </a:rPr>
                  <a:t>_</a:t>
                </a:r>
                <a:endParaRPr lang="en-US" altLang="zh-CN" sz="32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05" name="Text Box 280"/>
              <p:cNvSpPr txBox="1"/>
              <p:nvPr/>
            </p:nvSpPr>
            <p:spPr>
              <a:xfrm>
                <a:off x="576" y="3216"/>
                <a:ext cx="26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Font typeface="Wingdings" panose="05000000000000000000" pitchFamily="2" charset="2"/>
                </a:pPr>
                <a:r>
                  <a:rPr lang="en-US" altLang="zh-CN" sz="3200" b="1" dirty="0">
                    <a:latin typeface="Times New Roman" panose="02020603050405020304" pitchFamily="18" charset="0"/>
                  </a:rPr>
                  <a:t>+</a:t>
                </a:r>
                <a:endParaRPr lang="en-US" altLang="zh-CN" sz="3200" b="1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9199" name="Line 287"/>
          <p:cNvSpPr/>
          <p:nvPr/>
        </p:nvSpPr>
        <p:spPr>
          <a:xfrm flipV="1">
            <a:off x="3081338" y="5105400"/>
            <a:ext cx="0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200" name="Line 288"/>
          <p:cNvSpPr/>
          <p:nvPr/>
        </p:nvSpPr>
        <p:spPr>
          <a:xfrm rot="1332607" flipH="1" flipV="1">
            <a:off x="3157538" y="5119688"/>
            <a:ext cx="1587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5607E-6 L 8.33333E-7 0.227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39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3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39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39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39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39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39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39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9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139 L 0.00157 -0.2538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500"/>
                                        <p:tgtEl>
                                          <p:spTgt spid="3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39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"/>
                                        <p:tgtEl>
                                          <p:spTgt spid="39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500"/>
                                        <p:tgtEl>
                                          <p:spTgt spid="39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37" grpId="0" bldLvl="0" animBg="1"/>
      <p:bldP spid="39138" grpId="0" bldLvl="0" animBg="1"/>
      <p:bldP spid="39139" grpId="0" bldLvl="0" animBg="1"/>
      <p:bldP spid="39140" grpId="0" bldLvl="0" animBg="1"/>
      <p:bldP spid="39141" grpId="0" bldLvl="0" animBg="1"/>
      <p:bldP spid="39142" grpId="0" bldLvl="0" animBg="1"/>
      <p:bldP spid="39143" grpId="0" bldLvl="0" animBg="1"/>
      <p:bldP spid="39144" grpId="0" bldLvl="0" animBg="1"/>
      <p:bldP spid="39145" grpId="0" bldLvl="0" animBg="1"/>
      <p:bldP spid="39146" grpId="0" bldLvl="0" animBg="1"/>
      <p:bldP spid="39147" grpId="0" bldLvl="0" animBg="1"/>
      <p:bldP spid="39148" grpId="0" bldLvl="0" animBg="1"/>
      <p:bldP spid="3914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3"/>
          <p:cNvGrpSpPr/>
          <p:nvPr/>
        </p:nvGrpSpPr>
        <p:grpSpPr>
          <a:xfrm>
            <a:off x="444500" y="3429000"/>
            <a:ext cx="1774825" cy="1844675"/>
            <a:chOff x="1080" y="5028"/>
            <a:chExt cx="2700" cy="2652"/>
          </a:xfrm>
        </p:grpSpPr>
        <p:sp>
          <p:nvSpPr>
            <p:cNvPr id="7264" name="Freeform 4"/>
            <p:cNvSpPr/>
            <p:nvPr/>
          </p:nvSpPr>
          <p:spPr>
            <a:xfrm flipV="1">
              <a:off x="2340" y="5028"/>
              <a:ext cx="1440" cy="2652"/>
            </a:xfrm>
            <a:custGeom>
              <a:avLst/>
              <a:gdLst>
                <a:gd name="txL" fmla="*/ 0 w 2000"/>
                <a:gd name="txT" fmla="*/ 0 h 4864"/>
                <a:gd name="txR" fmla="*/ 2000 w 2000"/>
                <a:gd name="txB" fmla="*/ 4864 h 4864"/>
              </a:gdLst>
              <a:ahLst/>
              <a:cxnLst>
                <a:cxn ang="0">
                  <a:pos x="1000" y="10"/>
                </a:cxn>
                <a:cxn ang="0">
                  <a:pos x="1707" y="190"/>
                </a:cxn>
                <a:cxn ang="0">
                  <a:pos x="2000" y="510"/>
                </a:cxn>
                <a:cxn ang="0">
                  <a:pos x="1707" y="830"/>
                </a:cxn>
                <a:cxn ang="0">
                  <a:pos x="1000" y="1010"/>
                </a:cxn>
                <a:cxn ang="0">
                  <a:pos x="293" y="990"/>
                </a:cxn>
                <a:cxn ang="0">
                  <a:pos x="0" y="830"/>
                </a:cxn>
                <a:cxn ang="0">
                  <a:pos x="293" y="670"/>
                </a:cxn>
                <a:cxn ang="0">
                  <a:pos x="1000" y="650"/>
                </a:cxn>
                <a:cxn ang="0">
                  <a:pos x="1707" y="830"/>
                </a:cxn>
                <a:cxn ang="0">
                  <a:pos x="2000" y="1150"/>
                </a:cxn>
                <a:cxn ang="0">
                  <a:pos x="1707" y="1470"/>
                </a:cxn>
                <a:cxn ang="0">
                  <a:pos x="1000" y="1650"/>
                </a:cxn>
                <a:cxn ang="0">
                  <a:pos x="293" y="1630"/>
                </a:cxn>
                <a:cxn ang="0">
                  <a:pos x="0" y="1470"/>
                </a:cxn>
                <a:cxn ang="0">
                  <a:pos x="293" y="1310"/>
                </a:cxn>
                <a:cxn ang="0">
                  <a:pos x="1000" y="1290"/>
                </a:cxn>
                <a:cxn ang="0">
                  <a:pos x="1707" y="1470"/>
                </a:cxn>
                <a:cxn ang="0">
                  <a:pos x="2000" y="1790"/>
                </a:cxn>
                <a:cxn ang="0">
                  <a:pos x="1707" y="2110"/>
                </a:cxn>
                <a:cxn ang="0">
                  <a:pos x="1000" y="2290"/>
                </a:cxn>
                <a:cxn ang="0">
                  <a:pos x="293" y="2270"/>
                </a:cxn>
                <a:cxn ang="0">
                  <a:pos x="0" y="2110"/>
                </a:cxn>
                <a:cxn ang="0">
                  <a:pos x="293" y="1950"/>
                </a:cxn>
                <a:cxn ang="0">
                  <a:pos x="1000" y="1930"/>
                </a:cxn>
                <a:cxn ang="0">
                  <a:pos x="1707" y="2110"/>
                </a:cxn>
                <a:cxn ang="0">
                  <a:pos x="2000" y="2430"/>
                </a:cxn>
                <a:cxn ang="0">
                  <a:pos x="1707" y="2750"/>
                </a:cxn>
                <a:cxn ang="0">
                  <a:pos x="1000" y="2930"/>
                </a:cxn>
                <a:cxn ang="0">
                  <a:pos x="293" y="2910"/>
                </a:cxn>
                <a:cxn ang="0">
                  <a:pos x="0" y="2750"/>
                </a:cxn>
                <a:cxn ang="0">
                  <a:pos x="293" y="2590"/>
                </a:cxn>
                <a:cxn ang="0">
                  <a:pos x="1000" y="2570"/>
                </a:cxn>
                <a:cxn ang="0">
                  <a:pos x="1707" y="2750"/>
                </a:cxn>
                <a:cxn ang="0">
                  <a:pos x="2000" y="3070"/>
                </a:cxn>
                <a:cxn ang="0">
                  <a:pos x="1707" y="3390"/>
                </a:cxn>
                <a:cxn ang="0">
                  <a:pos x="1000" y="3570"/>
                </a:cxn>
                <a:cxn ang="0">
                  <a:pos x="293" y="3550"/>
                </a:cxn>
                <a:cxn ang="0">
                  <a:pos x="0" y="3390"/>
                </a:cxn>
                <a:cxn ang="0">
                  <a:pos x="293" y="3230"/>
                </a:cxn>
                <a:cxn ang="0">
                  <a:pos x="1000" y="3210"/>
                </a:cxn>
                <a:cxn ang="0">
                  <a:pos x="1707" y="3390"/>
                </a:cxn>
                <a:cxn ang="0">
                  <a:pos x="2000" y="3710"/>
                </a:cxn>
                <a:cxn ang="0">
                  <a:pos x="1707" y="4030"/>
                </a:cxn>
                <a:cxn ang="0">
                  <a:pos x="1000" y="4210"/>
                </a:cxn>
                <a:cxn ang="0">
                  <a:pos x="293" y="4190"/>
                </a:cxn>
                <a:cxn ang="0">
                  <a:pos x="0" y="4030"/>
                </a:cxn>
                <a:cxn ang="0">
                  <a:pos x="293" y="3870"/>
                </a:cxn>
                <a:cxn ang="0">
                  <a:pos x="1000" y="3850"/>
                </a:cxn>
                <a:cxn ang="0">
                  <a:pos x="1707" y="4030"/>
                </a:cxn>
                <a:cxn ang="0">
                  <a:pos x="2000" y="4350"/>
                </a:cxn>
                <a:cxn ang="0">
                  <a:pos x="1707" y="4670"/>
                </a:cxn>
                <a:cxn ang="0">
                  <a:pos x="1000" y="4850"/>
                </a:cxn>
              </a:cxnLst>
              <a:rect l="txL" t="txT" r="txR" b="txB"/>
              <a:pathLst>
                <a:path w="2000" h="4864">
                  <a:moveTo>
                    <a:pt x="617" y="16"/>
                  </a:moveTo>
                  <a:cubicBezTo>
                    <a:pt x="744" y="8"/>
                    <a:pt x="872" y="0"/>
                    <a:pt x="1000" y="10"/>
                  </a:cubicBezTo>
                  <a:cubicBezTo>
                    <a:pt x="1128" y="20"/>
                    <a:pt x="1265" y="46"/>
                    <a:pt x="1383" y="76"/>
                  </a:cubicBezTo>
                  <a:cubicBezTo>
                    <a:pt x="1501" y="106"/>
                    <a:pt x="1617" y="146"/>
                    <a:pt x="1707" y="190"/>
                  </a:cubicBezTo>
                  <a:cubicBezTo>
                    <a:pt x="1797" y="234"/>
                    <a:pt x="1875" y="287"/>
                    <a:pt x="1924" y="340"/>
                  </a:cubicBezTo>
                  <a:cubicBezTo>
                    <a:pt x="1973" y="393"/>
                    <a:pt x="2000" y="453"/>
                    <a:pt x="2000" y="510"/>
                  </a:cubicBezTo>
                  <a:cubicBezTo>
                    <a:pt x="2000" y="567"/>
                    <a:pt x="1973" y="627"/>
                    <a:pt x="1924" y="680"/>
                  </a:cubicBezTo>
                  <a:cubicBezTo>
                    <a:pt x="1875" y="733"/>
                    <a:pt x="1797" y="786"/>
                    <a:pt x="1707" y="830"/>
                  </a:cubicBezTo>
                  <a:cubicBezTo>
                    <a:pt x="1617" y="874"/>
                    <a:pt x="1501" y="914"/>
                    <a:pt x="1383" y="944"/>
                  </a:cubicBezTo>
                  <a:cubicBezTo>
                    <a:pt x="1265" y="974"/>
                    <a:pt x="1128" y="997"/>
                    <a:pt x="1000" y="1010"/>
                  </a:cubicBezTo>
                  <a:cubicBezTo>
                    <a:pt x="872" y="1023"/>
                    <a:pt x="735" y="1027"/>
                    <a:pt x="617" y="1024"/>
                  </a:cubicBezTo>
                  <a:cubicBezTo>
                    <a:pt x="499" y="1021"/>
                    <a:pt x="383" y="1007"/>
                    <a:pt x="293" y="990"/>
                  </a:cubicBezTo>
                  <a:cubicBezTo>
                    <a:pt x="203" y="973"/>
                    <a:pt x="125" y="947"/>
                    <a:pt x="76" y="920"/>
                  </a:cubicBezTo>
                  <a:cubicBezTo>
                    <a:pt x="27" y="893"/>
                    <a:pt x="0" y="860"/>
                    <a:pt x="0" y="830"/>
                  </a:cubicBezTo>
                  <a:cubicBezTo>
                    <a:pt x="0" y="800"/>
                    <a:pt x="27" y="767"/>
                    <a:pt x="76" y="740"/>
                  </a:cubicBezTo>
                  <a:cubicBezTo>
                    <a:pt x="125" y="713"/>
                    <a:pt x="203" y="687"/>
                    <a:pt x="293" y="670"/>
                  </a:cubicBezTo>
                  <a:cubicBezTo>
                    <a:pt x="383" y="653"/>
                    <a:pt x="499" y="639"/>
                    <a:pt x="617" y="636"/>
                  </a:cubicBezTo>
                  <a:cubicBezTo>
                    <a:pt x="735" y="633"/>
                    <a:pt x="872" y="637"/>
                    <a:pt x="1000" y="650"/>
                  </a:cubicBezTo>
                  <a:cubicBezTo>
                    <a:pt x="1128" y="663"/>
                    <a:pt x="1265" y="686"/>
                    <a:pt x="1383" y="716"/>
                  </a:cubicBezTo>
                  <a:cubicBezTo>
                    <a:pt x="1501" y="746"/>
                    <a:pt x="1617" y="786"/>
                    <a:pt x="1707" y="830"/>
                  </a:cubicBezTo>
                  <a:cubicBezTo>
                    <a:pt x="1797" y="874"/>
                    <a:pt x="1875" y="927"/>
                    <a:pt x="1924" y="980"/>
                  </a:cubicBezTo>
                  <a:cubicBezTo>
                    <a:pt x="1973" y="1033"/>
                    <a:pt x="2000" y="1093"/>
                    <a:pt x="2000" y="1150"/>
                  </a:cubicBezTo>
                  <a:cubicBezTo>
                    <a:pt x="2000" y="1207"/>
                    <a:pt x="1973" y="1267"/>
                    <a:pt x="1924" y="1320"/>
                  </a:cubicBezTo>
                  <a:cubicBezTo>
                    <a:pt x="1875" y="1373"/>
                    <a:pt x="1797" y="1426"/>
                    <a:pt x="1707" y="1470"/>
                  </a:cubicBezTo>
                  <a:cubicBezTo>
                    <a:pt x="1617" y="1514"/>
                    <a:pt x="1501" y="1554"/>
                    <a:pt x="1383" y="1584"/>
                  </a:cubicBezTo>
                  <a:cubicBezTo>
                    <a:pt x="1265" y="1614"/>
                    <a:pt x="1128" y="1637"/>
                    <a:pt x="1000" y="1650"/>
                  </a:cubicBezTo>
                  <a:cubicBezTo>
                    <a:pt x="872" y="1663"/>
                    <a:pt x="735" y="1667"/>
                    <a:pt x="617" y="1664"/>
                  </a:cubicBezTo>
                  <a:cubicBezTo>
                    <a:pt x="499" y="1661"/>
                    <a:pt x="383" y="1647"/>
                    <a:pt x="293" y="1630"/>
                  </a:cubicBezTo>
                  <a:cubicBezTo>
                    <a:pt x="203" y="1613"/>
                    <a:pt x="125" y="1587"/>
                    <a:pt x="76" y="1560"/>
                  </a:cubicBezTo>
                  <a:cubicBezTo>
                    <a:pt x="27" y="1533"/>
                    <a:pt x="0" y="1500"/>
                    <a:pt x="0" y="1470"/>
                  </a:cubicBezTo>
                  <a:cubicBezTo>
                    <a:pt x="0" y="1440"/>
                    <a:pt x="27" y="1407"/>
                    <a:pt x="76" y="1380"/>
                  </a:cubicBezTo>
                  <a:cubicBezTo>
                    <a:pt x="125" y="1353"/>
                    <a:pt x="203" y="1327"/>
                    <a:pt x="293" y="1310"/>
                  </a:cubicBezTo>
                  <a:cubicBezTo>
                    <a:pt x="383" y="1293"/>
                    <a:pt x="499" y="1279"/>
                    <a:pt x="617" y="1276"/>
                  </a:cubicBezTo>
                  <a:cubicBezTo>
                    <a:pt x="735" y="1273"/>
                    <a:pt x="872" y="1277"/>
                    <a:pt x="1000" y="1290"/>
                  </a:cubicBezTo>
                  <a:cubicBezTo>
                    <a:pt x="1128" y="1303"/>
                    <a:pt x="1265" y="1326"/>
                    <a:pt x="1383" y="1356"/>
                  </a:cubicBezTo>
                  <a:cubicBezTo>
                    <a:pt x="1501" y="1386"/>
                    <a:pt x="1617" y="1426"/>
                    <a:pt x="1707" y="1470"/>
                  </a:cubicBezTo>
                  <a:cubicBezTo>
                    <a:pt x="1797" y="1514"/>
                    <a:pt x="1875" y="1567"/>
                    <a:pt x="1924" y="1620"/>
                  </a:cubicBezTo>
                  <a:cubicBezTo>
                    <a:pt x="1973" y="1673"/>
                    <a:pt x="2000" y="1733"/>
                    <a:pt x="2000" y="1790"/>
                  </a:cubicBezTo>
                  <a:cubicBezTo>
                    <a:pt x="2000" y="1847"/>
                    <a:pt x="1973" y="1907"/>
                    <a:pt x="1924" y="1960"/>
                  </a:cubicBezTo>
                  <a:cubicBezTo>
                    <a:pt x="1875" y="2013"/>
                    <a:pt x="1797" y="2066"/>
                    <a:pt x="1707" y="2110"/>
                  </a:cubicBezTo>
                  <a:cubicBezTo>
                    <a:pt x="1617" y="2154"/>
                    <a:pt x="1501" y="2194"/>
                    <a:pt x="1383" y="2224"/>
                  </a:cubicBezTo>
                  <a:cubicBezTo>
                    <a:pt x="1265" y="2254"/>
                    <a:pt x="1128" y="2277"/>
                    <a:pt x="1000" y="2290"/>
                  </a:cubicBezTo>
                  <a:cubicBezTo>
                    <a:pt x="872" y="2303"/>
                    <a:pt x="735" y="2307"/>
                    <a:pt x="617" y="2304"/>
                  </a:cubicBezTo>
                  <a:cubicBezTo>
                    <a:pt x="499" y="2301"/>
                    <a:pt x="383" y="2287"/>
                    <a:pt x="293" y="2270"/>
                  </a:cubicBezTo>
                  <a:cubicBezTo>
                    <a:pt x="203" y="2253"/>
                    <a:pt x="125" y="2227"/>
                    <a:pt x="76" y="2200"/>
                  </a:cubicBezTo>
                  <a:cubicBezTo>
                    <a:pt x="27" y="2173"/>
                    <a:pt x="0" y="2140"/>
                    <a:pt x="0" y="2110"/>
                  </a:cubicBezTo>
                  <a:cubicBezTo>
                    <a:pt x="0" y="2080"/>
                    <a:pt x="27" y="2047"/>
                    <a:pt x="76" y="2020"/>
                  </a:cubicBezTo>
                  <a:cubicBezTo>
                    <a:pt x="125" y="1993"/>
                    <a:pt x="203" y="1967"/>
                    <a:pt x="293" y="1950"/>
                  </a:cubicBezTo>
                  <a:cubicBezTo>
                    <a:pt x="383" y="1933"/>
                    <a:pt x="499" y="1919"/>
                    <a:pt x="617" y="1916"/>
                  </a:cubicBezTo>
                  <a:cubicBezTo>
                    <a:pt x="735" y="1913"/>
                    <a:pt x="872" y="1917"/>
                    <a:pt x="1000" y="1930"/>
                  </a:cubicBezTo>
                  <a:cubicBezTo>
                    <a:pt x="1128" y="1943"/>
                    <a:pt x="1265" y="1966"/>
                    <a:pt x="1383" y="1996"/>
                  </a:cubicBezTo>
                  <a:cubicBezTo>
                    <a:pt x="1501" y="2026"/>
                    <a:pt x="1617" y="2066"/>
                    <a:pt x="1707" y="2110"/>
                  </a:cubicBezTo>
                  <a:cubicBezTo>
                    <a:pt x="1797" y="2154"/>
                    <a:pt x="1875" y="2207"/>
                    <a:pt x="1924" y="2260"/>
                  </a:cubicBezTo>
                  <a:cubicBezTo>
                    <a:pt x="1973" y="2313"/>
                    <a:pt x="2000" y="2373"/>
                    <a:pt x="2000" y="2430"/>
                  </a:cubicBezTo>
                  <a:cubicBezTo>
                    <a:pt x="2000" y="2487"/>
                    <a:pt x="1973" y="2547"/>
                    <a:pt x="1924" y="2600"/>
                  </a:cubicBezTo>
                  <a:cubicBezTo>
                    <a:pt x="1875" y="2653"/>
                    <a:pt x="1797" y="2706"/>
                    <a:pt x="1707" y="2750"/>
                  </a:cubicBezTo>
                  <a:cubicBezTo>
                    <a:pt x="1617" y="2794"/>
                    <a:pt x="1501" y="2834"/>
                    <a:pt x="1383" y="2864"/>
                  </a:cubicBezTo>
                  <a:cubicBezTo>
                    <a:pt x="1265" y="2894"/>
                    <a:pt x="1128" y="2917"/>
                    <a:pt x="1000" y="2930"/>
                  </a:cubicBezTo>
                  <a:cubicBezTo>
                    <a:pt x="872" y="2943"/>
                    <a:pt x="735" y="2947"/>
                    <a:pt x="617" y="2944"/>
                  </a:cubicBezTo>
                  <a:cubicBezTo>
                    <a:pt x="499" y="2941"/>
                    <a:pt x="383" y="2927"/>
                    <a:pt x="293" y="2910"/>
                  </a:cubicBezTo>
                  <a:cubicBezTo>
                    <a:pt x="203" y="2893"/>
                    <a:pt x="125" y="2867"/>
                    <a:pt x="76" y="2840"/>
                  </a:cubicBezTo>
                  <a:cubicBezTo>
                    <a:pt x="27" y="2813"/>
                    <a:pt x="0" y="2780"/>
                    <a:pt x="0" y="2750"/>
                  </a:cubicBezTo>
                  <a:cubicBezTo>
                    <a:pt x="0" y="2720"/>
                    <a:pt x="27" y="2687"/>
                    <a:pt x="76" y="2660"/>
                  </a:cubicBezTo>
                  <a:cubicBezTo>
                    <a:pt x="125" y="2633"/>
                    <a:pt x="203" y="2607"/>
                    <a:pt x="293" y="2590"/>
                  </a:cubicBezTo>
                  <a:cubicBezTo>
                    <a:pt x="383" y="2573"/>
                    <a:pt x="499" y="2559"/>
                    <a:pt x="617" y="2556"/>
                  </a:cubicBezTo>
                  <a:cubicBezTo>
                    <a:pt x="735" y="2553"/>
                    <a:pt x="872" y="2557"/>
                    <a:pt x="1000" y="2570"/>
                  </a:cubicBezTo>
                  <a:cubicBezTo>
                    <a:pt x="1128" y="2583"/>
                    <a:pt x="1265" y="2606"/>
                    <a:pt x="1383" y="2636"/>
                  </a:cubicBezTo>
                  <a:cubicBezTo>
                    <a:pt x="1501" y="2666"/>
                    <a:pt x="1617" y="2706"/>
                    <a:pt x="1707" y="2750"/>
                  </a:cubicBezTo>
                  <a:cubicBezTo>
                    <a:pt x="1797" y="2794"/>
                    <a:pt x="1875" y="2847"/>
                    <a:pt x="1924" y="2900"/>
                  </a:cubicBezTo>
                  <a:cubicBezTo>
                    <a:pt x="1973" y="2953"/>
                    <a:pt x="2000" y="3013"/>
                    <a:pt x="2000" y="3070"/>
                  </a:cubicBezTo>
                  <a:cubicBezTo>
                    <a:pt x="2000" y="3127"/>
                    <a:pt x="1973" y="3187"/>
                    <a:pt x="1924" y="3240"/>
                  </a:cubicBezTo>
                  <a:cubicBezTo>
                    <a:pt x="1875" y="3293"/>
                    <a:pt x="1797" y="3346"/>
                    <a:pt x="1707" y="3390"/>
                  </a:cubicBezTo>
                  <a:cubicBezTo>
                    <a:pt x="1617" y="3434"/>
                    <a:pt x="1501" y="3474"/>
                    <a:pt x="1383" y="3504"/>
                  </a:cubicBezTo>
                  <a:cubicBezTo>
                    <a:pt x="1265" y="3534"/>
                    <a:pt x="1128" y="3557"/>
                    <a:pt x="1000" y="3570"/>
                  </a:cubicBezTo>
                  <a:cubicBezTo>
                    <a:pt x="872" y="3583"/>
                    <a:pt x="735" y="3587"/>
                    <a:pt x="617" y="3584"/>
                  </a:cubicBezTo>
                  <a:cubicBezTo>
                    <a:pt x="499" y="3581"/>
                    <a:pt x="383" y="3567"/>
                    <a:pt x="293" y="3550"/>
                  </a:cubicBezTo>
                  <a:cubicBezTo>
                    <a:pt x="203" y="3533"/>
                    <a:pt x="125" y="3507"/>
                    <a:pt x="76" y="3480"/>
                  </a:cubicBezTo>
                  <a:cubicBezTo>
                    <a:pt x="27" y="3453"/>
                    <a:pt x="0" y="3420"/>
                    <a:pt x="0" y="3390"/>
                  </a:cubicBezTo>
                  <a:cubicBezTo>
                    <a:pt x="0" y="3360"/>
                    <a:pt x="27" y="3327"/>
                    <a:pt x="76" y="3300"/>
                  </a:cubicBezTo>
                  <a:cubicBezTo>
                    <a:pt x="125" y="3273"/>
                    <a:pt x="203" y="3247"/>
                    <a:pt x="293" y="3230"/>
                  </a:cubicBezTo>
                  <a:cubicBezTo>
                    <a:pt x="383" y="3213"/>
                    <a:pt x="499" y="3199"/>
                    <a:pt x="617" y="3196"/>
                  </a:cubicBezTo>
                  <a:cubicBezTo>
                    <a:pt x="735" y="3193"/>
                    <a:pt x="872" y="3197"/>
                    <a:pt x="1000" y="3210"/>
                  </a:cubicBezTo>
                  <a:cubicBezTo>
                    <a:pt x="1128" y="3223"/>
                    <a:pt x="1265" y="3246"/>
                    <a:pt x="1383" y="3276"/>
                  </a:cubicBezTo>
                  <a:cubicBezTo>
                    <a:pt x="1501" y="3306"/>
                    <a:pt x="1617" y="3346"/>
                    <a:pt x="1707" y="3390"/>
                  </a:cubicBezTo>
                  <a:cubicBezTo>
                    <a:pt x="1797" y="3434"/>
                    <a:pt x="1875" y="3487"/>
                    <a:pt x="1924" y="3540"/>
                  </a:cubicBezTo>
                  <a:cubicBezTo>
                    <a:pt x="1973" y="3593"/>
                    <a:pt x="2000" y="3653"/>
                    <a:pt x="2000" y="3710"/>
                  </a:cubicBezTo>
                  <a:cubicBezTo>
                    <a:pt x="2000" y="3767"/>
                    <a:pt x="1973" y="3827"/>
                    <a:pt x="1924" y="3880"/>
                  </a:cubicBezTo>
                  <a:cubicBezTo>
                    <a:pt x="1875" y="3933"/>
                    <a:pt x="1797" y="3986"/>
                    <a:pt x="1707" y="4030"/>
                  </a:cubicBezTo>
                  <a:cubicBezTo>
                    <a:pt x="1617" y="4074"/>
                    <a:pt x="1501" y="4114"/>
                    <a:pt x="1383" y="4144"/>
                  </a:cubicBezTo>
                  <a:cubicBezTo>
                    <a:pt x="1265" y="4174"/>
                    <a:pt x="1128" y="4197"/>
                    <a:pt x="1000" y="4210"/>
                  </a:cubicBezTo>
                  <a:cubicBezTo>
                    <a:pt x="872" y="4223"/>
                    <a:pt x="735" y="4227"/>
                    <a:pt x="617" y="4224"/>
                  </a:cubicBezTo>
                  <a:cubicBezTo>
                    <a:pt x="499" y="4221"/>
                    <a:pt x="383" y="4207"/>
                    <a:pt x="293" y="4190"/>
                  </a:cubicBezTo>
                  <a:cubicBezTo>
                    <a:pt x="203" y="4173"/>
                    <a:pt x="125" y="4147"/>
                    <a:pt x="76" y="4120"/>
                  </a:cubicBezTo>
                  <a:cubicBezTo>
                    <a:pt x="27" y="4093"/>
                    <a:pt x="0" y="4060"/>
                    <a:pt x="0" y="4030"/>
                  </a:cubicBezTo>
                  <a:cubicBezTo>
                    <a:pt x="0" y="4000"/>
                    <a:pt x="27" y="3967"/>
                    <a:pt x="76" y="3940"/>
                  </a:cubicBezTo>
                  <a:cubicBezTo>
                    <a:pt x="125" y="3913"/>
                    <a:pt x="203" y="3887"/>
                    <a:pt x="293" y="3870"/>
                  </a:cubicBezTo>
                  <a:cubicBezTo>
                    <a:pt x="383" y="3853"/>
                    <a:pt x="499" y="3839"/>
                    <a:pt x="617" y="3836"/>
                  </a:cubicBezTo>
                  <a:cubicBezTo>
                    <a:pt x="735" y="3833"/>
                    <a:pt x="872" y="3837"/>
                    <a:pt x="1000" y="3850"/>
                  </a:cubicBezTo>
                  <a:cubicBezTo>
                    <a:pt x="1128" y="3863"/>
                    <a:pt x="1265" y="3886"/>
                    <a:pt x="1383" y="3916"/>
                  </a:cubicBezTo>
                  <a:cubicBezTo>
                    <a:pt x="1501" y="3946"/>
                    <a:pt x="1617" y="3986"/>
                    <a:pt x="1707" y="4030"/>
                  </a:cubicBezTo>
                  <a:cubicBezTo>
                    <a:pt x="1797" y="4074"/>
                    <a:pt x="1875" y="4127"/>
                    <a:pt x="1924" y="4180"/>
                  </a:cubicBezTo>
                  <a:cubicBezTo>
                    <a:pt x="1973" y="4233"/>
                    <a:pt x="2000" y="4293"/>
                    <a:pt x="2000" y="4350"/>
                  </a:cubicBezTo>
                  <a:cubicBezTo>
                    <a:pt x="2000" y="4407"/>
                    <a:pt x="1973" y="4467"/>
                    <a:pt x="1924" y="4520"/>
                  </a:cubicBezTo>
                  <a:cubicBezTo>
                    <a:pt x="1875" y="4573"/>
                    <a:pt x="1797" y="4626"/>
                    <a:pt x="1707" y="4670"/>
                  </a:cubicBezTo>
                  <a:cubicBezTo>
                    <a:pt x="1617" y="4714"/>
                    <a:pt x="1501" y="4754"/>
                    <a:pt x="1383" y="4784"/>
                  </a:cubicBezTo>
                  <a:cubicBezTo>
                    <a:pt x="1265" y="4814"/>
                    <a:pt x="1128" y="4837"/>
                    <a:pt x="1000" y="4850"/>
                  </a:cubicBezTo>
                  <a:cubicBezTo>
                    <a:pt x="872" y="4863"/>
                    <a:pt x="744" y="4863"/>
                    <a:pt x="617" y="4864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65" name="Freeform 5"/>
            <p:cNvSpPr/>
            <p:nvPr/>
          </p:nvSpPr>
          <p:spPr>
            <a:xfrm>
              <a:off x="1080" y="5028"/>
              <a:ext cx="1800" cy="2652"/>
            </a:xfrm>
            <a:custGeom>
              <a:avLst/>
              <a:gdLst>
                <a:gd name="txL" fmla="*/ 0 w 1980"/>
                <a:gd name="txT" fmla="*/ 0 h 2652"/>
                <a:gd name="txR" fmla="*/ 1980 w 1980"/>
                <a:gd name="txB" fmla="*/ 2652 h 2652"/>
              </a:gdLst>
              <a:ahLst/>
              <a:cxnLst>
                <a:cxn ang="0">
                  <a:pos x="1980" y="0"/>
                </a:cxn>
                <a:cxn ang="0">
                  <a:pos x="0" y="0"/>
                </a:cxn>
                <a:cxn ang="0">
                  <a:pos x="0" y="2652"/>
                </a:cxn>
                <a:cxn ang="0">
                  <a:pos x="1980" y="2652"/>
                </a:cxn>
              </a:cxnLst>
              <a:rect l="txL" t="txT" r="txR" b="txB"/>
              <a:pathLst>
                <a:path w="1980" h="2652">
                  <a:moveTo>
                    <a:pt x="1980" y="0"/>
                  </a:moveTo>
                  <a:lnTo>
                    <a:pt x="0" y="0"/>
                  </a:lnTo>
                  <a:lnTo>
                    <a:pt x="0" y="2652"/>
                  </a:lnTo>
                  <a:lnTo>
                    <a:pt x="1980" y="2652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7171" name="Line 9"/>
          <p:cNvSpPr/>
          <p:nvPr/>
        </p:nvSpPr>
        <p:spPr>
          <a:xfrm>
            <a:off x="2219325" y="2133600"/>
            <a:ext cx="0" cy="693738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3" name="Group 10"/>
          <p:cNvGrpSpPr/>
          <p:nvPr/>
        </p:nvGrpSpPr>
        <p:grpSpPr>
          <a:xfrm>
            <a:off x="1152525" y="304800"/>
            <a:ext cx="1133475" cy="3886200"/>
            <a:chOff x="864" y="1200"/>
            <a:chExt cx="714" cy="2448"/>
          </a:xfrm>
        </p:grpSpPr>
        <p:grpSp>
          <p:nvGrpSpPr>
            <p:cNvPr id="7253" name="Group 11"/>
            <p:cNvGrpSpPr/>
            <p:nvPr/>
          </p:nvGrpSpPr>
          <p:grpSpPr>
            <a:xfrm>
              <a:off x="864" y="1968"/>
              <a:ext cx="714" cy="1680"/>
              <a:chOff x="1786" y="5490"/>
              <a:chExt cx="1124" cy="2658"/>
            </a:xfrm>
          </p:grpSpPr>
          <p:sp>
            <p:nvSpPr>
              <p:cNvPr id="7259" name="Line 12"/>
              <p:cNvSpPr/>
              <p:nvPr/>
            </p:nvSpPr>
            <p:spPr>
              <a:xfrm>
                <a:off x="2340" y="5496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lg"/>
              </a:ln>
            </p:spPr>
          </p:sp>
          <p:sp>
            <p:nvSpPr>
              <p:cNvPr id="7260" name="Freeform 13"/>
              <p:cNvSpPr/>
              <p:nvPr/>
            </p:nvSpPr>
            <p:spPr>
              <a:xfrm>
                <a:off x="2415" y="5490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61" name="Freeform 14"/>
              <p:cNvSpPr/>
              <p:nvPr/>
            </p:nvSpPr>
            <p:spPr>
              <a:xfrm>
                <a:off x="2520" y="5490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62" name="Freeform 15"/>
              <p:cNvSpPr/>
              <p:nvPr/>
            </p:nvSpPr>
            <p:spPr>
              <a:xfrm>
                <a:off x="1786" y="5505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63" name="Freeform 16"/>
              <p:cNvSpPr/>
              <p:nvPr/>
            </p:nvSpPr>
            <p:spPr>
              <a:xfrm>
                <a:off x="2025" y="5490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254" name="Group 17"/>
            <p:cNvGrpSpPr/>
            <p:nvPr/>
          </p:nvGrpSpPr>
          <p:grpSpPr>
            <a:xfrm>
              <a:off x="1095" y="1200"/>
              <a:ext cx="258" cy="725"/>
              <a:chOff x="2958" y="411"/>
              <a:chExt cx="258" cy="725"/>
            </a:xfrm>
          </p:grpSpPr>
          <p:sp>
            <p:nvSpPr>
              <p:cNvPr id="7255" name="AutoShape 18"/>
              <p:cNvSpPr/>
              <p:nvPr/>
            </p:nvSpPr>
            <p:spPr>
              <a:xfrm rot="5400000" flipH="1">
                <a:off x="2883" y="813"/>
                <a:ext cx="397" cy="248"/>
              </a:xfrm>
              <a:prstGeom prst="cube">
                <a:avLst>
                  <a:gd name="adj" fmla="val 30083"/>
                </a:avLst>
              </a:prstGeom>
              <a:solidFill>
                <a:srgbClr val="000099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56" name="AutoShape 19"/>
              <p:cNvSpPr/>
              <p:nvPr/>
            </p:nvSpPr>
            <p:spPr>
              <a:xfrm rot="5400000" flipH="1">
                <a:off x="2883" y="485"/>
                <a:ext cx="397" cy="248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57" name="Text Box 20"/>
              <p:cNvSpPr txBox="1"/>
              <p:nvPr/>
            </p:nvSpPr>
            <p:spPr>
              <a:xfrm>
                <a:off x="2999" y="907"/>
                <a:ext cx="217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6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58" name="Text Box 21"/>
              <p:cNvSpPr txBox="1"/>
              <p:nvPr/>
            </p:nvSpPr>
            <p:spPr>
              <a:xfrm>
                <a:off x="2997" y="465"/>
                <a:ext cx="21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6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4054" name="Line 22"/>
          <p:cNvSpPr/>
          <p:nvPr/>
        </p:nvSpPr>
        <p:spPr>
          <a:xfrm rot="-5400000" flipH="1">
            <a:off x="828675" y="2990850"/>
            <a:ext cx="0" cy="571500"/>
          </a:xfrm>
          <a:prstGeom prst="line">
            <a:avLst/>
          </a:prstGeom>
          <a:ln w="38100" cap="flat" cmpd="sng">
            <a:solidFill>
              <a:srgbClr val="00808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6" name="Group 23"/>
          <p:cNvGrpSpPr/>
          <p:nvPr/>
        </p:nvGrpSpPr>
        <p:grpSpPr>
          <a:xfrm flipV="1">
            <a:off x="1381125" y="3124200"/>
            <a:ext cx="701675" cy="2362200"/>
            <a:chOff x="1980" y="5520"/>
            <a:chExt cx="735" cy="2472"/>
          </a:xfrm>
        </p:grpSpPr>
        <p:sp>
          <p:nvSpPr>
            <p:cNvPr id="7250" name="Freeform 24"/>
            <p:cNvSpPr/>
            <p:nvPr/>
          </p:nvSpPr>
          <p:spPr>
            <a:xfrm>
              <a:off x="2340" y="5520"/>
              <a:ext cx="1" cy="2472"/>
            </a:xfrm>
            <a:custGeom>
              <a:avLst/>
              <a:gdLst>
                <a:gd name="txL" fmla="*/ 0 w 1"/>
                <a:gd name="txT" fmla="*/ 0 h 2472"/>
                <a:gd name="txR" fmla="*/ 1 w 1"/>
                <a:gd name="txB" fmla="*/ 2472 h 2472"/>
              </a:gdLst>
              <a:ahLst/>
              <a:cxnLst>
                <a:cxn ang="0">
                  <a:pos x="0" y="2472"/>
                </a:cxn>
                <a:cxn ang="0">
                  <a:pos x="0" y="0"/>
                </a:cxn>
              </a:cxnLst>
              <a:rect l="txL" t="txT" r="txR" b="txB"/>
              <a:pathLst>
                <a:path w="1" h="2472">
                  <a:moveTo>
                    <a:pt x="0" y="2472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808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51" name="Freeform 25"/>
            <p:cNvSpPr/>
            <p:nvPr/>
          </p:nvSpPr>
          <p:spPr>
            <a:xfrm>
              <a:off x="2580" y="5565"/>
              <a:ext cx="135" cy="2427"/>
            </a:xfrm>
            <a:custGeom>
              <a:avLst/>
              <a:gdLst>
                <a:gd name="txL" fmla="*/ 0 w 135"/>
                <a:gd name="txT" fmla="*/ 0 h 2427"/>
                <a:gd name="txR" fmla="*/ 135 w 135"/>
                <a:gd name="txB" fmla="*/ 2427 h 2427"/>
              </a:gdLst>
              <a:ahLst/>
              <a:cxnLst>
                <a:cxn ang="0">
                  <a:pos x="120" y="2427"/>
                </a:cxn>
                <a:cxn ang="0">
                  <a:pos x="15" y="1245"/>
                </a:cxn>
                <a:cxn ang="0">
                  <a:pos x="135" y="0"/>
                </a:cxn>
              </a:cxnLst>
              <a:rect l="txL" t="txT" r="txR" b="txB"/>
              <a:pathLst>
                <a:path w="135" h="2427">
                  <a:moveTo>
                    <a:pt x="120" y="2427"/>
                  </a:moveTo>
                  <a:cubicBezTo>
                    <a:pt x="102" y="2230"/>
                    <a:pt x="30" y="1740"/>
                    <a:pt x="15" y="1245"/>
                  </a:cubicBezTo>
                  <a:cubicBezTo>
                    <a:pt x="0" y="750"/>
                    <a:pt x="110" y="259"/>
                    <a:pt x="135" y="0"/>
                  </a:cubicBezTo>
                </a:path>
              </a:pathLst>
            </a:custGeom>
            <a:noFill/>
            <a:ln w="38100" cap="flat" cmpd="sng">
              <a:solidFill>
                <a:srgbClr val="00808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52" name="Freeform 26"/>
            <p:cNvSpPr/>
            <p:nvPr/>
          </p:nvSpPr>
          <p:spPr>
            <a:xfrm flipH="1">
              <a:off x="1980" y="5556"/>
              <a:ext cx="135" cy="2427"/>
            </a:xfrm>
            <a:custGeom>
              <a:avLst/>
              <a:gdLst>
                <a:gd name="txL" fmla="*/ 0 w 135"/>
                <a:gd name="txT" fmla="*/ 0 h 2427"/>
                <a:gd name="txR" fmla="*/ 135 w 135"/>
                <a:gd name="txB" fmla="*/ 2427 h 2427"/>
              </a:gdLst>
              <a:ahLst/>
              <a:cxnLst>
                <a:cxn ang="0">
                  <a:pos x="120" y="2427"/>
                </a:cxn>
                <a:cxn ang="0">
                  <a:pos x="15" y="1245"/>
                </a:cxn>
                <a:cxn ang="0">
                  <a:pos x="135" y="0"/>
                </a:cxn>
              </a:cxnLst>
              <a:rect l="txL" t="txT" r="txR" b="txB"/>
              <a:pathLst>
                <a:path w="135" h="2427">
                  <a:moveTo>
                    <a:pt x="120" y="2427"/>
                  </a:moveTo>
                  <a:cubicBezTo>
                    <a:pt x="102" y="2230"/>
                    <a:pt x="30" y="1740"/>
                    <a:pt x="15" y="1245"/>
                  </a:cubicBezTo>
                  <a:cubicBezTo>
                    <a:pt x="0" y="750"/>
                    <a:pt x="110" y="259"/>
                    <a:pt x="135" y="0"/>
                  </a:cubicBezTo>
                </a:path>
              </a:pathLst>
            </a:custGeom>
            <a:noFill/>
            <a:ln w="38100" cap="flat" cmpd="sng">
              <a:solidFill>
                <a:srgbClr val="00808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4059" name="Line 27"/>
          <p:cNvSpPr/>
          <p:nvPr/>
        </p:nvSpPr>
        <p:spPr>
          <a:xfrm rot="10800000">
            <a:off x="228600" y="4133850"/>
            <a:ext cx="0" cy="571500"/>
          </a:xfrm>
          <a:prstGeom prst="line">
            <a:avLst/>
          </a:prstGeom>
          <a:ln w="38100" cap="flat" cmpd="sng">
            <a:solidFill>
              <a:srgbClr val="008080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44060" name="Group 28"/>
          <p:cNvGraphicFramePr>
            <a:graphicFrameLocks noGrp="1"/>
          </p:cNvGraphicFramePr>
          <p:nvPr>
            <p:ph sz="half" idx="1"/>
          </p:nvPr>
        </p:nvGraphicFramePr>
        <p:xfrm>
          <a:off x="5181600" y="533400"/>
          <a:ext cx="3657600" cy="5541963"/>
        </p:xfrm>
        <a:graphic>
          <a:graphicData uri="http://schemas.openxmlformats.org/drawingml/2006/table">
            <a:tbl>
              <a:tblPr/>
              <a:tblGrid>
                <a:gridCol w="1271588"/>
                <a:gridCol w="1166812"/>
                <a:gridCol w="1219200"/>
              </a:tblGrid>
              <a:tr h="11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S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极</a:t>
                      </a:r>
                      <a:b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</a:b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插入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拔出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感应电流方向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（俯视）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顺时针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逆时针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穿过回路磁通量的变化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增大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减小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原磁场</a:t>
                      </a:r>
                      <a:b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</a:b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方向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向上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向上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感应电流磁场方向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向上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4086" name="Rectangle 54"/>
          <p:cNvSpPr/>
          <p:nvPr/>
        </p:nvSpPr>
        <p:spPr>
          <a:xfrm>
            <a:off x="6538913" y="17526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87" name="Rectangle 55"/>
          <p:cNvSpPr/>
          <p:nvPr/>
        </p:nvSpPr>
        <p:spPr>
          <a:xfrm>
            <a:off x="7681913" y="17526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88" name="Rectangle 56"/>
          <p:cNvSpPr/>
          <p:nvPr/>
        </p:nvSpPr>
        <p:spPr>
          <a:xfrm>
            <a:off x="6477000" y="28194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89" name="Rectangle 57"/>
          <p:cNvSpPr/>
          <p:nvPr/>
        </p:nvSpPr>
        <p:spPr>
          <a:xfrm>
            <a:off x="7681913" y="28194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90" name="Rectangle 58"/>
          <p:cNvSpPr/>
          <p:nvPr/>
        </p:nvSpPr>
        <p:spPr>
          <a:xfrm>
            <a:off x="6477000" y="39624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91" name="Rectangle 59"/>
          <p:cNvSpPr/>
          <p:nvPr/>
        </p:nvSpPr>
        <p:spPr>
          <a:xfrm>
            <a:off x="7681913" y="39624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92" name="Rectangle 60"/>
          <p:cNvSpPr/>
          <p:nvPr/>
        </p:nvSpPr>
        <p:spPr>
          <a:xfrm>
            <a:off x="6477000" y="51054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93" name="Rectangle 61"/>
          <p:cNvSpPr/>
          <p:nvPr/>
        </p:nvSpPr>
        <p:spPr>
          <a:xfrm>
            <a:off x="7681913" y="5105400"/>
            <a:ext cx="1066800" cy="914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94" name="Rectangle 62"/>
          <p:cNvSpPr/>
          <p:nvPr/>
        </p:nvSpPr>
        <p:spPr>
          <a:xfrm>
            <a:off x="5243513" y="1738313"/>
            <a:ext cx="1143000" cy="990600"/>
          </a:xfrm>
          <a:prstGeom prst="rect">
            <a:avLst/>
          </a:prstGeom>
          <a:solidFill>
            <a:srgbClr val="B2B2B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95" name="Rectangle 63"/>
          <p:cNvSpPr/>
          <p:nvPr/>
        </p:nvSpPr>
        <p:spPr>
          <a:xfrm>
            <a:off x="5243513" y="2819400"/>
            <a:ext cx="1143000" cy="990600"/>
          </a:xfrm>
          <a:prstGeom prst="rect">
            <a:avLst/>
          </a:prstGeom>
          <a:solidFill>
            <a:srgbClr val="B2B2B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96" name="Rectangle 64"/>
          <p:cNvSpPr/>
          <p:nvPr/>
        </p:nvSpPr>
        <p:spPr>
          <a:xfrm>
            <a:off x="5243513" y="3962400"/>
            <a:ext cx="1143000" cy="990600"/>
          </a:xfrm>
          <a:prstGeom prst="rect">
            <a:avLst/>
          </a:prstGeom>
          <a:solidFill>
            <a:srgbClr val="B2B2B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97" name="Rectangle 65"/>
          <p:cNvSpPr/>
          <p:nvPr/>
        </p:nvSpPr>
        <p:spPr>
          <a:xfrm>
            <a:off x="5243513" y="5105400"/>
            <a:ext cx="1143000" cy="762000"/>
          </a:xfrm>
          <a:prstGeom prst="rect">
            <a:avLst/>
          </a:prstGeom>
          <a:solidFill>
            <a:srgbClr val="B2B2B2"/>
          </a:solidFill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98" name="Rectangle 66"/>
          <p:cNvSpPr/>
          <p:nvPr/>
        </p:nvSpPr>
        <p:spPr>
          <a:xfrm>
            <a:off x="7696200" y="762000"/>
            <a:ext cx="1066800" cy="762000"/>
          </a:xfrm>
          <a:prstGeom prst="rect">
            <a:avLst/>
          </a:prstGeom>
          <a:solidFill>
            <a:srgbClr val="B2B2B2"/>
          </a:solidFill>
          <a:ln w="9525">
            <a:noFill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106" name="Line 74"/>
          <p:cNvSpPr/>
          <p:nvPr/>
        </p:nvSpPr>
        <p:spPr>
          <a:xfrm flipV="1">
            <a:off x="4572000" y="2133600"/>
            <a:ext cx="0" cy="693738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7" name="Group 75"/>
          <p:cNvGrpSpPr/>
          <p:nvPr/>
        </p:nvGrpSpPr>
        <p:grpSpPr>
          <a:xfrm>
            <a:off x="3505200" y="1981200"/>
            <a:ext cx="1133475" cy="3886200"/>
            <a:chOff x="864" y="1200"/>
            <a:chExt cx="714" cy="2448"/>
          </a:xfrm>
        </p:grpSpPr>
        <p:grpSp>
          <p:nvGrpSpPr>
            <p:cNvPr id="7239" name="Group 76"/>
            <p:cNvGrpSpPr/>
            <p:nvPr/>
          </p:nvGrpSpPr>
          <p:grpSpPr>
            <a:xfrm>
              <a:off x="864" y="1968"/>
              <a:ext cx="714" cy="1680"/>
              <a:chOff x="1786" y="5490"/>
              <a:chExt cx="1124" cy="2658"/>
            </a:xfrm>
          </p:grpSpPr>
          <p:sp>
            <p:nvSpPr>
              <p:cNvPr id="7245" name="Line 77"/>
              <p:cNvSpPr/>
              <p:nvPr/>
            </p:nvSpPr>
            <p:spPr>
              <a:xfrm>
                <a:off x="2340" y="5496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lg"/>
              </a:ln>
            </p:spPr>
          </p:sp>
          <p:sp>
            <p:nvSpPr>
              <p:cNvPr id="7246" name="Freeform 78"/>
              <p:cNvSpPr/>
              <p:nvPr/>
            </p:nvSpPr>
            <p:spPr>
              <a:xfrm>
                <a:off x="2415" y="5490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47" name="Freeform 79"/>
              <p:cNvSpPr/>
              <p:nvPr/>
            </p:nvSpPr>
            <p:spPr>
              <a:xfrm>
                <a:off x="2520" y="5490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48" name="Freeform 80"/>
              <p:cNvSpPr/>
              <p:nvPr/>
            </p:nvSpPr>
            <p:spPr>
              <a:xfrm>
                <a:off x="1786" y="5505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49" name="Freeform 81"/>
              <p:cNvSpPr/>
              <p:nvPr/>
            </p:nvSpPr>
            <p:spPr>
              <a:xfrm>
                <a:off x="2025" y="5490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240" name="Group 82"/>
            <p:cNvGrpSpPr/>
            <p:nvPr/>
          </p:nvGrpSpPr>
          <p:grpSpPr>
            <a:xfrm>
              <a:off x="1095" y="1200"/>
              <a:ext cx="258" cy="725"/>
              <a:chOff x="2958" y="411"/>
              <a:chExt cx="258" cy="725"/>
            </a:xfrm>
          </p:grpSpPr>
          <p:sp>
            <p:nvSpPr>
              <p:cNvPr id="7241" name="AutoShape 83"/>
              <p:cNvSpPr/>
              <p:nvPr/>
            </p:nvSpPr>
            <p:spPr>
              <a:xfrm rot="5400000" flipH="1">
                <a:off x="2883" y="813"/>
                <a:ext cx="397" cy="248"/>
              </a:xfrm>
              <a:prstGeom prst="cube">
                <a:avLst>
                  <a:gd name="adj" fmla="val 30083"/>
                </a:avLst>
              </a:prstGeom>
              <a:solidFill>
                <a:srgbClr val="000099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42" name="AutoShape 84"/>
              <p:cNvSpPr/>
              <p:nvPr/>
            </p:nvSpPr>
            <p:spPr>
              <a:xfrm rot="5400000" flipH="1">
                <a:off x="2883" y="485"/>
                <a:ext cx="397" cy="248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43" name="Text Box 85"/>
              <p:cNvSpPr txBox="1"/>
              <p:nvPr/>
            </p:nvSpPr>
            <p:spPr>
              <a:xfrm>
                <a:off x="2999" y="907"/>
                <a:ext cx="217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6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44" name="Text Box 86"/>
              <p:cNvSpPr txBox="1"/>
              <p:nvPr/>
            </p:nvSpPr>
            <p:spPr>
              <a:xfrm>
                <a:off x="2997" y="465"/>
                <a:ext cx="216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6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4119" name="Line 87"/>
          <p:cNvSpPr/>
          <p:nvPr/>
        </p:nvSpPr>
        <p:spPr>
          <a:xfrm rot="5400000">
            <a:off x="3181350" y="2990850"/>
            <a:ext cx="0" cy="571500"/>
          </a:xfrm>
          <a:prstGeom prst="line">
            <a:avLst/>
          </a:prstGeom>
          <a:ln w="38100" cap="flat" cmpd="sng">
            <a:solidFill>
              <a:srgbClr val="00808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0" name="Group 88"/>
          <p:cNvGrpSpPr/>
          <p:nvPr/>
        </p:nvGrpSpPr>
        <p:grpSpPr>
          <a:xfrm>
            <a:off x="3733800" y="3124200"/>
            <a:ext cx="701675" cy="2362200"/>
            <a:chOff x="1980" y="5520"/>
            <a:chExt cx="735" cy="2472"/>
          </a:xfrm>
        </p:grpSpPr>
        <p:sp>
          <p:nvSpPr>
            <p:cNvPr id="7236" name="Freeform 89"/>
            <p:cNvSpPr/>
            <p:nvPr/>
          </p:nvSpPr>
          <p:spPr>
            <a:xfrm>
              <a:off x="2340" y="5520"/>
              <a:ext cx="1" cy="2472"/>
            </a:xfrm>
            <a:custGeom>
              <a:avLst/>
              <a:gdLst>
                <a:gd name="txL" fmla="*/ 0 w 1"/>
                <a:gd name="txT" fmla="*/ 0 h 2472"/>
                <a:gd name="txR" fmla="*/ 1 w 1"/>
                <a:gd name="txB" fmla="*/ 2472 h 2472"/>
              </a:gdLst>
              <a:ahLst/>
              <a:cxnLst>
                <a:cxn ang="0">
                  <a:pos x="0" y="2472"/>
                </a:cxn>
                <a:cxn ang="0">
                  <a:pos x="0" y="0"/>
                </a:cxn>
              </a:cxnLst>
              <a:rect l="txL" t="txT" r="txR" b="txB"/>
              <a:pathLst>
                <a:path w="1" h="2472">
                  <a:moveTo>
                    <a:pt x="0" y="2472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808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37" name="Freeform 90"/>
            <p:cNvSpPr/>
            <p:nvPr/>
          </p:nvSpPr>
          <p:spPr>
            <a:xfrm>
              <a:off x="2580" y="5565"/>
              <a:ext cx="135" cy="2427"/>
            </a:xfrm>
            <a:custGeom>
              <a:avLst/>
              <a:gdLst>
                <a:gd name="txL" fmla="*/ 0 w 135"/>
                <a:gd name="txT" fmla="*/ 0 h 2427"/>
                <a:gd name="txR" fmla="*/ 135 w 135"/>
                <a:gd name="txB" fmla="*/ 2427 h 2427"/>
              </a:gdLst>
              <a:ahLst/>
              <a:cxnLst>
                <a:cxn ang="0">
                  <a:pos x="120" y="2427"/>
                </a:cxn>
                <a:cxn ang="0">
                  <a:pos x="15" y="1245"/>
                </a:cxn>
                <a:cxn ang="0">
                  <a:pos x="135" y="0"/>
                </a:cxn>
              </a:cxnLst>
              <a:rect l="txL" t="txT" r="txR" b="txB"/>
              <a:pathLst>
                <a:path w="135" h="2427">
                  <a:moveTo>
                    <a:pt x="120" y="2427"/>
                  </a:moveTo>
                  <a:cubicBezTo>
                    <a:pt x="102" y="2230"/>
                    <a:pt x="30" y="1740"/>
                    <a:pt x="15" y="1245"/>
                  </a:cubicBezTo>
                  <a:cubicBezTo>
                    <a:pt x="0" y="750"/>
                    <a:pt x="110" y="259"/>
                    <a:pt x="135" y="0"/>
                  </a:cubicBezTo>
                </a:path>
              </a:pathLst>
            </a:custGeom>
            <a:noFill/>
            <a:ln w="38100" cap="flat" cmpd="sng">
              <a:solidFill>
                <a:srgbClr val="00808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38" name="Freeform 91"/>
            <p:cNvSpPr/>
            <p:nvPr/>
          </p:nvSpPr>
          <p:spPr>
            <a:xfrm flipH="1">
              <a:off x="1980" y="5556"/>
              <a:ext cx="135" cy="2427"/>
            </a:xfrm>
            <a:custGeom>
              <a:avLst/>
              <a:gdLst>
                <a:gd name="txL" fmla="*/ 0 w 135"/>
                <a:gd name="txT" fmla="*/ 0 h 2427"/>
                <a:gd name="txR" fmla="*/ 135 w 135"/>
                <a:gd name="txB" fmla="*/ 2427 h 2427"/>
              </a:gdLst>
              <a:ahLst/>
              <a:cxnLst>
                <a:cxn ang="0">
                  <a:pos x="120" y="2427"/>
                </a:cxn>
                <a:cxn ang="0">
                  <a:pos x="15" y="1245"/>
                </a:cxn>
                <a:cxn ang="0">
                  <a:pos x="135" y="0"/>
                </a:cxn>
              </a:cxnLst>
              <a:rect l="txL" t="txT" r="txR" b="txB"/>
              <a:pathLst>
                <a:path w="135" h="2427">
                  <a:moveTo>
                    <a:pt x="120" y="2427"/>
                  </a:moveTo>
                  <a:cubicBezTo>
                    <a:pt x="102" y="2230"/>
                    <a:pt x="30" y="1740"/>
                    <a:pt x="15" y="1245"/>
                  </a:cubicBezTo>
                  <a:cubicBezTo>
                    <a:pt x="0" y="750"/>
                    <a:pt x="110" y="259"/>
                    <a:pt x="135" y="0"/>
                  </a:cubicBezTo>
                </a:path>
              </a:pathLst>
            </a:custGeom>
            <a:noFill/>
            <a:ln w="38100" cap="flat" cmpd="sng">
              <a:solidFill>
                <a:srgbClr val="00808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4124" name="Line 92"/>
          <p:cNvSpPr/>
          <p:nvPr/>
        </p:nvSpPr>
        <p:spPr>
          <a:xfrm flipH="1">
            <a:off x="2667000" y="3981450"/>
            <a:ext cx="0" cy="571500"/>
          </a:xfrm>
          <a:prstGeom prst="line">
            <a:avLst/>
          </a:prstGeom>
          <a:ln w="38100" cap="flat" cmpd="sng">
            <a:solidFill>
              <a:srgbClr val="00808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7220" name="Group 106"/>
          <p:cNvGrpSpPr/>
          <p:nvPr/>
        </p:nvGrpSpPr>
        <p:grpSpPr>
          <a:xfrm>
            <a:off x="304800" y="4924425"/>
            <a:ext cx="1035050" cy="769938"/>
            <a:chOff x="186" y="3096"/>
            <a:chExt cx="652" cy="485"/>
          </a:xfrm>
        </p:grpSpPr>
        <p:sp>
          <p:nvSpPr>
            <p:cNvPr id="7233" name="Oval 107"/>
            <p:cNvSpPr>
              <a:spLocks noChangeAspect="1"/>
            </p:cNvSpPr>
            <p:nvPr/>
          </p:nvSpPr>
          <p:spPr>
            <a:xfrm>
              <a:off x="384" y="3177"/>
              <a:ext cx="265" cy="266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34" name="Text Box 108"/>
            <p:cNvSpPr txBox="1"/>
            <p:nvPr/>
          </p:nvSpPr>
          <p:spPr>
            <a:xfrm>
              <a:off x="186" y="3096"/>
              <a:ext cx="2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Font typeface="Wingdings" panose="05000000000000000000" pitchFamily="2" charset="2"/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_</a:t>
              </a:r>
              <a:endParaRPr lang="en-US" altLang="zh-CN" sz="3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235" name="Text Box 109"/>
            <p:cNvSpPr txBox="1"/>
            <p:nvPr/>
          </p:nvSpPr>
          <p:spPr>
            <a:xfrm>
              <a:off x="576" y="3216"/>
              <a:ext cx="26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Font typeface="Wingdings" panose="05000000000000000000" pitchFamily="2" charset="2"/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+</a:t>
              </a:r>
              <a:endParaRPr lang="en-US" altLang="zh-CN" sz="32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4142" name="Line 110"/>
          <p:cNvSpPr/>
          <p:nvPr/>
        </p:nvSpPr>
        <p:spPr>
          <a:xfrm flipV="1">
            <a:off x="819150" y="5091113"/>
            <a:ext cx="0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137" name="Line 105"/>
          <p:cNvSpPr/>
          <p:nvPr/>
        </p:nvSpPr>
        <p:spPr>
          <a:xfrm rot="2643446" flipH="1" flipV="1">
            <a:off x="885825" y="5124450"/>
            <a:ext cx="1588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2" name="Group 122"/>
          <p:cNvGrpSpPr/>
          <p:nvPr/>
        </p:nvGrpSpPr>
        <p:grpSpPr>
          <a:xfrm>
            <a:off x="2609850" y="3429000"/>
            <a:ext cx="1962150" cy="2251075"/>
            <a:chOff x="1644" y="2160"/>
            <a:chExt cx="1236" cy="1418"/>
          </a:xfrm>
        </p:grpSpPr>
        <p:grpSp>
          <p:nvGrpSpPr>
            <p:cNvPr id="7226" name="Group 68"/>
            <p:cNvGrpSpPr/>
            <p:nvPr/>
          </p:nvGrpSpPr>
          <p:grpSpPr>
            <a:xfrm>
              <a:off x="1762" y="2160"/>
              <a:ext cx="1118" cy="1162"/>
              <a:chOff x="1080" y="5028"/>
              <a:chExt cx="2700" cy="2652"/>
            </a:xfrm>
          </p:grpSpPr>
          <p:sp>
            <p:nvSpPr>
              <p:cNvPr id="7231" name="Freeform 69"/>
              <p:cNvSpPr/>
              <p:nvPr/>
            </p:nvSpPr>
            <p:spPr>
              <a:xfrm flipV="1">
                <a:off x="2340" y="5028"/>
                <a:ext cx="1440" cy="2652"/>
              </a:xfrm>
              <a:custGeom>
                <a:avLst/>
                <a:gdLst>
                  <a:gd name="txL" fmla="*/ 0 w 2000"/>
                  <a:gd name="txT" fmla="*/ 0 h 4864"/>
                  <a:gd name="txR" fmla="*/ 2000 w 2000"/>
                  <a:gd name="txB" fmla="*/ 4864 h 4864"/>
                </a:gdLst>
                <a:ahLst/>
                <a:cxnLst>
                  <a:cxn ang="0">
                    <a:pos x="1000" y="10"/>
                  </a:cxn>
                  <a:cxn ang="0">
                    <a:pos x="1707" y="190"/>
                  </a:cxn>
                  <a:cxn ang="0">
                    <a:pos x="2000" y="510"/>
                  </a:cxn>
                  <a:cxn ang="0">
                    <a:pos x="1707" y="830"/>
                  </a:cxn>
                  <a:cxn ang="0">
                    <a:pos x="1000" y="1010"/>
                  </a:cxn>
                  <a:cxn ang="0">
                    <a:pos x="293" y="990"/>
                  </a:cxn>
                  <a:cxn ang="0">
                    <a:pos x="0" y="830"/>
                  </a:cxn>
                  <a:cxn ang="0">
                    <a:pos x="293" y="670"/>
                  </a:cxn>
                  <a:cxn ang="0">
                    <a:pos x="1000" y="650"/>
                  </a:cxn>
                  <a:cxn ang="0">
                    <a:pos x="1707" y="830"/>
                  </a:cxn>
                  <a:cxn ang="0">
                    <a:pos x="2000" y="1150"/>
                  </a:cxn>
                  <a:cxn ang="0">
                    <a:pos x="1707" y="1470"/>
                  </a:cxn>
                  <a:cxn ang="0">
                    <a:pos x="1000" y="1650"/>
                  </a:cxn>
                  <a:cxn ang="0">
                    <a:pos x="293" y="1630"/>
                  </a:cxn>
                  <a:cxn ang="0">
                    <a:pos x="0" y="1470"/>
                  </a:cxn>
                  <a:cxn ang="0">
                    <a:pos x="293" y="1310"/>
                  </a:cxn>
                  <a:cxn ang="0">
                    <a:pos x="1000" y="1290"/>
                  </a:cxn>
                  <a:cxn ang="0">
                    <a:pos x="1707" y="1470"/>
                  </a:cxn>
                  <a:cxn ang="0">
                    <a:pos x="2000" y="1790"/>
                  </a:cxn>
                  <a:cxn ang="0">
                    <a:pos x="1707" y="2110"/>
                  </a:cxn>
                  <a:cxn ang="0">
                    <a:pos x="1000" y="2290"/>
                  </a:cxn>
                  <a:cxn ang="0">
                    <a:pos x="293" y="2270"/>
                  </a:cxn>
                  <a:cxn ang="0">
                    <a:pos x="0" y="2110"/>
                  </a:cxn>
                  <a:cxn ang="0">
                    <a:pos x="293" y="1950"/>
                  </a:cxn>
                  <a:cxn ang="0">
                    <a:pos x="1000" y="1930"/>
                  </a:cxn>
                  <a:cxn ang="0">
                    <a:pos x="1707" y="2110"/>
                  </a:cxn>
                  <a:cxn ang="0">
                    <a:pos x="2000" y="2430"/>
                  </a:cxn>
                  <a:cxn ang="0">
                    <a:pos x="1707" y="2750"/>
                  </a:cxn>
                  <a:cxn ang="0">
                    <a:pos x="1000" y="2930"/>
                  </a:cxn>
                  <a:cxn ang="0">
                    <a:pos x="293" y="2910"/>
                  </a:cxn>
                  <a:cxn ang="0">
                    <a:pos x="0" y="2750"/>
                  </a:cxn>
                  <a:cxn ang="0">
                    <a:pos x="293" y="2590"/>
                  </a:cxn>
                  <a:cxn ang="0">
                    <a:pos x="1000" y="2570"/>
                  </a:cxn>
                  <a:cxn ang="0">
                    <a:pos x="1707" y="2750"/>
                  </a:cxn>
                  <a:cxn ang="0">
                    <a:pos x="2000" y="3070"/>
                  </a:cxn>
                  <a:cxn ang="0">
                    <a:pos x="1707" y="3390"/>
                  </a:cxn>
                  <a:cxn ang="0">
                    <a:pos x="1000" y="3570"/>
                  </a:cxn>
                  <a:cxn ang="0">
                    <a:pos x="293" y="3550"/>
                  </a:cxn>
                  <a:cxn ang="0">
                    <a:pos x="0" y="3390"/>
                  </a:cxn>
                  <a:cxn ang="0">
                    <a:pos x="293" y="3230"/>
                  </a:cxn>
                  <a:cxn ang="0">
                    <a:pos x="1000" y="3210"/>
                  </a:cxn>
                  <a:cxn ang="0">
                    <a:pos x="1707" y="3390"/>
                  </a:cxn>
                  <a:cxn ang="0">
                    <a:pos x="2000" y="3710"/>
                  </a:cxn>
                  <a:cxn ang="0">
                    <a:pos x="1707" y="4030"/>
                  </a:cxn>
                  <a:cxn ang="0">
                    <a:pos x="1000" y="4210"/>
                  </a:cxn>
                  <a:cxn ang="0">
                    <a:pos x="293" y="4190"/>
                  </a:cxn>
                  <a:cxn ang="0">
                    <a:pos x="0" y="4030"/>
                  </a:cxn>
                  <a:cxn ang="0">
                    <a:pos x="293" y="3870"/>
                  </a:cxn>
                  <a:cxn ang="0">
                    <a:pos x="1000" y="3850"/>
                  </a:cxn>
                  <a:cxn ang="0">
                    <a:pos x="1707" y="4030"/>
                  </a:cxn>
                  <a:cxn ang="0">
                    <a:pos x="2000" y="4350"/>
                  </a:cxn>
                  <a:cxn ang="0">
                    <a:pos x="1707" y="4670"/>
                  </a:cxn>
                  <a:cxn ang="0">
                    <a:pos x="1000" y="4850"/>
                  </a:cxn>
                </a:cxnLst>
                <a:rect l="txL" t="txT" r="txR" b="txB"/>
                <a:pathLst>
                  <a:path w="2000" h="4864">
                    <a:moveTo>
                      <a:pt x="617" y="16"/>
                    </a:moveTo>
                    <a:cubicBezTo>
                      <a:pt x="744" y="8"/>
                      <a:pt x="872" y="0"/>
                      <a:pt x="1000" y="10"/>
                    </a:cubicBezTo>
                    <a:cubicBezTo>
                      <a:pt x="1128" y="20"/>
                      <a:pt x="1265" y="46"/>
                      <a:pt x="1383" y="76"/>
                    </a:cubicBezTo>
                    <a:cubicBezTo>
                      <a:pt x="1501" y="106"/>
                      <a:pt x="1617" y="146"/>
                      <a:pt x="1707" y="190"/>
                    </a:cubicBezTo>
                    <a:cubicBezTo>
                      <a:pt x="1797" y="234"/>
                      <a:pt x="1875" y="287"/>
                      <a:pt x="1924" y="340"/>
                    </a:cubicBezTo>
                    <a:cubicBezTo>
                      <a:pt x="1973" y="393"/>
                      <a:pt x="2000" y="453"/>
                      <a:pt x="2000" y="510"/>
                    </a:cubicBezTo>
                    <a:cubicBezTo>
                      <a:pt x="2000" y="567"/>
                      <a:pt x="1973" y="627"/>
                      <a:pt x="1924" y="680"/>
                    </a:cubicBezTo>
                    <a:cubicBezTo>
                      <a:pt x="1875" y="733"/>
                      <a:pt x="1797" y="786"/>
                      <a:pt x="1707" y="830"/>
                    </a:cubicBezTo>
                    <a:cubicBezTo>
                      <a:pt x="1617" y="874"/>
                      <a:pt x="1501" y="914"/>
                      <a:pt x="1383" y="944"/>
                    </a:cubicBezTo>
                    <a:cubicBezTo>
                      <a:pt x="1265" y="974"/>
                      <a:pt x="1128" y="997"/>
                      <a:pt x="1000" y="1010"/>
                    </a:cubicBezTo>
                    <a:cubicBezTo>
                      <a:pt x="872" y="1023"/>
                      <a:pt x="735" y="1027"/>
                      <a:pt x="617" y="1024"/>
                    </a:cubicBezTo>
                    <a:cubicBezTo>
                      <a:pt x="499" y="1021"/>
                      <a:pt x="383" y="1007"/>
                      <a:pt x="293" y="990"/>
                    </a:cubicBezTo>
                    <a:cubicBezTo>
                      <a:pt x="203" y="973"/>
                      <a:pt x="125" y="947"/>
                      <a:pt x="76" y="920"/>
                    </a:cubicBezTo>
                    <a:cubicBezTo>
                      <a:pt x="27" y="893"/>
                      <a:pt x="0" y="860"/>
                      <a:pt x="0" y="830"/>
                    </a:cubicBezTo>
                    <a:cubicBezTo>
                      <a:pt x="0" y="800"/>
                      <a:pt x="27" y="767"/>
                      <a:pt x="76" y="740"/>
                    </a:cubicBezTo>
                    <a:cubicBezTo>
                      <a:pt x="125" y="713"/>
                      <a:pt x="203" y="687"/>
                      <a:pt x="293" y="670"/>
                    </a:cubicBezTo>
                    <a:cubicBezTo>
                      <a:pt x="383" y="653"/>
                      <a:pt x="499" y="639"/>
                      <a:pt x="617" y="636"/>
                    </a:cubicBezTo>
                    <a:cubicBezTo>
                      <a:pt x="735" y="633"/>
                      <a:pt x="872" y="637"/>
                      <a:pt x="1000" y="650"/>
                    </a:cubicBezTo>
                    <a:cubicBezTo>
                      <a:pt x="1128" y="663"/>
                      <a:pt x="1265" y="686"/>
                      <a:pt x="1383" y="716"/>
                    </a:cubicBezTo>
                    <a:cubicBezTo>
                      <a:pt x="1501" y="746"/>
                      <a:pt x="1617" y="786"/>
                      <a:pt x="1707" y="830"/>
                    </a:cubicBezTo>
                    <a:cubicBezTo>
                      <a:pt x="1797" y="874"/>
                      <a:pt x="1875" y="927"/>
                      <a:pt x="1924" y="980"/>
                    </a:cubicBezTo>
                    <a:cubicBezTo>
                      <a:pt x="1973" y="1033"/>
                      <a:pt x="2000" y="1093"/>
                      <a:pt x="2000" y="1150"/>
                    </a:cubicBezTo>
                    <a:cubicBezTo>
                      <a:pt x="2000" y="1207"/>
                      <a:pt x="1973" y="1267"/>
                      <a:pt x="1924" y="1320"/>
                    </a:cubicBezTo>
                    <a:cubicBezTo>
                      <a:pt x="1875" y="1373"/>
                      <a:pt x="1797" y="1426"/>
                      <a:pt x="1707" y="1470"/>
                    </a:cubicBezTo>
                    <a:cubicBezTo>
                      <a:pt x="1617" y="1514"/>
                      <a:pt x="1501" y="1554"/>
                      <a:pt x="1383" y="1584"/>
                    </a:cubicBezTo>
                    <a:cubicBezTo>
                      <a:pt x="1265" y="1614"/>
                      <a:pt x="1128" y="1637"/>
                      <a:pt x="1000" y="1650"/>
                    </a:cubicBezTo>
                    <a:cubicBezTo>
                      <a:pt x="872" y="1663"/>
                      <a:pt x="735" y="1667"/>
                      <a:pt x="617" y="1664"/>
                    </a:cubicBezTo>
                    <a:cubicBezTo>
                      <a:pt x="499" y="1661"/>
                      <a:pt x="383" y="1647"/>
                      <a:pt x="293" y="1630"/>
                    </a:cubicBezTo>
                    <a:cubicBezTo>
                      <a:pt x="203" y="1613"/>
                      <a:pt x="125" y="1587"/>
                      <a:pt x="76" y="1560"/>
                    </a:cubicBezTo>
                    <a:cubicBezTo>
                      <a:pt x="27" y="1533"/>
                      <a:pt x="0" y="1500"/>
                      <a:pt x="0" y="1470"/>
                    </a:cubicBezTo>
                    <a:cubicBezTo>
                      <a:pt x="0" y="1440"/>
                      <a:pt x="27" y="1407"/>
                      <a:pt x="76" y="1380"/>
                    </a:cubicBezTo>
                    <a:cubicBezTo>
                      <a:pt x="125" y="1353"/>
                      <a:pt x="203" y="1327"/>
                      <a:pt x="293" y="1310"/>
                    </a:cubicBezTo>
                    <a:cubicBezTo>
                      <a:pt x="383" y="1293"/>
                      <a:pt x="499" y="1279"/>
                      <a:pt x="617" y="1276"/>
                    </a:cubicBezTo>
                    <a:cubicBezTo>
                      <a:pt x="735" y="1273"/>
                      <a:pt x="872" y="1277"/>
                      <a:pt x="1000" y="1290"/>
                    </a:cubicBezTo>
                    <a:cubicBezTo>
                      <a:pt x="1128" y="1303"/>
                      <a:pt x="1265" y="1326"/>
                      <a:pt x="1383" y="1356"/>
                    </a:cubicBezTo>
                    <a:cubicBezTo>
                      <a:pt x="1501" y="1386"/>
                      <a:pt x="1617" y="1426"/>
                      <a:pt x="1707" y="1470"/>
                    </a:cubicBezTo>
                    <a:cubicBezTo>
                      <a:pt x="1797" y="1514"/>
                      <a:pt x="1875" y="1567"/>
                      <a:pt x="1924" y="1620"/>
                    </a:cubicBezTo>
                    <a:cubicBezTo>
                      <a:pt x="1973" y="1673"/>
                      <a:pt x="2000" y="1733"/>
                      <a:pt x="2000" y="1790"/>
                    </a:cubicBezTo>
                    <a:cubicBezTo>
                      <a:pt x="2000" y="1847"/>
                      <a:pt x="1973" y="1907"/>
                      <a:pt x="1924" y="1960"/>
                    </a:cubicBezTo>
                    <a:cubicBezTo>
                      <a:pt x="1875" y="2013"/>
                      <a:pt x="1797" y="2066"/>
                      <a:pt x="1707" y="2110"/>
                    </a:cubicBezTo>
                    <a:cubicBezTo>
                      <a:pt x="1617" y="2154"/>
                      <a:pt x="1501" y="2194"/>
                      <a:pt x="1383" y="2224"/>
                    </a:cubicBezTo>
                    <a:cubicBezTo>
                      <a:pt x="1265" y="2254"/>
                      <a:pt x="1128" y="2277"/>
                      <a:pt x="1000" y="2290"/>
                    </a:cubicBezTo>
                    <a:cubicBezTo>
                      <a:pt x="872" y="2303"/>
                      <a:pt x="735" y="2307"/>
                      <a:pt x="617" y="2304"/>
                    </a:cubicBezTo>
                    <a:cubicBezTo>
                      <a:pt x="499" y="2301"/>
                      <a:pt x="383" y="2287"/>
                      <a:pt x="293" y="2270"/>
                    </a:cubicBezTo>
                    <a:cubicBezTo>
                      <a:pt x="203" y="2253"/>
                      <a:pt x="125" y="2227"/>
                      <a:pt x="76" y="2200"/>
                    </a:cubicBezTo>
                    <a:cubicBezTo>
                      <a:pt x="27" y="2173"/>
                      <a:pt x="0" y="2140"/>
                      <a:pt x="0" y="2110"/>
                    </a:cubicBezTo>
                    <a:cubicBezTo>
                      <a:pt x="0" y="2080"/>
                      <a:pt x="27" y="2047"/>
                      <a:pt x="76" y="2020"/>
                    </a:cubicBezTo>
                    <a:cubicBezTo>
                      <a:pt x="125" y="1993"/>
                      <a:pt x="203" y="1967"/>
                      <a:pt x="293" y="1950"/>
                    </a:cubicBezTo>
                    <a:cubicBezTo>
                      <a:pt x="383" y="1933"/>
                      <a:pt x="499" y="1919"/>
                      <a:pt x="617" y="1916"/>
                    </a:cubicBezTo>
                    <a:cubicBezTo>
                      <a:pt x="735" y="1913"/>
                      <a:pt x="872" y="1917"/>
                      <a:pt x="1000" y="1930"/>
                    </a:cubicBezTo>
                    <a:cubicBezTo>
                      <a:pt x="1128" y="1943"/>
                      <a:pt x="1265" y="1966"/>
                      <a:pt x="1383" y="1996"/>
                    </a:cubicBezTo>
                    <a:cubicBezTo>
                      <a:pt x="1501" y="2026"/>
                      <a:pt x="1617" y="2066"/>
                      <a:pt x="1707" y="2110"/>
                    </a:cubicBezTo>
                    <a:cubicBezTo>
                      <a:pt x="1797" y="2154"/>
                      <a:pt x="1875" y="2207"/>
                      <a:pt x="1924" y="2260"/>
                    </a:cubicBezTo>
                    <a:cubicBezTo>
                      <a:pt x="1973" y="2313"/>
                      <a:pt x="2000" y="2373"/>
                      <a:pt x="2000" y="2430"/>
                    </a:cubicBezTo>
                    <a:cubicBezTo>
                      <a:pt x="2000" y="2487"/>
                      <a:pt x="1973" y="2547"/>
                      <a:pt x="1924" y="2600"/>
                    </a:cubicBezTo>
                    <a:cubicBezTo>
                      <a:pt x="1875" y="2653"/>
                      <a:pt x="1797" y="2706"/>
                      <a:pt x="1707" y="2750"/>
                    </a:cubicBezTo>
                    <a:cubicBezTo>
                      <a:pt x="1617" y="2794"/>
                      <a:pt x="1501" y="2834"/>
                      <a:pt x="1383" y="2864"/>
                    </a:cubicBezTo>
                    <a:cubicBezTo>
                      <a:pt x="1265" y="2894"/>
                      <a:pt x="1128" y="2917"/>
                      <a:pt x="1000" y="2930"/>
                    </a:cubicBezTo>
                    <a:cubicBezTo>
                      <a:pt x="872" y="2943"/>
                      <a:pt x="735" y="2947"/>
                      <a:pt x="617" y="2944"/>
                    </a:cubicBezTo>
                    <a:cubicBezTo>
                      <a:pt x="499" y="2941"/>
                      <a:pt x="383" y="2927"/>
                      <a:pt x="293" y="2910"/>
                    </a:cubicBezTo>
                    <a:cubicBezTo>
                      <a:pt x="203" y="2893"/>
                      <a:pt x="125" y="2867"/>
                      <a:pt x="76" y="2840"/>
                    </a:cubicBezTo>
                    <a:cubicBezTo>
                      <a:pt x="27" y="2813"/>
                      <a:pt x="0" y="2780"/>
                      <a:pt x="0" y="2750"/>
                    </a:cubicBezTo>
                    <a:cubicBezTo>
                      <a:pt x="0" y="2720"/>
                      <a:pt x="27" y="2687"/>
                      <a:pt x="76" y="2660"/>
                    </a:cubicBezTo>
                    <a:cubicBezTo>
                      <a:pt x="125" y="2633"/>
                      <a:pt x="203" y="2607"/>
                      <a:pt x="293" y="2590"/>
                    </a:cubicBezTo>
                    <a:cubicBezTo>
                      <a:pt x="383" y="2573"/>
                      <a:pt x="499" y="2559"/>
                      <a:pt x="617" y="2556"/>
                    </a:cubicBezTo>
                    <a:cubicBezTo>
                      <a:pt x="735" y="2553"/>
                      <a:pt x="872" y="2557"/>
                      <a:pt x="1000" y="2570"/>
                    </a:cubicBezTo>
                    <a:cubicBezTo>
                      <a:pt x="1128" y="2583"/>
                      <a:pt x="1265" y="2606"/>
                      <a:pt x="1383" y="2636"/>
                    </a:cubicBezTo>
                    <a:cubicBezTo>
                      <a:pt x="1501" y="2666"/>
                      <a:pt x="1617" y="2706"/>
                      <a:pt x="1707" y="2750"/>
                    </a:cubicBezTo>
                    <a:cubicBezTo>
                      <a:pt x="1797" y="2794"/>
                      <a:pt x="1875" y="2847"/>
                      <a:pt x="1924" y="2900"/>
                    </a:cubicBezTo>
                    <a:cubicBezTo>
                      <a:pt x="1973" y="2953"/>
                      <a:pt x="2000" y="3013"/>
                      <a:pt x="2000" y="3070"/>
                    </a:cubicBezTo>
                    <a:cubicBezTo>
                      <a:pt x="2000" y="3127"/>
                      <a:pt x="1973" y="3187"/>
                      <a:pt x="1924" y="3240"/>
                    </a:cubicBezTo>
                    <a:cubicBezTo>
                      <a:pt x="1875" y="3293"/>
                      <a:pt x="1797" y="3346"/>
                      <a:pt x="1707" y="3390"/>
                    </a:cubicBezTo>
                    <a:cubicBezTo>
                      <a:pt x="1617" y="3434"/>
                      <a:pt x="1501" y="3474"/>
                      <a:pt x="1383" y="3504"/>
                    </a:cubicBezTo>
                    <a:cubicBezTo>
                      <a:pt x="1265" y="3534"/>
                      <a:pt x="1128" y="3557"/>
                      <a:pt x="1000" y="3570"/>
                    </a:cubicBezTo>
                    <a:cubicBezTo>
                      <a:pt x="872" y="3583"/>
                      <a:pt x="735" y="3587"/>
                      <a:pt x="617" y="3584"/>
                    </a:cubicBezTo>
                    <a:cubicBezTo>
                      <a:pt x="499" y="3581"/>
                      <a:pt x="383" y="3567"/>
                      <a:pt x="293" y="3550"/>
                    </a:cubicBezTo>
                    <a:cubicBezTo>
                      <a:pt x="203" y="3533"/>
                      <a:pt x="125" y="3507"/>
                      <a:pt x="76" y="3480"/>
                    </a:cubicBezTo>
                    <a:cubicBezTo>
                      <a:pt x="27" y="3453"/>
                      <a:pt x="0" y="3420"/>
                      <a:pt x="0" y="3390"/>
                    </a:cubicBezTo>
                    <a:cubicBezTo>
                      <a:pt x="0" y="3360"/>
                      <a:pt x="27" y="3327"/>
                      <a:pt x="76" y="3300"/>
                    </a:cubicBezTo>
                    <a:cubicBezTo>
                      <a:pt x="125" y="3273"/>
                      <a:pt x="203" y="3247"/>
                      <a:pt x="293" y="3230"/>
                    </a:cubicBezTo>
                    <a:cubicBezTo>
                      <a:pt x="383" y="3213"/>
                      <a:pt x="499" y="3199"/>
                      <a:pt x="617" y="3196"/>
                    </a:cubicBezTo>
                    <a:cubicBezTo>
                      <a:pt x="735" y="3193"/>
                      <a:pt x="872" y="3197"/>
                      <a:pt x="1000" y="3210"/>
                    </a:cubicBezTo>
                    <a:cubicBezTo>
                      <a:pt x="1128" y="3223"/>
                      <a:pt x="1265" y="3246"/>
                      <a:pt x="1383" y="3276"/>
                    </a:cubicBezTo>
                    <a:cubicBezTo>
                      <a:pt x="1501" y="3306"/>
                      <a:pt x="1617" y="3346"/>
                      <a:pt x="1707" y="3390"/>
                    </a:cubicBezTo>
                    <a:cubicBezTo>
                      <a:pt x="1797" y="3434"/>
                      <a:pt x="1875" y="3487"/>
                      <a:pt x="1924" y="3540"/>
                    </a:cubicBezTo>
                    <a:cubicBezTo>
                      <a:pt x="1973" y="3593"/>
                      <a:pt x="2000" y="3653"/>
                      <a:pt x="2000" y="3710"/>
                    </a:cubicBezTo>
                    <a:cubicBezTo>
                      <a:pt x="2000" y="3767"/>
                      <a:pt x="1973" y="3827"/>
                      <a:pt x="1924" y="3880"/>
                    </a:cubicBezTo>
                    <a:cubicBezTo>
                      <a:pt x="1875" y="3933"/>
                      <a:pt x="1797" y="3986"/>
                      <a:pt x="1707" y="4030"/>
                    </a:cubicBezTo>
                    <a:cubicBezTo>
                      <a:pt x="1617" y="4074"/>
                      <a:pt x="1501" y="4114"/>
                      <a:pt x="1383" y="4144"/>
                    </a:cubicBezTo>
                    <a:cubicBezTo>
                      <a:pt x="1265" y="4174"/>
                      <a:pt x="1128" y="4197"/>
                      <a:pt x="1000" y="4210"/>
                    </a:cubicBezTo>
                    <a:cubicBezTo>
                      <a:pt x="872" y="4223"/>
                      <a:pt x="735" y="4227"/>
                      <a:pt x="617" y="4224"/>
                    </a:cubicBezTo>
                    <a:cubicBezTo>
                      <a:pt x="499" y="4221"/>
                      <a:pt x="383" y="4207"/>
                      <a:pt x="293" y="4190"/>
                    </a:cubicBezTo>
                    <a:cubicBezTo>
                      <a:pt x="203" y="4173"/>
                      <a:pt x="125" y="4147"/>
                      <a:pt x="76" y="4120"/>
                    </a:cubicBezTo>
                    <a:cubicBezTo>
                      <a:pt x="27" y="4093"/>
                      <a:pt x="0" y="4060"/>
                      <a:pt x="0" y="4030"/>
                    </a:cubicBezTo>
                    <a:cubicBezTo>
                      <a:pt x="0" y="4000"/>
                      <a:pt x="27" y="3967"/>
                      <a:pt x="76" y="3940"/>
                    </a:cubicBezTo>
                    <a:cubicBezTo>
                      <a:pt x="125" y="3913"/>
                      <a:pt x="203" y="3887"/>
                      <a:pt x="293" y="3870"/>
                    </a:cubicBezTo>
                    <a:cubicBezTo>
                      <a:pt x="383" y="3853"/>
                      <a:pt x="499" y="3839"/>
                      <a:pt x="617" y="3836"/>
                    </a:cubicBezTo>
                    <a:cubicBezTo>
                      <a:pt x="735" y="3833"/>
                      <a:pt x="872" y="3837"/>
                      <a:pt x="1000" y="3850"/>
                    </a:cubicBezTo>
                    <a:cubicBezTo>
                      <a:pt x="1128" y="3863"/>
                      <a:pt x="1265" y="3886"/>
                      <a:pt x="1383" y="3916"/>
                    </a:cubicBezTo>
                    <a:cubicBezTo>
                      <a:pt x="1501" y="3946"/>
                      <a:pt x="1617" y="3986"/>
                      <a:pt x="1707" y="4030"/>
                    </a:cubicBezTo>
                    <a:cubicBezTo>
                      <a:pt x="1797" y="4074"/>
                      <a:pt x="1875" y="4127"/>
                      <a:pt x="1924" y="4180"/>
                    </a:cubicBezTo>
                    <a:cubicBezTo>
                      <a:pt x="1973" y="4233"/>
                      <a:pt x="2000" y="4293"/>
                      <a:pt x="2000" y="4350"/>
                    </a:cubicBezTo>
                    <a:cubicBezTo>
                      <a:pt x="2000" y="4407"/>
                      <a:pt x="1973" y="4467"/>
                      <a:pt x="1924" y="4520"/>
                    </a:cubicBezTo>
                    <a:cubicBezTo>
                      <a:pt x="1875" y="4573"/>
                      <a:pt x="1797" y="4626"/>
                      <a:pt x="1707" y="4670"/>
                    </a:cubicBezTo>
                    <a:cubicBezTo>
                      <a:pt x="1617" y="4714"/>
                      <a:pt x="1501" y="4754"/>
                      <a:pt x="1383" y="4784"/>
                    </a:cubicBezTo>
                    <a:cubicBezTo>
                      <a:pt x="1265" y="4814"/>
                      <a:pt x="1128" y="4837"/>
                      <a:pt x="1000" y="4850"/>
                    </a:cubicBezTo>
                    <a:cubicBezTo>
                      <a:pt x="872" y="4863"/>
                      <a:pt x="744" y="4863"/>
                      <a:pt x="617" y="4864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32" name="Freeform 70"/>
              <p:cNvSpPr/>
              <p:nvPr/>
            </p:nvSpPr>
            <p:spPr>
              <a:xfrm>
                <a:off x="1080" y="5028"/>
                <a:ext cx="1800" cy="2652"/>
              </a:xfrm>
              <a:custGeom>
                <a:avLst/>
                <a:gdLst>
                  <a:gd name="txL" fmla="*/ 0 w 1980"/>
                  <a:gd name="txT" fmla="*/ 0 h 2652"/>
                  <a:gd name="txR" fmla="*/ 1980 w 1980"/>
                  <a:gd name="txB" fmla="*/ 2652 h 2652"/>
                </a:gdLst>
                <a:ahLst/>
                <a:cxnLst>
                  <a:cxn ang="0">
                    <a:pos x="1980" y="0"/>
                  </a:cxn>
                  <a:cxn ang="0">
                    <a:pos x="0" y="0"/>
                  </a:cxn>
                  <a:cxn ang="0">
                    <a:pos x="0" y="2652"/>
                  </a:cxn>
                  <a:cxn ang="0">
                    <a:pos x="1980" y="2652"/>
                  </a:cxn>
                </a:cxnLst>
                <a:rect l="txL" t="txT" r="txR" b="txB"/>
                <a:pathLst>
                  <a:path w="1980" h="2652">
                    <a:moveTo>
                      <a:pt x="1980" y="0"/>
                    </a:moveTo>
                    <a:lnTo>
                      <a:pt x="0" y="0"/>
                    </a:lnTo>
                    <a:lnTo>
                      <a:pt x="0" y="2652"/>
                    </a:lnTo>
                    <a:lnTo>
                      <a:pt x="1980" y="2652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227" name="Group 118"/>
            <p:cNvGrpSpPr/>
            <p:nvPr/>
          </p:nvGrpSpPr>
          <p:grpSpPr>
            <a:xfrm>
              <a:off x="1644" y="3093"/>
              <a:ext cx="652" cy="485"/>
              <a:chOff x="186" y="3096"/>
              <a:chExt cx="652" cy="485"/>
            </a:xfrm>
          </p:grpSpPr>
          <p:sp>
            <p:nvSpPr>
              <p:cNvPr id="7228" name="Oval 119"/>
              <p:cNvSpPr>
                <a:spLocks noChangeAspect="1"/>
              </p:cNvSpPr>
              <p:nvPr/>
            </p:nvSpPr>
            <p:spPr>
              <a:xfrm>
                <a:off x="384" y="3177"/>
                <a:ext cx="265" cy="266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29" name="Text Box 120"/>
              <p:cNvSpPr txBox="1"/>
              <p:nvPr/>
            </p:nvSpPr>
            <p:spPr>
              <a:xfrm>
                <a:off x="186" y="3096"/>
                <a:ext cx="244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Font typeface="Wingdings" panose="05000000000000000000" pitchFamily="2" charset="2"/>
                </a:pPr>
                <a:r>
                  <a:rPr lang="en-US" altLang="zh-CN" sz="3200" b="1" dirty="0">
                    <a:latin typeface="Times New Roman" panose="02020603050405020304" pitchFamily="18" charset="0"/>
                  </a:rPr>
                  <a:t>_</a:t>
                </a:r>
                <a:endParaRPr lang="en-US" altLang="zh-CN" sz="32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30" name="Text Box 121"/>
              <p:cNvSpPr txBox="1"/>
              <p:nvPr/>
            </p:nvSpPr>
            <p:spPr>
              <a:xfrm>
                <a:off x="576" y="3216"/>
                <a:ext cx="26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Font typeface="Wingdings" panose="05000000000000000000" pitchFamily="2" charset="2"/>
                </a:pPr>
                <a:r>
                  <a:rPr lang="en-US" altLang="zh-CN" sz="3200" b="1" dirty="0">
                    <a:latin typeface="Times New Roman" panose="02020603050405020304" pitchFamily="18" charset="0"/>
                  </a:rPr>
                  <a:t>+</a:t>
                </a:r>
                <a:endParaRPr lang="en-US" altLang="zh-CN" sz="3200" b="1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4144" name="Line 112"/>
          <p:cNvSpPr/>
          <p:nvPr/>
        </p:nvSpPr>
        <p:spPr>
          <a:xfrm flipV="1">
            <a:off x="3124200" y="5076825"/>
            <a:ext cx="0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143" name="Line 111"/>
          <p:cNvSpPr/>
          <p:nvPr/>
        </p:nvSpPr>
        <p:spPr>
          <a:xfrm rot="-2665214" flipV="1">
            <a:off x="3094038" y="5105400"/>
            <a:ext cx="1587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5607E-6 L 8.33333E-7 0.227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44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44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4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4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139 L 0.00157 -0.2538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5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86" grpId="0" bldLvl="0" animBg="1"/>
      <p:bldP spid="44087" grpId="0" bldLvl="0" animBg="1"/>
      <p:bldP spid="44088" grpId="0" bldLvl="0" animBg="1"/>
      <p:bldP spid="44089" grpId="0" bldLvl="0" animBg="1"/>
      <p:bldP spid="44090" grpId="0" bldLvl="0" animBg="1"/>
      <p:bldP spid="44091" grpId="0" bldLvl="0" animBg="1"/>
      <p:bldP spid="44092" grpId="0" bldLvl="0" animBg="1"/>
      <p:bldP spid="44093" grpId="0" bldLvl="0" animBg="1"/>
      <p:bldP spid="44094" grpId="0" bldLvl="0" animBg="1"/>
      <p:bldP spid="44095" grpId="0" bldLvl="0" animBg="1"/>
      <p:bldP spid="44096" grpId="0" bldLvl="0" animBg="1"/>
      <p:bldP spid="44097" grpId="0" bldLvl="0" animBg="1"/>
      <p:bldP spid="4409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Group 108"/>
          <p:cNvGrpSpPr/>
          <p:nvPr/>
        </p:nvGrpSpPr>
        <p:grpSpPr>
          <a:xfrm>
            <a:off x="3810000" y="161925"/>
            <a:ext cx="1295400" cy="2646363"/>
            <a:chOff x="2256" y="469"/>
            <a:chExt cx="816" cy="1667"/>
          </a:xfrm>
        </p:grpSpPr>
        <p:grpSp>
          <p:nvGrpSpPr>
            <p:cNvPr id="8304" name="Group 43"/>
            <p:cNvGrpSpPr/>
            <p:nvPr/>
          </p:nvGrpSpPr>
          <p:grpSpPr>
            <a:xfrm>
              <a:off x="2622" y="1073"/>
              <a:ext cx="450" cy="1063"/>
              <a:chOff x="1786" y="5490"/>
              <a:chExt cx="1124" cy="2658"/>
            </a:xfrm>
          </p:grpSpPr>
          <p:sp>
            <p:nvSpPr>
              <p:cNvPr id="8323" name="Line 44"/>
              <p:cNvSpPr/>
              <p:nvPr/>
            </p:nvSpPr>
            <p:spPr>
              <a:xfrm>
                <a:off x="2340" y="5496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8324" name="Freeform 45"/>
              <p:cNvSpPr/>
              <p:nvPr/>
            </p:nvSpPr>
            <p:spPr>
              <a:xfrm>
                <a:off x="2415" y="5490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25" name="Freeform 46"/>
              <p:cNvSpPr/>
              <p:nvPr/>
            </p:nvSpPr>
            <p:spPr>
              <a:xfrm>
                <a:off x="2520" y="5490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26" name="Freeform 47"/>
              <p:cNvSpPr/>
              <p:nvPr/>
            </p:nvSpPr>
            <p:spPr>
              <a:xfrm>
                <a:off x="1786" y="5505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27" name="Freeform 48"/>
              <p:cNvSpPr/>
              <p:nvPr/>
            </p:nvSpPr>
            <p:spPr>
              <a:xfrm>
                <a:off x="2025" y="5490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305" name="Group 49"/>
            <p:cNvGrpSpPr/>
            <p:nvPr/>
          </p:nvGrpSpPr>
          <p:grpSpPr>
            <a:xfrm>
              <a:off x="2256" y="1200"/>
              <a:ext cx="804" cy="749"/>
              <a:chOff x="870" y="5808"/>
              <a:chExt cx="2010" cy="1872"/>
            </a:xfrm>
          </p:grpSpPr>
          <p:grpSp>
            <p:nvGrpSpPr>
              <p:cNvPr id="8317" name="Group 50"/>
              <p:cNvGrpSpPr/>
              <p:nvPr/>
            </p:nvGrpSpPr>
            <p:grpSpPr>
              <a:xfrm>
                <a:off x="1080" y="5808"/>
                <a:ext cx="1800" cy="1872"/>
                <a:chOff x="1080" y="5028"/>
                <a:chExt cx="2700" cy="2652"/>
              </a:xfrm>
            </p:grpSpPr>
            <p:sp>
              <p:nvSpPr>
                <p:cNvPr id="8321" name="Freeform 51"/>
                <p:cNvSpPr/>
                <p:nvPr/>
              </p:nvSpPr>
              <p:spPr>
                <a:xfrm flipV="1">
                  <a:off x="2340" y="5028"/>
                  <a:ext cx="1440" cy="2652"/>
                </a:xfrm>
                <a:custGeom>
                  <a:avLst/>
                  <a:gdLst>
                    <a:gd name="txL" fmla="*/ 0 w 2000"/>
                    <a:gd name="txT" fmla="*/ 0 h 4864"/>
                    <a:gd name="txR" fmla="*/ 2000 w 2000"/>
                    <a:gd name="txB" fmla="*/ 4864 h 4864"/>
                  </a:gdLst>
                  <a:ahLst/>
                  <a:cxnLst>
                    <a:cxn ang="0">
                      <a:pos x="1000" y="10"/>
                    </a:cxn>
                    <a:cxn ang="0">
                      <a:pos x="1707" y="190"/>
                    </a:cxn>
                    <a:cxn ang="0">
                      <a:pos x="2000" y="510"/>
                    </a:cxn>
                    <a:cxn ang="0">
                      <a:pos x="1707" y="830"/>
                    </a:cxn>
                    <a:cxn ang="0">
                      <a:pos x="1000" y="1010"/>
                    </a:cxn>
                    <a:cxn ang="0">
                      <a:pos x="293" y="990"/>
                    </a:cxn>
                    <a:cxn ang="0">
                      <a:pos x="0" y="830"/>
                    </a:cxn>
                    <a:cxn ang="0">
                      <a:pos x="293" y="670"/>
                    </a:cxn>
                    <a:cxn ang="0">
                      <a:pos x="1000" y="650"/>
                    </a:cxn>
                    <a:cxn ang="0">
                      <a:pos x="1707" y="830"/>
                    </a:cxn>
                    <a:cxn ang="0">
                      <a:pos x="2000" y="1150"/>
                    </a:cxn>
                    <a:cxn ang="0">
                      <a:pos x="1707" y="1470"/>
                    </a:cxn>
                    <a:cxn ang="0">
                      <a:pos x="1000" y="1650"/>
                    </a:cxn>
                    <a:cxn ang="0">
                      <a:pos x="293" y="1630"/>
                    </a:cxn>
                    <a:cxn ang="0">
                      <a:pos x="0" y="1470"/>
                    </a:cxn>
                    <a:cxn ang="0">
                      <a:pos x="293" y="1310"/>
                    </a:cxn>
                    <a:cxn ang="0">
                      <a:pos x="1000" y="1290"/>
                    </a:cxn>
                    <a:cxn ang="0">
                      <a:pos x="1707" y="1470"/>
                    </a:cxn>
                    <a:cxn ang="0">
                      <a:pos x="2000" y="1790"/>
                    </a:cxn>
                    <a:cxn ang="0">
                      <a:pos x="1707" y="2110"/>
                    </a:cxn>
                    <a:cxn ang="0">
                      <a:pos x="1000" y="2290"/>
                    </a:cxn>
                    <a:cxn ang="0">
                      <a:pos x="293" y="2270"/>
                    </a:cxn>
                    <a:cxn ang="0">
                      <a:pos x="0" y="2110"/>
                    </a:cxn>
                    <a:cxn ang="0">
                      <a:pos x="293" y="1950"/>
                    </a:cxn>
                    <a:cxn ang="0">
                      <a:pos x="1000" y="1930"/>
                    </a:cxn>
                    <a:cxn ang="0">
                      <a:pos x="1707" y="2110"/>
                    </a:cxn>
                    <a:cxn ang="0">
                      <a:pos x="2000" y="2430"/>
                    </a:cxn>
                    <a:cxn ang="0">
                      <a:pos x="1707" y="2750"/>
                    </a:cxn>
                    <a:cxn ang="0">
                      <a:pos x="1000" y="2930"/>
                    </a:cxn>
                    <a:cxn ang="0">
                      <a:pos x="293" y="2910"/>
                    </a:cxn>
                    <a:cxn ang="0">
                      <a:pos x="0" y="2750"/>
                    </a:cxn>
                    <a:cxn ang="0">
                      <a:pos x="293" y="2590"/>
                    </a:cxn>
                    <a:cxn ang="0">
                      <a:pos x="1000" y="2570"/>
                    </a:cxn>
                    <a:cxn ang="0">
                      <a:pos x="1707" y="2750"/>
                    </a:cxn>
                    <a:cxn ang="0">
                      <a:pos x="2000" y="3070"/>
                    </a:cxn>
                    <a:cxn ang="0">
                      <a:pos x="1707" y="3390"/>
                    </a:cxn>
                    <a:cxn ang="0">
                      <a:pos x="1000" y="3570"/>
                    </a:cxn>
                    <a:cxn ang="0">
                      <a:pos x="293" y="3550"/>
                    </a:cxn>
                    <a:cxn ang="0">
                      <a:pos x="0" y="3390"/>
                    </a:cxn>
                    <a:cxn ang="0">
                      <a:pos x="293" y="3230"/>
                    </a:cxn>
                    <a:cxn ang="0">
                      <a:pos x="1000" y="3210"/>
                    </a:cxn>
                    <a:cxn ang="0">
                      <a:pos x="1707" y="3390"/>
                    </a:cxn>
                    <a:cxn ang="0">
                      <a:pos x="2000" y="3710"/>
                    </a:cxn>
                    <a:cxn ang="0">
                      <a:pos x="1707" y="4030"/>
                    </a:cxn>
                    <a:cxn ang="0">
                      <a:pos x="1000" y="4210"/>
                    </a:cxn>
                    <a:cxn ang="0">
                      <a:pos x="293" y="4190"/>
                    </a:cxn>
                    <a:cxn ang="0">
                      <a:pos x="0" y="4030"/>
                    </a:cxn>
                    <a:cxn ang="0">
                      <a:pos x="293" y="3870"/>
                    </a:cxn>
                    <a:cxn ang="0">
                      <a:pos x="1000" y="3850"/>
                    </a:cxn>
                    <a:cxn ang="0">
                      <a:pos x="1707" y="4030"/>
                    </a:cxn>
                    <a:cxn ang="0">
                      <a:pos x="2000" y="4350"/>
                    </a:cxn>
                    <a:cxn ang="0">
                      <a:pos x="1707" y="4670"/>
                    </a:cxn>
                    <a:cxn ang="0">
                      <a:pos x="1000" y="4850"/>
                    </a:cxn>
                  </a:cxnLst>
                  <a:rect l="txL" t="txT" r="txR" b="txB"/>
                  <a:pathLst>
                    <a:path w="2000" h="4864">
                      <a:moveTo>
                        <a:pt x="617" y="16"/>
                      </a:moveTo>
                      <a:cubicBezTo>
                        <a:pt x="744" y="8"/>
                        <a:pt x="872" y="0"/>
                        <a:pt x="1000" y="10"/>
                      </a:cubicBezTo>
                      <a:cubicBezTo>
                        <a:pt x="1128" y="20"/>
                        <a:pt x="1265" y="46"/>
                        <a:pt x="1383" y="76"/>
                      </a:cubicBezTo>
                      <a:cubicBezTo>
                        <a:pt x="1501" y="106"/>
                        <a:pt x="1617" y="146"/>
                        <a:pt x="1707" y="190"/>
                      </a:cubicBezTo>
                      <a:cubicBezTo>
                        <a:pt x="1797" y="234"/>
                        <a:pt x="1875" y="287"/>
                        <a:pt x="1924" y="340"/>
                      </a:cubicBezTo>
                      <a:cubicBezTo>
                        <a:pt x="1973" y="393"/>
                        <a:pt x="2000" y="453"/>
                        <a:pt x="2000" y="510"/>
                      </a:cubicBezTo>
                      <a:cubicBezTo>
                        <a:pt x="2000" y="567"/>
                        <a:pt x="1973" y="627"/>
                        <a:pt x="1924" y="680"/>
                      </a:cubicBezTo>
                      <a:cubicBezTo>
                        <a:pt x="1875" y="733"/>
                        <a:pt x="1797" y="786"/>
                        <a:pt x="1707" y="830"/>
                      </a:cubicBezTo>
                      <a:cubicBezTo>
                        <a:pt x="1617" y="874"/>
                        <a:pt x="1501" y="914"/>
                        <a:pt x="1383" y="944"/>
                      </a:cubicBezTo>
                      <a:cubicBezTo>
                        <a:pt x="1265" y="974"/>
                        <a:pt x="1128" y="997"/>
                        <a:pt x="1000" y="1010"/>
                      </a:cubicBezTo>
                      <a:cubicBezTo>
                        <a:pt x="872" y="1023"/>
                        <a:pt x="735" y="1027"/>
                        <a:pt x="617" y="1024"/>
                      </a:cubicBezTo>
                      <a:cubicBezTo>
                        <a:pt x="499" y="1021"/>
                        <a:pt x="383" y="1007"/>
                        <a:pt x="293" y="990"/>
                      </a:cubicBezTo>
                      <a:cubicBezTo>
                        <a:pt x="203" y="973"/>
                        <a:pt x="125" y="947"/>
                        <a:pt x="76" y="920"/>
                      </a:cubicBezTo>
                      <a:cubicBezTo>
                        <a:pt x="27" y="893"/>
                        <a:pt x="0" y="860"/>
                        <a:pt x="0" y="830"/>
                      </a:cubicBezTo>
                      <a:cubicBezTo>
                        <a:pt x="0" y="800"/>
                        <a:pt x="27" y="767"/>
                        <a:pt x="76" y="740"/>
                      </a:cubicBezTo>
                      <a:cubicBezTo>
                        <a:pt x="125" y="713"/>
                        <a:pt x="203" y="687"/>
                        <a:pt x="293" y="670"/>
                      </a:cubicBezTo>
                      <a:cubicBezTo>
                        <a:pt x="383" y="653"/>
                        <a:pt x="499" y="639"/>
                        <a:pt x="617" y="636"/>
                      </a:cubicBezTo>
                      <a:cubicBezTo>
                        <a:pt x="735" y="633"/>
                        <a:pt x="872" y="637"/>
                        <a:pt x="1000" y="650"/>
                      </a:cubicBezTo>
                      <a:cubicBezTo>
                        <a:pt x="1128" y="663"/>
                        <a:pt x="1265" y="686"/>
                        <a:pt x="1383" y="716"/>
                      </a:cubicBezTo>
                      <a:cubicBezTo>
                        <a:pt x="1501" y="746"/>
                        <a:pt x="1617" y="786"/>
                        <a:pt x="1707" y="830"/>
                      </a:cubicBezTo>
                      <a:cubicBezTo>
                        <a:pt x="1797" y="874"/>
                        <a:pt x="1875" y="927"/>
                        <a:pt x="1924" y="980"/>
                      </a:cubicBezTo>
                      <a:cubicBezTo>
                        <a:pt x="1973" y="1033"/>
                        <a:pt x="2000" y="1093"/>
                        <a:pt x="2000" y="1150"/>
                      </a:cubicBezTo>
                      <a:cubicBezTo>
                        <a:pt x="2000" y="1207"/>
                        <a:pt x="1973" y="1267"/>
                        <a:pt x="1924" y="1320"/>
                      </a:cubicBezTo>
                      <a:cubicBezTo>
                        <a:pt x="1875" y="1373"/>
                        <a:pt x="1797" y="1426"/>
                        <a:pt x="1707" y="1470"/>
                      </a:cubicBezTo>
                      <a:cubicBezTo>
                        <a:pt x="1617" y="1514"/>
                        <a:pt x="1501" y="1554"/>
                        <a:pt x="1383" y="1584"/>
                      </a:cubicBezTo>
                      <a:cubicBezTo>
                        <a:pt x="1265" y="1614"/>
                        <a:pt x="1128" y="1637"/>
                        <a:pt x="1000" y="1650"/>
                      </a:cubicBezTo>
                      <a:cubicBezTo>
                        <a:pt x="872" y="1663"/>
                        <a:pt x="735" y="1667"/>
                        <a:pt x="617" y="1664"/>
                      </a:cubicBezTo>
                      <a:cubicBezTo>
                        <a:pt x="499" y="1661"/>
                        <a:pt x="383" y="1647"/>
                        <a:pt x="293" y="1630"/>
                      </a:cubicBezTo>
                      <a:cubicBezTo>
                        <a:pt x="203" y="1613"/>
                        <a:pt x="125" y="1587"/>
                        <a:pt x="76" y="1560"/>
                      </a:cubicBezTo>
                      <a:cubicBezTo>
                        <a:pt x="27" y="1533"/>
                        <a:pt x="0" y="1500"/>
                        <a:pt x="0" y="1470"/>
                      </a:cubicBezTo>
                      <a:cubicBezTo>
                        <a:pt x="0" y="1440"/>
                        <a:pt x="27" y="1407"/>
                        <a:pt x="76" y="1380"/>
                      </a:cubicBezTo>
                      <a:cubicBezTo>
                        <a:pt x="125" y="1353"/>
                        <a:pt x="203" y="1327"/>
                        <a:pt x="293" y="1310"/>
                      </a:cubicBezTo>
                      <a:cubicBezTo>
                        <a:pt x="383" y="1293"/>
                        <a:pt x="499" y="1279"/>
                        <a:pt x="617" y="1276"/>
                      </a:cubicBezTo>
                      <a:cubicBezTo>
                        <a:pt x="735" y="1273"/>
                        <a:pt x="872" y="1277"/>
                        <a:pt x="1000" y="1290"/>
                      </a:cubicBezTo>
                      <a:cubicBezTo>
                        <a:pt x="1128" y="1303"/>
                        <a:pt x="1265" y="1326"/>
                        <a:pt x="1383" y="1356"/>
                      </a:cubicBezTo>
                      <a:cubicBezTo>
                        <a:pt x="1501" y="1386"/>
                        <a:pt x="1617" y="1426"/>
                        <a:pt x="1707" y="1470"/>
                      </a:cubicBezTo>
                      <a:cubicBezTo>
                        <a:pt x="1797" y="1514"/>
                        <a:pt x="1875" y="1567"/>
                        <a:pt x="1924" y="1620"/>
                      </a:cubicBezTo>
                      <a:cubicBezTo>
                        <a:pt x="1973" y="1673"/>
                        <a:pt x="2000" y="1733"/>
                        <a:pt x="2000" y="1790"/>
                      </a:cubicBezTo>
                      <a:cubicBezTo>
                        <a:pt x="2000" y="1847"/>
                        <a:pt x="1973" y="1907"/>
                        <a:pt x="1924" y="1960"/>
                      </a:cubicBezTo>
                      <a:cubicBezTo>
                        <a:pt x="1875" y="2013"/>
                        <a:pt x="1797" y="2066"/>
                        <a:pt x="1707" y="2110"/>
                      </a:cubicBezTo>
                      <a:cubicBezTo>
                        <a:pt x="1617" y="2154"/>
                        <a:pt x="1501" y="2194"/>
                        <a:pt x="1383" y="2224"/>
                      </a:cubicBezTo>
                      <a:cubicBezTo>
                        <a:pt x="1265" y="2254"/>
                        <a:pt x="1128" y="2277"/>
                        <a:pt x="1000" y="2290"/>
                      </a:cubicBezTo>
                      <a:cubicBezTo>
                        <a:pt x="872" y="2303"/>
                        <a:pt x="735" y="2307"/>
                        <a:pt x="617" y="2304"/>
                      </a:cubicBezTo>
                      <a:cubicBezTo>
                        <a:pt x="499" y="2301"/>
                        <a:pt x="383" y="2287"/>
                        <a:pt x="293" y="2270"/>
                      </a:cubicBezTo>
                      <a:cubicBezTo>
                        <a:pt x="203" y="2253"/>
                        <a:pt x="125" y="2227"/>
                        <a:pt x="76" y="2200"/>
                      </a:cubicBezTo>
                      <a:cubicBezTo>
                        <a:pt x="27" y="2173"/>
                        <a:pt x="0" y="2140"/>
                        <a:pt x="0" y="2110"/>
                      </a:cubicBezTo>
                      <a:cubicBezTo>
                        <a:pt x="0" y="2080"/>
                        <a:pt x="27" y="2047"/>
                        <a:pt x="76" y="2020"/>
                      </a:cubicBezTo>
                      <a:cubicBezTo>
                        <a:pt x="125" y="1993"/>
                        <a:pt x="203" y="1967"/>
                        <a:pt x="293" y="1950"/>
                      </a:cubicBezTo>
                      <a:cubicBezTo>
                        <a:pt x="383" y="1933"/>
                        <a:pt x="499" y="1919"/>
                        <a:pt x="617" y="1916"/>
                      </a:cubicBezTo>
                      <a:cubicBezTo>
                        <a:pt x="735" y="1913"/>
                        <a:pt x="872" y="1917"/>
                        <a:pt x="1000" y="1930"/>
                      </a:cubicBezTo>
                      <a:cubicBezTo>
                        <a:pt x="1128" y="1943"/>
                        <a:pt x="1265" y="1966"/>
                        <a:pt x="1383" y="1996"/>
                      </a:cubicBezTo>
                      <a:cubicBezTo>
                        <a:pt x="1501" y="2026"/>
                        <a:pt x="1617" y="2066"/>
                        <a:pt x="1707" y="2110"/>
                      </a:cubicBezTo>
                      <a:cubicBezTo>
                        <a:pt x="1797" y="2154"/>
                        <a:pt x="1875" y="2207"/>
                        <a:pt x="1924" y="2260"/>
                      </a:cubicBezTo>
                      <a:cubicBezTo>
                        <a:pt x="1973" y="2313"/>
                        <a:pt x="2000" y="2373"/>
                        <a:pt x="2000" y="2430"/>
                      </a:cubicBezTo>
                      <a:cubicBezTo>
                        <a:pt x="2000" y="2487"/>
                        <a:pt x="1973" y="2547"/>
                        <a:pt x="1924" y="2600"/>
                      </a:cubicBezTo>
                      <a:cubicBezTo>
                        <a:pt x="1875" y="2653"/>
                        <a:pt x="1797" y="2706"/>
                        <a:pt x="1707" y="2750"/>
                      </a:cubicBezTo>
                      <a:cubicBezTo>
                        <a:pt x="1617" y="2794"/>
                        <a:pt x="1501" y="2834"/>
                        <a:pt x="1383" y="2864"/>
                      </a:cubicBezTo>
                      <a:cubicBezTo>
                        <a:pt x="1265" y="2894"/>
                        <a:pt x="1128" y="2917"/>
                        <a:pt x="1000" y="2930"/>
                      </a:cubicBezTo>
                      <a:cubicBezTo>
                        <a:pt x="872" y="2943"/>
                        <a:pt x="735" y="2947"/>
                        <a:pt x="617" y="2944"/>
                      </a:cubicBezTo>
                      <a:cubicBezTo>
                        <a:pt x="499" y="2941"/>
                        <a:pt x="383" y="2927"/>
                        <a:pt x="293" y="2910"/>
                      </a:cubicBezTo>
                      <a:cubicBezTo>
                        <a:pt x="203" y="2893"/>
                        <a:pt x="125" y="2867"/>
                        <a:pt x="76" y="2840"/>
                      </a:cubicBezTo>
                      <a:cubicBezTo>
                        <a:pt x="27" y="2813"/>
                        <a:pt x="0" y="2780"/>
                        <a:pt x="0" y="2750"/>
                      </a:cubicBezTo>
                      <a:cubicBezTo>
                        <a:pt x="0" y="2720"/>
                        <a:pt x="27" y="2687"/>
                        <a:pt x="76" y="2660"/>
                      </a:cubicBezTo>
                      <a:cubicBezTo>
                        <a:pt x="125" y="2633"/>
                        <a:pt x="203" y="2607"/>
                        <a:pt x="293" y="2590"/>
                      </a:cubicBezTo>
                      <a:cubicBezTo>
                        <a:pt x="383" y="2573"/>
                        <a:pt x="499" y="2559"/>
                        <a:pt x="617" y="2556"/>
                      </a:cubicBezTo>
                      <a:cubicBezTo>
                        <a:pt x="735" y="2553"/>
                        <a:pt x="872" y="2557"/>
                        <a:pt x="1000" y="2570"/>
                      </a:cubicBezTo>
                      <a:cubicBezTo>
                        <a:pt x="1128" y="2583"/>
                        <a:pt x="1265" y="2606"/>
                        <a:pt x="1383" y="2636"/>
                      </a:cubicBezTo>
                      <a:cubicBezTo>
                        <a:pt x="1501" y="2666"/>
                        <a:pt x="1617" y="2706"/>
                        <a:pt x="1707" y="2750"/>
                      </a:cubicBezTo>
                      <a:cubicBezTo>
                        <a:pt x="1797" y="2794"/>
                        <a:pt x="1875" y="2847"/>
                        <a:pt x="1924" y="2900"/>
                      </a:cubicBezTo>
                      <a:cubicBezTo>
                        <a:pt x="1973" y="2953"/>
                        <a:pt x="2000" y="3013"/>
                        <a:pt x="2000" y="3070"/>
                      </a:cubicBezTo>
                      <a:cubicBezTo>
                        <a:pt x="2000" y="3127"/>
                        <a:pt x="1973" y="3187"/>
                        <a:pt x="1924" y="3240"/>
                      </a:cubicBezTo>
                      <a:cubicBezTo>
                        <a:pt x="1875" y="3293"/>
                        <a:pt x="1797" y="3346"/>
                        <a:pt x="1707" y="3390"/>
                      </a:cubicBezTo>
                      <a:cubicBezTo>
                        <a:pt x="1617" y="3434"/>
                        <a:pt x="1501" y="3474"/>
                        <a:pt x="1383" y="3504"/>
                      </a:cubicBezTo>
                      <a:cubicBezTo>
                        <a:pt x="1265" y="3534"/>
                        <a:pt x="1128" y="3557"/>
                        <a:pt x="1000" y="3570"/>
                      </a:cubicBezTo>
                      <a:cubicBezTo>
                        <a:pt x="872" y="3583"/>
                        <a:pt x="735" y="3587"/>
                        <a:pt x="617" y="3584"/>
                      </a:cubicBezTo>
                      <a:cubicBezTo>
                        <a:pt x="499" y="3581"/>
                        <a:pt x="383" y="3567"/>
                        <a:pt x="293" y="3550"/>
                      </a:cubicBezTo>
                      <a:cubicBezTo>
                        <a:pt x="203" y="3533"/>
                        <a:pt x="125" y="3507"/>
                        <a:pt x="76" y="3480"/>
                      </a:cubicBezTo>
                      <a:cubicBezTo>
                        <a:pt x="27" y="3453"/>
                        <a:pt x="0" y="3420"/>
                        <a:pt x="0" y="3390"/>
                      </a:cubicBezTo>
                      <a:cubicBezTo>
                        <a:pt x="0" y="3360"/>
                        <a:pt x="27" y="3327"/>
                        <a:pt x="76" y="3300"/>
                      </a:cubicBezTo>
                      <a:cubicBezTo>
                        <a:pt x="125" y="3273"/>
                        <a:pt x="203" y="3247"/>
                        <a:pt x="293" y="3230"/>
                      </a:cubicBezTo>
                      <a:cubicBezTo>
                        <a:pt x="383" y="3213"/>
                        <a:pt x="499" y="3199"/>
                        <a:pt x="617" y="3196"/>
                      </a:cubicBezTo>
                      <a:cubicBezTo>
                        <a:pt x="735" y="3193"/>
                        <a:pt x="872" y="3197"/>
                        <a:pt x="1000" y="3210"/>
                      </a:cubicBezTo>
                      <a:cubicBezTo>
                        <a:pt x="1128" y="3223"/>
                        <a:pt x="1265" y="3246"/>
                        <a:pt x="1383" y="3276"/>
                      </a:cubicBezTo>
                      <a:cubicBezTo>
                        <a:pt x="1501" y="3306"/>
                        <a:pt x="1617" y="3346"/>
                        <a:pt x="1707" y="3390"/>
                      </a:cubicBezTo>
                      <a:cubicBezTo>
                        <a:pt x="1797" y="3434"/>
                        <a:pt x="1875" y="3487"/>
                        <a:pt x="1924" y="3540"/>
                      </a:cubicBezTo>
                      <a:cubicBezTo>
                        <a:pt x="1973" y="3593"/>
                        <a:pt x="2000" y="3653"/>
                        <a:pt x="2000" y="3710"/>
                      </a:cubicBezTo>
                      <a:cubicBezTo>
                        <a:pt x="2000" y="3767"/>
                        <a:pt x="1973" y="3827"/>
                        <a:pt x="1924" y="3880"/>
                      </a:cubicBezTo>
                      <a:cubicBezTo>
                        <a:pt x="1875" y="3933"/>
                        <a:pt x="1797" y="3986"/>
                        <a:pt x="1707" y="4030"/>
                      </a:cubicBezTo>
                      <a:cubicBezTo>
                        <a:pt x="1617" y="4074"/>
                        <a:pt x="1501" y="4114"/>
                        <a:pt x="1383" y="4144"/>
                      </a:cubicBezTo>
                      <a:cubicBezTo>
                        <a:pt x="1265" y="4174"/>
                        <a:pt x="1128" y="4197"/>
                        <a:pt x="1000" y="4210"/>
                      </a:cubicBezTo>
                      <a:cubicBezTo>
                        <a:pt x="872" y="4223"/>
                        <a:pt x="735" y="4227"/>
                        <a:pt x="617" y="4224"/>
                      </a:cubicBezTo>
                      <a:cubicBezTo>
                        <a:pt x="499" y="4221"/>
                        <a:pt x="383" y="4207"/>
                        <a:pt x="293" y="4190"/>
                      </a:cubicBezTo>
                      <a:cubicBezTo>
                        <a:pt x="203" y="4173"/>
                        <a:pt x="125" y="4147"/>
                        <a:pt x="76" y="4120"/>
                      </a:cubicBezTo>
                      <a:cubicBezTo>
                        <a:pt x="27" y="4093"/>
                        <a:pt x="0" y="4060"/>
                        <a:pt x="0" y="4030"/>
                      </a:cubicBezTo>
                      <a:cubicBezTo>
                        <a:pt x="0" y="4000"/>
                        <a:pt x="27" y="3967"/>
                        <a:pt x="76" y="3940"/>
                      </a:cubicBezTo>
                      <a:cubicBezTo>
                        <a:pt x="125" y="3913"/>
                        <a:pt x="203" y="3887"/>
                        <a:pt x="293" y="3870"/>
                      </a:cubicBezTo>
                      <a:cubicBezTo>
                        <a:pt x="383" y="3853"/>
                        <a:pt x="499" y="3839"/>
                        <a:pt x="617" y="3836"/>
                      </a:cubicBezTo>
                      <a:cubicBezTo>
                        <a:pt x="735" y="3833"/>
                        <a:pt x="872" y="3837"/>
                        <a:pt x="1000" y="3850"/>
                      </a:cubicBezTo>
                      <a:cubicBezTo>
                        <a:pt x="1128" y="3863"/>
                        <a:pt x="1265" y="3886"/>
                        <a:pt x="1383" y="3916"/>
                      </a:cubicBezTo>
                      <a:cubicBezTo>
                        <a:pt x="1501" y="3946"/>
                        <a:pt x="1617" y="3986"/>
                        <a:pt x="1707" y="4030"/>
                      </a:cubicBezTo>
                      <a:cubicBezTo>
                        <a:pt x="1797" y="4074"/>
                        <a:pt x="1875" y="4127"/>
                        <a:pt x="1924" y="4180"/>
                      </a:cubicBezTo>
                      <a:cubicBezTo>
                        <a:pt x="1973" y="4233"/>
                        <a:pt x="2000" y="4293"/>
                        <a:pt x="2000" y="4350"/>
                      </a:cubicBezTo>
                      <a:cubicBezTo>
                        <a:pt x="2000" y="4407"/>
                        <a:pt x="1973" y="4467"/>
                        <a:pt x="1924" y="4520"/>
                      </a:cubicBezTo>
                      <a:cubicBezTo>
                        <a:pt x="1875" y="4573"/>
                        <a:pt x="1797" y="4626"/>
                        <a:pt x="1707" y="4670"/>
                      </a:cubicBezTo>
                      <a:cubicBezTo>
                        <a:pt x="1617" y="4714"/>
                        <a:pt x="1501" y="4754"/>
                        <a:pt x="1383" y="4784"/>
                      </a:cubicBezTo>
                      <a:cubicBezTo>
                        <a:pt x="1265" y="4814"/>
                        <a:pt x="1128" y="4837"/>
                        <a:pt x="1000" y="4850"/>
                      </a:cubicBezTo>
                      <a:cubicBezTo>
                        <a:pt x="872" y="4863"/>
                        <a:pt x="744" y="4863"/>
                        <a:pt x="617" y="4864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2" name="Freeform 52"/>
                <p:cNvSpPr/>
                <p:nvPr/>
              </p:nvSpPr>
              <p:spPr>
                <a:xfrm>
                  <a:off x="1080" y="5028"/>
                  <a:ext cx="1800" cy="2652"/>
                </a:xfrm>
                <a:custGeom>
                  <a:avLst/>
                  <a:gdLst>
                    <a:gd name="txL" fmla="*/ 0 w 1980"/>
                    <a:gd name="txT" fmla="*/ 0 h 2652"/>
                    <a:gd name="txR" fmla="*/ 1980 w 1980"/>
                    <a:gd name="txB" fmla="*/ 2652 h 2652"/>
                  </a:gdLst>
                  <a:ahLst/>
                  <a:cxnLst>
                    <a:cxn ang="0">
                      <a:pos x="1980" y="0"/>
                    </a:cxn>
                    <a:cxn ang="0">
                      <a:pos x="0" y="0"/>
                    </a:cxn>
                    <a:cxn ang="0">
                      <a:pos x="0" y="2652"/>
                    </a:cxn>
                    <a:cxn ang="0">
                      <a:pos x="1980" y="2652"/>
                    </a:cxn>
                  </a:cxnLst>
                  <a:rect l="txL" t="txT" r="txR" b="txB"/>
                  <a:pathLst>
                    <a:path w="1980" h="2652">
                      <a:moveTo>
                        <a:pt x="1980" y="0"/>
                      </a:moveTo>
                      <a:lnTo>
                        <a:pt x="0" y="0"/>
                      </a:lnTo>
                      <a:lnTo>
                        <a:pt x="0" y="2652"/>
                      </a:lnTo>
                      <a:lnTo>
                        <a:pt x="1980" y="265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8" name="Group 53"/>
              <p:cNvGrpSpPr/>
              <p:nvPr/>
            </p:nvGrpSpPr>
            <p:grpSpPr>
              <a:xfrm>
                <a:off x="870" y="6573"/>
                <a:ext cx="406" cy="406"/>
                <a:chOff x="6300" y="6276"/>
                <a:chExt cx="406" cy="406"/>
              </a:xfrm>
            </p:grpSpPr>
            <p:sp>
              <p:nvSpPr>
                <p:cNvPr id="8319" name="Oval 54"/>
                <p:cNvSpPr/>
                <p:nvPr/>
              </p:nvSpPr>
              <p:spPr>
                <a:xfrm>
                  <a:off x="6300" y="6276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0" name="Text Box 55"/>
                <p:cNvSpPr txBox="1"/>
                <p:nvPr/>
              </p:nvSpPr>
              <p:spPr>
                <a:xfrm>
                  <a:off x="6401" y="6330"/>
                  <a:ext cx="300" cy="31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lIns="0" tIns="0" rIns="0" bIns="0"/>
                <a:p>
                  <a:pPr algn="just">
                    <a:buFont typeface="Wingdings" panose="05000000000000000000" pitchFamily="2" charset="2"/>
                  </a:pPr>
                  <a:r>
                    <a:rPr lang="en-US" altLang="zh-CN" sz="12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4000" b="1" dirty="0">
                    <a:solidFill>
                      <a:srgbClr val="9966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306" name="Line 69"/>
            <p:cNvSpPr/>
            <p:nvPr/>
          </p:nvSpPr>
          <p:spPr>
            <a:xfrm flipV="1">
              <a:off x="3042" y="514"/>
              <a:ext cx="0" cy="437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307" name="Line 72"/>
            <p:cNvSpPr/>
            <p:nvPr/>
          </p:nvSpPr>
          <p:spPr>
            <a:xfrm rot="-5400000" flipH="1">
              <a:off x="2436" y="1030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8308" name="Group 73"/>
            <p:cNvGrpSpPr/>
            <p:nvPr/>
          </p:nvGrpSpPr>
          <p:grpSpPr>
            <a:xfrm flipV="1">
              <a:off x="2700" y="1075"/>
              <a:ext cx="294" cy="989"/>
              <a:chOff x="1980" y="5520"/>
              <a:chExt cx="735" cy="2472"/>
            </a:xfrm>
          </p:grpSpPr>
          <p:sp>
            <p:nvSpPr>
              <p:cNvPr id="8314" name="Freeform 74"/>
              <p:cNvSpPr/>
              <p:nvPr/>
            </p:nvSpPr>
            <p:spPr>
              <a:xfrm>
                <a:off x="2340" y="5520"/>
                <a:ext cx="1" cy="2472"/>
              </a:xfrm>
              <a:custGeom>
                <a:avLst/>
                <a:gdLst>
                  <a:gd name="txL" fmla="*/ 0 w 1"/>
                  <a:gd name="txT" fmla="*/ 0 h 2472"/>
                  <a:gd name="txR" fmla="*/ 1 w 1"/>
                  <a:gd name="txB" fmla="*/ 2472 h 2472"/>
                </a:gdLst>
                <a:ahLst/>
                <a:cxnLst>
                  <a:cxn ang="0">
                    <a:pos x="0" y="2472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2472">
                    <a:moveTo>
                      <a:pt x="0" y="247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15" name="Freeform 75"/>
              <p:cNvSpPr/>
              <p:nvPr/>
            </p:nvSpPr>
            <p:spPr>
              <a:xfrm>
                <a:off x="2580" y="5565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16" name="Freeform 76"/>
              <p:cNvSpPr/>
              <p:nvPr/>
            </p:nvSpPr>
            <p:spPr>
              <a:xfrm flipH="1">
                <a:off x="1980" y="5556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309" name="Group 87"/>
            <p:cNvGrpSpPr/>
            <p:nvPr/>
          </p:nvGrpSpPr>
          <p:grpSpPr>
            <a:xfrm>
              <a:off x="2757" y="469"/>
              <a:ext cx="213" cy="621"/>
              <a:chOff x="2174" y="3966"/>
              <a:chExt cx="532" cy="1551"/>
            </a:xfrm>
          </p:grpSpPr>
          <p:sp>
            <p:nvSpPr>
              <p:cNvPr id="8310" name="AutoShape 88"/>
              <p:cNvSpPr/>
              <p:nvPr/>
            </p:nvSpPr>
            <p:spPr>
              <a:xfrm rot="5400000" flipH="1">
                <a:off x="2020" y="4779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11" name="AutoShape 89"/>
              <p:cNvSpPr/>
              <p:nvPr/>
            </p:nvSpPr>
            <p:spPr>
              <a:xfrm rot="5400000" flipH="1">
                <a:off x="2021" y="4120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12" name="Text Box 90"/>
              <p:cNvSpPr txBox="1"/>
              <p:nvPr/>
            </p:nvSpPr>
            <p:spPr>
              <a:xfrm>
                <a:off x="2265" y="4872"/>
                <a:ext cx="441" cy="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7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13" name="Text Box 91"/>
              <p:cNvSpPr txBox="1"/>
              <p:nvPr/>
            </p:nvSpPr>
            <p:spPr>
              <a:xfrm>
                <a:off x="2247" y="4026"/>
                <a:ext cx="441" cy="5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195" name="Group 109"/>
          <p:cNvGrpSpPr/>
          <p:nvPr/>
        </p:nvGrpSpPr>
        <p:grpSpPr>
          <a:xfrm>
            <a:off x="5476875" y="161925"/>
            <a:ext cx="1304925" cy="2641600"/>
            <a:chOff x="3360" y="475"/>
            <a:chExt cx="822" cy="1664"/>
          </a:xfrm>
        </p:grpSpPr>
        <p:grpSp>
          <p:nvGrpSpPr>
            <p:cNvPr id="8280" name="Group 30"/>
            <p:cNvGrpSpPr/>
            <p:nvPr/>
          </p:nvGrpSpPr>
          <p:grpSpPr>
            <a:xfrm>
              <a:off x="3732" y="1075"/>
              <a:ext cx="450" cy="1064"/>
              <a:chOff x="3960" y="5496"/>
              <a:chExt cx="1124" cy="2658"/>
            </a:xfrm>
          </p:grpSpPr>
          <p:sp>
            <p:nvSpPr>
              <p:cNvPr id="8299" name="Line 31"/>
              <p:cNvSpPr/>
              <p:nvPr/>
            </p:nvSpPr>
            <p:spPr>
              <a:xfrm>
                <a:off x="4514" y="5502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lg"/>
              </a:ln>
            </p:spPr>
          </p:sp>
          <p:sp>
            <p:nvSpPr>
              <p:cNvPr id="8300" name="Freeform 32"/>
              <p:cNvSpPr/>
              <p:nvPr/>
            </p:nvSpPr>
            <p:spPr>
              <a:xfrm>
                <a:off x="4589" y="5496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01" name="Freeform 33"/>
              <p:cNvSpPr/>
              <p:nvPr/>
            </p:nvSpPr>
            <p:spPr>
              <a:xfrm>
                <a:off x="4694" y="5496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02" name="Freeform 34"/>
              <p:cNvSpPr/>
              <p:nvPr/>
            </p:nvSpPr>
            <p:spPr>
              <a:xfrm>
                <a:off x="3960" y="5511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03" name="Freeform 35"/>
              <p:cNvSpPr/>
              <p:nvPr/>
            </p:nvSpPr>
            <p:spPr>
              <a:xfrm>
                <a:off x="4199" y="5496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81" name="Group 36"/>
            <p:cNvGrpSpPr/>
            <p:nvPr/>
          </p:nvGrpSpPr>
          <p:grpSpPr>
            <a:xfrm>
              <a:off x="3360" y="1200"/>
              <a:ext cx="804" cy="749"/>
              <a:chOff x="870" y="5808"/>
              <a:chExt cx="2010" cy="1872"/>
            </a:xfrm>
          </p:grpSpPr>
          <p:grpSp>
            <p:nvGrpSpPr>
              <p:cNvPr id="8293" name="Group 37"/>
              <p:cNvGrpSpPr/>
              <p:nvPr/>
            </p:nvGrpSpPr>
            <p:grpSpPr>
              <a:xfrm>
                <a:off x="1080" y="5808"/>
                <a:ext cx="1800" cy="1872"/>
                <a:chOff x="1080" y="5028"/>
                <a:chExt cx="2700" cy="2652"/>
              </a:xfrm>
            </p:grpSpPr>
            <p:sp>
              <p:nvSpPr>
                <p:cNvPr id="8297" name="Freeform 38"/>
                <p:cNvSpPr/>
                <p:nvPr/>
              </p:nvSpPr>
              <p:spPr>
                <a:xfrm flipV="1">
                  <a:off x="2340" y="5028"/>
                  <a:ext cx="1440" cy="2652"/>
                </a:xfrm>
                <a:custGeom>
                  <a:avLst/>
                  <a:gdLst>
                    <a:gd name="txL" fmla="*/ 0 w 2000"/>
                    <a:gd name="txT" fmla="*/ 0 h 4864"/>
                    <a:gd name="txR" fmla="*/ 2000 w 2000"/>
                    <a:gd name="txB" fmla="*/ 4864 h 4864"/>
                  </a:gdLst>
                  <a:ahLst/>
                  <a:cxnLst>
                    <a:cxn ang="0">
                      <a:pos x="1000" y="10"/>
                    </a:cxn>
                    <a:cxn ang="0">
                      <a:pos x="1707" y="190"/>
                    </a:cxn>
                    <a:cxn ang="0">
                      <a:pos x="2000" y="510"/>
                    </a:cxn>
                    <a:cxn ang="0">
                      <a:pos x="1707" y="830"/>
                    </a:cxn>
                    <a:cxn ang="0">
                      <a:pos x="1000" y="1010"/>
                    </a:cxn>
                    <a:cxn ang="0">
                      <a:pos x="293" y="990"/>
                    </a:cxn>
                    <a:cxn ang="0">
                      <a:pos x="0" y="830"/>
                    </a:cxn>
                    <a:cxn ang="0">
                      <a:pos x="293" y="670"/>
                    </a:cxn>
                    <a:cxn ang="0">
                      <a:pos x="1000" y="650"/>
                    </a:cxn>
                    <a:cxn ang="0">
                      <a:pos x="1707" y="830"/>
                    </a:cxn>
                    <a:cxn ang="0">
                      <a:pos x="2000" y="1150"/>
                    </a:cxn>
                    <a:cxn ang="0">
                      <a:pos x="1707" y="1470"/>
                    </a:cxn>
                    <a:cxn ang="0">
                      <a:pos x="1000" y="1650"/>
                    </a:cxn>
                    <a:cxn ang="0">
                      <a:pos x="293" y="1630"/>
                    </a:cxn>
                    <a:cxn ang="0">
                      <a:pos x="0" y="1470"/>
                    </a:cxn>
                    <a:cxn ang="0">
                      <a:pos x="293" y="1310"/>
                    </a:cxn>
                    <a:cxn ang="0">
                      <a:pos x="1000" y="1290"/>
                    </a:cxn>
                    <a:cxn ang="0">
                      <a:pos x="1707" y="1470"/>
                    </a:cxn>
                    <a:cxn ang="0">
                      <a:pos x="2000" y="1790"/>
                    </a:cxn>
                    <a:cxn ang="0">
                      <a:pos x="1707" y="2110"/>
                    </a:cxn>
                    <a:cxn ang="0">
                      <a:pos x="1000" y="2290"/>
                    </a:cxn>
                    <a:cxn ang="0">
                      <a:pos x="293" y="2270"/>
                    </a:cxn>
                    <a:cxn ang="0">
                      <a:pos x="0" y="2110"/>
                    </a:cxn>
                    <a:cxn ang="0">
                      <a:pos x="293" y="1950"/>
                    </a:cxn>
                    <a:cxn ang="0">
                      <a:pos x="1000" y="1930"/>
                    </a:cxn>
                    <a:cxn ang="0">
                      <a:pos x="1707" y="2110"/>
                    </a:cxn>
                    <a:cxn ang="0">
                      <a:pos x="2000" y="2430"/>
                    </a:cxn>
                    <a:cxn ang="0">
                      <a:pos x="1707" y="2750"/>
                    </a:cxn>
                    <a:cxn ang="0">
                      <a:pos x="1000" y="2930"/>
                    </a:cxn>
                    <a:cxn ang="0">
                      <a:pos x="293" y="2910"/>
                    </a:cxn>
                    <a:cxn ang="0">
                      <a:pos x="0" y="2750"/>
                    </a:cxn>
                    <a:cxn ang="0">
                      <a:pos x="293" y="2590"/>
                    </a:cxn>
                    <a:cxn ang="0">
                      <a:pos x="1000" y="2570"/>
                    </a:cxn>
                    <a:cxn ang="0">
                      <a:pos x="1707" y="2750"/>
                    </a:cxn>
                    <a:cxn ang="0">
                      <a:pos x="2000" y="3070"/>
                    </a:cxn>
                    <a:cxn ang="0">
                      <a:pos x="1707" y="3390"/>
                    </a:cxn>
                    <a:cxn ang="0">
                      <a:pos x="1000" y="3570"/>
                    </a:cxn>
                    <a:cxn ang="0">
                      <a:pos x="293" y="3550"/>
                    </a:cxn>
                    <a:cxn ang="0">
                      <a:pos x="0" y="3390"/>
                    </a:cxn>
                    <a:cxn ang="0">
                      <a:pos x="293" y="3230"/>
                    </a:cxn>
                    <a:cxn ang="0">
                      <a:pos x="1000" y="3210"/>
                    </a:cxn>
                    <a:cxn ang="0">
                      <a:pos x="1707" y="3390"/>
                    </a:cxn>
                    <a:cxn ang="0">
                      <a:pos x="2000" y="3710"/>
                    </a:cxn>
                    <a:cxn ang="0">
                      <a:pos x="1707" y="4030"/>
                    </a:cxn>
                    <a:cxn ang="0">
                      <a:pos x="1000" y="4210"/>
                    </a:cxn>
                    <a:cxn ang="0">
                      <a:pos x="293" y="4190"/>
                    </a:cxn>
                    <a:cxn ang="0">
                      <a:pos x="0" y="4030"/>
                    </a:cxn>
                    <a:cxn ang="0">
                      <a:pos x="293" y="3870"/>
                    </a:cxn>
                    <a:cxn ang="0">
                      <a:pos x="1000" y="3850"/>
                    </a:cxn>
                    <a:cxn ang="0">
                      <a:pos x="1707" y="4030"/>
                    </a:cxn>
                    <a:cxn ang="0">
                      <a:pos x="2000" y="4350"/>
                    </a:cxn>
                    <a:cxn ang="0">
                      <a:pos x="1707" y="4670"/>
                    </a:cxn>
                    <a:cxn ang="0">
                      <a:pos x="1000" y="4850"/>
                    </a:cxn>
                  </a:cxnLst>
                  <a:rect l="txL" t="txT" r="txR" b="txB"/>
                  <a:pathLst>
                    <a:path w="2000" h="4864">
                      <a:moveTo>
                        <a:pt x="617" y="16"/>
                      </a:moveTo>
                      <a:cubicBezTo>
                        <a:pt x="744" y="8"/>
                        <a:pt x="872" y="0"/>
                        <a:pt x="1000" y="10"/>
                      </a:cubicBezTo>
                      <a:cubicBezTo>
                        <a:pt x="1128" y="20"/>
                        <a:pt x="1265" y="46"/>
                        <a:pt x="1383" y="76"/>
                      </a:cubicBezTo>
                      <a:cubicBezTo>
                        <a:pt x="1501" y="106"/>
                        <a:pt x="1617" y="146"/>
                        <a:pt x="1707" y="190"/>
                      </a:cubicBezTo>
                      <a:cubicBezTo>
                        <a:pt x="1797" y="234"/>
                        <a:pt x="1875" y="287"/>
                        <a:pt x="1924" y="340"/>
                      </a:cubicBezTo>
                      <a:cubicBezTo>
                        <a:pt x="1973" y="393"/>
                        <a:pt x="2000" y="453"/>
                        <a:pt x="2000" y="510"/>
                      </a:cubicBezTo>
                      <a:cubicBezTo>
                        <a:pt x="2000" y="567"/>
                        <a:pt x="1973" y="627"/>
                        <a:pt x="1924" y="680"/>
                      </a:cubicBezTo>
                      <a:cubicBezTo>
                        <a:pt x="1875" y="733"/>
                        <a:pt x="1797" y="786"/>
                        <a:pt x="1707" y="830"/>
                      </a:cubicBezTo>
                      <a:cubicBezTo>
                        <a:pt x="1617" y="874"/>
                        <a:pt x="1501" y="914"/>
                        <a:pt x="1383" y="944"/>
                      </a:cubicBezTo>
                      <a:cubicBezTo>
                        <a:pt x="1265" y="974"/>
                        <a:pt x="1128" y="997"/>
                        <a:pt x="1000" y="1010"/>
                      </a:cubicBezTo>
                      <a:cubicBezTo>
                        <a:pt x="872" y="1023"/>
                        <a:pt x="735" y="1027"/>
                        <a:pt x="617" y="1024"/>
                      </a:cubicBezTo>
                      <a:cubicBezTo>
                        <a:pt x="499" y="1021"/>
                        <a:pt x="383" y="1007"/>
                        <a:pt x="293" y="990"/>
                      </a:cubicBezTo>
                      <a:cubicBezTo>
                        <a:pt x="203" y="973"/>
                        <a:pt x="125" y="947"/>
                        <a:pt x="76" y="920"/>
                      </a:cubicBezTo>
                      <a:cubicBezTo>
                        <a:pt x="27" y="893"/>
                        <a:pt x="0" y="860"/>
                        <a:pt x="0" y="830"/>
                      </a:cubicBezTo>
                      <a:cubicBezTo>
                        <a:pt x="0" y="800"/>
                        <a:pt x="27" y="767"/>
                        <a:pt x="76" y="740"/>
                      </a:cubicBezTo>
                      <a:cubicBezTo>
                        <a:pt x="125" y="713"/>
                        <a:pt x="203" y="687"/>
                        <a:pt x="293" y="670"/>
                      </a:cubicBezTo>
                      <a:cubicBezTo>
                        <a:pt x="383" y="653"/>
                        <a:pt x="499" y="639"/>
                        <a:pt x="617" y="636"/>
                      </a:cubicBezTo>
                      <a:cubicBezTo>
                        <a:pt x="735" y="633"/>
                        <a:pt x="872" y="637"/>
                        <a:pt x="1000" y="650"/>
                      </a:cubicBezTo>
                      <a:cubicBezTo>
                        <a:pt x="1128" y="663"/>
                        <a:pt x="1265" y="686"/>
                        <a:pt x="1383" y="716"/>
                      </a:cubicBezTo>
                      <a:cubicBezTo>
                        <a:pt x="1501" y="746"/>
                        <a:pt x="1617" y="786"/>
                        <a:pt x="1707" y="830"/>
                      </a:cubicBezTo>
                      <a:cubicBezTo>
                        <a:pt x="1797" y="874"/>
                        <a:pt x="1875" y="927"/>
                        <a:pt x="1924" y="980"/>
                      </a:cubicBezTo>
                      <a:cubicBezTo>
                        <a:pt x="1973" y="1033"/>
                        <a:pt x="2000" y="1093"/>
                        <a:pt x="2000" y="1150"/>
                      </a:cubicBezTo>
                      <a:cubicBezTo>
                        <a:pt x="2000" y="1207"/>
                        <a:pt x="1973" y="1267"/>
                        <a:pt x="1924" y="1320"/>
                      </a:cubicBezTo>
                      <a:cubicBezTo>
                        <a:pt x="1875" y="1373"/>
                        <a:pt x="1797" y="1426"/>
                        <a:pt x="1707" y="1470"/>
                      </a:cubicBezTo>
                      <a:cubicBezTo>
                        <a:pt x="1617" y="1514"/>
                        <a:pt x="1501" y="1554"/>
                        <a:pt x="1383" y="1584"/>
                      </a:cubicBezTo>
                      <a:cubicBezTo>
                        <a:pt x="1265" y="1614"/>
                        <a:pt x="1128" y="1637"/>
                        <a:pt x="1000" y="1650"/>
                      </a:cubicBezTo>
                      <a:cubicBezTo>
                        <a:pt x="872" y="1663"/>
                        <a:pt x="735" y="1667"/>
                        <a:pt x="617" y="1664"/>
                      </a:cubicBezTo>
                      <a:cubicBezTo>
                        <a:pt x="499" y="1661"/>
                        <a:pt x="383" y="1647"/>
                        <a:pt x="293" y="1630"/>
                      </a:cubicBezTo>
                      <a:cubicBezTo>
                        <a:pt x="203" y="1613"/>
                        <a:pt x="125" y="1587"/>
                        <a:pt x="76" y="1560"/>
                      </a:cubicBezTo>
                      <a:cubicBezTo>
                        <a:pt x="27" y="1533"/>
                        <a:pt x="0" y="1500"/>
                        <a:pt x="0" y="1470"/>
                      </a:cubicBezTo>
                      <a:cubicBezTo>
                        <a:pt x="0" y="1440"/>
                        <a:pt x="27" y="1407"/>
                        <a:pt x="76" y="1380"/>
                      </a:cubicBezTo>
                      <a:cubicBezTo>
                        <a:pt x="125" y="1353"/>
                        <a:pt x="203" y="1327"/>
                        <a:pt x="293" y="1310"/>
                      </a:cubicBezTo>
                      <a:cubicBezTo>
                        <a:pt x="383" y="1293"/>
                        <a:pt x="499" y="1279"/>
                        <a:pt x="617" y="1276"/>
                      </a:cubicBezTo>
                      <a:cubicBezTo>
                        <a:pt x="735" y="1273"/>
                        <a:pt x="872" y="1277"/>
                        <a:pt x="1000" y="1290"/>
                      </a:cubicBezTo>
                      <a:cubicBezTo>
                        <a:pt x="1128" y="1303"/>
                        <a:pt x="1265" y="1326"/>
                        <a:pt x="1383" y="1356"/>
                      </a:cubicBezTo>
                      <a:cubicBezTo>
                        <a:pt x="1501" y="1386"/>
                        <a:pt x="1617" y="1426"/>
                        <a:pt x="1707" y="1470"/>
                      </a:cubicBezTo>
                      <a:cubicBezTo>
                        <a:pt x="1797" y="1514"/>
                        <a:pt x="1875" y="1567"/>
                        <a:pt x="1924" y="1620"/>
                      </a:cubicBezTo>
                      <a:cubicBezTo>
                        <a:pt x="1973" y="1673"/>
                        <a:pt x="2000" y="1733"/>
                        <a:pt x="2000" y="1790"/>
                      </a:cubicBezTo>
                      <a:cubicBezTo>
                        <a:pt x="2000" y="1847"/>
                        <a:pt x="1973" y="1907"/>
                        <a:pt x="1924" y="1960"/>
                      </a:cubicBezTo>
                      <a:cubicBezTo>
                        <a:pt x="1875" y="2013"/>
                        <a:pt x="1797" y="2066"/>
                        <a:pt x="1707" y="2110"/>
                      </a:cubicBezTo>
                      <a:cubicBezTo>
                        <a:pt x="1617" y="2154"/>
                        <a:pt x="1501" y="2194"/>
                        <a:pt x="1383" y="2224"/>
                      </a:cubicBezTo>
                      <a:cubicBezTo>
                        <a:pt x="1265" y="2254"/>
                        <a:pt x="1128" y="2277"/>
                        <a:pt x="1000" y="2290"/>
                      </a:cubicBezTo>
                      <a:cubicBezTo>
                        <a:pt x="872" y="2303"/>
                        <a:pt x="735" y="2307"/>
                        <a:pt x="617" y="2304"/>
                      </a:cubicBezTo>
                      <a:cubicBezTo>
                        <a:pt x="499" y="2301"/>
                        <a:pt x="383" y="2287"/>
                        <a:pt x="293" y="2270"/>
                      </a:cubicBezTo>
                      <a:cubicBezTo>
                        <a:pt x="203" y="2253"/>
                        <a:pt x="125" y="2227"/>
                        <a:pt x="76" y="2200"/>
                      </a:cubicBezTo>
                      <a:cubicBezTo>
                        <a:pt x="27" y="2173"/>
                        <a:pt x="0" y="2140"/>
                        <a:pt x="0" y="2110"/>
                      </a:cubicBezTo>
                      <a:cubicBezTo>
                        <a:pt x="0" y="2080"/>
                        <a:pt x="27" y="2047"/>
                        <a:pt x="76" y="2020"/>
                      </a:cubicBezTo>
                      <a:cubicBezTo>
                        <a:pt x="125" y="1993"/>
                        <a:pt x="203" y="1967"/>
                        <a:pt x="293" y="1950"/>
                      </a:cubicBezTo>
                      <a:cubicBezTo>
                        <a:pt x="383" y="1933"/>
                        <a:pt x="499" y="1919"/>
                        <a:pt x="617" y="1916"/>
                      </a:cubicBezTo>
                      <a:cubicBezTo>
                        <a:pt x="735" y="1913"/>
                        <a:pt x="872" y="1917"/>
                        <a:pt x="1000" y="1930"/>
                      </a:cubicBezTo>
                      <a:cubicBezTo>
                        <a:pt x="1128" y="1943"/>
                        <a:pt x="1265" y="1966"/>
                        <a:pt x="1383" y="1996"/>
                      </a:cubicBezTo>
                      <a:cubicBezTo>
                        <a:pt x="1501" y="2026"/>
                        <a:pt x="1617" y="2066"/>
                        <a:pt x="1707" y="2110"/>
                      </a:cubicBezTo>
                      <a:cubicBezTo>
                        <a:pt x="1797" y="2154"/>
                        <a:pt x="1875" y="2207"/>
                        <a:pt x="1924" y="2260"/>
                      </a:cubicBezTo>
                      <a:cubicBezTo>
                        <a:pt x="1973" y="2313"/>
                        <a:pt x="2000" y="2373"/>
                        <a:pt x="2000" y="2430"/>
                      </a:cubicBezTo>
                      <a:cubicBezTo>
                        <a:pt x="2000" y="2487"/>
                        <a:pt x="1973" y="2547"/>
                        <a:pt x="1924" y="2600"/>
                      </a:cubicBezTo>
                      <a:cubicBezTo>
                        <a:pt x="1875" y="2653"/>
                        <a:pt x="1797" y="2706"/>
                        <a:pt x="1707" y="2750"/>
                      </a:cubicBezTo>
                      <a:cubicBezTo>
                        <a:pt x="1617" y="2794"/>
                        <a:pt x="1501" y="2834"/>
                        <a:pt x="1383" y="2864"/>
                      </a:cubicBezTo>
                      <a:cubicBezTo>
                        <a:pt x="1265" y="2894"/>
                        <a:pt x="1128" y="2917"/>
                        <a:pt x="1000" y="2930"/>
                      </a:cubicBezTo>
                      <a:cubicBezTo>
                        <a:pt x="872" y="2943"/>
                        <a:pt x="735" y="2947"/>
                        <a:pt x="617" y="2944"/>
                      </a:cubicBezTo>
                      <a:cubicBezTo>
                        <a:pt x="499" y="2941"/>
                        <a:pt x="383" y="2927"/>
                        <a:pt x="293" y="2910"/>
                      </a:cubicBezTo>
                      <a:cubicBezTo>
                        <a:pt x="203" y="2893"/>
                        <a:pt x="125" y="2867"/>
                        <a:pt x="76" y="2840"/>
                      </a:cubicBezTo>
                      <a:cubicBezTo>
                        <a:pt x="27" y="2813"/>
                        <a:pt x="0" y="2780"/>
                        <a:pt x="0" y="2750"/>
                      </a:cubicBezTo>
                      <a:cubicBezTo>
                        <a:pt x="0" y="2720"/>
                        <a:pt x="27" y="2687"/>
                        <a:pt x="76" y="2660"/>
                      </a:cubicBezTo>
                      <a:cubicBezTo>
                        <a:pt x="125" y="2633"/>
                        <a:pt x="203" y="2607"/>
                        <a:pt x="293" y="2590"/>
                      </a:cubicBezTo>
                      <a:cubicBezTo>
                        <a:pt x="383" y="2573"/>
                        <a:pt x="499" y="2559"/>
                        <a:pt x="617" y="2556"/>
                      </a:cubicBezTo>
                      <a:cubicBezTo>
                        <a:pt x="735" y="2553"/>
                        <a:pt x="872" y="2557"/>
                        <a:pt x="1000" y="2570"/>
                      </a:cubicBezTo>
                      <a:cubicBezTo>
                        <a:pt x="1128" y="2583"/>
                        <a:pt x="1265" y="2606"/>
                        <a:pt x="1383" y="2636"/>
                      </a:cubicBezTo>
                      <a:cubicBezTo>
                        <a:pt x="1501" y="2666"/>
                        <a:pt x="1617" y="2706"/>
                        <a:pt x="1707" y="2750"/>
                      </a:cubicBezTo>
                      <a:cubicBezTo>
                        <a:pt x="1797" y="2794"/>
                        <a:pt x="1875" y="2847"/>
                        <a:pt x="1924" y="2900"/>
                      </a:cubicBezTo>
                      <a:cubicBezTo>
                        <a:pt x="1973" y="2953"/>
                        <a:pt x="2000" y="3013"/>
                        <a:pt x="2000" y="3070"/>
                      </a:cubicBezTo>
                      <a:cubicBezTo>
                        <a:pt x="2000" y="3127"/>
                        <a:pt x="1973" y="3187"/>
                        <a:pt x="1924" y="3240"/>
                      </a:cubicBezTo>
                      <a:cubicBezTo>
                        <a:pt x="1875" y="3293"/>
                        <a:pt x="1797" y="3346"/>
                        <a:pt x="1707" y="3390"/>
                      </a:cubicBezTo>
                      <a:cubicBezTo>
                        <a:pt x="1617" y="3434"/>
                        <a:pt x="1501" y="3474"/>
                        <a:pt x="1383" y="3504"/>
                      </a:cubicBezTo>
                      <a:cubicBezTo>
                        <a:pt x="1265" y="3534"/>
                        <a:pt x="1128" y="3557"/>
                        <a:pt x="1000" y="3570"/>
                      </a:cubicBezTo>
                      <a:cubicBezTo>
                        <a:pt x="872" y="3583"/>
                        <a:pt x="735" y="3587"/>
                        <a:pt x="617" y="3584"/>
                      </a:cubicBezTo>
                      <a:cubicBezTo>
                        <a:pt x="499" y="3581"/>
                        <a:pt x="383" y="3567"/>
                        <a:pt x="293" y="3550"/>
                      </a:cubicBezTo>
                      <a:cubicBezTo>
                        <a:pt x="203" y="3533"/>
                        <a:pt x="125" y="3507"/>
                        <a:pt x="76" y="3480"/>
                      </a:cubicBezTo>
                      <a:cubicBezTo>
                        <a:pt x="27" y="3453"/>
                        <a:pt x="0" y="3420"/>
                        <a:pt x="0" y="3390"/>
                      </a:cubicBezTo>
                      <a:cubicBezTo>
                        <a:pt x="0" y="3360"/>
                        <a:pt x="27" y="3327"/>
                        <a:pt x="76" y="3300"/>
                      </a:cubicBezTo>
                      <a:cubicBezTo>
                        <a:pt x="125" y="3273"/>
                        <a:pt x="203" y="3247"/>
                        <a:pt x="293" y="3230"/>
                      </a:cubicBezTo>
                      <a:cubicBezTo>
                        <a:pt x="383" y="3213"/>
                        <a:pt x="499" y="3199"/>
                        <a:pt x="617" y="3196"/>
                      </a:cubicBezTo>
                      <a:cubicBezTo>
                        <a:pt x="735" y="3193"/>
                        <a:pt x="872" y="3197"/>
                        <a:pt x="1000" y="3210"/>
                      </a:cubicBezTo>
                      <a:cubicBezTo>
                        <a:pt x="1128" y="3223"/>
                        <a:pt x="1265" y="3246"/>
                        <a:pt x="1383" y="3276"/>
                      </a:cubicBezTo>
                      <a:cubicBezTo>
                        <a:pt x="1501" y="3306"/>
                        <a:pt x="1617" y="3346"/>
                        <a:pt x="1707" y="3390"/>
                      </a:cubicBezTo>
                      <a:cubicBezTo>
                        <a:pt x="1797" y="3434"/>
                        <a:pt x="1875" y="3487"/>
                        <a:pt x="1924" y="3540"/>
                      </a:cubicBezTo>
                      <a:cubicBezTo>
                        <a:pt x="1973" y="3593"/>
                        <a:pt x="2000" y="3653"/>
                        <a:pt x="2000" y="3710"/>
                      </a:cubicBezTo>
                      <a:cubicBezTo>
                        <a:pt x="2000" y="3767"/>
                        <a:pt x="1973" y="3827"/>
                        <a:pt x="1924" y="3880"/>
                      </a:cubicBezTo>
                      <a:cubicBezTo>
                        <a:pt x="1875" y="3933"/>
                        <a:pt x="1797" y="3986"/>
                        <a:pt x="1707" y="4030"/>
                      </a:cubicBezTo>
                      <a:cubicBezTo>
                        <a:pt x="1617" y="4074"/>
                        <a:pt x="1501" y="4114"/>
                        <a:pt x="1383" y="4144"/>
                      </a:cubicBezTo>
                      <a:cubicBezTo>
                        <a:pt x="1265" y="4174"/>
                        <a:pt x="1128" y="4197"/>
                        <a:pt x="1000" y="4210"/>
                      </a:cubicBezTo>
                      <a:cubicBezTo>
                        <a:pt x="872" y="4223"/>
                        <a:pt x="735" y="4227"/>
                        <a:pt x="617" y="4224"/>
                      </a:cubicBezTo>
                      <a:cubicBezTo>
                        <a:pt x="499" y="4221"/>
                        <a:pt x="383" y="4207"/>
                        <a:pt x="293" y="4190"/>
                      </a:cubicBezTo>
                      <a:cubicBezTo>
                        <a:pt x="203" y="4173"/>
                        <a:pt x="125" y="4147"/>
                        <a:pt x="76" y="4120"/>
                      </a:cubicBezTo>
                      <a:cubicBezTo>
                        <a:pt x="27" y="4093"/>
                        <a:pt x="0" y="4060"/>
                        <a:pt x="0" y="4030"/>
                      </a:cubicBezTo>
                      <a:cubicBezTo>
                        <a:pt x="0" y="4000"/>
                        <a:pt x="27" y="3967"/>
                        <a:pt x="76" y="3940"/>
                      </a:cubicBezTo>
                      <a:cubicBezTo>
                        <a:pt x="125" y="3913"/>
                        <a:pt x="203" y="3887"/>
                        <a:pt x="293" y="3870"/>
                      </a:cubicBezTo>
                      <a:cubicBezTo>
                        <a:pt x="383" y="3853"/>
                        <a:pt x="499" y="3839"/>
                        <a:pt x="617" y="3836"/>
                      </a:cubicBezTo>
                      <a:cubicBezTo>
                        <a:pt x="735" y="3833"/>
                        <a:pt x="872" y="3837"/>
                        <a:pt x="1000" y="3850"/>
                      </a:cubicBezTo>
                      <a:cubicBezTo>
                        <a:pt x="1128" y="3863"/>
                        <a:pt x="1265" y="3886"/>
                        <a:pt x="1383" y="3916"/>
                      </a:cubicBezTo>
                      <a:cubicBezTo>
                        <a:pt x="1501" y="3946"/>
                        <a:pt x="1617" y="3986"/>
                        <a:pt x="1707" y="4030"/>
                      </a:cubicBezTo>
                      <a:cubicBezTo>
                        <a:pt x="1797" y="4074"/>
                        <a:pt x="1875" y="4127"/>
                        <a:pt x="1924" y="4180"/>
                      </a:cubicBezTo>
                      <a:cubicBezTo>
                        <a:pt x="1973" y="4233"/>
                        <a:pt x="2000" y="4293"/>
                        <a:pt x="2000" y="4350"/>
                      </a:cubicBezTo>
                      <a:cubicBezTo>
                        <a:pt x="2000" y="4407"/>
                        <a:pt x="1973" y="4467"/>
                        <a:pt x="1924" y="4520"/>
                      </a:cubicBezTo>
                      <a:cubicBezTo>
                        <a:pt x="1875" y="4573"/>
                        <a:pt x="1797" y="4626"/>
                        <a:pt x="1707" y="4670"/>
                      </a:cubicBezTo>
                      <a:cubicBezTo>
                        <a:pt x="1617" y="4714"/>
                        <a:pt x="1501" y="4754"/>
                        <a:pt x="1383" y="4784"/>
                      </a:cubicBezTo>
                      <a:cubicBezTo>
                        <a:pt x="1265" y="4814"/>
                        <a:pt x="1128" y="4837"/>
                        <a:pt x="1000" y="4850"/>
                      </a:cubicBezTo>
                      <a:cubicBezTo>
                        <a:pt x="872" y="4863"/>
                        <a:pt x="744" y="4863"/>
                        <a:pt x="617" y="4864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98" name="Freeform 39"/>
                <p:cNvSpPr/>
                <p:nvPr/>
              </p:nvSpPr>
              <p:spPr>
                <a:xfrm>
                  <a:off x="1080" y="5028"/>
                  <a:ext cx="1800" cy="2652"/>
                </a:xfrm>
                <a:custGeom>
                  <a:avLst/>
                  <a:gdLst>
                    <a:gd name="txL" fmla="*/ 0 w 1980"/>
                    <a:gd name="txT" fmla="*/ 0 h 2652"/>
                    <a:gd name="txR" fmla="*/ 1980 w 1980"/>
                    <a:gd name="txB" fmla="*/ 2652 h 2652"/>
                  </a:gdLst>
                  <a:ahLst/>
                  <a:cxnLst>
                    <a:cxn ang="0">
                      <a:pos x="1980" y="0"/>
                    </a:cxn>
                    <a:cxn ang="0">
                      <a:pos x="0" y="0"/>
                    </a:cxn>
                    <a:cxn ang="0">
                      <a:pos x="0" y="2652"/>
                    </a:cxn>
                    <a:cxn ang="0">
                      <a:pos x="1980" y="2652"/>
                    </a:cxn>
                  </a:cxnLst>
                  <a:rect l="txL" t="txT" r="txR" b="txB"/>
                  <a:pathLst>
                    <a:path w="1980" h="2652">
                      <a:moveTo>
                        <a:pt x="1980" y="0"/>
                      </a:moveTo>
                      <a:lnTo>
                        <a:pt x="0" y="0"/>
                      </a:lnTo>
                      <a:lnTo>
                        <a:pt x="0" y="2652"/>
                      </a:lnTo>
                      <a:lnTo>
                        <a:pt x="1980" y="265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294" name="Group 40"/>
              <p:cNvGrpSpPr/>
              <p:nvPr/>
            </p:nvGrpSpPr>
            <p:grpSpPr>
              <a:xfrm>
                <a:off x="870" y="6573"/>
                <a:ext cx="406" cy="406"/>
                <a:chOff x="6300" y="6276"/>
                <a:chExt cx="406" cy="406"/>
              </a:xfrm>
            </p:grpSpPr>
            <p:sp>
              <p:nvSpPr>
                <p:cNvPr id="8295" name="Oval 41"/>
                <p:cNvSpPr/>
                <p:nvPr/>
              </p:nvSpPr>
              <p:spPr>
                <a:xfrm>
                  <a:off x="6300" y="6276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96" name="Text Box 42"/>
                <p:cNvSpPr txBox="1"/>
                <p:nvPr/>
              </p:nvSpPr>
              <p:spPr>
                <a:xfrm>
                  <a:off x="6401" y="6330"/>
                  <a:ext cx="300" cy="31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lIns="0" tIns="0" rIns="0" bIns="0"/>
                <a:p>
                  <a:pPr algn="just">
                    <a:buFont typeface="Wingdings" panose="05000000000000000000" pitchFamily="2" charset="2"/>
                  </a:pPr>
                  <a:r>
                    <a:rPr lang="en-US" altLang="zh-CN" sz="12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4000" b="1" dirty="0">
                    <a:solidFill>
                      <a:srgbClr val="9966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282" name="Line 71"/>
            <p:cNvSpPr/>
            <p:nvPr/>
          </p:nvSpPr>
          <p:spPr>
            <a:xfrm>
              <a:off x="4140" y="514"/>
              <a:ext cx="0" cy="437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83" name="Line 77"/>
            <p:cNvSpPr/>
            <p:nvPr/>
          </p:nvSpPr>
          <p:spPr>
            <a:xfrm rot="-5400000" flipH="1">
              <a:off x="3612" y="1030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8284" name="Group 78"/>
            <p:cNvGrpSpPr/>
            <p:nvPr/>
          </p:nvGrpSpPr>
          <p:grpSpPr>
            <a:xfrm flipV="1">
              <a:off x="3810" y="1138"/>
              <a:ext cx="294" cy="989"/>
              <a:chOff x="1980" y="5520"/>
              <a:chExt cx="735" cy="2472"/>
            </a:xfrm>
          </p:grpSpPr>
          <p:sp>
            <p:nvSpPr>
              <p:cNvPr id="8290" name="Freeform 79"/>
              <p:cNvSpPr/>
              <p:nvPr/>
            </p:nvSpPr>
            <p:spPr>
              <a:xfrm>
                <a:off x="2340" y="5520"/>
                <a:ext cx="1" cy="2472"/>
              </a:xfrm>
              <a:custGeom>
                <a:avLst/>
                <a:gdLst>
                  <a:gd name="txL" fmla="*/ 0 w 1"/>
                  <a:gd name="txT" fmla="*/ 0 h 2472"/>
                  <a:gd name="txR" fmla="*/ 1 w 1"/>
                  <a:gd name="txB" fmla="*/ 2472 h 2472"/>
                </a:gdLst>
                <a:ahLst/>
                <a:cxnLst>
                  <a:cxn ang="0">
                    <a:pos x="0" y="2472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2472">
                    <a:moveTo>
                      <a:pt x="0" y="247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1" name="Freeform 80"/>
              <p:cNvSpPr/>
              <p:nvPr/>
            </p:nvSpPr>
            <p:spPr>
              <a:xfrm>
                <a:off x="2580" y="5565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2" name="Freeform 81"/>
              <p:cNvSpPr/>
              <p:nvPr/>
            </p:nvSpPr>
            <p:spPr>
              <a:xfrm flipH="1">
                <a:off x="1980" y="5556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85" name="Group 92"/>
            <p:cNvGrpSpPr/>
            <p:nvPr/>
          </p:nvGrpSpPr>
          <p:grpSpPr>
            <a:xfrm>
              <a:off x="3870" y="475"/>
              <a:ext cx="213" cy="621"/>
              <a:chOff x="2174" y="3966"/>
              <a:chExt cx="532" cy="1551"/>
            </a:xfrm>
          </p:grpSpPr>
          <p:sp>
            <p:nvSpPr>
              <p:cNvPr id="8286" name="AutoShape 93"/>
              <p:cNvSpPr/>
              <p:nvPr/>
            </p:nvSpPr>
            <p:spPr>
              <a:xfrm rot="5400000" flipH="1">
                <a:off x="2020" y="4779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7" name="AutoShape 94"/>
              <p:cNvSpPr/>
              <p:nvPr/>
            </p:nvSpPr>
            <p:spPr>
              <a:xfrm rot="5400000" flipH="1">
                <a:off x="2021" y="4120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8" name="Text Box 95"/>
              <p:cNvSpPr txBox="1"/>
              <p:nvPr/>
            </p:nvSpPr>
            <p:spPr>
              <a:xfrm>
                <a:off x="2265" y="4872"/>
                <a:ext cx="441" cy="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7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89" name="Text Box 96"/>
              <p:cNvSpPr txBox="1"/>
              <p:nvPr/>
            </p:nvSpPr>
            <p:spPr>
              <a:xfrm>
                <a:off x="2247" y="4026"/>
                <a:ext cx="441" cy="5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196" name="Group 110"/>
          <p:cNvGrpSpPr/>
          <p:nvPr/>
        </p:nvGrpSpPr>
        <p:grpSpPr>
          <a:xfrm>
            <a:off x="7153275" y="161925"/>
            <a:ext cx="1304925" cy="2641600"/>
            <a:chOff x="4368" y="475"/>
            <a:chExt cx="822" cy="1664"/>
          </a:xfrm>
        </p:grpSpPr>
        <p:grpSp>
          <p:nvGrpSpPr>
            <p:cNvPr id="8256" name="Group 56"/>
            <p:cNvGrpSpPr/>
            <p:nvPr/>
          </p:nvGrpSpPr>
          <p:grpSpPr>
            <a:xfrm>
              <a:off x="4740" y="1075"/>
              <a:ext cx="450" cy="1064"/>
              <a:chOff x="3960" y="5496"/>
              <a:chExt cx="1124" cy="2658"/>
            </a:xfrm>
          </p:grpSpPr>
          <p:sp>
            <p:nvSpPr>
              <p:cNvPr id="8275" name="Line 57"/>
              <p:cNvSpPr/>
              <p:nvPr/>
            </p:nvSpPr>
            <p:spPr>
              <a:xfrm>
                <a:off x="4514" y="5502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lg"/>
              </a:ln>
            </p:spPr>
          </p:sp>
          <p:sp>
            <p:nvSpPr>
              <p:cNvPr id="8276" name="Freeform 58"/>
              <p:cNvSpPr/>
              <p:nvPr/>
            </p:nvSpPr>
            <p:spPr>
              <a:xfrm>
                <a:off x="4589" y="5496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7" name="Freeform 59"/>
              <p:cNvSpPr/>
              <p:nvPr/>
            </p:nvSpPr>
            <p:spPr>
              <a:xfrm>
                <a:off x="4694" y="5496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8" name="Freeform 60"/>
              <p:cNvSpPr/>
              <p:nvPr/>
            </p:nvSpPr>
            <p:spPr>
              <a:xfrm>
                <a:off x="3960" y="5511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9" name="Freeform 61"/>
              <p:cNvSpPr/>
              <p:nvPr/>
            </p:nvSpPr>
            <p:spPr>
              <a:xfrm>
                <a:off x="4199" y="5496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57" name="Group 62"/>
            <p:cNvGrpSpPr/>
            <p:nvPr/>
          </p:nvGrpSpPr>
          <p:grpSpPr>
            <a:xfrm>
              <a:off x="4368" y="1200"/>
              <a:ext cx="804" cy="749"/>
              <a:chOff x="870" y="5808"/>
              <a:chExt cx="2010" cy="1872"/>
            </a:xfrm>
          </p:grpSpPr>
          <p:grpSp>
            <p:nvGrpSpPr>
              <p:cNvPr id="8269" name="Group 63"/>
              <p:cNvGrpSpPr/>
              <p:nvPr/>
            </p:nvGrpSpPr>
            <p:grpSpPr>
              <a:xfrm>
                <a:off x="1080" y="5808"/>
                <a:ext cx="1800" cy="1872"/>
                <a:chOff x="1080" y="5028"/>
                <a:chExt cx="2700" cy="2652"/>
              </a:xfrm>
            </p:grpSpPr>
            <p:sp>
              <p:nvSpPr>
                <p:cNvPr id="8273" name="Freeform 64"/>
                <p:cNvSpPr/>
                <p:nvPr/>
              </p:nvSpPr>
              <p:spPr>
                <a:xfrm flipV="1">
                  <a:off x="2340" y="5028"/>
                  <a:ext cx="1440" cy="2652"/>
                </a:xfrm>
                <a:custGeom>
                  <a:avLst/>
                  <a:gdLst>
                    <a:gd name="txL" fmla="*/ 0 w 2000"/>
                    <a:gd name="txT" fmla="*/ 0 h 4864"/>
                    <a:gd name="txR" fmla="*/ 2000 w 2000"/>
                    <a:gd name="txB" fmla="*/ 4864 h 4864"/>
                  </a:gdLst>
                  <a:ahLst/>
                  <a:cxnLst>
                    <a:cxn ang="0">
                      <a:pos x="1000" y="10"/>
                    </a:cxn>
                    <a:cxn ang="0">
                      <a:pos x="1707" y="190"/>
                    </a:cxn>
                    <a:cxn ang="0">
                      <a:pos x="2000" y="510"/>
                    </a:cxn>
                    <a:cxn ang="0">
                      <a:pos x="1707" y="830"/>
                    </a:cxn>
                    <a:cxn ang="0">
                      <a:pos x="1000" y="1010"/>
                    </a:cxn>
                    <a:cxn ang="0">
                      <a:pos x="293" y="990"/>
                    </a:cxn>
                    <a:cxn ang="0">
                      <a:pos x="0" y="830"/>
                    </a:cxn>
                    <a:cxn ang="0">
                      <a:pos x="293" y="670"/>
                    </a:cxn>
                    <a:cxn ang="0">
                      <a:pos x="1000" y="650"/>
                    </a:cxn>
                    <a:cxn ang="0">
                      <a:pos x="1707" y="830"/>
                    </a:cxn>
                    <a:cxn ang="0">
                      <a:pos x="2000" y="1150"/>
                    </a:cxn>
                    <a:cxn ang="0">
                      <a:pos x="1707" y="1470"/>
                    </a:cxn>
                    <a:cxn ang="0">
                      <a:pos x="1000" y="1650"/>
                    </a:cxn>
                    <a:cxn ang="0">
                      <a:pos x="293" y="1630"/>
                    </a:cxn>
                    <a:cxn ang="0">
                      <a:pos x="0" y="1470"/>
                    </a:cxn>
                    <a:cxn ang="0">
                      <a:pos x="293" y="1310"/>
                    </a:cxn>
                    <a:cxn ang="0">
                      <a:pos x="1000" y="1290"/>
                    </a:cxn>
                    <a:cxn ang="0">
                      <a:pos x="1707" y="1470"/>
                    </a:cxn>
                    <a:cxn ang="0">
                      <a:pos x="2000" y="1790"/>
                    </a:cxn>
                    <a:cxn ang="0">
                      <a:pos x="1707" y="2110"/>
                    </a:cxn>
                    <a:cxn ang="0">
                      <a:pos x="1000" y="2290"/>
                    </a:cxn>
                    <a:cxn ang="0">
                      <a:pos x="293" y="2270"/>
                    </a:cxn>
                    <a:cxn ang="0">
                      <a:pos x="0" y="2110"/>
                    </a:cxn>
                    <a:cxn ang="0">
                      <a:pos x="293" y="1950"/>
                    </a:cxn>
                    <a:cxn ang="0">
                      <a:pos x="1000" y="1930"/>
                    </a:cxn>
                    <a:cxn ang="0">
                      <a:pos x="1707" y="2110"/>
                    </a:cxn>
                    <a:cxn ang="0">
                      <a:pos x="2000" y="2430"/>
                    </a:cxn>
                    <a:cxn ang="0">
                      <a:pos x="1707" y="2750"/>
                    </a:cxn>
                    <a:cxn ang="0">
                      <a:pos x="1000" y="2930"/>
                    </a:cxn>
                    <a:cxn ang="0">
                      <a:pos x="293" y="2910"/>
                    </a:cxn>
                    <a:cxn ang="0">
                      <a:pos x="0" y="2750"/>
                    </a:cxn>
                    <a:cxn ang="0">
                      <a:pos x="293" y="2590"/>
                    </a:cxn>
                    <a:cxn ang="0">
                      <a:pos x="1000" y="2570"/>
                    </a:cxn>
                    <a:cxn ang="0">
                      <a:pos x="1707" y="2750"/>
                    </a:cxn>
                    <a:cxn ang="0">
                      <a:pos x="2000" y="3070"/>
                    </a:cxn>
                    <a:cxn ang="0">
                      <a:pos x="1707" y="3390"/>
                    </a:cxn>
                    <a:cxn ang="0">
                      <a:pos x="1000" y="3570"/>
                    </a:cxn>
                    <a:cxn ang="0">
                      <a:pos x="293" y="3550"/>
                    </a:cxn>
                    <a:cxn ang="0">
                      <a:pos x="0" y="3390"/>
                    </a:cxn>
                    <a:cxn ang="0">
                      <a:pos x="293" y="3230"/>
                    </a:cxn>
                    <a:cxn ang="0">
                      <a:pos x="1000" y="3210"/>
                    </a:cxn>
                    <a:cxn ang="0">
                      <a:pos x="1707" y="3390"/>
                    </a:cxn>
                    <a:cxn ang="0">
                      <a:pos x="2000" y="3710"/>
                    </a:cxn>
                    <a:cxn ang="0">
                      <a:pos x="1707" y="4030"/>
                    </a:cxn>
                    <a:cxn ang="0">
                      <a:pos x="1000" y="4210"/>
                    </a:cxn>
                    <a:cxn ang="0">
                      <a:pos x="293" y="4190"/>
                    </a:cxn>
                    <a:cxn ang="0">
                      <a:pos x="0" y="4030"/>
                    </a:cxn>
                    <a:cxn ang="0">
                      <a:pos x="293" y="3870"/>
                    </a:cxn>
                    <a:cxn ang="0">
                      <a:pos x="1000" y="3850"/>
                    </a:cxn>
                    <a:cxn ang="0">
                      <a:pos x="1707" y="4030"/>
                    </a:cxn>
                    <a:cxn ang="0">
                      <a:pos x="2000" y="4350"/>
                    </a:cxn>
                    <a:cxn ang="0">
                      <a:pos x="1707" y="4670"/>
                    </a:cxn>
                    <a:cxn ang="0">
                      <a:pos x="1000" y="4850"/>
                    </a:cxn>
                  </a:cxnLst>
                  <a:rect l="txL" t="txT" r="txR" b="txB"/>
                  <a:pathLst>
                    <a:path w="2000" h="4864">
                      <a:moveTo>
                        <a:pt x="617" y="16"/>
                      </a:moveTo>
                      <a:cubicBezTo>
                        <a:pt x="744" y="8"/>
                        <a:pt x="872" y="0"/>
                        <a:pt x="1000" y="10"/>
                      </a:cubicBezTo>
                      <a:cubicBezTo>
                        <a:pt x="1128" y="20"/>
                        <a:pt x="1265" y="46"/>
                        <a:pt x="1383" y="76"/>
                      </a:cubicBezTo>
                      <a:cubicBezTo>
                        <a:pt x="1501" y="106"/>
                        <a:pt x="1617" y="146"/>
                        <a:pt x="1707" y="190"/>
                      </a:cubicBezTo>
                      <a:cubicBezTo>
                        <a:pt x="1797" y="234"/>
                        <a:pt x="1875" y="287"/>
                        <a:pt x="1924" y="340"/>
                      </a:cubicBezTo>
                      <a:cubicBezTo>
                        <a:pt x="1973" y="393"/>
                        <a:pt x="2000" y="453"/>
                        <a:pt x="2000" y="510"/>
                      </a:cubicBezTo>
                      <a:cubicBezTo>
                        <a:pt x="2000" y="567"/>
                        <a:pt x="1973" y="627"/>
                        <a:pt x="1924" y="680"/>
                      </a:cubicBezTo>
                      <a:cubicBezTo>
                        <a:pt x="1875" y="733"/>
                        <a:pt x="1797" y="786"/>
                        <a:pt x="1707" y="830"/>
                      </a:cubicBezTo>
                      <a:cubicBezTo>
                        <a:pt x="1617" y="874"/>
                        <a:pt x="1501" y="914"/>
                        <a:pt x="1383" y="944"/>
                      </a:cubicBezTo>
                      <a:cubicBezTo>
                        <a:pt x="1265" y="974"/>
                        <a:pt x="1128" y="997"/>
                        <a:pt x="1000" y="1010"/>
                      </a:cubicBezTo>
                      <a:cubicBezTo>
                        <a:pt x="872" y="1023"/>
                        <a:pt x="735" y="1027"/>
                        <a:pt x="617" y="1024"/>
                      </a:cubicBezTo>
                      <a:cubicBezTo>
                        <a:pt x="499" y="1021"/>
                        <a:pt x="383" y="1007"/>
                        <a:pt x="293" y="990"/>
                      </a:cubicBezTo>
                      <a:cubicBezTo>
                        <a:pt x="203" y="973"/>
                        <a:pt x="125" y="947"/>
                        <a:pt x="76" y="920"/>
                      </a:cubicBezTo>
                      <a:cubicBezTo>
                        <a:pt x="27" y="893"/>
                        <a:pt x="0" y="860"/>
                        <a:pt x="0" y="830"/>
                      </a:cubicBezTo>
                      <a:cubicBezTo>
                        <a:pt x="0" y="800"/>
                        <a:pt x="27" y="767"/>
                        <a:pt x="76" y="740"/>
                      </a:cubicBezTo>
                      <a:cubicBezTo>
                        <a:pt x="125" y="713"/>
                        <a:pt x="203" y="687"/>
                        <a:pt x="293" y="670"/>
                      </a:cubicBezTo>
                      <a:cubicBezTo>
                        <a:pt x="383" y="653"/>
                        <a:pt x="499" y="639"/>
                        <a:pt x="617" y="636"/>
                      </a:cubicBezTo>
                      <a:cubicBezTo>
                        <a:pt x="735" y="633"/>
                        <a:pt x="872" y="637"/>
                        <a:pt x="1000" y="650"/>
                      </a:cubicBezTo>
                      <a:cubicBezTo>
                        <a:pt x="1128" y="663"/>
                        <a:pt x="1265" y="686"/>
                        <a:pt x="1383" y="716"/>
                      </a:cubicBezTo>
                      <a:cubicBezTo>
                        <a:pt x="1501" y="746"/>
                        <a:pt x="1617" y="786"/>
                        <a:pt x="1707" y="830"/>
                      </a:cubicBezTo>
                      <a:cubicBezTo>
                        <a:pt x="1797" y="874"/>
                        <a:pt x="1875" y="927"/>
                        <a:pt x="1924" y="980"/>
                      </a:cubicBezTo>
                      <a:cubicBezTo>
                        <a:pt x="1973" y="1033"/>
                        <a:pt x="2000" y="1093"/>
                        <a:pt x="2000" y="1150"/>
                      </a:cubicBezTo>
                      <a:cubicBezTo>
                        <a:pt x="2000" y="1207"/>
                        <a:pt x="1973" y="1267"/>
                        <a:pt x="1924" y="1320"/>
                      </a:cubicBezTo>
                      <a:cubicBezTo>
                        <a:pt x="1875" y="1373"/>
                        <a:pt x="1797" y="1426"/>
                        <a:pt x="1707" y="1470"/>
                      </a:cubicBezTo>
                      <a:cubicBezTo>
                        <a:pt x="1617" y="1514"/>
                        <a:pt x="1501" y="1554"/>
                        <a:pt x="1383" y="1584"/>
                      </a:cubicBezTo>
                      <a:cubicBezTo>
                        <a:pt x="1265" y="1614"/>
                        <a:pt x="1128" y="1637"/>
                        <a:pt x="1000" y="1650"/>
                      </a:cubicBezTo>
                      <a:cubicBezTo>
                        <a:pt x="872" y="1663"/>
                        <a:pt x="735" y="1667"/>
                        <a:pt x="617" y="1664"/>
                      </a:cubicBezTo>
                      <a:cubicBezTo>
                        <a:pt x="499" y="1661"/>
                        <a:pt x="383" y="1647"/>
                        <a:pt x="293" y="1630"/>
                      </a:cubicBezTo>
                      <a:cubicBezTo>
                        <a:pt x="203" y="1613"/>
                        <a:pt x="125" y="1587"/>
                        <a:pt x="76" y="1560"/>
                      </a:cubicBezTo>
                      <a:cubicBezTo>
                        <a:pt x="27" y="1533"/>
                        <a:pt x="0" y="1500"/>
                        <a:pt x="0" y="1470"/>
                      </a:cubicBezTo>
                      <a:cubicBezTo>
                        <a:pt x="0" y="1440"/>
                        <a:pt x="27" y="1407"/>
                        <a:pt x="76" y="1380"/>
                      </a:cubicBezTo>
                      <a:cubicBezTo>
                        <a:pt x="125" y="1353"/>
                        <a:pt x="203" y="1327"/>
                        <a:pt x="293" y="1310"/>
                      </a:cubicBezTo>
                      <a:cubicBezTo>
                        <a:pt x="383" y="1293"/>
                        <a:pt x="499" y="1279"/>
                        <a:pt x="617" y="1276"/>
                      </a:cubicBezTo>
                      <a:cubicBezTo>
                        <a:pt x="735" y="1273"/>
                        <a:pt x="872" y="1277"/>
                        <a:pt x="1000" y="1290"/>
                      </a:cubicBezTo>
                      <a:cubicBezTo>
                        <a:pt x="1128" y="1303"/>
                        <a:pt x="1265" y="1326"/>
                        <a:pt x="1383" y="1356"/>
                      </a:cubicBezTo>
                      <a:cubicBezTo>
                        <a:pt x="1501" y="1386"/>
                        <a:pt x="1617" y="1426"/>
                        <a:pt x="1707" y="1470"/>
                      </a:cubicBezTo>
                      <a:cubicBezTo>
                        <a:pt x="1797" y="1514"/>
                        <a:pt x="1875" y="1567"/>
                        <a:pt x="1924" y="1620"/>
                      </a:cubicBezTo>
                      <a:cubicBezTo>
                        <a:pt x="1973" y="1673"/>
                        <a:pt x="2000" y="1733"/>
                        <a:pt x="2000" y="1790"/>
                      </a:cubicBezTo>
                      <a:cubicBezTo>
                        <a:pt x="2000" y="1847"/>
                        <a:pt x="1973" y="1907"/>
                        <a:pt x="1924" y="1960"/>
                      </a:cubicBezTo>
                      <a:cubicBezTo>
                        <a:pt x="1875" y="2013"/>
                        <a:pt x="1797" y="2066"/>
                        <a:pt x="1707" y="2110"/>
                      </a:cubicBezTo>
                      <a:cubicBezTo>
                        <a:pt x="1617" y="2154"/>
                        <a:pt x="1501" y="2194"/>
                        <a:pt x="1383" y="2224"/>
                      </a:cubicBezTo>
                      <a:cubicBezTo>
                        <a:pt x="1265" y="2254"/>
                        <a:pt x="1128" y="2277"/>
                        <a:pt x="1000" y="2290"/>
                      </a:cubicBezTo>
                      <a:cubicBezTo>
                        <a:pt x="872" y="2303"/>
                        <a:pt x="735" y="2307"/>
                        <a:pt x="617" y="2304"/>
                      </a:cubicBezTo>
                      <a:cubicBezTo>
                        <a:pt x="499" y="2301"/>
                        <a:pt x="383" y="2287"/>
                        <a:pt x="293" y="2270"/>
                      </a:cubicBezTo>
                      <a:cubicBezTo>
                        <a:pt x="203" y="2253"/>
                        <a:pt x="125" y="2227"/>
                        <a:pt x="76" y="2200"/>
                      </a:cubicBezTo>
                      <a:cubicBezTo>
                        <a:pt x="27" y="2173"/>
                        <a:pt x="0" y="2140"/>
                        <a:pt x="0" y="2110"/>
                      </a:cubicBezTo>
                      <a:cubicBezTo>
                        <a:pt x="0" y="2080"/>
                        <a:pt x="27" y="2047"/>
                        <a:pt x="76" y="2020"/>
                      </a:cubicBezTo>
                      <a:cubicBezTo>
                        <a:pt x="125" y="1993"/>
                        <a:pt x="203" y="1967"/>
                        <a:pt x="293" y="1950"/>
                      </a:cubicBezTo>
                      <a:cubicBezTo>
                        <a:pt x="383" y="1933"/>
                        <a:pt x="499" y="1919"/>
                        <a:pt x="617" y="1916"/>
                      </a:cubicBezTo>
                      <a:cubicBezTo>
                        <a:pt x="735" y="1913"/>
                        <a:pt x="872" y="1917"/>
                        <a:pt x="1000" y="1930"/>
                      </a:cubicBezTo>
                      <a:cubicBezTo>
                        <a:pt x="1128" y="1943"/>
                        <a:pt x="1265" y="1966"/>
                        <a:pt x="1383" y="1996"/>
                      </a:cubicBezTo>
                      <a:cubicBezTo>
                        <a:pt x="1501" y="2026"/>
                        <a:pt x="1617" y="2066"/>
                        <a:pt x="1707" y="2110"/>
                      </a:cubicBezTo>
                      <a:cubicBezTo>
                        <a:pt x="1797" y="2154"/>
                        <a:pt x="1875" y="2207"/>
                        <a:pt x="1924" y="2260"/>
                      </a:cubicBezTo>
                      <a:cubicBezTo>
                        <a:pt x="1973" y="2313"/>
                        <a:pt x="2000" y="2373"/>
                        <a:pt x="2000" y="2430"/>
                      </a:cubicBezTo>
                      <a:cubicBezTo>
                        <a:pt x="2000" y="2487"/>
                        <a:pt x="1973" y="2547"/>
                        <a:pt x="1924" y="2600"/>
                      </a:cubicBezTo>
                      <a:cubicBezTo>
                        <a:pt x="1875" y="2653"/>
                        <a:pt x="1797" y="2706"/>
                        <a:pt x="1707" y="2750"/>
                      </a:cubicBezTo>
                      <a:cubicBezTo>
                        <a:pt x="1617" y="2794"/>
                        <a:pt x="1501" y="2834"/>
                        <a:pt x="1383" y="2864"/>
                      </a:cubicBezTo>
                      <a:cubicBezTo>
                        <a:pt x="1265" y="2894"/>
                        <a:pt x="1128" y="2917"/>
                        <a:pt x="1000" y="2930"/>
                      </a:cubicBezTo>
                      <a:cubicBezTo>
                        <a:pt x="872" y="2943"/>
                        <a:pt x="735" y="2947"/>
                        <a:pt x="617" y="2944"/>
                      </a:cubicBezTo>
                      <a:cubicBezTo>
                        <a:pt x="499" y="2941"/>
                        <a:pt x="383" y="2927"/>
                        <a:pt x="293" y="2910"/>
                      </a:cubicBezTo>
                      <a:cubicBezTo>
                        <a:pt x="203" y="2893"/>
                        <a:pt x="125" y="2867"/>
                        <a:pt x="76" y="2840"/>
                      </a:cubicBezTo>
                      <a:cubicBezTo>
                        <a:pt x="27" y="2813"/>
                        <a:pt x="0" y="2780"/>
                        <a:pt x="0" y="2750"/>
                      </a:cubicBezTo>
                      <a:cubicBezTo>
                        <a:pt x="0" y="2720"/>
                        <a:pt x="27" y="2687"/>
                        <a:pt x="76" y="2660"/>
                      </a:cubicBezTo>
                      <a:cubicBezTo>
                        <a:pt x="125" y="2633"/>
                        <a:pt x="203" y="2607"/>
                        <a:pt x="293" y="2590"/>
                      </a:cubicBezTo>
                      <a:cubicBezTo>
                        <a:pt x="383" y="2573"/>
                        <a:pt x="499" y="2559"/>
                        <a:pt x="617" y="2556"/>
                      </a:cubicBezTo>
                      <a:cubicBezTo>
                        <a:pt x="735" y="2553"/>
                        <a:pt x="872" y="2557"/>
                        <a:pt x="1000" y="2570"/>
                      </a:cubicBezTo>
                      <a:cubicBezTo>
                        <a:pt x="1128" y="2583"/>
                        <a:pt x="1265" y="2606"/>
                        <a:pt x="1383" y="2636"/>
                      </a:cubicBezTo>
                      <a:cubicBezTo>
                        <a:pt x="1501" y="2666"/>
                        <a:pt x="1617" y="2706"/>
                        <a:pt x="1707" y="2750"/>
                      </a:cubicBezTo>
                      <a:cubicBezTo>
                        <a:pt x="1797" y="2794"/>
                        <a:pt x="1875" y="2847"/>
                        <a:pt x="1924" y="2900"/>
                      </a:cubicBezTo>
                      <a:cubicBezTo>
                        <a:pt x="1973" y="2953"/>
                        <a:pt x="2000" y="3013"/>
                        <a:pt x="2000" y="3070"/>
                      </a:cubicBezTo>
                      <a:cubicBezTo>
                        <a:pt x="2000" y="3127"/>
                        <a:pt x="1973" y="3187"/>
                        <a:pt x="1924" y="3240"/>
                      </a:cubicBezTo>
                      <a:cubicBezTo>
                        <a:pt x="1875" y="3293"/>
                        <a:pt x="1797" y="3346"/>
                        <a:pt x="1707" y="3390"/>
                      </a:cubicBezTo>
                      <a:cubicBezTo>
                        <a:pt x="1617" y="3434"/>
                        <a:pt x="1501" y="3474"/>
                        <a:pt x="1383" y="3504"/>
                      </a:cubicBezTo>
                      <a:cubicBezTo>
                        <a:pt x="1265" y="3534"/>
                        <a:pt x="1128" y="3557"/>
                        <a:pt x="1000" y="3570"/>
                      </a:cubicBezTo>
                      <a:cubicBezTo>
                        <a:pt x="872" y="3583"/>
                        <a:pt x="735" y="3587"/>
                        <a:pt x="617" y="3584"/>
                      </a:cubicBezTo>
                      <a:cubicBezTo>
                        <a:pt x="499" y="3581"/>
                        <a:pt x="383" y="3567"/>
                        <a:pt x="293" y="3550"/>
                      </a:cubicBezTo>
                      <a:cubicBezTo>
                        <a:pt x="203" y="3533"/>
                        <a:pt x="125" y="3507"/>
                        <a:pt x="76" y="3480"/>
                      </a:cubicBezTo>
                      <a:cubicBezTo>
                        <a:pt x="27" y="3453"/>
                        <a:pt x="0" y="3420"/>
                        <a:pt x="0" y="3390"/>
                      </a:cubicBezTo>
                      <a:cubicBezTo>
                        <a:pt x="0" y="3360"/>
                        <a:pt x="27" y="3327"/>
                        <a:pt x="76" y="3300"/>
                      </a:cubicBezTo>
                      <a:cubicBezTo>
                        <a:pt x="125" y="3273"/>
                        <a:pt x="203" y="3247"/>
                        <a:pt x="293" y="3230"/>
                      </a:cubicBezTo>
                      <a:cubicBezTo>
                        <a:pt x="383" y="3213"/>
                        <a:pt x="499" y="3199"/>
                        <a:pt x="617" y="3196"/>
                      </a:cubicBezTo>
                      <a:cubicBezTo>
                        <a:pt x="735" y="3193"/>
                        <a:pt x="872" y="3197"/>
                        <a:pt x="1000" y="3210"/>
                      </a:cubicBezTo>
                      <a:cubicBezTo>
                        <a:pt x="1128" y="3223"/>
                        <a:pt x="1265" y="3246"/>
                        <a:pt x="1383" y="3276"/>
                      </a:cubicBezTo>
                      <a:cubicBezTo>
                        <a:pt x="1501" y="3306"/>
                        <a:pt x="1617" y="3346"/>
                        <a:pt x="1707" y="3390"/>
                      </a:cubicBezTo>
                      <a:cubicBezTo>
                        <a:pt x="1797" y="3434"/>
                        <a:pt x="1875" y="3487"/>
                        <a:pt x="1924" y="3540"/>
                      </a:cubicBezTo>
                      <a:cubicBezTo>
                        <a:pt x="1973" y="3593"/>
                        <a:pt x="2000" y="3653"/>
                        <a:pt x="2000" y="3710"/>
                      </a:cubicBezTo>
                      <a:cubicBezTo>
                        <a:pt x="2000" y="3767"/>
                        <a:pt x="1973" y="3827"/>
                        <a:pt x="1924" y="3880"/>
                      </a:cubicBezTo>
                      <a:cubicBezTo>
                        <a:pt x="1875" y="3933"/>
                        <a:pt x="1797" y="3986"/>
                        <a:pt x="1707" y="4030"/>
                      </a:cubicBezTo>
                      <a:cubicBezTo>
                        <a:pt x="1617" y="4074"/>
                        <a:pt x="1501" y="4114"/>
                        <a:pt x="1383" y="4144"/>
                      </a:cubicBezTo>
                      <a:cubicBezTo>
                        <a:pt x="1265" y="4174"/>
                        <a:pt x="1128" y="4197"/>
                        <a:pt x="1000" y="4210"/>
                      </a:cubicBezTo>
                      <a:cubicBezTo>
                        <a:pt x="872" y="4223"/>
                        <a:pt x="735" y="4227"/>
                        <a:pt x="617" y="4224"/>
                      </a:cubicBezTo>
                      <a:cubicBezTo>
                        <a:pt x="499" y="4221"/>
                        <a:pt x="383" y="4207"/>
                        <a:pt x="293" y="4190"/>
                      </a:cubicBezTo>
                      <a:cubicBezTo>
                        <a:pt x="203" y="4173"/>
                        <a:pt x="125" y="4147"/>
                        <a:pt x="76" y="4120"/>
                      </a:cubicBezTo>
                      <a:cubicBezTo>
                        <a:pt x="27" y="4093"/>
                        <a:pt x="0" y="4060"/>
                        <a:pt x="0" y="4030"/>
                      </a:cubicBezTo>
                      <a:cubicBezTo>
                        <a:pt x="0" y="4000"/>
                        <a:pt x="27" y="3967"/>
                        <a:pt x="76" y="3940"/>
                      </a:cubicBezTo>
                      <a:cubicBezTo>
                        <a:pt x="125" y="3913"/>
                        <a:pt x="203" y="3887"/>
                        <a:pt x="293" y="3870"/>
                      </a:cubicBezTo>
                      <a:cubicBezTo>
                        <a:pt x="383" y="3853"/>
                        <a:pt x="499" y="3839"/>
                        <a:pt x="617" y="3836"/>
                      </a:cubicBezTo>
                      <a:cubicBezTo>
                        <a:pt x="735" y="3833"/>
                        <a:pt x="872" y="3837"/>
                        <a:pt x="1000" y="3850"/>
                      </a:cubicBezTo>
                      <a:cubicBezTo>
                        <a:pt x="1128" y="3863"/>
                        <a:pt x="1265" y="3886"/>
                        <a:pt x="1383" y="3916"/>
                      </a:cubicBezTo>
                      <a:cubicBezTo>
                        <a:pt x="1501" y="3946"/>
                        <a:pt x="1617" y="3986"/>
                        <a:pt x="1707" y="4030"/>
                      </a:cubicBezTo>
                      <a:cubicBezTo>
                        <a:pt x="1797" y="4074"/>
                        <a:pt x="1875" y="4127"/>
                        <a:pt x="1924" y="4180"/>
                      </a:cubicBezTo>
                      <a:cubicBezTo>
                        <a:pt x="1973" y="4233"/>
                        <a:pt x="2000" y="4293"/>
                        <a:pt x="2000" y="4350"/>
                      </a:cubicBezTo>
                      <a:cubicBezTo>
                        <a:pt x="2000" y="4407"/>
                        <a:pt x="1973" y="4467"/>
                        <a:pt x="1924" y="4520"/>
                      </a:cubicBezTo>
                      <a:cubicBezTo>
                        <a:pt x="1875" y="4573"/>
                        <a:pt x="1797" y="4626"/>
                        <a:pt x="1707" y="4670"/>
                      </a:cubicBezTo>
                      <a:cubicBezTo>
                        <a:pt x="1617" y="4714"/>
                        <a:pt x="1501" y="4754"/>
                        <a:pt x="1383" y="4784"/>
                      </a:cubicBezTo>
                      <a:cubicBezTo>
                        <a:pt x="1265" y="4814"/>
                        <a:pt x="1128" y="4837"/>
                        <a:pt x="1000" y="4850"/>
                      </a:cubicBezTo>
                      <a:cubicBezTo>
                        <a:pt x="872" y="4863"/>
                        <a:pt x="744" y="4863"/>
                        <a:pt x="617" y="4864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74" name="Freeform 65"/>
                <p:cNvSpPr/>
                <p:nvPr/>
              </p:nvSpPr>
              <p:spPr>
                <a:xfrm>
                  <a:off x="1080" y="5028"/>
                  <a:ext cx="1800" cy="2652"/>
                </a:xfrm>
                <a:custGeom>
                  <a:avLst/>
                  <a:gdLst>
                    <a:gd name="txL" fmla="*/ 0 w 1980"/>
                    <a:gd name="txT" fmla="*/ 0 h 2652"/>
                    <a:gd name="txR" fmla="*/ 1980 w 1980"/>
                    <a:gd name="txB" fmla="*/ 2652 h 2652"/>
                  </a:gdLst>
                  <a:ahLst/>
                  <a:cxnLst>
                    <a:cxn ang="0">
                      <a:pos x="1980" y="0"/>
                    </a:cxn>
                    <a:cxn ang="0">
                      <a:pos x="0" y="0"/>
                    </a:cxn>
                    <a:cxn ang="0">
                      <a:pos x="0" y="2652"/>
                    </a:cxn>
                    <a:cxn ang="0">
                      <a:pos x="1980" y="2652"/>
                    </a:cxn>
                  </a:cxnLst>
                  <a:rect l="txL" t="txT" r="txR" b="txB"/>
                  <a:pathLst>
                    <a:path w="1980" h="2652">
                      <a:moveTo>
                        <a:pt x="1980" y="0"/>
                      </a:moveTo>
                      <a:lnTo>
                        <a:pt x="0" y="0"/>
                      </a:lnTo>
                      <a:lnTo>
                        <a:pt x="0" y="2652"/>
                      </a:lnTo>
                      <a:lnTo>
                        <a:pt x="1980" y="265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270" name="Group 66"/>
              <p:cNvGrpSpPr/>
              <p:nvPr/>
            </p:nvGrpSpPr>
            <p:grpSpPr>
              <a:xfrm>
                <a:off x="870" y="6573"/>
                <a:ext cx="406" cy="406"/>
                <a:chOff x="6300" y="6276"/>
                <a:chExt cx="406" cy="406"/>
              </a:xfrm>
            </p:grpSpPr>
            <p:sp>
              <p:nvSpPr>
                <p:cNvPr id="8271" name="Oval 67"/>
                <p:cNvSpPr/>
                <p:nvPr/>
              </p:nvSpPr>
              <p:spPr>
                <a:xfrm>
                  <a:off x="6300" y="6276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72" name="Text Box 68"/>
                <p:cNvSpPr txBox="1"/>
                <p:nvPr/>
              </p:nvSpPr>
              <p:spPr>
                <a:xfrm>
                  <a:off x="6401" y="6330"/>
                  <a:ext cx="300" cy="31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lIns="0" tIns="0" rIns="0" bIns="0"/>
                <a:p>
                  <a:pPr algn="just">
                    <a:buFont typeface="Wingdings" panose="05000000000000000000" pitchFamily="2" charset="2"/>
                  </a:pPr>
                  <a:r>
                    <a:rPr lang="en-US" altLang="zh-CN" sz="12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4000" b="1" dirty="0">
                    <a:solidFill>
                      <a:srgbClr val="9966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258" name="Line 70"/>
            <p:cNvSpPr/>
            <p:nvPr/>
          </p:nvSpPr>
          <p:spPr>
            <a:xfrm flipV="1">
              <a:off x="5160" y="514"/>
              <a:ext cx="0" cy="437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59" name="Line 82"/>
            <p:cNvSpPr/>
            <p:nvPr/>
          </p:nvSpPr>
          <p:spPr>
            <a:xfrm rot="5400000">
              <a:off x="4620" y="1030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8260" name="Group 83"/>
            <p:cNvGrpSpPr/>
            <p:nvPr/>
          </p:nvGrpSpPr>
          <p:grpSpPr>
            <a:xfrm>
              <a:off x="4818" y="1075"/>
              <a:ext cx="294" cy="989"/>
              <a:chOff x="1980" y="5520"/>
              <a:chExt cx="735" cy="2472"/>
            </a:xfrm>
          </p:grpSpPr>
          <p:sp>
            <p:nvSpPr>
              <p:cNvPr id="8266" name="Freeform 84"/>
              <p:cNvSpPr/>
              <p:nvPr/>
            </p:nvSpPr>
            <p:spPr>
              <a:xfrm>
                <a:off x="2340" y="5520"/>
                <a:ext cx="1" cy="2472"/>
              </a:xfrm>
              <a:custGeom>
                <a:avLst/>
                <a:gdLst>
                  <a:gd name="txL" fmla="*/ 0 w 1"/>
                  <a:gd name="txT" fmla="*/ 0 h 2472"/>
                  <a:gd name="txR" fmla="*/ 1 w 1"/>
                  <a:gd name="txB" fmla="*/ 2472 h 2472"/>
                </a:gdLst>
                <a:ahLst/>
                <a:cxnLst>
                  <a:cxn ang="0">
                    <a:pos x="0" y="2472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2472">
                    <a:moveTo>
                      <a:pt x="0" y="247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7" name="Freeform 85"/>
              <p:cNvSpPr/>
              <p:nvPr/>
            </p:nvSpPr>
            <p:spPr>
              <a:xfrm>
                <a:off x="2580" y="5565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8" name="Freeform 86"/>
              <p:cNvSpPr/>
              <p:nvPr/>
            </p:nvSpPr>
            <p:spPr>
              <a:xfrm flipH="1">
                <a:off x="1980" y="5556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61" name="Group 97"/>
            <p:cNvGrpSpPr/>
            <p:nvPr/>
          </p:nvGrpSpPr>
          <p:grpSpPr>
            <a:xfrm>
              <a:off x="4872" y="475"/>
              <a:ext cx="213" cy="621"/>
              <a:chOff x="2174" y="3966"/>
              <a:chExt cx="532" cy="1551"/>
            </a:xfrm>
          </p:grpSpPr>
          <p:sp>
            <p:nvSpPr>
              <p:cNvPr id="8262" name="AutoShape 98"/>
              <p:cNvSpPr/>
              <p:nvPr/>
            </p:nvSpPr>
            <p:spPr>
              <a:xfrm rot="5400000" flipH="1">
                <a:off x="2020" y="4779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3" name="AutoShape 99"/>
              <p:cNvSpPr/>
              <p:nvPr/>
            </p:nvSpPr>
            <p:spPr>
              <a:xfrm rot="5400000" flipH="1">
                <a:off x="2021" y="4120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4" name="Text Box 100"/>
              <p:cNvSpPr txBox="1"/>
              <p:nvPr/>
            </p:nvSpPr>
            <p:spPr>
              <a:xfrm>
                <a:off x="2265" y="4872"/>
                <a:ext cx="441" cy="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7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5" name="Text Box 101"/>
              <p:cNvSpPr txBox="1"/>
              <p:nvPr/>
            </p:nvSpPr>
            <p:spPr>
              <a:xfrm>
                <a:off x="2247" y="4026"/>
                <a:ext cx="441" cy="5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197" name="Group 107"/>
          <p:cNvGrpSpPr/>
          <p:nvPr/>
        </p:nvGrpSpPr>
        <p:grpSpPr>
          <a:xfrm>
            <a:off x="2057400" y="152400"/>
            <a:ext cx="1295400" cy="2684463"/>
            <a:chOff x="1152" y="469"/>
            <a:chExt cx="816" cy="1691"/>
          </a:xfrm>
        </p:grpSpPr>
        <p:grpSp>
          <p:nvGrpSpPr>
            <p:cNvPr id="8231" name="Group 4"/>
            <p:cNvGrpSpPr/>
            <p:nvPr/>
          </p:nvGrpSpPr>
          <p:grpSpPr>
            <a:xfrm>
              <a:off x="1518" y="1097"/>
              <a:ext cx="450" cy="1063"/>
              <a:chOff x="1786" y="5490"/>
              <a:chExt cx="1124" cy="2658"/>
            </a:xfrm>
          </p:grpSpPr>
          <p:sp>
            <p:nvSpPr>
              <p:cNvPr id="8251" name="Line 5"/>
              <p:cNvSpPr/>
              <p:nvPr/>
            </p:nvSpPr>
            <p:spPr>
              <a:xfrm>
                <a:off x="2340" y="5496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8252" name="Freeform 6"/>
              <p:cNvSpPr/>
              <p:nvPr/>
            </p:nvSpPr>
            <p:spPr>
              <a:xfrm>
                <a:off x="2415" y="5490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53" name="Freeform 7"/>
              <p:cNvSpPr/>
              <p:nvPr/>
            </p:nvSpPr>
            <p:spPr>
              <a:xfrm>
                <a:off x="2520" y="5490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54" name="Freeform 8"/>
              <p:cNvSpPr/>
              <p:nvPr/>
            </p:nvSpPr>
            <p:spPr>
              <a:xfrm>
                <a:off x="1786" y="5505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55" name="Freeform 9"/>
              <p:cNvSpPr/>
              <p:nvPr/>
            </p:nvSpPr>
            <p:spPr>
              <a:xfrm>
                <a:off x="2025" y="5490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32" name="Group 10"/>
            <p:cNvGrpSpPr/>
            <p:nvPr/>
          </p:nvGrpSpPr>
          <p:grpSpPr>
            <a:xfrm>
              <a:off x="1152" y="1224"/>
              <a:ext cx="804" cy="749"/>
              <a:chOff x="870" y="5808"/>
              <a:chExt cx="2010" cy="1872"/>
            </a:xfrm>
          </p:grpSpPr>
          <p:grpSp>
            <p:nvGrpSpPr>
              <p:cNvPr id="8245" name="Group 11"/>
              <p:cNvGrpSpPr/>
              <p:nvPr/>
            </p:nvGrpSpPr>
            <p:grpSpPr>
              <a:xfrm>
                <a:off x="1080" y="5808"/>
                <a:ext cx="1800" cy="1872"/>
                <a:chOff x="1080" y="5028"/>
                <a:chExt cx="2700" cy="2652"/>
              </a:xfrm>
            </p:grpSpPr>
            <p:sp>
              <p:nvSpPr>
                <p:cNvPr id="8249" name="Freeform 12"/>
                <p:cNvSpPr/>
                <p:nvPr/>
              </p:nvSpPr>
              <p:spPr>
                <a:xfrm flipV="1">
                  <a:off x="2340" y="5028"/>
                  <a:ext cx="1440" cy="2652"/>
                </a:xfrm>
                <a:custGeom>
                  <a:avLst/>
                  <a:gdLst>
                    <a:gd name="txL" fmla="*/ 0 w 2000"/>
                    <a:gd name="txT" fmla="*/ 0 h 4864"/>
                    <a:gd name="txR" fmla="*/ 2000 w 2000"/>
                    <a:gd name="txB" fmla="*/ 4864 h 4864"/>
                  </a:gdLst>
                  <a:ahLst/>
                  <a:cxnLst>
                    <a:cxn ang="0">
                      <a:pos x="1000" y="10"/>
                    </a:cxn>
                    <a:cxn ang="0">
                      <a:pos x="1707" y="190"/>
                    </a:cxn>
                    <a:cxn ang="0">
                      <a:pos x="2000" y="510"/>
                    </a:cxn>
                    <a:cxn ang="0">
                      <a:pos x="1707" y="830"/>
                    </a:cxn>
                    <a:cxn ang="0">
                      <a:pos x="1000" y="1010"/>
                    </a:cxn>
                    <a:cxn ang="0">
                      <a:pos x="293" y="990"/>
                    </a:cxn>
                    <a:cxn ang="0">
                      <a:pos x="0" y="830"/>
                    </a:cxn>
                    <a:cxn ang="0">
                      <a:pos x="293" y="670"/>
                    </a:cxn>
                    <a:cxn ang="0">
                      <a:pos x="1000" y="650"/>
                    </a:cxn>
                    <a:cxn ang="0">
                      <a:pos x="1707" y="830"/>
                    </a:cxn>
                    <a:cxn ang="0">
                      <a:pos x="2000" y="1150"/>
                    </a:cxn>
                    <a:cxn ang="0">
                      <a:pos x="1707" y="1470"/>
                    </a:cxn>
                    <a:cxn ang="0">
                      <a:pos x="1000" y="1650"/>
                    </a:cxn>
                    <a:cxn ang="0">
                      <a:pos x="293" y="1630"/>
                    </a:cxn>
                    <a:cxn ang="0">
                      <a:pos x="0" y="1470"/>
                    </a:cxn>
                    <a:cxn ang="0">
                      <a:pos x="293" y="1310"/>
                    </a:cxn>
                    <a:cxn ang="0">
                      <a:pos x="1000" y="1290"/>
                    </a:cxn>
                    <a:cxn ang="0">
                      <a:pos x="1707" y="1470"/>
                    </a:cxn>
                    <a:cxn ang="0">
                      <a:pos x="2000" y="1790"/>
                    </a:cxn>
                    <a:cxn ang="0">
                      <a:pos x="1707" y="2110"/>
                    </a:cxn>
                    <a:cxn ang="0">
                      <a:pos x="1000" y="2290"/>
                    </a:cxn>
                    <a:cxn ang="0">
                      <a:pos x="293" y="2270"/>
                    </a:cxn>
                    <a:cxn ang="0">
                      <a:pos x="0" y="2110"/>
                    </a:cxn>
                    <a:cxn ang="0">
                      <a:pos x="293" y="1950"/>
                    </a:cxn>
                    <a:cxn ang="0">
                      <a:pos x="1000" y="1930"/>
                    </a:cxn>
                    <a:cxn ang="0">
                      <a:pos x="1707" y="2110"/>
                    </a:cxn>
                    <a:cxn ang="0">
                      <a:pos x="2000" y="2430"/>
                    </a:cxn>
                    <a:cxn ang="0">
                      <a:pos x="1707" y="2750"/>
                    </a:cxn>
                    <a:cxn ang="0">
                      <a:pos x="1000" y="2930"/>
                    </a:cxn>
                    <a:cxn ang="0">
                      <a:pos x="293" y="2910"/>
                    </a:cxn>
                    <a:cxn ang="0">
                      <a:pos x="0" y="2750"/>
                    </a:cxn>
                    <a:cxn ang="0">
                      <a:pos x="293" y="2590"/>
                    </a:cxn>
                    <a:cxn ang="0">
                      <a:pos x="1000" y="2570"/>
                    </a:cxn>
                    <a:cxn ang="0">
                      <a:pos x="1707" y="2750"/>
                    </a:cxn>
                    <a:cxn ang="0">
                      <a:pos x="2000" y="3070"/>
                    </a:cxn>
                    <a:cxn ang="0">
                      <a:pos x="1707" y="3390"/>
                    </a:cxn>
                    <a:cxn ang="0">
                      <a:pos x="1000" y="3570"/>
                    </a:cxn>
                    <a:cxn ang="0">
                      <a:pos x="293" y="3550"/>
                    </a:cxn>
                    <a:cxn ang="0">
                      <a:pos x="0" y="3390"/>
                    </a:cxn>
                    <a:cxn ang="0">
                      <a:pos x="293" y="3230"/>
                    </a:cxn>
                    <a:cxn ang="0">
                      <a:pos x="1000" y="3210"/>
                    </a:cxn>
                    <a:cxn ang="0">
                      <a:pos x="1707" y="3390"/>
                    </a:cxn>
                    <a:cxn ang="0">
                      <a:pos x="2000" y="3710"/>
                    </a:cxn>
                    <a:cxn ang="0">
                      <a:pos x="1707" y="4030"/>
                    </a:cxn>
                    <a:cxn ang="0">
                      <a:pos x="1000" y="4210"/>
                    </a:cxn>
                    <a:cxn ang="0">
                      <a:pos x="293" y="4190"/>
                    </a:cxn>
                    <a:cxn ang="0">
                      <a:pos x="0" y="4030"/>
                    </a:cxn>
                    <a:cxn ang="0">
                      <a:pos x="293" y="3870"/>
                    </a:cxn>
                    <a:cxn ang="0">
                      <a:pos x="1000" y="3850"/>
                    </a:cxn>
                    <a:cxn ang="0">
                      <a:pos x="1707" y="4030"/>
                    </a:cxn>
                    <a:cxn ang="0">
                      <a:pos x="2000" y="4350"/>
                    </a:cxn>
                    <a:cxn ang="0">
                      <a:pos x="1707" y="4670"/>
                    </a:cxn>
                    <a:cxn ang="0">
                      <a:pos x="1000" y="4850"/>
                    </a:cxn>
                  </a:cxnLst>
                  <a:rect l="txL" t="txT" r="txR" b="txB"/>
                  <a:pathLst>
                    <a:path w="2000" h="4864">
                      <a:moveTo>
                        <a:pt x="617" y="16"/>
                      </a:moveTo>
                      <a:cubicBezTo>
                        <a:pt x="744" y="8"/>
                        <a:pt x="872" y="0"/>
                        <a:pt x="1000" y="10"/>
                      </a:cubicBezTo>
                      <a:cubicBezTo>
                        <a:pt x="1128" y="20"/>
                        <a:pt x="1265" y="46"/>
                        <a:pt x="1383" y="76"/>
                      </a:cubicBezTo>
                      <a:cubicBezTo>
                        <a:pt x="1501" y="106"/>
                        <a:pt x="1617" y="146"/>
                        <a:pt x="1707" y="190"/>
                      </a:cubicBezTo>
                      <a:cubicBezTo>
                        <a:pt x="1797" y="234"/>
                        <a:pt x="1875" y="287"/>
                        <a:pt x="1924" y="340"/>
                      </a:cubicBezTo>
                      <a:cubicBezTo>
                        <a:pt x="1973" y="393"/>
                        <a:pt x="2000" y="453"/>
                        <a:pt x="2000" y="510"/>
                      </a:cubicBezTo>
                      <a:cubicBezTo>
                        <a:pt x="2000" y="567"/>
                        <a:pt x="1973" y="627"/>
                        <a:pt x="1924" y="680"/>
                      </a:cubicBezTo>
                      <a:cubicBezTo>
                        <a:pt x="1875" y="733"/>
                        <a:pt x="1797" y="786"/>
                        <a:pt x="1707" y="830"/>
                      </a:cubicBezTo>
                      <a:cubicBezTo>
                        <a:pt x="1617" y="874"/>
                        <a:pt x="1501" y="914"/>
                        <a:pt x="1383" y="944"/>
                      </a:cubicBezTo>
                      <a:cubicBezTo>
                        <a:pt x="1265" y="974"/>
                        <a:pt x="1128" y="997"/>
                        <a:pt x="1000" y="1010"/>
                      </a:cubicBezTo>
                      <a:cubicBezTo>
                        <a:pt x="872" y="1023"/>
                        <a:pt x="735" y="1027"/>
                        <a:pt x="617" y="1024"/>
                      </a:cubicBezTo>
                      <a:cubicBezTo>
                        <a:pt x="499" y="1021"/>
                        <a:pt x="383" y="1007"/>
                        <a:pt x="293" y="990"/>
                      </a:cubicBezTo>
                      <a:cubicBezTo>
                        <a:pt x="203" y="973"/>
                        <a:pt x="125" y="947"/>
                        <a:pt x="76" y="920"/>
                      </a:cubicBezTo>
                      <a:cubicBezTo>
                        <a:pt x="27" y="893"/>
                        <a:pt x="0" y="860"/>
                        <a:pt x="0" y="830"/>
                      </a:cubicBezTo>
                      <a:cubicBezTo>
                        <a:pt x="0" y="800"/>
                        <a:pt x="27" y="767"/>
                        <a:pt x="76" y="740"/>
                      </a:cubicBezTo>
                      <a:cubicBezTo>
                        <a:pt x="125" y="713"/>
                        <a:pt x="203" y="687"/>
                        <a:pt x="293" y="670"/>
                      </a:cubicBezTo>
                      <a:cubicBezTo>
                        <a:pt x="383" y="653"/>
                        <a:pt x="499" y="639"/>
                        <a:pt x="617" y="636"/>
                      </a:cubicBezTo>
                      <a:cubicBezTo>
                        <a:pt x="735" y="633"/>
                        <a:pt x="872" y="637"/>
                        <a:pt x="1000" y="650"/>
                      </a:cubicBezTo>
                      <a:cubicBezTo>
                        <a:pt x="1128" y="663"/>
                        <a:pt x="1265" y="686"/>
                        <a:pt x="1383" y="716"/>
                      </a:cubicBezTo>
                      <a:cubicBezTo>
                        <a:pt x="1501" y="746"/>
                        <a:pt x="1617" y="786"/>
                        <a:pt x="1707" y="830"/>
                      </a:cubicBezTo>
                      <a:cubicBezTo>
                        <a:pt x="1797" y="874"/>
                        <a:pt x="1875" y="927"/>
                        <a:pt x="1924" y="980"/>
                      </a:cubicBezTo>
                      <a:cubicBezTo>
                        <a:pt x="1973" y="1033"/>
                        <a:pt x="2000" y="1093"/>
                        <a:pt x="2000" y="1150"/>
                      </a:cubicBezTo>
                      <a:cubicBezTo>
                        <a:pt x="2000" y="1207"/>
                        <a:pt x="1973" y="1267"/>
                        <a:pt x="1924" y="1320"/>
                      </a:cubicBezTo>
                      <a:cubicBezTo>
                        <a:pt x="1875" y="1373"/>
                        <a:pt x="1797" y="1426"/>
                        <a:pt x="1707" y="1470"/>
                      </a:cubicBezTo>
                      <a:cubicBezTo>
                        <a:pt x="1617" y="1514"/>
                        <a:pt x="1501" y="1554"/>
                        <a:pt x="1383" y="1584"/>
                      </a:cubicBezTo>
                      <a:cubicBezTo>
                        <a:pt x="1265" y="1614"/>
                        <a:pt x="1128" y="1637"/>
                        <a:pt x="1000" y="1650"/>
                      </a:cubicBezTo>
                      <a:cubicBezTo>
                        <a:pt x="872" y="1663"/>
                        <a:pt x="735" y="1667"/>
                        <a:pt x="617" y="1664"/>
                      </a:cubicBezTo>
                      <a:cubicBezTo>
                        <a:pt x="499" y="1661"/>
                        <a:pt x="383" y="1647"/>
                        <a:pt x="293" y="1630"/>
                      </a:cubicBezTo>
                      <a:cubicBezTo>
                        <a:pt x="203" y="1613"/>
                        <a:pt x="125" y="1587"/>
                        <a:pt x="76" y="1560"/>
                      </a:cubicBezTo>
                      <a:cubicBezTo>
                        <a:pt x="27" y="1533"/>
                        <a:pt x="0" y="1500"/>
                        <a:pt x="0" y="1470"/>
                      </a:cubicBezTo>
                      <a:cubicBezTo>
                        <a:pt x="0" y="1440"/>
                        <a:pt x="27" y="1407"/>
                        <a:pt x="76" y="1380"/>
                      </a:cubicBezTo>
                      <a:cubicBezTo>
                        <a:pt x="125" y="1353"/>
                        <a:pt x="203" y="1327"/>
                        <a:pt x="293" y="1310"/>
                      </a:cubicBezTo>
                      <a:cubicBezTo>
                        <a:pt x="383" y="1293"/>
                        <a:pt x="499" y="1279"/>
                        <a:pt x="617" y="1276"/>
                      </a:cubicBezTo>
                      <a:cubicBezTo>
                        <a:pt x="735" y="1273"/>
                        <a:pt x="872" y="1277"/>
                        <a:pt x="1000" y="1290"/>
                      </a:cubicBezTo>
                      <a:cubicBezTo>
                        <a:pt x="1128" y="1303"/>
                        <a:pt x="1265" y="1326"/>
                        <a:pt x="1383" y="1356"/>
                      </a:cubicBezTo>
                      <a:cubicBezTo>
                        <a:pt x="1501" y="1386"/>
                        <a:pt x="1617" y="1426"/>
                        <a:pt x="1707" y="1470"/>
                      </a:cubicBezTo>
                      <a:cubicBezTo>
                        <a:pt x="1797" y="1514"/>
                        <a:pt x="1875" y="1567"/>
                        <a:pt x="1924" y="1620"/>
                      </a:cubicBezTo>
                      <a:cubicBezTo>
                        <a:pt x="1973" y="1673"/>
                        <a:pt x="2000" y="1733"/>
                        <a:pt x="2000" y="1790"/>
                      </a:cubicBezTo>
                      <a:cubicBezTo>
                        <a:pt x="2000" y="1847"/>
                        <a:pt x="1973" y="1907"/>
                        <a:pt x="1924" y="1960"/>
                      </a:cubicBezTo>
                      <a:cubicBezTo>
                        <a:pt x="1875" y="2013"/>
                        <a:pt x="1797" y="2066"/>
                        <a:pt x="1707" y="2110"/>
                      </a:cubicBezTo>
                      <a:cubicBezTo>
                        <a:pt x="1617" y="2154"/>
                        <a:pt x="1501" y="2194"/>
                        <a:pt x="1383" y="2224"/>
                      </a:cubicBezTo>
                      <a:cubicBezTo>
                        <a:pt x="1265" y="2254"/>
                        <a:pt x="1128" y="2277"/>
                        <a:pt x="1000" y="2290"/>
                      </a:cubicBezTo>
                      <a:cubicBezTo>
                        <a:pt x="872" y="2303"/>
                        <a:pt x="735" y="2307"/>
                        <a:pt x="617" y="2304"/>
                      </a:cubicBezTo>
                      <a:cubicBezTo>
                        <a:pt x="499" y="2301"/>
                        <a:pt x="383" y="2287"/>
                        <a:pt x="293" y="2270"/>
                      </a:cubicBezTo>
                      <a:cubicBezTo>
                        <a:pt x="203" y="2253"/>
                        <a:pt x="125" y="2227"/>
                        <a:pt x="76" y="2200"/>
                      </a:cubicBezTo>
                      <a:cubicBezTo>
                        <a:pt x="27" y="2173"/>
                        <a:pt x="0" y="2140"/>
                        <a:pt x="0" y="2110"/>
                      </a:cubicBezTo>
                      <a:cubicBezTo>
                        <a:pt x="0" y="2080"/>
                        <a:pt x="27" y="2047"/>
                        <a:pt x="76" y="2020"/>
                      </a:cubicBezTo>
                      <a:cubicBezTo>
                        <a:pt x="125" y="1993"/>
                        <a:pt x="203" y="1967"/>
                        <a:pt x="293" y="1950"/>
                      </a:cubicBezTo>
                      <a:cubicBezTo>
                        <a:pt x="383" y="1933"/>
                        <a:pt x="499" y="1919"/>
                        <a:pt x="617" y="1916"/>
                      </a:cubicBezTo>
                      <a:cubicBezTo>
                        <a:pt x="735" y="1913"/>
                        <a:pt x="872" y="1917"/>
                        <a:pt x="1000" y="1930"/>
                      </a:cubicBezTo>
                      <a:cubicBezTo>
                        <a:pt x="1128" y="1943"/>
                        <a:pt x="1265" y="1966"/>
                        <a:pt x="1383" y="1996"/>
                      </a:cubicBezTo>
                      <a:cubicBezTo>
                        <a:pt x="1501" y="2026"/>
                        <a:pt x="1617" y="2066"/>
                        <a:pt x="1707" y="2110"/>
                      </a:cubicBezTo>
                      <a:cubicBezTo>
                        <a:pt x="1797" y="2154"/>
                        <a:pt x="1875" y="2207"/>
                        <a:pt x="1924" y="2260"/>
                      </a:cubicBezTo>
                      <a:cubicBezTo>
                        <a:pt x="1973" y="2313"/>
                        <a:pt x="2000" y="2373"/>
                        <a:pt x="2000" y="2430"/>
                      </a:cubicBezTo>
                      <a:cubicBezTo>
                        <a:pt x="2000" y="2487"/>
                        <a:pt x="1973" y="2547"/>
                        <a:pt x="1924" y="2600"/>
                      </a:cubicBezTo>
                      <a:cubicBezTo>
                        <a:pt x="1875" y="2653"/>
                        <a:pt x="1797" y="2706"/>
                        <a:pt x="1707" y="2750"/>
                      </a:cubicBezTo>
                      <a:cubicBezTo>
                        <a:pt x="1617" y="2794"/>
                        <a:pt x="1501" y="2834"/>
                        <a:pt x="1383" y="2864"/>
                      </a:cubicBezTo>
                      <a:cubicBezTo>
                        <a:pt x="1265" y="2894"/>
                        <a:pt x="1128" y="2917"/>
                        <a:pt x="1000" y="2930"/>
                      </a:cubicBezTo>
                      <a:cubicBezTo>
                        <a:pt x="872" y="2943"/>
                        <a:pt x="735" y="2947"/>
                        <a:pt x="617" y="2944"/>
                      </a:cubicBezTo>
                      <a:cubicBezTo>
                        <a:pt x="499" y="2941"/>
                        <a:pt x="383" y="2927"/>
                        <a:pt x="293" y="2910"/>
                      </a:cubicBezTo>
                      <a:cubicBezTo>
                        <a:pt x="203" y="2893"/>
                        <a:pt x="125" y="2867"/>
                        <a:pt x="76" y="2840"/>
                      </a:cubicBezTo>
                      <a:cubicBezTo>
                        <a:pt x="27" y="2813"/>
                        <a:pt x="0" y="2780"/>
                        <a:pt x="0" y="2750"/>
                      </a:cubicBezTo>
                      <a:cubicBezTo>
                        <a:pt x="0" y="2720"/>
                        <a:pt x="27" y="2687"/>
                        <a:pt x="76" y="2660"/>
                      </a:cubicBezTo>
                      <a:cubicBezTo>
                        <a:pt x="125" y="2633"/>
                        <a:pt x="203" y="2607"/>
                        <a:pt x="293" y="2590"/>
                      </a:cubicBezTo>
                      <a:cubicBezTo>
                        <a:pt x="383" y="2573"/>
                        <a:pt x="499" y="2559"/>
                        <a:pt x="617" y="2556"/>
                      </a:cubicBezTo>
                      <a:cubicBezTo>
                        <a:pt x="735" y="2553"/>
                        <a:pt x="872" y="2557"/>
                        <a:pt x="1000" y="2570"/>
                      </a:cubicBezTo>
                      <a:cubicBezTo>
                        <a:pt x="1128" y="2583"/>
                        <a:pt x="1265" y="2606"/>
                        <a:pt x="1383" y="2636"/>
                      </a:cubicBezTo>
                      <a:cubicBezTo>
                        <a:pt x="1501" y="2666"/>
                        <a:pt x="1617" y="2706"/>
                        <a:pt x="1707" y="2750"/>
                      </a:cubicBezTo>
                      <a:cubicBezTo>
                        <a:pt x="1797" y="2794"/>
                        <a:pt x="1875" y="2847"/>
                        <a:pt x="1924" y="2900"/>
                      </a:cubicBezTo>
                      <a:cubicBezTo>
                        <a:pt x="1973" y="2953"/>
                        <a:pt x="2000" y="3013"/>
                        <a:pt x="2000" y="3070"/>
                      </a:cubicBezTo>
                      <a:cubicBezTo>
                        <a:pt x="2000" y="3127"/>
                        <a:pt x="1973" y="3187"/>
                        <a:pt x="1924" y="3240"/>
                      </a:cubicBezTo>
                      <a:cubicBezTo>
                        <a:pt x="1875" y="3293"/>
                        <a:pt x="1797" y="3346"/>
                        <a:pt x="1707" y="3390"/>
                      </a:cubicBezTo>
                      <a:cubicBezTo>
                        <a:pt x="1617" y="3434"/>
                        <a:pt x="1501" y="3474"/>
                        <a:pt x="1383" y="3504"/>
                      </a:cubicBezTo>
                      <a:cubicBezTo>
                        <a:pt x="1265" y="3534"/>
                        <a:pt x="1128" y="3557"/>
                        <a:pt x="1000" y="3570"/>
                      </a:cubicBezTo>
                      <a:cubicBezTo>
                        <a:pt x="872" y="3583"/>
                        <a:pt x="735" y="3587"/>
                        <a:pt x="617" y="3584"/>
                      </a:cubicBezTo>
                      <a:cubicBezTo>
                        <a:pt x="499" y="3581"/>
                        <a:pt x="383" y="3567"/>
                        <a:pt x="293" y="3550"/>
                      </a:cubicBezTo>
                      <a:cubicBezTo>
                        <a:pt x="203" y="3533"/>
                        <a:pt x="125" y="3507"/>
                        <a:pt x="76" y="3480"/>
                      </a:cubicBezTo>
                      <a:cubicBezTo>
                        <a:pt x="27" y="3453"/>
                        <a:pt x="0" y="3420"/>
                        <a:pt x="0" y="3390"/>
                      </a:cubicBezTo>
                      <a:cubicBezTo>
                        <a:pt x="0" y="3360"/>
                        <a:pt x="27" y="3327"/>
                        <a:pt x="76" y="3300"/>
                      </a:cubicBezTo>
                      <a:cubicBezTo>
                        <a:pt x="125" y="3273"/>
                        <a:pt x="203" y="3247"/>
                        <a:pt x="293" y="3230"/>
                      </a:cubicBezTo>
                      <a:cubicBezTo>
                        <a:pt x="383" y="3213"/>
                        <a:pt x="499" y="3199"/>
                        <a:pt x="617" y="3196"/>
                      </a:cubicBezTo>
                      <a:cubicBezTo>
                        <a:pt x="735" y="3193"/>
                        <a:pt x="872" y="3197"/>
                        <a:pt x="1000" y="3210"/>
                      </a:cubicBezTo>
                      <a:cubicBezTo>
                        <a:pt x="1128" y="3223"/>
                        <a:pt x="1265" y="3246"/>
                        <a:pt x="1383" y="3276"/>
                      </a:cubicBezTo>
                      <a:cubicBezTo>
                        <a:pt x="1501" y="3306"/>
                        <a:pt x="1617" y="3346"/>
                        <a:pt x="1707" y="3390"/>
                      </a:cubicBezTo>
                      <a:cubicBezTo>
                        <a:pt x="1797" y="3434"/>
                        <a:pt x="1875" y="3487"/>
                        <a:pt x="1924" y="3540"/>
                      </a:cubicBezTo>
                      <a:cubicBezTo>
                        <a:pt x="1973" y="3593"/>
                        <a:pt x="2000" y="3653"/>
                        <a:pt x="2000" y="3710"/>
                      </a:cubicBezTo>
                      <a:cubicBezTo>
                        <a:pt x="2000" y="3767"/>
                        <a:pt x="1973" y="3827"/>
                        <a:pt x="1924" y="3880"/>
                      </a:cubicBezTo>
                      <a:cubicBezTo>
                        <a:pt x="1875" y="3933"/>
                        <a:pt x="1797" y="3986"/>
                        <a:pt x="1707" y="4030"/>
                      </a:cubicBezTo>
                      <a:cubicBezTo>
                        <a:pt x="1617" y="4074"/>
                        <a:pt x="1501" y="4114"/>
                        <a:pt x="1383" y="4144"/>
                      </a:cubicBezTo>
                      <a:cubicBezTo>
                        <a:pt x="1265" y="4174"/>
                        <a:pt x="1128" y="4197"/>
                        <a:pt x="1000" y="4210"/>
                      </a:cubicBezTo>
                      <a:cubicBezTo>
                        <a:pt x="872" y="4223"/>
                        <a:pt x="735" y="4227"/>
                        <a:pt x="617" y="4224"/>
                      </a:cubicBezTo>
                      <a:cubicBezTo>
                        <a:pt x="499" y="4221"/>
                        <a:pt x="383" y="4207"/>
                        <a:pt x="293" y="4190"/>
                      </a:cubicBezTo>
                      <a:cubicBezTo>
                        <a:pt x="203" y="4173"/>
                        <a:pt x="125" y="4147"/>
                        <a:pt x="76" y="4120"/>
                      </a:cubicBezTo>
                      <a:cubicBezTo>
                        <a:pt x="27" y="4093"/>
                        <a:pt x="0" y="4060"/>
                        <a:pt x="0" y="4030"/>
                      </a:cubicBezTo>
                      <a:cubicBezTo>
                        <a:pt x="0" y="4000"/>
                        <a:pt x="27" y="3967"/>
                        <a:pt x="76" y="3940"/>
                      </a:cubicBezTo>
                      <a:cubicBezTo>
                        <a:pt x="125" y="3913"/>
                        <a:pt x="203" y="3887"/>
                        <a:pt x="293" y="3870"/>
                      </a:cubicBezTo>
                      <a:cubicBezTo>
                        <a:pt x="383" y="3853"/>
                        <a:pt x="499" y="3839"/>
                        <a:pt x="617" y="3836"/>
                      </a:cubicBezTo>
                      <a:cubicBezTo>
                        <a:pt x="735" y="3833"/>
                        <a:pt x="872" y="3837"/>
                        <a:pt x="1000" y="3850"/>
                      </a:cubicBezTo>
                      <a:cubicBezTo>
                        <a:pt x="1128" y="3863"/>
                        <a:pt x="1265" y="3886"/>
                        <a:pt x="1383" y="3916"/>
                      </a:cubicBezTo>
                      <a:cubicBezTo>
                        <a:pt x="1501" y="3946"/>
                        <a:pt x="1617" y="3986"/>
                        <a:pt x="1707" y="4030"/>
                      </a:cubicBezTo>
                      <a:cubicBezTo>
                        <a:pt x="1797" y="4074"/>
                        <a:pt x="1875" y="4127"/>
                        <a:pt x="1924" y="4180"/>
                      </a:cubicBezTo>
                      <a:cubicBezTo>
                        <a:pt x="1973" y="4233"/>
                        <a:pt x="2000" y="4293"/>
                        <a:pt x="2000" y="4350"/>
                      </a:cubicBezTo>
                      <a:cubicBezTo>
                        <a:pt x="2000" y="4407"/>
                        <a:pt x="1973" y="4467"/>
                        <a:pt x="1924" y="4520"/>
                      </a:cubicBezTo>
                      <a:cubicBezTo>
                        <a:pt x="1875" y="4573"/>
                        <a:pt x="1797" y="4626"/>
                        <a:pt x="1707" y="4670"/>
                      </a:cubicBezTo>
                      <a:cubicBezTo>
                        <a:pt x="1617" y="4714"/>
                        <a:pt x="1501" y="4754"/>
                        <a:pt x="1383" y="4784"/>
                      </a:cubicBezTo>
                      <a:cubicBezTo>
                        <a:pt x="1265" y="4814"/>
                        <a:pt x="1128" y="4837"/>
                        <a:pt x="1000" y="4850"/>
                      </a:cubicBezTo>
                      <a:cubicBezTo>
                        <a:pt x="872" y="4863"/>
                        <a:pt x="744" y="4863"/>
                        <a:pt x="617" y="486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50" name="Freeform 13"/>
                <p:cNvSpPr/>
                <p:nvPr/>
              </p:nvSpPr>
              <p:spPr>
                <a:xfrm>
                  <a:off x="1080" y="5028"/>
                  <a:ext cx="1800" cy="2652"/>
                </a:xfrm>
                <a:custGeom>
                  <a:avLst/>
                  <a:gdLst>
                    <a:gd name="txL" fmla="*/ 0 w 1980"/>
                    <a:gd name="txT" fmla="*/ 0 h 2652"/>
                    <a:gd name="txR" fmla="*/ 1980 w 1980"/>
                    <a:gd name="txB" fmla="*/ 2652 h 2652"/>
                  </a:gdLst>
                  <a:ahLst/>
                  <a:cxnLst>
                    <a:cxn ang="0">
                      <a:pos x="1980" y="0"/>
                    </a:cxn>
                    <a:cxn ang="0">
                      <a:pos x="0" y="0"/>
                    </a:cxn>
                    <a:cxn ang="0">
                      <a:pos x="0" y="2652"/>
                    </a:cxn>
                    <a:cxn ang="0">
                      <a:pos x="1980" y="2652"/>
                    </a:cxn>
                  </a:cxnLst>
                  <a:rect l="txL" t="txT" r="txR" b="txB"/>
                  <a:pathLst>
                    <a:path w="1980" h="2652">
                      <a:moveTo>
                        <a:pt x="1980" y="0"/>
                      </a:moveTo>
                      <a:lnTo>
                        <a:pt x="0" y="0"/>
                      </a:lnTo>
                      <a:lnTo>
                        <a:pt x="0" y="2652"/>
                      </a:lnTo>
                      <a:lnTo>
                        <a:pt x="1980" y="2652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246" name="Group 14"/>
              <p:cNvGrpSpPr/>
              <p:nvPr/>
            </p:nvGrpSpPr>
            <p:grpSpPr>
              <a:xfrm>
                <a:off x="870" y="6573"/>
                <a:ext cx="406" cy="406"/>
                <a:chOff x="6300" y="6276"/>
                <a:chExt cx="406" cy="406"/>
              </a:xfrm>
            </p:grpSpPr>
            <p:sp>
              <p:nvSpPr>
                <p:cNvPr id="8247" name="Oval 15"/>
                <p:cNvSpPr/>
                <p:nvPr/>
              </p:nvSpPr>
              <p:spPr>
                <a:xfrm>
                  <a:off x="6300" y="6276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48" name="Text Box 16"/>
                <p:cNvSpPr txBox="1"/>
                <p:nvPr/>
              </p:nvSpPr>
              <p:spPr>
                <a:xfrm>
                  <a:off x="6401" y="6330"/>
                  <a:ext cx="300" cy="31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lIns="0" tIns="0" rIns="0" bIns="0"/>
                <a:p>
                  <a:pPr algn="just">
                    <a:buFont typeface="Wingdings" panose="05000000000000000000" pitchFamily="2" charset="2"/>
                  </a:pPr>
                  <a:r>
                    <a:rPr lang="en-US" altLang="zh-CN" sz="12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4000" b="1" dirty="0">
                    <a:solidFill>
                      <a:srgbClr val="9966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233" name="Line 17"/>
            <p:cNvSpPr/>
            <p:nvPr/>
          </p:nvSpPr>
          <p:spPr>
            <a:xfrm>
              <a:off x="1956" y="538"/>
              <a:ext cx="0" cy="437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34" name="Line 24"/>
            <p:cNvSpPr/>
            <p:nvPr/>
          </p:nvSpPr>
          <p:spPr>
            <a:xfrm rot="5400000">
              <a:off x="1344" y="1054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8235" name="Group 25"/>
            <p:cNvGrpSpPr/>
            <p:nvPr/>
          </p:nvGrpSpPr>
          <p:grpSpPr>
            <a:xfrm>
              <a:off x="1596" y="1109"/>
              <a:ext cx="294" cy="989"/>
              <a:chOff x="1980" y="5520"/>
              <a:chExt cx="735" cy="2472"/>
            </a:xfrm>
          </p:grpSpPr>
          <p:sp>
            <p:nvSpPr>
              <p:cNvPr id="8242" name="Freeform 26"/>
              <p:cNvSpPr/>
              <p:nvPr/>
            </p:nvSpPr>
            <p:spPr>
              <a:xfrm>
                <a:off x="2340" y="5520"/>
                <a:ext cx="1" cy="2472"/>
              </a:xfrm>
              <a:custGeom>
                <a:avLst/>
                <a:gdLst>
                  <a:gd name="txL" fmla="*/ 0 w 1"/>
                  <a:gd name="txT" fmla="*/ 0 h 2472"/>
                  <a:gd name="txR" fmla="*/ 1 w 1"/>
                  <a:gd name="txB" fmla="*/ 2472 h 2472"/>
                </a:gdLst>
                <a:ahLst/>
                <a:cxnLst>
                  <a:cxn ang="0">
                    <a:pos x="0" y="2472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2472">
                    <a:moveTo>
                      <a:pt x="0" y="247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43" name="Freeform 27"/>
              <p:cNvSpPr/>
              <p:nvPr/>
            </p:nvSpPr>
            <p:spPr>
              <a:xfrm>
                <a:off x="2580" y="5565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44" name="Freeform 28"/>
              <p:cNvSpPr/>
              <p:nvPr/>
            </p:nvSpPr>
            <p:spPr>
              <a:xfrm flipH="1">
                <a:off x="1980" y="5556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236" name="Line 29"/>
            <p:cNvSpPr/>
            <p:nvPr/>
          </p:nvSpPr>
          <p:spPr>
            <a:xfrm rot="-5400000" flipH="1">
              <a:off x="1320" y="1913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8237" name="Group 102"/>
            <p:cNvGrpSpPr/>
            <p:nvPr/>
          </p:nvGrpSpPr>
          <p:grpSpPr>
            <a:xfrm>
              <a:off x="1650" y="469"/>
              <a:ext cx="213" cy="621"/>
              <a:chOff x="2174" y="3966"/>
              <a:chExt cx="532" cy="1551"/>
            </a:xfrm>
          </p:grpSpPr>
          <p:sp>
            <p:nvSpPr>
              <p:cNvPr id="8238" name="AutoShape 103"/>
              <p:cNvSpPr/>
              <p:nvPr/>
            </p:nvSpPr>
            <p:spPr>
              <a:xfrm rot="5400000" flipH="1">
                <a:off x="2020" y="4779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39" name="AutoShape 104"/>
              <p:cNvSpPr/>
              <p:nvPr/>
            </p:nvSpPr>
            <p:spPr>
              <a:xfrm rot="5400000" flipH="1">
                <a:off x="2021" y="4120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40" name="Text Box 105"/>
              <p:cNvSpPr txBox="1"/>
              <p:nvPr/>
            </p:nvSpPr>
            <p:spPr>
              <a:xfrm>
                <a:off x="2265" y="4872"/>
                <a:ext cx="441" cy="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7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1" name="Text Box 106"/>
              <p:cNvSpPr txBox="1"/>
              <p:nvPr/>
            </p:nvSpPr>
            <p:spPr>
              <a:xfrm>
                <a:off x="2247" y="4026"/>
                <a:ext cx="441" cy="5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40111" name="Group 175"/>
          <p:cNvGraphicFramePr>
            <a:graphicFrameLocks noGrp="1"/>
          </p:cNvGraphicFramePr>
          <p:nvPr/>
        </p:nvGraphicFramePr>
        <p:xfrm>
          <a:off x="304800" y="2905125"/>
          <a:ext cx="8534400" cy="2803525"/>
        </p:xfrm>
        <a:graphic>
          <a:graphicData uri="http://schemas.openxmlformats.org/drawingml/2006/table">
            <a:tbl>
              <a:tblPr/>
              <a:tblGrid>
                <a:gridCol w="1706563"/>
                <a:gridCol w="1706562"/>
                <a:gridCol w="1708150"/>
                <a:gridCol w="1706563"/>
                <a:gridCol w="1706562"/>
              </a:tblGrid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感应电流方向（俯视）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逆时针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顺时针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顺时针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逆时针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穿过回路磁通量的变化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增大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减小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增大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减小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原磁场</a:t>
                      </a:r>
                      <a:b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</a:b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方向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向上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向上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感应电流磁场方向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向上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向上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230" name="Text Box 176"/>
          <p:cNvSpPr txBox="1"/>
          <p:nvPr/>
        </p:nvSpPr>
        <p:spPr>
          <a:xfrm>
            <a:off x="441325" y="5911850"/>
            <a:ext cx="55419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思考：感应电流方向有什么规律？</a:t>
            </a:r>
            <a:endParaRPr lang="zh-CN" altLang="en-US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2"/>
          <p:cNvGrpSpPr/>
          <p:nvPr/>
        </p:nvGrpSpPr>
        <p:grpSpPr>
          <a:xfrm>
            <a:off x="5486400" y="161925"/>
            <a:ext cx="1295400" cy="2646363"/>
            <a:chOff x="2256" y="469"/>
            <a:chExt cx="816" cy="1667"/>
          </a:xfrm>
        </p:grpSpPr>
        <p:grpSp>
          <p:nvGrpSpPr>
            <p:cNvPr id="9328" name="Group 3"/>
            <p:cNvGrpSpPr/>
            <p:nvPr/>
          </p:nvGrpSpPr>
          <p:grpSpPr>
            <a:xfrm>
              <a:off x="2622" y="1073"/>
              <a:ext cx="450" cy="1063"/>
              <a:chOff x="1786" y="5490"/>
              <a:chExt cx="1124" cy="2658"/>
            </a:xfrm>
          </p:grpSpPr>
          <p:sp>
            <p:nvSpPr>
              <p:cNvPr id="9347" name="Line 4"/>
              <p:cNvSpPr/>
              <p:nvPr/>
            </p:nvSpPr>
            <p:spPr>
              <a:xfrm>
                <a:off x="2340" y="5496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9348" name="Freeform 5"/>
              <p:cNvSpPr/>
              <p:nvPr/>
            </p:nvSpPr>
            <p:spPr>
              <a:xfrm>
                <a:off x="2415" y="5490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49" name="Freeform 6"/>
              <p:cNvSpPr/>
              <p:nvPr/>
            </p:nvSpPr>
            <p:spPr>
              <a:xfrm>
                <a:off x="2520" y="5490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50" name="Freeform 7"/>
              <p:cNvSpPr/>
              <p:nvPr/>
            </p:nvSpPr>
            <p:spPr>
              <a:xfrm>
                <a:off x="1786" y="5505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51" name="Freeform 8"/>
              <p:cNvSpPr/>
              <p:nvPr/>
            </p:nvSpPr>
            <p:spPr>
              <a:xfrm>
                <a:off x="2025" y="5490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329" name="Group 9"/>
            <p:cNvGrpSpPr/>
            <p:nvPr/>
          </p:nvGrpSpPr>
          <p:grpSpPr>
            <a:xfrm>
              <a:off x="2256" y="1200"/>
              <a:ext cx="804" cy="749"/>
              <a:chOff x="870" y="5808"/>
              <a:chExt cx="2010" cy="1872"/>
            </a:xfrm>
          </p:grpSpPr>
          <p:grpSp>
            <p:nvGrpSpPr>
              <p:cNvPr id="9341" name="Group 10"/>
              <p:cNvGrpSpPr/>
              <p:nvPr/>
            </p:nvGrpSpPr>
            <p:grpSpPr>
              <a:xfrm>
                <a:off x="1080" y="5808"/>
                <a:ext cx="1800" cy="1872"/>
                <a:chOff x="1080" y="5028"/>
                <a:chExt cx="2700" cy="2652"/>
              </a:xfrm>
            </p:grpSpPr>
            <p:sp>
              <p:nvSpPr>
                <p:cNvPr id="9345" name="Freeform 11"/>
                <p:cNvSpPr/>
                <p:nvPr/>
              </p:nvSpPr>
              <p:spPr>
                <a:xfrm flipV="1">
                  <a:off x="2340" y="5028"/>
                  <a:ext cx="1440" cy="2652"/>
                </a:xfrm>
                <a:custGeom>
                  <a:avLst/>
                  <a:gdLst>
                    <a:gd name="txL" fmla="*/ 0 w 2000"/>
                    <a:gd name="txT" fmla="*/ 0 h 4864"/>
                    <a:gd name="txR" fmla="*/ 2000 w 2000"/>
                    <a:gd name="txB" fmla="*/ 4864 h 4864"/>
                  </a:gdLst>
                  <a:ahLst/>
                  <a:cxnLst>
                    <a:cxn ang="0">
                      <a:pos x="1000" y="10"/>
                    </a:cxn>
                    <a:cxn ang="0">
                      <a:pos x="1707" y="190"/>
                    </a:cxn>
                    <a:cxn ang="0">
                      <a:pos x="2000" y="510"/>
                    </a:cxn>
                    <a:cxn ang="0">
                      <a:pos x="1707" y="830"/>
                    </a:cxn>
                    <a:cxn ang="0">
                      <a:pos x="1000" y="1010"/>
                    </a:cxn>
                    <a:cxn ang="0">
                      <a:pos x="293" y="990"/>
                    </a:cxn>
                    <a:cxn ang="0">
                      <a:pos x="0" y="830"/>
                    </a:cxn>
                    <a:cxn ang="0">
                      <a:pos x="293" y="670"/>
                    </a:cxn>
                    <a:cxn ang="0">
                      <a:pos x="1000" y="650"/>
                    </a:cxn>
                    <a:cxn ang="0">
                      <a:pos x="1707" y="830"/>
                    </a:cxn>
                    <a:cxn ang="0">
                      <a:pos x="2000" y="1150"/>
                    </a:cxn>
                    <a:cxn ang="0">
                      <a:pos x="1707" y="1470"/>
                    </a:cxn>
                    <a:cxn ang="0">
                      <a:pos x="1000" y="1650"/>
                    </a:cxn>
                    <a:cxn ang="0">
                      <a:pos x="293" y="1630"/>
                    </a:cxn>
                    <a:cxn ang="0">
                      <a:pos x="0" y="1470"/>
                    </a:cxn>
                    <a:cxn ang="0">
                      <a:pos x="293" y="1310"/>
                    </a:cxn>
                    <a:cxn ang="0">
                      <a:pos x="1000" y="1290"/>
                    </a:cxn>
                    <a:cxn ang="0">
                      <a:pos x="1707" y="1470"/>
                    </a:cxn>
                    <a:cxn ang="0">
                      <a:pos x="2000" y="1790"/>
                    </a:cxn>
                    <a:cxn ang="0">
                      <a:pos x="1707" y="2110"/>
                    </a:cxn>
                    <a:cxn ang="0">
                      <a:pos x="1000" y="2290"/>
                    </a:cxn>
                    <a:cxn ang="0">
                      <a:pos x="293" y="2270"/>
                    </a:cxn>
                    <a:cxn ang="0">
                      <a:pos x="0" y="2110"/>
                    </a:cxn>
                    <a:cxn ang="0">
                      <a:pos x="293" y="1950"/>
                    </a:cxn>
                    <a:cxn ang="0">
                      <a:pos x="1000" y="1930"/>
                    </a:cxn>
                    <a:cxn ang="0">
                      <a:pos x="1707" y="2110"/>
                    </a:cxn>
                    <a:cxn ang="0">
                      <a:pos x="2000" y="2430"/>
                    </a:cxn>
                    <a:cxn ang="0">
                      <a:pos x="1707" y="2750"/>
                    </a:cxn>
                    <a:cxn ang="0">
                      <a:pos x="1000" y="2930"/>
                    </a:cxn>
                    <a:cxn ang="0">
                      <a:pos x="293" y="2910"/>
                    </a:cxn>
                    <a:cxn ang="0">
                      <a:pos x="0" y="2750"/>
                    </a:cxn>
                    <a:cxn ang="0">
                      <a:pos x="293" y="2590"/>
                    </a:cxn>
                    <a:cxn ang="0">
                      <a:pos x="1000" y="2570"/>
                    </a:cxn>
                    <a:cxn ang="0">
                      <a:pos x="1707" y="2750"/>
                    </a:cxn>
                    <a:cxn ang="0">
                      <a:pos x="2000" y="3070"/>
                    </a:cxn>
                    <a:cxn ang="0">
                      <a:pos x="1707" y="3390"/>
                    </a:cxn>
                    <a:cxn ang="0">
                      <a:pos x="1000" y="3570"/>
                    </a:cxn>
                    <a:cxn ang="0">
                      <a:pos x="293" y="3550"/>
                    </a:cxn>
                    <a:cxn ang="0">
                      <a:pos x="0" y="3390"/>
                    </a:cxn>
                    <a:cxn ang="0">
                      <a:pos x="293" y="3230"/>
                    </a:cxn>
                    <a:cxn ang="0">
                      <a:pos x="1000" y="3210"/>
                    </a:cxn>
                    <a:cxn ang="0">
                      <a:pos x="1707" y="3390"/>
                    </a:cxn>
                    <a:cxn ang="0">
                      <a:pos x="2000" y="3710"/>
                    </a:cxn>
                    <a:cxn ang="0">
                      <a:pos x="1707" y="4030"/>
                    </a:cxn>
                    <a:cxn ang="0">
                      <a:pos x="1000" y="4210"/>
                    </a:cxn>
                    <a:cxn ang="0">
                      <a:pos x="293" y="4190"/>
                    </a:cxn>
                    <a:cxn ang="0">
                      <a:pos x="0" y="4030"/>
                    </a:cxn>
                    <a:cxn ang="0">
                      <a:pos x="293" y="3870"/>
                    </a:cxn>
                    <a:cxn ang="0">
                      <a:pos x="1000" y="3850"/>
                    </a:cxn>
                    <a:cxn ang="0">
                      <a:pos x="1707" y="4030"/>
                    </a:cxn>
                    <a:cxn ang="0">
                      <a:pos x="2000" y="4350"/>
                    </a:cxn>
                    <a:cxn ang="0">
                      <a:pos x="1707" y="4670"/>
                    </a:cxn>
                    <a:cxn ang="0">
                      <a:pos x="1000" y="4850"/>
                    </a:cxn>
                  </a:cxnLst>
                  <a:rect l="txL" t="txT" r="txR" b="txB"/>
                  <a:pathLst>
                    <a:path w="2000" h="4864">
                      <a:moveTo>
                        <a:pt x="617" y="16"/>
                      </a:moveTo>
                      <a:cubicBezTo>
                        <a:pt x="744" y="8"/>
                        <a:pt x="872" y="0"/>
                        <a:pt x="1000" y="10"/>
                      </a:cubicBezTo>
                      <a:cubicBezTo>
                        <a:pt x="1128" y="20"/>
                        <a:pt x="1265" y="46"/>
                        <a:pt x="1383" y="76"/>
                      </a:cubicBezTo>
                      <a:cubicBezTo>
                        <a:pt x="1501" y="106"/>
                        <a:pt x="1617" y="146"/>
                        <a:pt x="1707" y="190"/>
                      </a:cubicBezTo>
                      <a:cubicBezTo>
                        <a:pt x="1797" y="234"/>
                        <a:pt x="1875" y="287"/>
                        <a:pt x="1924" y="340"/>
                      </a:cubicBezTo>
                      <a:cubicBezTo>
                        <a:pt x="1973" y="393"/>
                        <a:pt x="2000" y="453"/>
                        <a:pt x="2000" y="510"/>
                      </a:cubicBezTo>
                      <a:cubicBezTo>
                        <a:pt x="2000" y="567"/>
                        <a:pt x="1973" y="627"/>
                        <a:pt x="1924" y="680"/>
                      </a:cubicBezTo>
                      <a:cubicBezTo>
                        <a:pt x="1875" y="733"/>
                        <a:pt x="1797" y="786"/>
                        <a:pt x="1707" y="830"/>
                      </a:cubicBezTo>
                      <a:cubicBezTo>
                        <a:pt x="1617" y="874"/>
                        <a:pt x="1501" y="914"/>
                        <a:pt x="1383" y="944"/>
                      </a:cubicBezTo>
                      <a:cubicBezTo>
                        <a:pt x="1265" y="974"/>
                        <a:pt x="1128" y="997"/>
                        <a:pt x="1000" y="1010"/>
                      </a:cubicBezTo>
                      <a:cubicBezTo>
                        <a:pt x="872" y="1023"/>
                        <a:pt x="735" y="1027"/>
                        <a:pt x="617" y="1024"/>
                      </a:cubicBezTo>
                      <a:cubicBezTo>
                        <a:pt x="499" y="1021"/>
                        <a:pt x="383" y="1007"/>
                        <a:pt x="293" y="990"/>
                      </a:cubicBezTo>
                      <a:cubicBezTo>
                        <a:pt x="203" y="973"/>
                        <a:pt x="125" y="947"/>
                        <a:pt x="76" y="920"/>
                      </a:cubicBezTo>
                      <a:cubicBezTo>
                        <a:pt x="27" y="893"/>
                        <a:pt x="0" y="860"/>
                        <a:pt x="0" y="830"/>
                      </a:cubicBezTo>
                      <a:cubicBezTo>
                        <a:pt x="0" y="800"/>
                        <a:pt x="27" y="767"/>
                        <a:pt x="76" y="740"/>
                      </a:cubicBezTo>
                      <a:cubicBezTo>
                        <a:pt x="125" y="713"/>
                        <a:pt x="203" y="687"/>
                        <a:pt x="293" y="670"/>
                      </a:cubicBezTo>
                      <a:cubicBezTo>
                        <a:pt x="383" y="653"/>
                        <a:pt x="499" y="639"/>
                        <a:pt x="617" y="636"/>
                      </a:cubicBezTo>
                      <a:cubicBezTo>
                        <a:pt x="735" y="633"/>
                        <a:pt x="872" y="637"/>
                        <a:pt x="1000" y="650"/>
                      </a:cubicBezTo>
                      <a:cubicBezTo>
                        <a:pt x="1128" y="663"/>
                        <a:pt x="1265" y="686"/>
                        <a:pt x="1383" y="716"/>
                      </a:cubicBezTo>
                      <a:cubicBezTo>
                        <a:pt x="1501" y="746"/>
                        <a:pt x="1617" y="786"/>
                        <a:pt x="1707" y="830"/>
                      </a:cubicBezTo>
                      <a:cubicBezTo>
                        <a:pt x="1797" y="874"/>
                        <a:pt x="1875" y="927"/>
                        <a:pt x="1924" y="980"/>
                      </a:cubicBezTo>
                      <a:cubicBezTo>
                        <a:pt x="1973" y="1033"/>
                        <a:pt x="2000" y="1093"/>
                        <a:pt x="2000" y="1150"/>
                      </a:cubicBezTo>
                      <a:cubicBezTo>
                        <a:pt x="2000" y="1207"/>
                        <a:pt x="1973" y="1267"/>
                        <a:pt x="1924" y="1320"/>
                      </a:cubicBezTo>
                      <a:cubicBezTo>
                        <a:pt x="1875" y="1373"/>
                        <a:pt x="1797" y="1426"/>
                        <a:pt x="1707" y="1470"/>
                      </a:cubicBezTo>
                      <a:cubicBezTo>
                        <a:pt x="1617" y="1514"/>
                        <a:pt x="1501" y="1554"/>
                        <a:pt x="1383" y="1584"/>
                      </a:cubicBezTo>
                      <a:cubicBezTo>
                        <a:pt x="1265" y="1614"/>
                        <a:pt x="1128" y="1637"/>
                        <a:pt x="1000" y="1650"/>
                      </a:cubicBezTo>
                      <a:cubicBezTo>
                        <a:pt x="872" y="1663"/>
                        <a:pt x="735" y="1667"/>
                        <a:pt x="617" y="1664"/>
                      </a:cubicBezTo>
                      <a:cubicBezTo>
                        <a:pt x="499" y="1661"/>
                        <a:pt x="383" y="1647"/>
                        <a:pt x="293" y="1630"/>
                      </a:cubicBezTo>
                      <a:cubicBezTo>
                        <a:pt x="203" y="1613"/>
                        <a:pt x="125" y="1587"/>
                        <a:pt x="76" y="1560"/>
                      </a:cubicBezTo>
                      <a:cubicBezTo>
                        <a:pt x="27" y="1533"/>
                        <a:pt x="0" y="1500"/>
                        <a:pt x="0" y="1470"/>
                      </a:cubicBezTo>
                      <a:cubicBezTo>
                        <a:pt x="0" y="1440"/>
                        <a:pt x="27" y="1407"/>
                        <a:pt x="76" y="1380"/>
                      </a:cubicBezTo>
                      <a:cubicBezTo>
                        <a:pt x="125" y="1353"/>
                        <a:pt x="203" y="1327"/>
                        <a:pt x="293" y="1310"/>
                      </a:cubicBezTo>
                      <a:cubicBezTo>
                        <a:pt x="383" y="1293"/>
                        <a:pt x="499" y="1279"/>
                        <a:pt x="617" y="1276"/>
                      </a:cubicBezTo>
                      <a:cubicBezTo>
                        <a:pt x="735" y="1273"/>
                        <a:pt x="872" y="1277"/>
                        <a:pt x="1000" y="1290"/>
                      </a:cubicBezTo>
                      <a:cubicBezTo>
                        <a:pt x="1128" y="1303"/>
                        <a:pt x="1265" y="1326"/>
                        <a:pt x="1383" y="1356"/>
                      </a:cubicBezTo>
                      <a:cubicBezTo>
                        <a:pt x="1501" y="1386"/>
                        <a:pt x="1617" y="1426"/>
                        <a:pt x="1707" y="1470"/>
                      </a:cubicBezTo>
                      <a:cubicBezTo>
                        <a:pt x="1797" y="1514"/>
                        <a:pt x="1875" y="1567"/>
                        <a:pt x="1924" y="1620"/>
                      </a:cubicBezTo>
                      <a:cubicBezTo>
                        <a:pt x="1973" y="1673"/>
                        <a:pt x="2000" y="1733"/>
                        <a:pt x="2000" y="1790"/>
                      </a:cubicBezTo>
                      <a:cubicBezTo>
                        <a:pt x="2000" y="1847"/>
                        <a:pt x="1973" y="1907"/>
                        <a:pt x="1924" y="1960"/>
                      </a:cubicBezTo>
                      <a:cubicBezTo>
                        <a:pt x="1875" y="2013"/>
                        <a:pt x="1797" y="2066"/>
                        <a:pt x="1707" y="2110"/>
                      </a:cubicBezTo>
                      <a:cubicBezTo>
                        <a:pt x="1617" y="2154"/>
                        <a:pt x="1501" y="2194"/>
                        <a:pt x="1383" y="2224"/>
                      </a:cubicBezTo>
                      <a:cubicBezTo>
                        <a:pt x="1265" y="2254"/>
                        <a:pt x="1128" y="2277"/>
                        <a:pt x="1000" y="2290"/>
                      </a:cubicBezTo>
                      <a:cubicBezTo>
                        <a:pt x="872" y="2303"/>
                        <a:pt x="735" y="2307"/>
                        <a:pt x="617" y="2304"/>
                      </a:cubicBezTo>
                      <a:cubicBezTo>
                        <a:pt x="499" y="2301"/>
                        <a:pt x="383" y="2287"/>
                        <a:pt x="293" y="2270"/>
                      </a:cubicBezTo>
                      <a:cubicBezTo>
                        <a:pt x="203" y="2253"/>
                        <a:pt x="125" y="2227"/>
                        <a:pt x="76" y="2200"/>
                      </a:cubicBezTo>
                      <a:cubicBezTo>
                        <a:pt x="27" y="2173"/>
                        <a:pt x="0" y="2140"/>
                        <a:pt x="0" y="2110"/>
                      </a:cubicBezTo>
                      <a:cubicBezTo>
                        <a:pt x="0" y="2080"/>
                        <a:pt x="27" y="2047"/>
                        <a:pt x="76" y="2020"/>
                      </a:cubicBezTo>
                      <a:cubicBezTo>
                        <a:pt x="125" y="1993"/>
                        <a:pt x="203" y="1967"/>
                        <a:pt x="293" y="1950"/>
                      </a:cubicBezTo>
                      <a:cubicBezTo>
                        <a:pt x="383" y="1933"/>
                        <a:pt x="499" y="1919"/>
                        <a:pt x="617" y="1916"/>
                      </a:cubicBezTo>
                      <a:cubicBezTo>
                        <a:pt x="735" y="1913"/>
                        <a:pt x="872" y="1917"/>
                        <a:pt x="1000" y="1930"/>
                      </a:cubicBezTo>
                      <a:cubicBezTo>
                        <a:pt x="1128" y="1943"/>
                        <a:pt x="1265" y="1966"/>
                        <a:pt x="1383" y="1996"/>
                      </a:cubicBezTo>
                      <a:cubicBezTo>
                        <a:pt x="1501" y="2026"/>
                        <a:pt x="1617" y="2066"/>
                        <a:pt x="1707" y="2110"/>
                      </a:cubicBezTo>
                      <a:cubicBezTo>
                        <a:pt x="1797" y="2154"/>
                        <a:pt x="1875" y="2207"/>
                        <a:pt x="1924" y="2260"/>
                      </a:cubicBezTo>
                      <a:cubicBezTo>
                        <a:pt x="1973" y="2313"/>
                        <a:pt x="2000" y="2373"/>
                        <a:pt x="2000" y="2430"/>
                      </a:cubicBezTo>
                      <a:cubicBezTo>
                        <a:pt x="2000" y="2487"/>
                        <a:pt x="1973" y="2547"/>
                        <a:pt x="1924" y="2600"/>
                      </a:cubicBezTo>
                      <a:cubicBezTo>
                        <a:pt x="1875" y="2653"/>
                        <a:pt x="1797" y="2706"/>
                        <a:pt x="1707" y="2750"/>
                      </a:cubicBezTo>
                      <a:cubicBezTo>
                        <a:pt x="1617" y="2794"/>
                        <a:pt x="1501" y="2834"/>
                        <a:pt x="1383" y="2864"/>
                      </a:cubicBezTo>
                      <a:cubicBezTo>
                        <a:pt x="1265" y="2894"/>
                        <a:pt x="1128" y="2917"/>
                        <a:pt x="1000" y="2930"/>
                      </a:cubicBezTo>
                      <a:cubicBezTo>
                        <a:pt x="872" y="2943"/>
                        <a:pt x="735" y="2947"/>
                        <a:pt x="617" y="2944"/>
                      </a:cubicBezTo>
                      <a:cubicBezTo>
                        <a:pt x="499" y="2941"/>
                        <a:pt x="383" y="2927"/>
                        <a:pt x="293" y="2910"/>
                      </a:cubicBezTo>
                      <a:cubicBezTo>
                        <a:pt x="203" y="2893"/>
                        <a:pt x="125" y="2867"/>
                        <a:pt x="76" y="2840"/>
                      </a:cubicBezTo>
                      <a:cubicBezTo>
                        <a:pt x="27" y="2813"/>
                        <a:pt x="0" y="2780"/>
                        <a:pt x="0" y="2750"/>
                      </a:cubicBezTo>
                      <a:cubicBezTo>
                        <a:pt x="0" y="2720"/>
                        <a:pt x="27" y="2687"/>
                        <a:pt x="76" y="2660"/>
                      </a:cubicBezTo>
                      <a:cubicBezTo>
                        <a:pt x="125" y="2633"/>
                        <a:pt x="203" y="2607"/>
                        <a:pt x="293" y="2590"/>
                      </a:cubicBezTo>
                      <a:cubicBezTo>
                        <a:pt x="383" y="2573"/>
                        <a:pt x="499" y="2559"/>
                        <a:pt x="617" y="2556"/>
                      </a:cubicBezTo>
                      <a:cubicBezTo>
                        <a:pt x="735" y="2553"/>
                        <a:pt x="872" y="2557"/>
                        <a:pt x="1000" y="2570"/>
                      </a:cubicBezTo>
                      <a:cubicBezTo>
                        <a:pt x="1128" y="2583"/>
                        <a:pt x="1265" y="2606"/>
                        <a:pt x="1383" y="2636"/>
                      </a:cubicBezTo>
                      <a:cubicBezTo>
                        <a:pt x="1501" y="2666"/>
                        <a:pt x="1617" y="2706"/>
                        <a:pt x="1707" y="2750"/>
                      </a:cubicBezTo>
                      <a:cubicBezTo>
                        <a:pt x="1797" y="2794"/>
                        <a:pt x="1875" y="2847"/>
                        <a:pt x="1924" y="2900"/>
                      </a:cubicBezTo>
                      <a:cubicBezTo>
                        <a:pt x="1973" y="2953"/>
                        <a:pt x="2000" y="3013"/>
                        <a:pt x="2000" y="3070"/>
                      </a:cubicBezTo>
                      <a:cubicBezTo>
                        <a:pt x="2000" y="3127"/>
                        <a:pt x="1973" y="3187"/>
                        <a:pt x="1924" y="3240"/>
                      </a:cubicBezTo>
                      <a:cubicBezTo>
                        <a:pt x="1875" y="3293"/>
                        <a:pt x="1797" y="3346"/>
                        <a:pt x="1707" y="3390"/>
                      </a:cubicBezTo>
                      <a:cubicBezTo>
                        <a:pt x="1617" y="3434"/>
                        <a:pt x="1501" y="3474"/>
                        <a:pt x="1383" y="3504"/>
                      </a:cubicBezTo>
                      <a:cubicBezTo>
                        <a:pt x="1265" y="3534"/>
                        <a:pt x="1128" y="3557"/>
                        <a:pt x="1000" y="3570"/>
                      </a:cubicBezTo>
                      <a:cubicBezTo>
                        <a:pt x="872" y="3583"/>
                        <a:pt x="735" y="3587"/>
                        <a:pt x="617" y="3584"/>
                      </a:cubicBezTo>
                      <a:cubicBezTo>
                        <a:pt x="499" y="3581"/>
                        <a:pt x="383" y="3567"/>
                        <a:pt x="293" y="3550"/>
                      </a:cubicBezTo>
                      <a:cubicBezTo>
                        <a:pt x="203" y="3533"/>
                        <a:pt x="125" y="3507"/>
                        <a:pt x="76" y="3480"/>
                      </a:cubicBezTo>
                      <a:cubicBezTo>
                        <a:pt x="27" y="3453"/>
                        <a:pt x="0" y="3420"/>
                        <a:pt x="0" y="3390"/>
                      </a:cubicBezTo>
                      <a:cubicBezTo>
                        <a:pt x="0" y="3360"/>
                        <a:pt x="27" y="3327"/>
                        <a:pt x="76" y="3300"/>
                      </a:cubicBezTo>
                      <a:cubicBezTo>
                        <a:pt x="125" y="3273"/>
                        <a:pt x="203" y="3247"/>
                        <a:pt x="293" y="3230"/>
                      </a:cubicBezTo>
                      <a:cubicBezTo>
                        <a:pt x="383" y="3213"/>
                        <a:pt x="499" y="3199"/>
                        <a:pt x="617" y="3196"/>
                      </a:cubicBezTo>
                      <a:cubicBezTo>
                        <a:pt x="735" y="3193"/>
                        <a:pt x="872" y="3197"/>
                        <a:pt x="1000" y="3210"/>
                      </a:cubicBezTo>
                      <a:cubicBezTo>
                        <a:pt x="1128" y="3223"/>
                        <a:pt x="1265" y="3246"/>
                        <a:pt x="1383" y="3276"/>
                      </a:cubicBezTo>
                      <a:cubicBezTo>
                        <a:pt x="1501" y="3306"/>
                        <a:pt x="1617" y="3346"/>
                        <a:pt x="1707" y="3390"/>
                      </a:cubicBezTo>
                      <a:cubicBezTo>
                        <a:pt x="1797" y="3434"/>
                        <a:pt x="1875" y="3487"/>
                        <a:pt x="1924" y="3540"/>
                      </a:cubicBezTo>
                      <a:cubicBezTo>
                        <a:pt x="1973" y="3593"/>
                        <a:pt x="2000" y="3653"/>
                        <a:pt x="2000" y="3710"/>
                      </a:cubicBezTo>
                      <a:cubicBezTo>
                        <a:pt x="2000" y="3767"/>
                        <a:pt x="1973" y="3827"/>
                        <a:pt x="1924" y="3880"/>
                      </a:cubicBezTo>
                      <a:cubicBezTo>
                        <a:pt x="1875" y="3933"/>
                        <a:pt x="1797" y="3986"/>
                        <a:pt x="1707" y="4030"/>
                      </a:cubicBezTo>
                      <a:cubicBezTo>
                        <a:pt x="1617" y="4074"/>
                        <a:pt x="1501" y="4114"/>
                        <a:pt x="1383" y="4144"/>
                      </a:cubicBezTo>
                      <a:cubicBezTo>
                        <a:pt x="1265" y="4174"/>
                        <a:pt x="1128" y="4197"/>
                        <a:pt x="1000" y="4210"/>
                      </a:cubicBezTo>
                      <a:cubicBezTo>
                        <a:pt x="872" y="4223"/>
                        <a:pt x="735" y="4227"/>
                        <a:pt x="617" y="4224"/>
                      </a:cubicBezTo>
                      <a:cubicBezTo>
                        <a:pt x="499" y="4221"/>
                        <a:pt x="383" y="4207"/>
                        <a:pt x="293" y="4190"/>
                      </a:cubicBezTo>
                      <a:cubicBezTo>
                        <a:pt x="203" y="4173"/>
                        <a:pt x="125" y="4147"/>
                        <a:pt x="76" y="4120"/>
                      </a:cubicBezTo>
                      <a:cubicBezTo>
                        <a:pt x="27" y="4093"/>
                        <a:pt x="0" y="4060"/>
                        <a:pt x="0" y="4030"/>
                      </a:cubicBezTo>
                      <a:cubicBezTo>
                        <a:pt x="0" y="4000"/>
                        <a:pt x="27" y="3967"/>
                        <a:pt x="76" y="3940"/>
                      </a:cubicBezTo>
                      <a:cubicBezTo>
                        <a:pt x="125" y="3913"/>
                        <a:pt x="203" y="3887"/>
                        <a:pt x="293" y="3870"/>
                      </a:cubicBezTo>
                      <a:cubicBezTo>
                        <a:pt x="383" y="3853"/>
                        <a:pt x="499" y="3839"/>
                        <a:pt x="617" y="3836"/>
                      </a:cubicBezTo>
                      <a:cubicBezTo>
                        <a:pt x="735" y="3833"/>
                        <a:pt x="872" y="3837"/>
                        <a:pt x="1000" y="3850"/>
                      </a:cubicBezTo>
                      <a:cubicBezTo>
                        <a:pt x="1128" y="3863"/>
                        <a:pt x="1265" y="3886"/>
                        <a:pt x="1383" y="3916"/>
                      </a:cubicBezTo>
                      <a:cubicBezTo>
                        <a:pt x="1501" y="3946"/>
                        <a:pt x="1617" y="3986"/>
                        <a:pt x="1707" y="4030"/>
                      </a:cubicBezTo>
                      <a:cubicBezTo>
                        <a:pt x="1797" y="4074"/>
                        <a:pt x="1875" y="4127"/>
                        <a:pt x="1924" y="4180"/>
                      </a:cubicBezTo>
                      <a:cubicBezTo>
                        <a:pt x="1973" y="4233"/>
                        <a:pt x="2000" y="4293"/>
                        <a:pt x="2000" y="4350"/>
                      </a:cubicBezTo>
                      <a:cubicBezTo>
                        <a:pt x="2000" y="4407"/>
                        <a:pt x="1973" y="4467"/>
                        <a:pt x="1924" y="4520"/>
                      </a:cubicBezTo>
                      <a:cubicBezTo>
                        <a:pt x="1875" y="4573"/>
                        <a:pt x="1797" y="4626"/>
                        <a:pt x="1707" y="4670"/>
                      </a:cubicBezTo>
                      <a:cubicBezTo>
                        <a:pt x="1617" y="4714"/>
                        <a:pt x="1501" y="4754"/>
                        <a:pt x="1383" y="4784"/>
                      </a:cubicBezTo>
                      <a:cubicBezTo>
                        <a:pt x="1265" y="4814"/>
                        <a:pt x="1128" y="4837"/>
                        <a:pt x="1000" y="4850"/>
                      </a:cubicBezTo>
                      <a:cubicBezTo>
                        <a:pt x="872" y="4863"/>
                        <a:pt x="744" y="4863"/>
                        <a:pt x="617" y="4864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46" name="Freeform 12"/>
                <p:cNvSpPr/>
                <p:nvPr/>
              </p:nvSpPr>
              <p:spPr>
                <a:xfrm>
                  <a:off x="1080" y="5028"/>
                  <a:ext cx="1800" cy="2652"/>
                </a:xfrm>
                <a:custGeom>
                  <a:avLst/>
                  <a:gdLst>
                    <a:gd name="txL" fmla="*/ 0 w 1980"/>
                    <a:gd name="txT" fmla="*/ 0 h 2652"/>
                    <a:gd name="txR" fmla="*/ 1980 w 1980"/>
                    <a:gd name="txB" fmla="*/ 2652 h 2652"/>
                  </a:gdLst>
                  <a:ahLst/>
                  <a:cxnLst>
                    <a:cxn ang="0">
                      <a:pos x="1980" y="0"/>
                    </a:cxn>
                    <a:cxn ang="0">
                      <a:pos x="0" y="0"/>
                    </a:cxn>
                    <a:cxn ang="0">
                      <a:pos x="0" y="2652"/>
                    </a:cxn>
                    <a:cxn ang="0">
                      <a:pos x="1980" y="2652"/>
                    </a:cxn>
                  </a:cxnLst>
                  <a:rect l="txL" t="txT" r="txR" b="txB"/>
                  <a:pathLst>
                    <a:path w="1980" h="2652">
                      <a:moveTo>
                        <a:pt x="1980" y="0"/>
                      </a:moveTo>
                      <a:lnTo>
                        <a:pt x="0" y="0"/>
                      </a:lnTo>
                      <a:lnTo>
                        <a:pt x="0" y="2652"/>
                      </a:lnTo>
                      <a:lnTo>
                        <a:pt x="1980" y="265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342" name="Group 13"/>
              <p:cNvGrpSpPr/>
              <p:nvPr/>
            </p:nvGrpSpPr>
            <p:grpSpPr>
              <a:xfrm>
                <a:off x="870" y="6573"/>
                <a:ext cx="406" cy="406"/>
                <a:chOff x="6300" y="6276"/>
                <a:chExt cx="406" cy="406"/>
              </a:xfrm>
            </p:grpSpPr>
            <p:sp>
              <p:nvSpPr>
                <p:cNvPr id="9343" name="Oval 14"/>
                <p:cNvSpPr/>
                <p:nvPr/>
              </p:nvSpPr>
              <p:spPr>
                <a:xfrm>
                  <a:off x="6300" y="6276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44" name="Text Box 15"/>
                <p:cNvSpPr txBox="1"/>
                <p:nvPr/>
              </p:nvSpPr>
              <p:spPr>
                <a:xfrm>
                  <a:off x="6401" y="6330"/>
                  <a:ext cx="300" cy="31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lIns="0" tIns="0" rIns="0" bIns="0"/>
                <a:p>
                  <a:pPr algn="just">
                    <a:buFont typeface="Wingdings" panose="05000000000000000000" pitchFamily="2" charset="2"/>
                  </a:pPr>
                  <a:r>
                    <a:rPr lang="en-US" altLang="zh-CN" sz="12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4000" b="1" dirty="0">
                    <a:solidFill>
                      <a:srgbClr val="9966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330" name="Line 16"/>
            <p:cNvSpPr/>
            <p:nvPr/>
          </p:nvSpPr>
          <p:spPr>
            <a:xfrm flipV="1">
              <a:off x="3042" y="514"/>
              <a:ext cx="0" cy="437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331" name="Line 17"/>
            <p:cNvSpPr/>
            <p:nvPr/>
          </p:nvSpPr>
          <p:spPr>
            <a:xfrm rot="-5400000" flipH="1">
              <a:off x="2436" y="1030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9332" name="Group 18"/>
            <p:cNvGrpSpPr/>
            <p:nvPr/>
          </p:nvGrpSpPr>
          <p:grpSpPr>
            <a:xfrm flipV="1">
              <a:off x="2700" y="1075"/>
              <a:ext cx="294" cy="989"/>
              <a:chOff x="1980" y="5520"/>
              <a:chExt cx="735" cy="2472"/>
            </a:xfrm>
          </p:grpSpPr>
          <p:sp>
            <p:nvSpPr>
              <p:cNvPr id="9338" name="Freeform 19"/>
              <p:cNvSpPr/>
              <p:nvPr/>
            </p:nvSpPr>
            <p:spPr>
              <a:xfrm>
                <a:off x="2340" y="5520"/>
                <a:ext cx="1" cy="2472"/>
              </a:xfrm>
              <a:custGeom>
                <a:avLst/>
                <a:gdLst>
                  <a:gd name="txL" fmla="*/ 0 w 1"/>
                  <a:gd name="txT" fmla="*/ 0 h 2472"/>
                  <a:gd name="txR" fmla="*/ 1 w 1"/>
                  <a:gd name="txB" fmla="*/ 2472 h 2472"/>
                </a:gdLst>
                <a:ahLst/>
                <a:cxnLst>
                  <a:cxn ang="0">
                    <a:pos x="0" y="2472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2472">
                    <a:moveTo>
                      <a:pt x="0" y="247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39" name="Freeform 20"/>
              <p:cNvSpPr/>
              <p:nvPr/>
            </p:nvSpPr>
            <p:spPr>
              <a:xfrm>
                <a:off x="2580" y="5565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40" name="Freeform 21"/>
              <p:cNvSpPr/>
              <p:nvPr/>
            </p:nvSpPr>
            <p:spPr>
              <a:xfrm flipH="1">
                <a:off x="1980" y="5556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333" name="Group 22"/>
            <p:cNvGrpSpPr/>
            <p:nvPr/>
          </p:nvGrpSpPr>
          <p:grpSpPr>
            <a:xfrm>
              <a:off x="2757" y="469"/>
              <a:ext cx="213" cy="621"/>
              <a:chOff x="2174" y="3966"/>
              <a:chExt cx="532" cy="1551"/>
            </a:xfrm>
          </p:grpSpPr>
          <p:sp>
            <p:nvSpPr>
              <p:cNvPr id="9334" name="AutoShape 23"/>
              <p:cNvSpPr/>
              <p:nvPr/>
            </p:nvSpPr>
            <p:spPr>
              <a:xfrm rot="5400000" flipH="1">
                <a:off x="2020" y="4779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35" name="AutoShape 24"/>
              <p:cNvSpPr/>
              <p:nvPr/>
            </p:nvSpPr>
            <p:spPr>
              <a:xfrm rot="5400000" flipH="1">
                <a:off x="2021" y="4120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36" name="Text Box 25"/>
              <p:cNvSpPr txBox="1"/>
              <p:nvPr/>
            </p:nvSpPr>
            <p:spPr>
              <a:xfrm>
                <a:off x="2265" y="4872"/>
                <a:ext cx="441" cy="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7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37" name="Text Box 26"/>
              <p:cNvSpPr txBox="1"/>
              <p:nvPr/>
            </p:nvSpPr>
            <p:spPr>
              <a:xfrm>
                <a:off x="2247" y="4026"/>
                <a:ext cx="441" cy="5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219" name="Group 27"/>
          <p:cNvGrpSpPr/>
          <p:nvPr/>
        </p:nvGrpSpPr>
        <p:grpSpPr>
          <a:xfrm>
            <a:off x="3810000" y="161925"/>
            <a:ext cx="1304925" cy="2641600"/>
            <a:chOff x="3360" y="475"/>
            <a:chExt cx="822" cy="1664"/>
          </a:xfrm>
        </p:grpSpPr>
        <p:grpSp>
          <p:nvGrpSpPr>
            <p:cNvPr id="9304" name="Group 28"/>
            <p:cNvGrpSpPr/>
            <p:nvPr/>
          </p:nvGrpSpPr>
          <p:grpSpPr>
            <a:xfrm>
              <a:off x="3732" y="1075"/>
              <a:ext cx="450" cy="1064"/>
              <a:chOff x="3960" y="5496"/>
              <a:chExt cx="1124" cy="2658"/>
            </a:xfrm>
          </p:grpSpPr>
          <p:sp>
            <p:nvSpPr>
              <p:cNvPr id="9323" name="Line 29"/>
              <p:cNvSpPr/>
              <p:nvPr/>
            </p:nvSpPr>
            <p:spPr>
              <a:xfrm>
                <a:off x="4514" y="5502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lg"/>
              </a:ln>
            </p:spPr>
          </p:sp>
          <p:sp>
            <p:nvSpPr>
              <p:cNvPr id="9324" name="Freeform 30"/>
              <p:cNvSpPr/>
              <p:nvPr/>
            </p:nvSpPr>
            <p:spPr>
              <a:xfrm>
                <a:off x="4589" y="5496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25" name="Freeform 31"/>
              <p:cNvSpPr/>
              <p:nvPr/>
            </p:nvSpPr>
            <p:spPr>
              <a:xfrm>
                <a:off x="4694" y="5496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26" name="Freeform 32"/>
              <p:cNvSpPr/>
              <p:nvPr/>
            </p:nvSpPr>
            <p:spPr>
              <a:xfrm>
                <a:off x="3960" y="5511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27" name="Freeform 33"/>
              <p:cNvSpPr/>
              <p:nvPr/>
            </p:nvSpPr>
            <p:spPr>
              <a:xfrm>
                <a:off x="4199" y="5496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305" name="Group 34"/>
            <p:cNvGrpSpPr/>
            <p:nvPr/>
          </p:nvGrpSpPr>
          <p:grpSpPr>
            <a:xfrm>
              <a:off x="3360" y="1200"/>
              <a:ext cx="804" cy="749"/>
              <a:chOff x="870" y="5808"/>
              <a:chExt cx="2010" cy="1872"/>
            </a:xfrm>
          </p:grpSpPr>
          <p:grpSp>
            <p:nvGrpSpPr>
              <p:cNvPr id="9317" name="Group 35"/>
              <p:cNvGrpSpPr/>
              <p:nvPr/>
            </p:nvGrpSpPr>
            <p:grpSpPr>
              <a:xfrm>
                <a:off x="1080" y="5808"/>
                <a:ext cx="1800" cy="1872"/>
                <a:chOff x="1080" y="5028"/>
                <a:chExt cx="2700" cy="2652"/>
              </a:xfrm>
            </p:grpSpPr>
            <p:sp>
              <p:nvSpPr>
                <p:cNvPr id="9321" name="Freeform 36"/>
                <p:cNvSpPr/>
                <p:nvPr/>
              </p:nvSpPr>
              <p:spPr>
                <a:xfrm flipV="1">
                  <a:off x="2340" y="5028"/>
                  <a:ext cx="1440" cy="2652"/>
                </a:xfrm>
                <a:custGeom>
                  <a:avLst/>
                  <a:gdLst>
                    <a:gd name="txL" fmla="*/ 0 w 2000"/>
                    <a:gd name="txT" fmla="*/ 0 h 4864"/>
                    <a:gd name="txR" fmla="*/ 2000 w 2000"/>
                    <a:gd name="txB" fmla="*/ 4864 h 4864"/>
                  </a:gdLst>
                  <a:ahLst/>
                  <a:cxnLst>
                    <a:cxn ang="0">
                      <a:pos x="1000" y="10"/>
                    </a:cxn>
                    <a:cxn ang="0">
                      <a:pos x="1707" y="190"/>
                    </a:cxn>
                    <a:cxn ang="0">
                      <a:pos x="2000" y="510"/>
                    </a:cxn>
                    <a:cxn ang="0">
                      <a:pos x="1707" y="830"/>
                    </a:cxn>
                    <a:cxn ang="0">
                      <a:pos x="1000" y="1010"/>
                    </a:cxn>
                    <a:cxn ang="0">
                      <a:pos x="293" y="990"/>
                    </a:cxn>
                    <a:cxn ang="0">
                      <a:pos x="0" y="830"/>
                    </a:cxn>
                    <a:cxn ang="0">
                      <a:pos x="293" y="670"/>
                    </a:cxn>
                    <a:cxn ang="0">
                      <a:pos x="1000" y="650"/>
                    </a:cxn>
                    <a:cxn ang="0">
                      <a:pos x="1707" y="830"/>
                    </a:cxn>
                    <a:cxn ang="0">
                      <a:pos x="2000" y="1150"/>
                    </a:cxn>
                    <a:cxn ang="0">
                      <a:pos x="1707" y="1470"/>
                    </a:cxn>
                    <a:cxn ang="0">
                      <a:pos x="1000" y="1650"/>
                    </a:cxn>
                    <a:cxn ang="0">
                      <a:pos x="293" y="1630"/>
                    </a:cxn>
                    <a:cxn ang="0">
                      <a:pos x="0" y="1470"/>
                    </a:cxn>
                    <a:cxn ang="0">
                      <a:pos x="293" y="1310"/>
                    </a:cxn>
                    <a:cxn ang="0">
                      <a:pos x="1000" y="1290"/>
                    </a:cxn>
                    <a:cxn ang="0">
                      <a:pos x="1707" y="1470"/>
                    </a:cxn>
                    <a:cxn ang="0">
                      <a:pos x="2000" y="1790"/>
                    </a:cxn>
                    <a:cxn ang="0">
                      <a:pos x="1707" y="2110"/>
                    </a:cxn>
                    <a:cxn ang="0">
                      <a:pos x="1000" y="2290"/>
                    </a:cxn>
                    <a:cxn ang="0">
                      <a:pos x="293" y="2270"/>
                    </a:cxn>
                    <a:cxn ang="0">
                      <a:pos x="0" y="2110"/>
                    </a:cxn>
                    <a:cxn ang="0">
                      <a:pos x="293" y="1950"/>
                    </a:cxn>
                    <a:cxn ang="0">
                      <a:pos x="1000" y="1930"/>
                    </a:cxn>
                    <a:cxn ang="0">
                      <a:pos x="1707" y="2110"/>
                    </a:cxn>
                    <a:cxn ang="0">
                      <a:pos x="2000" y="2430"/>
                    </a:cxn>
                    <a:cxn ang="0">
                      <a:pos x="1707" y="2750"/>
                    </a:cxn>
                    <a:cxn ang="0">
                      <a:pos x="1000" y="2930"/>
                    </a:cxn>
                    <a:cxn ang="0">
                      <a:pos x="293" y="2910"/>
                    </a:cxn>
                    <a:cxn ang="0">
                      <a:pos x="0" y="2750"/>
                    </a:cxn>
                    <a:cxn ang="0">
                      <a:pos x="293" y="2590"/>
                    </a:cxn>
                    <a:cxn ang="0">
                      <a:pos x="1000" y="2570"/>
                    </a:cxn>
                    <a:cxn ang="0">
                      <a:pos x="1707" y="2750"/>
                    </a:cxn>
                    <a:cxn ang="0">
                      <a:pos x="2000" y="3070"/>
                    </a:cxn>
                    <a:cxn ang="0">
                      <a:pos x="1707" y="3390"/>
                    </a:cxn>
                    <a:cxn ang="0">
                      <a:pos x="1000" y="3570"/>
                    </a:cxn>
                    <a:cxn ang="0">
                      <a:pos x="293" y="3550"/>
                    </a:cxn>
                    <a:cxn ang="0">
                      <a:pos x="0" y="3390"/>
                    </a:cxn>
                    <a:cxn ang="0">
                      <a:pos x="293" y="3230"/>
                    </a:cxn>
                    <a:cxn ang="0">
                      <a:pos x="1000" y="3210"/>
                    </a:cxn>
                    <a:cxn ang="0">
                      <a:pos x="1707" y="3390"/>
                    </a:cxn>
                    <a:cxn ang="0">
                      <a:pos x="2000" y="3710"/>
                    </a:cxn>
                    <a:cxn ang="0">
                      <a:pos x="1707" y="4030"/>
                    </a:cxn>
                    <a:cxn ang="0">
                      <a:pos x="1000" y="4210"/>
                    </a:cxn>
                    <a:cxn ang="0">
                      <a:pos x="293" y="4190"/>
                    </a:cxn>
                    <a:cxn ang="0">
                      <a:pos x="0" y="4030"/>
                    </a:cxn>
                    <a:cxn ang="0">
                      <a:pos x="293" y="3870"/>
                    </a:cxn>
                    <a:cxn ang="0">
                      <a:pos x="1000" y="3850"/>
                    </a:cxn>
                    <a:cxn ang="0">
                      <a:pos x="1707" y="4030"/>
                    </a:cxn>
                    <a:cxn ang="0">
                      <a:pos x="2000" y="4350"/>
                    </a:cxn>
                    <a:cxn ang="0">
                      <a:pos x="1707" y="4670"/>
                    </a:cxn>
                    <a:cxn ang="0">
                      <a:pos x="1000" y="4850"/>
                    </a:cxn>
                  </a:cxnLst>
                  <a:rect l="txL" t="txT" r="txR" b="txB"/>
                  <a:pathLst>
                    <a:path w="2000" h="4864">
                      <a:moveTo>
                        <a:pt x="617" y="16"/>
                      </a:moveTo>
                      <a:cubicBezTo>
                        <a:pt x="744" y="8"/>
                        <a:pt x="872" y="0"/>
                        <a:pt x="1000" y="10"/>
                      </a:cubicBezTo>
                      <a:cubicBezTo>
                        <a:pt x="1128" y="20"/>
                        <a:pt x="1265" y="46"/>
                        <a:pt x="1383" y="76"/>
                      </a:cubicBezTo>
                      <a:cubicBezTo>
                        <a:pt x="1501" y="106"/>
                        <a:pt x="1617" y="146"/>
                        <a:pt x="1707" y="190"/>
                      </a:cubicBezTo>
                      <a:cubicBezTo>
                        <a:pt x="1797" y="234"/>
                        <a:pt x="1875" y="287"/>
                        <a:pt x="1924" y="340"/>
                      </a:cubicBezTo>
                      <a:cubicBezTo>
                        <a:pt x="1973" y="393"/>
                        <a:pt x="2000" y="453"/>
                        <a:pt x="2000" y="510"/>
                      </a:cubicBezTo>
                      <a:cubicBezTo>
                        <a:pt x="2000" y="567"/>
                        <a:pt x="1973" y="627"/>
                        <a:pt x="1924" y="680"/>
                      </a:cubicBezTo>
                      <a:cubicBezTo>
                        <a:pt x="1875" y="733"/>
                        <a:pt x="1797" y="786"/>
                        <a:pt x="1707" y="830"/>
                      </a:cubicBezTo>
                      <a:cubicBezTo>
                        <a:pt x="1617" y="874"/>
                        <a:pt x="1501" y="914"/>
                        <a:pt x="1383" y="944"/>
                      </a:cubicBezTo>
                      <a:cubicBezTo>
                        <a:pt x="1265" y="974"/>
                        <a:pt x="1128" y="997"/>
                        <a:pt x="1000" y="1010"/>
                      </a:cubicBezTo>
                      <a:cubicBezTo>
                        <a:pt x="872" y="1023"/>
                        <a:pt x="735" y="1027"/>
                        <a:pt x="617" y="1024"/>
                      </a:cubicBezTo>
                      <a:cubicBezTo>
                        <a:pt x="499" y="1021"/>
                        <a:pt x="383" y="1007"/>
                        <a:pt x="293" y="990"/>
                      </a:cubicBezTo>
                      <a:cubicBezTo>
                        <a:pt x="203" y="973"/>
                        <a:pt x="125" y="947"/>
                        <a:pt x="76" y="920"/>
                      </a:cubicBezTo>
                      <a:cubicBezTo>
                        <a:pt x="27" y="893"/>
                        <a:pt x="0" y="860"/>
                        <a:pt x="0" y="830"/>
                      </a:cubicBezTo>
                      <a:cubicBezTo>
                        <a:pt x="0" y="800"/>
                        <a:pt x="27" y="767"/>
                        <a:pt x="76" y="740"/>
                      </a:cubicBezTo>
                      <a:cubicBezTo>
                        <a:pt x="125" y="713"/>
                        <a:pt x="203" y="687"/>
                        <a:pt x="293" y="670"/>
                      </a:cubicBezTo>
                      <a:cubicBezTo>
                        <a:pt x="383" y="653"/>
                        <a:pt x="499" y="639"/>
                        <a:pt x="617" y="636"/>
                      </a:cubicBezTo>
                      <a:cubicBezTo>
                        <a:pt x="735" y="633"/>
                        <a:pt x="872" y="637"/>
                        <a:pt x="1000" y="650"/>
                      </a:cubicBezTo>
                      <a:cubicBezTo>
                        <a:pt x="1128" y="663"/>
                        <a:pt x="1265" y="686"/>
                        <a:pt x="1383" y="716"/>
                      </a:cubicBezTo>
                      <a:cubicBezTo>
                        <a:pt x="1501" y="746"/>
                        <a:pt x="1617" y="786"/>
                        <a:pt x="1707" y="830"/>
                      </a:cubicBezTo>
                      <a:cubicBezTo>
                        <a:pt x="1797" y="874"/>
                        <a:pt x="1875" y="927"/>
                        <a:pt x="1924" y="980"/>
                      </a:cubicBezTo>
                      <a:cubicBezTo>
                        <a:pt x="1973" y="1033"/>
                        <a:pt x="2000" y="1093"/>
                        <a:pt x="2000" y="1150"/>
                      </a:cubicBezTo>
                      <a:cubicBezTo>
                        <a:pt x="2000" y="1207"/>
                        <a:pt x="1973" y="1267"/>
                        <a:pt x="1924" y="1320"/>
                      </a:cubicBezTo>
                      <a:cubicBezTo>
                        <a:pt x="1875" y="1373"/>
                        <a:pt x="1797" y="1426"/>
                        <a:pt x="1707" y="1470"/>
                      </a:cubicBezTo>
                      <a:cubicBezTo>
                        <a:pt x="1617" y="1514"/>
                        <a:pt x="1501" y="1554"/>
                        <a:pt x="1383" y="1584"/>
                      </a:cubicBezTo>
                      <a:cubicBezTo>
                        <a:pt x="1265" y="1614"/>
                        <a:pt x="1128" y="1637"/>
                        <a:pt x="1000" y="1650"/>
                      </a:cubicBezTo>
                      <a:cubicBezTo>
                        <a:pt x="872" y="1663"/>
                        <a:pt x="735" y="1667"/>
                        <a:pt x="617" y="1664"/>
                      </a:cubicBezTo>
                      <a:cubicBezTo>
                        <a:pt x="499" y="1661"/>
                        <a:pt x="383" y="1647"/>
                        <a:pt x="293" y="1630"/>
                      </a:cubicBezTo>
                      <a:cubicBezTo>
                        <a:pt x="203" y="1613"/>
                        <a:pt x="125" y="1587"/>
                        <a:pt x="76" y="1560"/>
                      </a:cubicBezTo>
                      <a:cubicBezTo>
                        <a:pt x="27" y="1533"/>
                        <a:pt x="0" y="1500"/>
                        <a:pt x="0" y="1470"/>
                      </a:cubicBezTo>
                      <a:cubicBezTo>
                        <a:pt x="0" y="1440"/>
                        <a:pt x="27" y="1407"/>
                        <a:pt x="76" y="1380"/>
                      </a:cubicBezTo>
                      <a:cubicBezTo>
                        <a:pt x="125" y="1353"/>
                        <a:pt x="203" y="1327"/>
                        <a:pt x="293" y="1310"/>
                      </a:cubicBezTo>
                      <a:cubicBezTo>
                        <a:pt x="383" y="1293"/>
                        <a:pt x="499" y="1279"/>
                        <a:pt x="617" y="1276"/>
                      </a:cubicBezTo>
                      <a:cubicBezTo>
                        <a:pt x="735" y="1273"/>
                        <a:pt x="872" y="1277"/>
                        <a:pt x="1000" y="1290"/>
                      </a:cubicBezTo>
                      <a:cubicBezTo>
                        <a:pt x="1128" y="1303"/>
                        <a:pt x="1265" y="1326"/>
                        <a:pt x="1383" y="1356"/>
                      </a:cubicBezTo>
                      <a:cubicBezTo>
                        <a:pt x="1501" y="1386"/>
                        <a:pt x="1617" y="1426"/>
                        <a:pt x="1707" y="1470"/>
                      </a:cubicBezTo>
                      <a:cubicBezTo>
                        <a:pt x="1797" y="1514"/>
                        <a:pt x="1875" y="1567"/>
                        <a:pt x="1924" y="1620"/>
                      </a:cubicBezTo>
                      <a:cubicBezTo>
                        <a:pt x="1973" y="1673"/>
                        <a:pt x="2000" y="1733"/>
                        <a:pt x="2000" y="1790"/>
                      </a:cubicBezTo>
                      <a:cubicBezTo>
                        <a:pt x="2000" y="1847"/>
                        <a:pt x="1973" y="1907"/>
                        <a:pt x="1924" y="1960"/>
                      </a:cubicBezTo>
                      <a:cubicBezTo>
                        <a:pt x="1875" y="2013"/>
                        <a:pt x="1797" y="2066"/>
                        <a:pt x="1707" y="2110"/>
                      </a:cubicBezTo>
                      <a:cubicBezTo>
                        <a:pt x="1617" y="2154"/>
                        <a:pt x="1501" y="2194"/>
                        <a:pt x="1383" y="2224"/>
                      </a:cubicBezTo>
                      <a:cubicBezTo>
                        <a:pt x="1265" y="2254"/>
                        <a:pt x="1128" y="2277"/>
                        <a:pt x="1000" y="2290"/>
                      </a:cubicBezTo>
                      <a:cubicBezTo>
                        <a:pt x="872" y="2303"/>
                        <a:pt x="735" y="2307"/>
                        <a:pt x="617" y="2304"/>
                      </a:cubicBezTo>
                      <a:cubicBezTo>
                        <a:pt x="499" y="2301"/>
                        <a:pt x="383" y="2287"/>
                        <a:pt x="293" y="2270"/>
                      </a:cubicBezTo>
                      <a:cubicBezTo>
                        <a:pt x="203" y="2253"/>
                        <a:pt x="125" y="2227"/>
                        <a:pt x="76" y="2200"/>
                      </a:cubicBezTo>
                      <a:cubicBezTo>
                        <a:pt x="27" y="2173"/>
                        <a:pt x="0" y="2140"/>
                        <a:pt x="0" y="2110"/>
                      </a:cubicBezTo>
                      <a:cubicBezTo>
                        <a:pt x="0" y="2080"/>
                        <a:pt x="27" y="2047"/>
                        <a:pt x="76" y="2020"/>
                      </a:cubicBezTo>
                      <a:cubicBezTo>
                        <a:pt x="125" y="1993"/>
                        <a:pt x="203" y="1967"/>
                        <a:pt x="293" y="1950"/>
                      </a:cubicBezTo>
                      <a:cubicBezTo>
                        <a:pt x="383" y="1933"/>
                        <a:pt x="499" y="1919"/>
                        <a:pt x="617" y="1916"/>
                      </a:cubicBezTo>
                      <a:cubicBezTo>
                        <a:pt x="735" y="1913"/>
                        <a:pt x="872" y="1917"/>
                        <a:pt x="1000" y="1930"/>
                      </a:cubicBezTo>
                      <a:cubicBezTo>
                        <a:pt x="1128" y="1943"/>
                        <a:pt x="1265" y="1966"/>
                        <a:pt x="1383" y="1996"/>
                      </a:cubicBezTo>
                      <a:cubicBezTo>
                        <a:pt x="1501" y="2026"/>
                        <a:pt x="1617" y="2066"/>
                        <a:pt x="1707" y="2110"/>
                      </a:cubicBezTo>
                      <a:cubicBezTo>
                        <a:pt x="1797" y="2154"/>
                        <a:pt x="1875" y="2207"/>
                        <a:pt x="1924" y="2260"/>
                      </a:cubicBezTo>
                      <a:cubicBezTo>
                        <a:pt x="1973" y="2313"/>
                        <a:pt x="2000" y="2373"/>
                        <a:pt x="2000" y="2430"/>
                      </a:cubicBezTo>
                      <a:cubicBezTo>
                        <a:pt x="2000" y="2487"/>
                        <a:pt x="1973" y="2547"/>
                        <a:pt x="1924" y="2600"/>
                      </a:cubicBezTo>
                      <a:cubicBezTo>
                        <a:pt x="1875" y="2653"/>
                        <a:pt x="1797" y="2706"/>
                        <a:pt x="1707" y="2750"/>
                      </a:cubicBezTo>
                      <a:cubicBezTo>
                        <a:pt x="1617" y="2794"/>
                        <a:pt x="1501" y="2834"/>
                        <a:pt x="1383" y="2864"/>
                      </a:cubicBezTo>
                      <a:cubicBezTo>
                        <a:pt x="1265" y="2894"/>
                        <a:pt x="1128" y="2917"/>
                        <a:pt x="1000" y="2930"/>
                      </a:cubicBezTo>
                      <a:cubicBezTo>
                        <a:pt x="872" y="2943"/>
                        <a:pt x="735" y="2947"/>
                        <a:pt x="617" y="2944"/>
                      </a:cubicBezTo>
                      <a:cubicBezTo>
                        <a:pt x="499" y="2941"/>
                        <a:pt x="383" y="2927"/>
                        <a:pt x="293" y="2910"/>
                      </a:cubicBezTo>
                      <a:cubicBezTo>
                        <a:pt x="203" y="2893"/>
                        <a:pt x="125" y="2867"/>
                        <a:pt x="76" y="2840"/>
                      </a:cubicBezTo>
                      <a:cubicBezTo>
                        <a:pt x="27" y="2813"/>
                        <a:pt x="0" y="2780"/>
                        <a:pt x="0" y="2750"/>
                      </a:cubicBezTo>
                      <a:cubicBezTo>
                        <a:pt x="0" y="2720"/>
                        <a:pt x="27" y="2687"/>
                        <a:pt x="76" y="2660"/>
                      </a:cubicBezTo>
                      <a:cubicBezTo>
                        <a:pt x="125" y="2633"/>
                        <a:pt x="203" y="2607"/>
                        <a:pt x="293" y="2590"/>
                      </a:cubicBezTo>
                      <a:cubicBezTo>
                        <a:pt x="383" y="2573"/>
                        <a:pt x="499" y="2559"/>
                        <a:pt x="617" y="2556"/>
                      </a:cubicBezTo>
                      <a:cubicBezTo>
                        <a:pt x="735" y="2553"/>
                        <a:pt x="872" y="2557"/>
                        <a:pt x="1000" y="2570"/>
                      </a:cubicBezTo>
                      <a:cubicBezTo>
                        <a:pt x="1128" y="2583"/>
                        <a:pt x="1265" y="2606"/>
                        <a:pt x="1383" y="2636"/>
                      </a:cubicBezTo>
                      <a:cubicBezTo>
                        <a:pt x="1501" y="2666"/>
                        <a:pt x="1617" y="2706"/>
                        <a:pt x="1707" y="2750"/>
                      </a:cubicBezTo>
                      <a:cubicBezTo>
                        <a:pt x="1797" y="2794"/>
                        <a:pt x="1875" y="2847"/>
                        <a:pt x="1924" y="2900"/>
                      </a:cubicBezTo>
                      <a:cubicBezTo>
                        <a:pt x="1973" y="2953"/>
                        <a:pt x="2000" y="3013"/>
                        <a:pt x="2000" y="3070"/>
                      </a:cubicBezTo>
                      <a:cubicBezTo>
                        <a:pt x="2000" y="3127"/>
                        <a:pt x="1973" y="3187"/>
                        <a:pt x="1924" y="3240"/>
                      </a:cubicBezTo>
                      <a:cubicBezTo>
                        <a:pt x="1875" y="3293"/>
                        <a:pt x="1797" y="3346"/>
                        <a:pt x="1707" y="3390"/>
                      </a:cubicBezTo>
                      <a:cubicBezTo>
                        <a:pt x="1617" y="3434"/>
                        <a:pt x="1501" y="3474"/>
                        <a:pt x="1383" y="3504"/>
                      </a:cubicBezTo>
                      <a:cubicBezTo>
                        <a:pt x="1265" y="3534"/>
                        <a:pt x="1128" y="3557"/>
                        <a:pt x="1000" y="3570"/>
                      </a:cubicBezTo>
                      <a:cubicBezTo>
                        <a:pt x="872" y="3583"/>
                        <a:pt x="735" y="3587"/>
                        <a:pt x="617" y="3584"/>
                      </a:cubicBezTo>
                      <a:cubicBezTo>
                        <a:pt x="499" y="3581"/>
                        <a:pt x="383" y="3567"/>
                        <a:pt x="293" y="3550"/>
                      </a:cubicBezTo>
                      <a:cubicBezTo>
                        <a:pt x="203" y="3533"/>
                        <a:pt x="125" y="3507"/>
                        <a:pt x="76" y="3480"/>
                      </a:cubicBezTo>
                      <a:cubicBezTo>
                        <a:pt x="27" y="3453"/>
                        <a:pt x="0" y="3420"/>
                        <a:pt x="0" y="3390"/>
                      </a:cubicBezTo>
                      <a:cubicBezTo>
                        <a:pt x="0" y="3360"/>
                        <a:pt x="27" y="3327"/>
                        <a:pt x="76" y="3300"/>
                      </a:cubicBezTo>
                      <a:cubicBezTo>
                        <a:pt x="125" y="3273"/>
                        <a:pt x="203" y="3247"/>
                        <a:pt x="293" y="3230"/>
                      </a:cubicBezTo>
                      <a:cubicBezTo>
                        <a:pt x="383" y="3213"/>
                        <a:pt x="499" y="3199"/>
                        <a:pt x="617" y="3196"/>
                      </a:cubicBezTo>
                      <a:cubicBezTo>
                        <a:pt x="735" y="3193"/>
                        <a:pt x="872" y="3197"/>
                        <a:pt x="1000" y="3210"/>
                      </a:cubicBezTo>
                      <a:cubicBezTo>
                        <a:pt x="1128" y="3223"/>
                        <a:pt x="1265" y="3246"/>
                        <a:pt x="1383" y="3276"/>
                      </a:cubicBezTo>
                      <a:cubicBezTo>
                        <a:pt x="1501" y="3306"/>
                        <a:pt x="1617" y="3346"/>
                        <a:pt x="1707" y="3390"/>
                      </a:cubicBezTo>
                      <a:cubicBezTo>
                        <a:pt x="1797" y="3434"/>
                        <a:pt x="1875" y="3487"/>
                        <a:pt x="1924" y="3540"/>
                      </a:cubicBezTo>
                      <a:cubicBezTo>
                        <a:pt x="1973" y="3593"/>
                        <a:pt x="2000" y="3653"/>
                        <a:pt x="2000" y="3710"/>
                      </a:cubicBezTo>
                      <a:cubicBezTo>
                        <a:pt x="2000" y="3767"/>
                        <a:pt x="1973" y="3827"/>
                        <a:pt x="1924" y="3880"/>
                      </a:cubicBezTo>
                      <a:cubicBezTo>
                        <a:pt x="1875" y="3933"/>
                        <a:pt x="1797" y="3986"/>
                        <a:pt x="1707" y="4030"/>
                      </a:cubicBezTo>
                      <a:cubicBezTo>
                        <a:pt x="1617" y="4074"/>
                        <a:pt x="1501" y="4114"/>
                        <a:pt x="1383" y="4144"/>
                      </a:cubicBezTo>
                      <a:cubicBezTo>
                        <a:pt x="1265" y="4174"/>
                        <a:pt x="1128" y="4197"/>
                        <a:pt x="1000" y="4210"/>
                      </a:cubicBezTo>
                      <a:cubicBezTo>
                        <a:pt x="872" y="4223"/>
                        <a:pt x="735" y="4227"/>
                        <a:pt x="617" y="4224"/>
                      </a:cubicBezTo>
                      <a:cubicBezTo>
                        <a:pt x="499" y="4221"/>
                        <a:pt x="383" y="4207"/>
                        <a:pt x="293" y="4190"/>
                      </a:cubicBezTo>
                      <a:cubicBezTo>
                        <a:pt x="203" y="4173"/>
                        <a:pt x="125" y="4147"/>
                        <a:pt x="76" y="4120"/>
                      </a:cubicBezTo>
                      <a:cubicBezTo>
                        <a:pt x="27" y="4093"/>
                        <a:pt x="0" y="4060"/>
                        <a:pt x="0" y="4030"/>
                      </a:cubicBezTo>
                      <a:cubicBezTo>
                        <a:pt x="0" y="4000"/>
                        <a:pt x="27" y="3967"/>
                        <a:pt x="76" y="3940"/>
                      </a:cubicBezTo>
                      <a:cubicBezTo>
                        <a:pt x="125" y="3913"/>
                        <a:pt x="203" y="3887"/>
                        <a:pt x="293" y="3870"/>
                      </a:cubicBezTo>
                      <a:cubicBezTo>
                        <a:pt x="383" y="3853"/>
                        <a:pt x="499" y="3839"/>
                        <a:pt x="617" y="3836"/>
                      </a:cubicBezTo>
                      <a:cubicBezTo>
                        <a:pt x="735" y="3833"/>
                        <a:pt x="872" y="3837"/>
                        <a:pt x="1000" y="3850"/>
                      </a:cubicBezTo>
                      <a:cubicBezTo>
                        <a:pt x="1128" y="3863"/>
                        <a:pt x="1265" y="3886"/>
                        <a:pt x="1383" y="3916"/>
                      </a:cubicBezTo>
                      <a:cubicBezTo>
                        <a:pt x="1501" y="3946"/>
                        <a:pt x="1617" y="3986"/>
                        <a:pt x="1707" y="4030"/>
                      </a:cubicBezTo>
                      <a:cubicBezTo>
                        <a:pt x="1797" y="4074"/>
                        <a:pt x="1875" y="4127"/>
                        <a:pt x="1924" y="4180"/>
                      </a:cubicBezTo>
                      <a:cubicBezTo>
                        <a:pt x="1973" y="4233"/>
                        <a:pt x="2000" y="4293"/>
                        <a:pt x="2000" y="4350"/>
                      </a:cubicBezTo>
                      <a:cubicBezTo>
                        <a:pt x="2000" y="4407"/>
                        <a:pt x="1973" y="4467"/>
                        <a:pt x="1924" y="4520"/>
                      </a:cubicBezTo>
                      <a:cubicBezTo>
                        <a:pt x="1875" y="4573"/>
                        <a:pt x="1797" y="4626"/>
                        <a:pt x="1707" y="4670"/>
                      </a:cubicBezTo>
                      <a:cubicBezTo>
                        <a:pt x="1617" y="4714"/>
                        <a:pt x="1501" y="4754"/>
                        <a:pt x="1383" y="4784"/>
                      </a:cubicBezTo>
                      <a:cubicBezTo>
                        <a:pt x="1265" y="4814"/>
                        <a:pt x="1128" y="4837"/>
                        <a:pt x="1000" y="4850"/>
                      </a:cubicBezTo>
                      <a:cubicBezTo>
                        <a:pt x="872" y="4863"/>
                        <a:pt x="744" y="4863"/>
                        <a:pt x="617" y="4864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22" name="Freeform 37"/>
                <p:cNvSpPr/>
                <p:nvPr/>
              </p:nvSpPr>
              <p:spPr>
                <a:xfrm>
                  <a:off x="1080" y="5028"/>
                  <a:ext cx="1800" cy="2652"/>
                </a:xfrm>
                <a:custGeom>
                  <a:avLst/>
                  <a:gdLst>
                    <a:gd name="txL" fmla="*/ 0 w 1980"/>
                    <a:gd name="txT" fmla="*/ 0 h 2652"/>
                    <a:gd name="txR" fmla="*/ 1980 w 1980"/>
                    <a:gd name="txB" fmla="*/ 2652 h 2652"/>
                  </a:gdLst>
                  <a:ahLst/>
                  <a:cxnLst>
                    <a:cxn ang="0">
                      <a:pos x="1980" y="0"/>
                    </a:cxn>
                    <a:cxn ang="0">
                      <a:pos x="0" y="0"/>
                    </a:cxn>
                    <a:cxn ang="0">
                      <a:pos x="0" y="2652"/>
                    </a:cxn>
                    <a:cxn ang="0">
                      <a:pos x="1980" y="2652"/>
                    </a:cxn>
                  </a:cxnLst>
                  <a:rect l="txL" t="txT" r="txR" b="txB"/>
                  <a:pathLst>
                    <a:path w="1980" h="2652">
                      <a:moveTo>
                        <a:pt x="1980" y="0"/>
                      </a:moveTo>
                      <a:lnTo>
                        <a:pt x="0" y="0"/>
                      </a:lnTo>
                      <a:lnTo>
                        <a:pt x="0" y="2652"/>
                      </a:lnTo>
                      <a:lnTo>
                        <a:pt x="1980" y="265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318" name="Group 38"/>
              <p:cNvGrpSpPr/>
              <p:nvPr/>
            </p:nvGrpSpPr>
            <p:grpSpPr>
              <a:xfrm>
                <a:off x="870" y="6573"/>
                <a:ext cx="406" cy="406"/>
                <a:chOff x="6300" y="6276"/>
                <a:chExt cx="406" cy="406"/>
              </a:xfrm>
            </p:grpSpPr>
            <p:sp>
              <p:nvSpPr>
                <p:cNvPr id="9319" name="Oval 39"/>
                <p:cNvSpPr/>
                <p:nvPr/>
              </p:nvSpPr>
              <p:spPr>
                <a:xfrm>
                  <a:off x="6300" y="6276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20" name="Text Box 40"/>
                <p:cNvSpPr txBox="1"/>
                <p:nvPr/>
              </p:nvSpPr>
              <p:spPr>
                <a:xfrm>
                  <a:off x="6401" y="6330"/>
                  <a:ext cx="300" cy="31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lIns="0" tIns="0" rIns="0" bIns="0"/>
                <a:p>
                  <a:pPr algn="just">
                    <a:buFont typeface="Wingdings" panose="05000000000000000000" pitchFamily="2" charset="2"/>
                  </a:pPr>
                  <a:r>
                    <a:rPr lang="en-US" altLang="zh-CN" sz="12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4000" b="1" dirty="0">
                    <a:solidFill>
                      <a:srgbClr val="9966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306" name="Line 41"/>
            <p:cNvSpPr/>
            <p:nvPr/>
          </p:nvSpPr>
          <p:spPr>
            <a:xfrm>
              <a:off x="4140" y="514"/>
              <a:ext cx="0" cy="437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307" name="Line 42"/>
            <p:cNvSpPr/>
            <p:nvPr/>
          </p:nvSpPr>
          <p:spPr>
            <a:xfrm rot="-5400000" flipH="1">
              <a:off x="3612" y="1030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9308" name="Group 43"/>
            <p:cNvGrpSpPr/>
            <p:nvPr/>
          </p:nvGrpSpPr>
          <p:grpSpPr>
            <a:xfrm flipV="1">
              <a:off x="3810" y="1138"/>
              <a:ext cx="294" cy="989"/>
              <a:chOff x="1980" y="5520"/>
              <a:chExt cx="735" cy="2472"/>
            </a:xfrm>
          </p:grpSpPr>
          <p:sp>
            <p:nvSpPr>
              <p:cNvPr id="9314" name="Freeform 44"/>
              <p:cNvSpPr/>
              <p:nvPr/>
            </p:nvSpPr>
            <p:spPr>
              <a:xfrm>
                <a:off x="2340" y="5520"/>
                <a:ext cx="1" cy="2472"/>
              </a:xfrm>
              <a:custGeom>
                <a:avLst/>
                <a:gdLst>
                  <a:gd name="txL" fmla="*/ 0 w 1"/>
                  <a:gd name="txT" fmla="*/ 0 h 2472"/>
                  <a:gd name="txR" fmla="*/ 1 w 1"/>
                  <a:gd name="txB" fmla="*/ 2472 h 2472"/>
                </a:gdLst>
                <a:ahLst/>
                <a:cxnLst>
                  <a:cxn ang="0">
                    <a:pos x="0" y="2472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2472">
                    <a:moveTo>
                      <a:pt x="0" y="247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15" name="Freeform 45"/>
              <p:cNvSpPr/>
              <p:nvPr/>
            </p:nvSpPr>
            <p:spPr>
              <a:xfrm>
                <a:off x="2580" y="5565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16" name="Freeform 46"/>
              <p:cNvSpPr/>
              <p:nvPr/>
            </p:nvSpPr>
            <p:spPr>
              <a:xfrm flipH="1">
                <a:off x="1980" y="5556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309" name="Group 47"/>
            <p:cNvGrpSpPr/>
            <p:nvPr/>
          </p:nvGrpSpPr>
          <p:grpSpPr>
            <a:xfrm>
              <a:off x="3870" y="475"/>
              <a:ext cx="213" cy="621"/>
              <a:chOff x="2174" y="3966"/>
              <a:chExt cx="532" cy="1551"/>
            </a:xfrm>
          </p:grpSpPr>
          <p:sp>
            <p:nvSpPr>
              <p:cNvPr id="9310" name="AutoShape 48"/>
              <p:cNvSpPr/>
              <p:nvPr/>
            </p:nvSpPr>
            <p:spPr>
              <a:xfrm rot="5400000" flipH="1">
                <a:off x="2020" y="4779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11" name="AutoShape 49"/>
              <p:cNvSpPr/>
              <p:nvPr/>
            </p:nvSpPr>
            <p:spPr>
              <a:xfrm rot="5400000" flipH="1">
                <a:off x="2021" y="4120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12" name="Text Box 50"/>
              <p:cNvSpPr txBox="1"/>
              <p:nvPr/>
            </p:nvSpPr>
            <p:spPr>
              <a:xfrm>
                <a:off x="2265" y="4872"/>
                <a:ext cx="441" cy="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7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13" name="Text Box 51"/>
              <p:cNvSpPr txBox="1"/>
              <p:nvPr/>
            </p:nvSpPr>
            <p:spPr>
              <a:xfrm>
                <a:off x="2247" y="4026"/>
                <a:ext cx="441" cy="5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220" name="Group 52"/>
          <p:cNvGrpSpPr/>
          <p:nvPr/>
        </p:nvGrpSpPr>
        <p:grpSpPr>
          <a:xfrm>
            <a:off x="7153275" y="161925"/>
            <a:ext cx="1304925" cy="2641600"/>
            <a:chOff x="4368" y="475"/>
            <a:chExt cx="822" cy="1664"/>
          </a:xfrm>
        </p:grpSpPr>
        <p:grpSp>
          <p:nvGrpSpPr>
            <p:cNvPr id="9280" name="Group 53"/>
            <p:cNvGrpSpPr/>
            <p:nvPr/>
          </p:nvGrpSpPr>
          <p:grpSpPr>
            <a:xfrm>
              <a:off x="4740" y="1075"/>
              <a:ext cx="450" cy="1064"/>
              <a:chOff x="3960" y="5496"/>
              <a:chExt cx="1124" cy="2658"/>
            </a:xfrm>
          </p:grpSpPr>
          <p:sp>
            <p:nvSpPr>
              <p:cNvPr id="9299" name="Line 54"/>
              <p:cNvSpPr/>
              <p:nvPr/>
            </p:nvSpPr>
            <p:spPr>
              <a:xfrm>
                <a:off x="4514" y="5502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lg"/>
              </a:ln>
            </p:spPr>
          </p:sp>
          <p:sp>
            <p:nvSpPr>
              <p:cNvPr id="9300" name="Freeform 55"/>
              <p:cNvSpPr/>
              <p:nvPr/>
            </p:nvSpPr>
            <p:spPr>
              <a:xfrm>
                <a:off x="4589" y="5496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01" name="Freeform 56"/>
              <p:cNvSpPr/>
              <p:nvPr/>
            </p:nvSpPr>
            <p:spPr>
              <a:xfrm>
                <a:off x="4694" y="5496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02" name="Freeform 57"/>
              <p:cNvSpPr/>
              <p:nvPr/>
            </p:nvSpPr>
            <p:spPr>
              <a:xfrm>
                <a:off x="3960" y="5511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03" name="Freeform 58"/>
              <p:cNvSpPr/>
              <p:nvPr/>
            </p:nvSpPr>
            <p:spPr>
              <a:xfrm>
                <a:off x="4199" y="5496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81" name="Group 59"/>
            <p:cNvGrpSpPr/>
            <p:nvPr/>
          </p:nvGrpSpPr>
          <p:grpSpPr>
            <a:xfrm>
              <a:off x="4368" y="1200"/>
              <a:ext cx="804" cy="749"/>
              <a:chOff x="870" y="5808"/>
              <a:chExt cx="2010" cy="1872"/>
            </a:xfrm>
          </p:grpSpPr>
          <p:grpSp>
            <p:nvGrpSpPr>
              <p:cNvPr id="9293" name="Group 60"/>
              <p:cNvGrpSpPr/>
              <p:nvPr/>
            </p:nvGrpSpPr>
            <p:grpSpPr>
              <a:xfrm>
                <a:off x="1080" y="5808"/>
                <a:ext cx="1800" cy="1872"/>
                <a:chOff x="1080" y="5028"/>
                <a:chExt cx="2700" cy="2652"/>
              </a:xfrm>
            </p:grpSpPr>
            <p:sp>
              <p:nvSpPr>
                <p:cNvPr id="9297" name="Freeform 61"/>
                <p:cNvSpPr/>
                <p:nvPr/>
              </p:nvSpPr>
              <p:spPr>
                <a:xfrm flipV="1">
                  <a:off x="2340" y="5028"/>
                  <a:ext cx="1440" cy="2652"/>
                </a:xfrm>
                <a:custGeom>
                  <a:avLst/>
                  <a:gdLst>
                    <a:gd name="txL" fmla="*/ 0 w 2000"/>
                    <a:gd name="txT" fmla="*/ 0 h 4864"/>
                    <a:gd name="txR" fmla="*/ 2000 w 2000"/>
                    <a:gd name="txB" fmla="*/ 4864 h 4864"/>
                  </a:gdLst>
                  <a:ahLst/>
                  <a:cxnLst>
                    <a:cxn ang="0">
                      <a:pos x="1000" y="10"/>
                    </a:cxn>
                    <a:cxn ang="0">
                      <a:pos x="1707" y="190"/>
                    </a:cxn>
                    <a:cxn ang="0">
                      <a:pos x="2000" y="510"/>
                    </a:cxn>
                    <a:cxn ang="0">
                      <a:pos x="1707" y="830"/>
                    </a:cxn>
                    <a:cxn ang="0">
                      <a:pos x="1000" y="1010"/>
                    </a:cxn>
                    <a:cxn ang="0">
                      <a:pos x="293" y="990"/>
                    </a:cxn>
                    <a:cxn ang="0">
                      <a:pos x="0" y="830"/>
                    </a:cxn>
                    <a:cxn ang="0">
                      <a:pos x="293" y="670"/>
                    </a:cxn>
                    <a:cxn ang="0">
                      <a:pos x="1000" y="650"/>
                    </a:cxn>
                    <a:cxn ang="0">
                      <a:pos x="1707" y="830"/>
                    </a:cxn>
                    <a:cxn ang="0">
                      <a:pos x="2000" y="1150"/>
                    </a:cxn>
                    <a:cxn ang="0">
                      <a:pos x="1707" y="1470"/>
                    </a:cxn>
                    <a:cxn ang="0">
                      <a:pos x="1000" y="1650"/>
                    </a:cxn>
                    <a:cxn ang="0">
                      <a:pos x="293" y="1630"/>
                    </a:cxn>
                    <a:cxn ang="0">
                      <a:pos x="0" y="1470"/>
                    </a:cxn>
                    <a:cxn ang="0">
                      <a:pos x="293" y="1310"/>
                    </a:cxn>
                    <a:cxn ang="0">
                      <a:pos x="1000" y="1290"/>
                    </a:cxn>
                    <a:cxn ang="0">
                      <a:pos x="1707" y="1470"/>
                    </a:cxn>
                    <a:cxn ang="0">
                      <a:pos x="2000" y="1790"/>
                    </a:cxn>
                    <a:cxn ang="0">
                      <a:pos x="1707" y="2110"/>
                    </a:cxn>
                    <a:cxn ang="0">
                      <a:pos x="1000" y="2290"/>
                    </a:cxn>
                    <a:cxn ang="0">
                      <a:pos x="293" y="2270"/>
                    </a:cxn>
                    <a:cxn ang="0">
                      <a:pos x="0" y="2110"/>
                    </a:cxn>
                    <a:cxn ang="0">
                      <a:pos x="293" y="1950"/>
                    </a:cxn>
                    <a:cxn ang="0">
                      <a:pos x="1000" y="1930"/>
                    </a:cxn>
                    <a:cxn ang="0">
                      <a:pos x="1707" y="2110"/>
                    </a:cxn>
                    <a:cxn ang="0">
                      <a:pos x="2000" y="2430"/>
                    </a:cxn>
                    <a:cxn ang="0">
                      <a:pos x="1707" y="2750"/>
                    </a:cxn>
                    <a:cxn ang="0">
                      <a:pos x="1000" y="2930"/>
                    </a:cxn>
                    <a:cxn ang="0">
                      <a:pos x="293" y="2910"/>
                    </a:cxn>
                    <a:cxn ang="0">
                      <a:pos x="0" y="2750"/>
                    </a:cxn>
                    <a:cxn ang="0">
                      <a:pos x="293" y="2590"/>
                    </a:cxn>
                    <a:cxn ang="0">
                      <a:pos x="1000" y="2570"/>
                    </a:cxn>
                    <a:cxn ang="0">
                      <a:pos x="1707" y="2750"/>
                    </a:cxn>
                    <a:cxn ang="0">
                      <a:pos x="2000" y="3070"/>
                    </a:cxn>
                    <a:cxn ang="0">
                      <a:pos x="1707" y="3390"/>
                    </a:cxn>
                    <a:cxn ang="0">
                      <a:pos x="1000" y="3570"/>
                    </a:cxn>
                    <a:cxn ang="0">
                      <a:pos x="293" y="3550"/>
                    </a:cxn>
                    <a:cxn ang="0">
                      <a:pos x="0" y="3390"/>
                    </a:cxn>
                    <a:cxn ang="0">
                      <a:pos x="293" y="3230"/>
                    </a:cxn>
                    <a:cxn ang="0">
                      <a:pos x="1000" y="3210"/>
                    </a:cxn>
                    <a:cxn ang="0">
                      <a:pos x="1707" y="3390"/>
                    </a:cxn>
                    <a:cxn ang="0">
                      <a:pos x="2000" y="3710"/>
                    </a:cxn>
                    <a:cxn ang="0">
                      <a:pos x="1707" y="4030"/>
                    </a:cxn>
                    <a:cxn ang="0">
                      <a:pos x="1000" y="4210"/>
                    </a:cxn>
                    <a:cxn ang="0">
                      <a:pos x="293" y="4190"/>
                    </a:cxn>
                    <a:cxn ang="0">
                      <a:pos x="0" y="4030"/>
                    </a:cxn>
                    <a:cxn ang="0">
                      <a:pos x="293" y="3870"/>
                    </a:cxn>
                    <a:cxn ang="0">
                      <a:pos x="1000" y="3850"/>
                    </a:cxn>
                    <a:cxn ang="0">
                      <a:pos x="1707" y="4030"/>
                    </a:cxn>
                    <a:cxn ang="0">
                      <a:pos x="2000" y="4350"/>
                    </a:cxn>
                    <a:cxn ang="0">
                      <a:pos x="1707" y="4670"/>
                    </a:cxn>
                    <a:cxn ang="0">
                      <a:pos x="1000" y="4850"/>
                    </a:cxn>
                  </a:cxnLst>
                  <a:rect l="txL" t="txT" r="txR" b="txB"/>
                  <a:pathLst>
                    <a:path w="2000" h="4864">
                      <a:moveTo>
                        <a:pt x="617" y="16"/>
                      </a:moveTo>
                      <a:cubicBezTo>
                        <a:pt x="744" y="8"/>
                        <a:pt x="872" y="0"/>
                        <a:pt x="1000" y="10"/>
                      </a:cubicBezTo>
                      <a:cubicBezTo>
                        <a:pt x="1128" y="20"/>
                        <a:pt x="1265" y="46"/>
                        <a:pt x="1383" y="76"/>
                      </a:cubicBezTo>
                      <a:cubicBezTo>
                        <a:pt x="1501" y="106"/>
                        <a:pt x="1617" y="146"/>
                        <a:pt x="1707" y="190"/>
                      </a:cubicBezTo>
                      <a:cubicBezTo>
                        <a:pt x="1797" y="234"/>
                        <a:pt x="1875" y="287"/>
                        <a:pt x="1924" y="340"/>
                      </a:cubicBezTo>
                      <a:cubicBezTo>
                        <a:pt x="1973" y="393"/>
                        <a:pt x="2000" y="453"/>
                        <a:pt x="2000" y="510"/>
                      </a:cubicBezTo>
                      <a:cubicBezTo>
                        <a:pt x="2000" y="567"/>
                        <a:pt x="1973" y="627"/>
                        <a:pt x="1924" y="680"/>
                      </a:cubicBezTo>
                      <a:cubicBezTo>
                        <a:pt x="1875" y="733"/>
                        <a:pt x="1797" y="786"/>
                        <a:pt x="1707" y="830"/>
                      </a:cubicBezTo>
                      <a:cubicBezTo>
                        <a:pt x="1617" y="874"/>
                        <a:pt x="1501" y="914"/>
                        <a:pt x="1383" y="944"/>
                      </a:cubicBezTo>
                      <a:cubicBezTo>
                        <a:pt x="1265" y="974"/>
                        <a:pt x="1128" y="997"/>
                        <a:pt x="1000" y="1010"/>
                      </a:cubicBezTo>
                      <a:cubicBezTo>
                        <a:pt x="872" y="1023"/>
                        <a:pt x="735" y="1027"/>
                        <a:pt x="617" y="1024"/>
                      </a:cubicBezTo>
                      <a:cubicBezTo>
                        <a:pt x="499" y="1021"/>
                        <a:pt x="383" y="1007"/>
                        <a:pt x="293" y="990"/>
                      </a:cubicBezTo>
                      <a:cubicBezTo>
                        <a:pt x="203" y="973"/>
                        <a:pt x="125" y="947"/>
                        <a:pt x="76" y="920"/>
                      </a:cubicBezTo>
                      <a:cubicBezTo>
                        <a:pt x="27" y="893"/>
                        <a:pt x="0" y="860"/>
                        <a:pt x="0" y="830"/>
                      </a:cubicBezTo>
                      <a:cubicBezTo>
                        <a:pt x="0" y="800"/>
                        <a:pt x="27" y="767"/>
                        <a:pt x="76" y="740"/>
                      </a:cubicBezTo>
                      <a:cubicBezTo>
                        <a:pt x="125" y="713"/>
                        <a:pt x="203" y="687"/>
                        <a:pt x="293" y="670"/>
                      </a:cubicBezTo>
                      <a:cubicBezTo>
                        <a:pt x="383" y="653"/>
                        <a:pt x="499" y="639"/>
                        <a:pt x="617" y="636"/>
                      </a:cubicBezTo>
                      <a:cubicBezTo>
                        <a:pt x="735" y="633"/>
                        <a:pt x="872" y="637"/>
                        <a:pt x="1000" y="650"/>
                      </a:cubicBezTo>
                      <a:cubicBezTo>
                        <a:pt x="1128" y="663"/>
                        <a:pt x="1265" y="686"/>
                        <a:pt x="1383" y="716"/>
                      </a:cubicBezTo>
                      <a:cubicBezTo>
                        <a:pt x="1501" y="746"/>
                        <a:pt x="1617" y="786"/>
                        <a:pt x="1707" y="830"/>
                      </a:cubicBezTo>
                      <a:cubicBezTo>
                        <a:pt x="1797" y="874"/>
                        <a:pt x="1875" y="927"/>
                        <a:pt x="1924" y="980"/>
                      </a:cubicBezTo>
                      <a:cubicBezTo>
                        <a:pt x="1973" y="1033"/>
                        <a:pt x="2000" y="1093"/>
                        <a:pt x="2000" y="1150"/>
                      </a:cubicBezTo>
                      <a:cubicBezTo>
                        <a:pt x="2000" y="1207"/>
                        <a:pt x="1973" y="1267"/>
                        <a:pt x="1924" y="1320"/>
                      </a:cubicBezTo>
                      <a:cubicBezTo>
                        <a:pt x="1875" y="1373"/>
                        <a:pt x="1797" y="1426"/>
                        <a:pt x="1707" y="1470"/>
                      </a:cubicBezTo>
                      <a:cubicBezTo>
                        <a:pt x="1617" y="1514"/>
                        <a:pt x="1501" y="1554"/>
                        <a:pt x="1383" y="1584"/>
                      </a:cubicBezTo>
                      <a:cubicBezTo>
                        <a:pt x="1265" y="1614"/>
                        <a:pt x="1128" y="1637"/>
                        <a:pt x="1000" y="1650"/>
                      </a:cubicBezTo>
                      <a:cubicBezTo>
                        <a:pt x="872" y="1663"/>
                        <a:pt x="735" y="1667"/>
                        <a:pt x="617" y="1664"/>
                      </a:cubicBezTo>
                      <a:cubicBezTo>
                        <a:pt x="499" y="1661"/>
                        <a:pt x="383" y="1647"/>
                        <a:pt x="293" y="1630"/>
                      </a:cubicBezTo>
                      <a:cubicBezTo>
                        <a:pt x="203" y="1613"/>
                        <a:pt x="125" y="1587"/>
                        <a:pt x="76" y="1560"/>
                      </a:cubicBezTo>
                      <a:cubicBezTo>
                        <a:pt x="27" y="1533"/>
                        <a:pt x="0" y="1500"/>
                        <a:pt x="0" y="1470"/>
                      </a:cubicBezTo>
                      <a:cubicBezTo>
                        <a:pt x="0" y="1440"/>
                        <a:pt x="27" y="1407"/>
                        <a:pt x="76" y="1380"/>
                      </a:cubicBezTo>
                      <a:cubicBezTo>
                        <a:pt x="125" y="1353"/>
                        <a:pt x="203" y="1327"/>
                        <a:pt x="293" y="1310"/>
                      </a:cubicBezTo>
                      <a:cubicBezTo>
                        <a:pt x="383" y="1293"/>
                        <a:pt x="499" y="1279"/>
                        <a:pt x="617" y="1276"/>
                      </a:cubicBezTo>
                      <a:cubicBezTo>
                        <a:pt x="735" y="1273"/>
                        <a:pt x="872" y="1277"/>
                        <a:pt x="1000" y="1290"/>
                      </a:cubicBezTo>
                      <a:cubicBezTo>
                        <a:pt x="1128" y="1303"/>
                        <a:pt x="1265" y="1326"/>
                        <a:pt x="1383" y="1356"/>
                      </a:cubicBezTo>
                      <a:cubicBezTo>
                        <a:pt x="1501" y="1386"/>
                        <a:pt x="1617" y="1426"/>
                        <a:pt x="1707" y="1470"/>
                      </a:cubicBezTo>
                      <a:cubicBezTo>
                        <a:pt x="1797" y="1514"/>
                        <a:pt x="1875" y="1567"/>
                        <a:pt x="1924" y="1620"/>
                      </a:cubicBezTo>
                      <a:cubicBezTo>
                        <a:pt x="1973" y="1673"/>
                        <a:pt x="2000" y="1733"/>
                        <a:pt x="2000" y="1790"/>
                      </a:cubicBezTo>
                      <a:cubicBezTo>
                        <a:pt x="2000" y="1847"/>
                        <a:pt x="1973" y="1907"/>
                        <a:pt x="1924" y="1960"/>
                      </a:cubicBezTo>
                      <a:cubicBezTo>
                        <a:pt x="1875" y="2013"/>
                        <a:pt x="1797" y="2066"/>
                        <a:pt x="1707" y="2110"/>
                      </a:cubicBezTo>
                      <a:cubicBezTo>
                        <a:pt x="1617" y="2154"/>
                        <a:pt x="1501" y="2194"/>
                        <a:pt x="1383" y="2224"/>
                      </a:cubicBezTo>
                      <a:cubicBezTo>
                        <a:pt x="1265" y="2254"/>
                        <a:pt x="1128" y="2277"/>
                        <a:pt x="1000" y="2290"/>
                      </a:cubicBezTo>
                      <a:cubicBezTo>
                        <a:pt x="872" y="2303"/>
                        <a:pt x="735" y="2307"/>
                        <a:pt x="617" y="2304"/>
                      </a:cubicBezTo>
                      <a:cubicBezTo>
                        <a:pt x="499" y="2301"/>
                        <a:pt x="383" y="2287"/>
                        <a:pt x="293" y="2270"/>
                      </a:cubicBezTo>
                      <a:cubicBezTo>
                        <a:pt x="203" y="2253"/>
                        <a:pt x="125" y="2227"/>
                        <a:pt x="76" y="2200"/>
                      </a:cubicBezTo>
                      <a:cubicBezTo>
                        <a:pt x="27" y="2173"/>
                        <a:pt x="0" y="2140"/>
                        <a:pt x="0" y="2110"/>
                      </a:cubicBezTo>
                      <a:cubicBezTo>
                        <a:pt x="0" y="2080"/>
                        <a:pt x="27" y="2047"/>
                        <a:pt x="76" y="2020"/>
                      </a:cubicBezTo>
                      <a:cubicBezTo>
                        <a:pt x="125" y="1993"/>
                        <a:pt x="203" y="1967"/>
                        <a:pt x="293" y="1950"/>
                      </a:cubicBezTo>
                      <a:cubicBezTo>
                        <a:pt x="383" y="1933"/>
                        <a:pt x="499" y="1919"/>
                        <a:pt x="617" y="1916"/>
                      </a:cubicBezTo>
                      <a:cubicBezTo>
                        <a:pt x="735" y="1913"/>
                        <a:pt x="872" y="1917"/>
                        <a:pt x="1000" y="1930"/>
                      </a:cubicBezTo>
                      <a:cubicBezTo>
                        <a:pt x="1128" y="1943"/>
                        <a:pt x="1265" y="1966"/>
                        <a:pt x="1383" y="1996"/>
                      </a:cubicBezTo>
                      <a:cubicBezTo>
                        <a:pt x="1501" y="2026"/>
                        <a:pt x="1617" y="2066"/>
                        <a:pt x="1707" y="2110"/>
                      </a:cubicBezTo>
                      <a:cubicBezTo>
                        <a:pt x="1797" y="2154"/>
                        <a:pt x="1875" y="2207"/>
                        <a:pt x="1924" y="2260"/>
                      </a:cubicBezTo>
                      <a:cubicBezTo>
                        <a:pt x="1973" y="2313"/>
                        <a:pt x="2000" y="2373"/>
                        <a:pt x="2000" y="2430"/>
                      </a:cubicBezTo>
                      <a:cubicBezTo>
                        <a:pt x="2000" y="2487"/>
                        <a:pt x="1973" y="2547"/>
                        <a:pt x="1924" y="2600"/>
                      </a:cubicBezTo>
                      <a:cubicBezTo>
                        <a:pt x="1875" y="2653"/>
                        <a:pt x="1797" y="2706"/>
                        <a:pt x="1707" y="2750"/>
                      </a:cubicBezTo>
                      <a:cubicBezTo>
                        <a:pt x="1617" y="2794"/>
                        <a:pt x="1501" y="2834"/>
                        <a:pt x="1383" y="2864"/>
                      </a:cubicBezTo>
                      <a:cubicBezTo>
                        <a:pt x="1265" y="2894"/>
                        <a:pt x="1128" y="2917"/>
                        <a:pt x="1000" y="2930"/>
                      </a:cubicBezTo>
                      <a:cubicBezTo>
                        <a:pt x="872" y="2943"/>
                        <a:pt x="735" y="2947"/>
                        <a:pt x="617" y="2944"/>
                      </a:cubicBezTo>
                      <a:cubicBezTo>
                        <a:pt x="499" y="2941"/>
                        <a:pt x="383" y="2927"/>
                        <a:pt x="293" y="2910"/>
                      </a:cubicBezTo>
                      <a:cubicBezTo>
                        <a:pt x="203" y="2893"/>
                        <a:pt x="125" y="2867"/>
                        <a:pt x="76" y="2840"/>
                      </a:cubicBezTo>
                      <a:cubicBezTo>
                        <a:pt x="27" y="2813"/>
                        <a:pt x="0" y="2780"/>
                        <a:pt x="0" y="2750"/>
                      </a:cubicBezTo>
                      <a:cubicBezTo>
                        <a:pt x="0" y="2720"/>
                        <a:pt x="27" y="2687"/>
                        <a:pt x="76" y="2660"/>
                      </a:cubicBezTo>
                      <a:cubicBezTo>
                        <a:pt x="125" y="2633"/>
                        <a:pt x="203" y="2607"/>
                        <a:pt x="293" y="2590"/>
                      </a:cubicBezTo>
                      <a:cubicBezTo>
                        <a:pt x="383" y="2573"/>
                        <a:pt x="499" y="2559"/>
                        <a:pt x="617" y="2556"/>
                      </a:cubicBezTo>
                      <a:cubicBezTo>
                        <a:pt x="735" y="2553"/>
                        <a:pt x="872" y="2557"/>
                        <a:pt x="1000" y="2570"/>
                      </a:cubicBezTo>
                      <a:cubicBezTo>
                        <a:pt x="1128" y="2583"/>
                        <a:pt x="1265" y="2606"/>
                        <a:pt x="1383" y="2636"/>
                      </a:cubicBezTo>
                      <a:cubicBezTo>
                        <a:pt x="1501" y="2666"/>
                        <a:pt x="1617" y="2706"/>
                        <a:pt x="1707" y="2750"/>
                      </a:cubicBezTo>
                      <a:cubicBezTo>
                        <a:pt x="1797" y="2794"/>
                        <a:pt x="1875" y="2847"/>
                        <a:pt x="1924" y="2900"/>
                      </a:cubicBezTo>
                      <a:cubicBezTo>
                        <a:pt x="1973" y="2953"/>
                        <a:pt x="2000" y="3013"/>
                        <a:pt x="2000" y="3070"/>
                      </a:cubicBezTo>
                      <a:cubicBezTo>
                        <a:pt x="2000" y="3127"/>
                        <a:pt x="1973" y="3187"/>
                        <a:pt x="1924" y="3240"/>
                      </a:cubicBezTo>
                      <a:cubicBezTo>
                        <a:pt x="1875" y="3293"/>
                        <a:pt x="1797" y="3346"/>
                        <a:pt x="1707" y="3390"/>
                      </a:cubicBezTo>
                      <a:cubicBezTo>
                        <a:pt x="1617" y="3434"/>
                        <a:pt x="1501" y="3474"/>
                        <a:pt x="1383" y="3504"/>
                      </a:cubicBezTo>
                      <a:cubicBezTo>
                        <a:pt x="1265" y="3534"/>
                        <a:pt x="1128" y="3557"/>
                        <a:pt x="1000" y="3570"/>
                      </a:cubicBezTo>
                      <a:cubicBezTo>
                        <a:pt x="872" y="3583"/>
                        <a:pt x="735" y="3587"/>
                        <a:pt x="617" y="3584"/>
                      </a:cubicBezTo>
                      <a:cubicBezTo>
                        <a:pt x="499" y="3581"/>
                        <a:pt x="383" y="3567"/>
                        <a:pt x="293" y="3550"/>
                      </a:cubicBezTo>
                      <a:cubicBezTo>
                        <a:pt x="203" y="3533"/>
                        <a:pt x="125" y="3507"/>
                        <a:pt x="76" y="3480"/>
                      </a:cubicBezTo>
                      <a:cubicBezTo>
                        <a:pt x="27" y="3453"/>
                        <a:pt x="0" y="3420"/>
                        <a:pt x="0" y="3390"/>
                      </a:cubicBezTo>
                      <a:cubicBezTo>
                        <a:pt x="0" y="3360"/>
                        <a:pt x="27" y="3327"/>
                        <a:pt x="76" y="3300"/>
                      </a:cubicBezTo>
                      <a:cubicBezTo>
                        <a:pt x="125" y="3273"/>
                        <a:pt x="203" y="3247"/>
                        <a:pt x="293" y="3230"/>
                      </a:cubicBezTo>
                      <a:cubicBezTo>
                        <a:pt x="383" y="3213"/>
                        <a:pt x="499" y="3199"/>
                        <a:pt x="617" y="3196"/>
                      </a:cubicBezTo>
                      <a:cubicBezTo>
                        <a:pt x="735" y="3193"/>
                        <a:pt x="872" y="3197"/>
                        <a:pt x="1000" y="3210"/>
                      </a:cubicBezTo>
                      <a:cubicBezTo>
                        <a:pt x="1128" y="3223"/>
                        <a:pt x="1265" y="3246"/>
                        <a:pt x="1383" y="3276"/>
                      </a:cubicBezTo>
                      <a:cubicBezTo>
                        <a:pt x="1501" y="3306"/>
                        <a:pt x="1617" y="3346"/>
                        <a:pt x="1707" y="3390"/>
                      </a:cubicBezTo>
                      <a:cubicBezTo>
                        <a:pt x="1797" y="3434"/>
                        <a:pt x="1875" y="3487"/>
                        <a:pt x="1924" y="3540"/>
                      </a:cubicBezTo>
                      <a:cubicBezTo>
                        <a:pt x="1973" y="3593"/>
                        <a:pt x="2000" y="3653"/>
                        <a:pt x="2000" y="3710"/>
                      </a:cubicBezTo>
                      <a:cubicBezTo>
                        <a:pt x="2000" y="3767"/>
                        <a:pt x="1973" y="3827"/>
                        <a:pt x="1924" y="3880"/>
                      </a:cubicBezTo>
                      <a:cubicBezTo>
                        <a:pt x="1875" y="3933"/>
                        <a:pt x="1797" y="3986"/>
                        <a:pt x="1707" y="4030"/>
                      </a:cubicBezTo>
                      <a:cubicBezTo>
                        <a:pt x="1617" y="4074"/>
                        <a:pt x="1501" y="4114"/>
                        <a:pt x="1383" y="4144"/>
                      </a:cubicBezTo>
                      <a:cubicBezTo>
                        <a:pt x="1265" y="4174"/>
                        <a:pt x="1128" y="4197"/>
                        <a:pt x="1000" y="4210"/>
                      </a:cubicBezTo>
                      <a:cubicBezTo>
                        <a:pt x="872" y="4223"/>
                        <a:pt x="735" y="4227"/>
                        <a:pt x="617" y="4224"/>
                      </a:cubicBezTo>
                      <a:cubicBezTo>
                        <a:pt x="499" y="4221"/>
                        <a:pt x="383" y="4207"/>
                        <a:pt x="293" y="4190"/>
                      </a:cubicBezTo>
                      <a:cubicBezTo>
                        <a:pt x="203" y="4173"/>
                        <a:pt x="125" y="4147"/>
                        <a:pt x="76" y="4120"/>
                      </a:cubicBezTo>
                      <a:cubicBezTo>
                        <a:pt x="27" y="4093"/>
                        <a:pt x="0" y="4060"/>
                        <a:pt x="0" y="4030"/>
                      </a:cubicBezTo>
                      <a:cubicBezTo>
                        <a:pt x="0" y="4000"/>
                        <a:pt x="27" y="3967"/>
                        <a:pt x="76" y="3940"/>
                      </a:cubicBezTo>
                      <a:cubicBezTo>
                        <a:pt x="125" y="3913"/>
                        <a:pt x="203" y="3887"/>
                        <a:pt x="293" y="3870"/>
                      </a:cubicBezTo>
                      <a:cubicBezTo>
                        <a:pt x="383" y="3853"/>
                        <a:pt x="499" y="3839"/>
                        <a:pt x="617" y="3836"/>
                      </a:cubicBezTo>
                      <a:cubicBezTo>
                        <a:pt x="735" y="3833"/>
                        <a:pt x="872" y="3837"/>
                        <a:pt x="1000" y="3850"/>
                      </a:cubicBezTo>
                      <a:cubicBezTo>
                        <a:pt x="1128" y="3863"/>
                        <a:pt x="1265" y="3886"/>
                        <a:pt x="1383" y="3916"/>
                      </a:cubicBezTo>
                      <a:cubicBezTo>
                        <a:pt x="1501" y="3946"/>
                        <a:pt x="1617" y="3986"/>
                        <a:pt x="1707" y="4030"/>
                      </a:cubicBezTo>
                      <a:cubicBezTo>
                        <a:pt x="1797" y="4074"/>
                        <a:pt x="1875" y="4127"/>
                        <a:pt x="1924" y="4180"/>
                      </a:cubicBezTo>
                      <a:cubicBezTo>
                        <a:pt x="1973" y="4233"/>
                        <a:pt x="2000" y="4293"/>
                        <a:pt x="2000" y="4350"/>
                      </a:cubicBezTo>
                      <a:cubicBezTo>
                        <a:pt x="2000" y="4407"/>
                        <a:pt x="1973" y="4467"/>
                        <a:pt x="1924" y="4520"/>
                      </a:cubicBezTo>
                      <a:cubicBezTo>
                        <a:pt x="1875" y="4573"/>
                        <a:pt x="1797" y="4626"/>
                        <a:pt x="1707" y="4670"/>
                      </a:cubicBezTo>
                      <a:cubicBezTo>
                        <a:pt x="1617" y="4714"/>
                        <a:pt x="1501" y="4754"/>
                        <a:pt x="1383" y="4784"/>
                      </a:cubicBezTo>
                      <a:cubicBezTo>
                        <a:pt x="1265" y="4814"/>
                        <a:pt x="1128" y="4837"/>
                        <a:pt x="1000" y="4850"/>
                      </a:cubicBezTo>
                      <a:cubicBezTo>
                        <a:pt x="872" y="4863"/>
                        <a:pt x="744" y="4863"/>
                        <a:pt x="617" y="4864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98" name="Freeform 62"/>
                <p:cNvSpPr/>
                <p:nvPr/>
              </p:nvSpPr>
              <p:spPr>
                <a:xfrm>
                  <a:off x="1080" y="5028"/>
                  <a:ext cx="1800" cy="2652"/>
                </a:xfrm>
                <a:custGeom>
                  <a:avLst/>
                  <a:gdLst>
                    <a:gd name="txL" fmla="*/ 0 w 1980"/>
                    <a:gd name="txT" fmla="*/ 0 h 2652"/>
                    <a:gd name="txR" fmla="*/ 1980 w 1980"/>
                    <a:gd name="txB" fmla="*/ 2652 h 2652"/>
                  </a:gdLst>
                  <a:ahLst/>
                  <a:cxnLst>
                    <a:cxn ang="0">
                      <a:pos x="1980" y="0"/>
                    </a:cxn>
                    <a:cxn ang="0">
                      <a:pos x="0" y="0"/>
                    </a:cxn>
                    <a:cxn ang="0">
                      <a:pos x="0" y="2652"/>
                    </a:cxn>
                    <a:cxn ang="0">
                      <a:pos x="1980" y="2652"/>
                    </a:cxn>
                  </a:cxnLst>
                  <a:rect l="txL" t="txT" r="txR" b="txB"/>
                  <a:pathLst>
                    <a:path w="1980" h="2652">
                      <a:moveTo>
                        <a:pt x="1980" y="0"/>
                      </a:moveTo>
                      <a:lnTo>
                        <a:pt x="0" y="0"/>
                      </a:lnTo>
                      <a:lnTo>
                        <a:pt x="0" y="2652"/>
                      </a:lnTo>
                      <a:lnTo>
                        <a:pt x="1980" y="265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294" name="Group 63"/>
              <p:cNvGrpSpPr/>
              <p:nvPr/>
            </p:nvGrpSpPr>
            <p:grpSpPr>
              <a:xfrm>
                <a:off x="870" y="6573"/>
                <a:ext cx="406" cy="406"/>
                <a:chOff x="6300" y="6276"/>
                <a:chExt cx="406" cy="406"/>
              </a:xfrm>
            </p:grpSpPr>
            <p:sp>
              <p:nvSpPr>
                <p:cNvPr id="9295" name="Oval 64"/>
                <p:cNvSpPr/>
                <p:nvPr/>
              </p:nvSpPr>
              <p:spPr>
                <a:xfrm>
                  <a:off x="6300" y="6276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96" name="Text Box 65"/>
                <p:cNvSpPr txBox="1"/>
                <p:nvPr/>
              </p:nvSpPr>
              <p:spPr>
                <a:xfrm>
                  <a:off x="6401" y="6330"/>
                  <a:ext cx="300" cy="31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lIns="0" tIns="0" rIns="0" bIns="0"/>
                <a:p>
                  <a:pPr algn="just">
                    <a:buFont typeface="Wingdings" panose="05000000000000000000" pitchFamily="2" charset="2"/>
                  </a:pPr>
                  <a:r>
                    <a:rPr lang="en-US" altLang="zh-CN" sz="12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4000" b="1" dirty="0">
                    <a:solidFill>
                      <a:srgbClr val="9966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282" name="Line 66"/>
            <p:cNvSpPr/>
            <p:nvPr/>
          </p:nvSpPr>
          <p:spPr>
            <a:xfrm flipV="1">
              <a:off x="5160" y="514"/>
              <a:ext cx="0" cy="437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283" name="Line 67"/>
            <p:cNvSpPr/>
            <p:nvPr/>
          </p:nvSpPr>
          <p:spPr>
            <a:xfrm rot="5400000">
              <a:off x="4620" y="1030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9284" name="Group 68"/>
            <p:cNvGrpSpPr/>
            <p:nvPr/>
          </p:nvGrpSpPr>
          <p:grpSpPr>
            <a:xfrm>
              <a:off x="4818" y="1075"/>
              <a:ext cx="294" cy="989"/>
              <a:chOff x="1980" y="5520"/>
              <a:chExt cx="735" cy="2472"/>
            </a:xfrm>
          </p:grpSpPr>
          <p:sp>
            <p:nvSpPr>
              <p:cNvPr id="9290" name="Freeform 69"/>
              <p:cNvSpPr/>
              <p:nvPr/>
            </p:nvSpPr>
            <p:spPr>
              <a:xfrm>
                <a:off x="2340" y="5520"/>
                <a:ext cx="1" cy="2472"/>
              </a:xfrm>
              <a:custGeom>
                <a:avLst/>
                <a:gdLst>
                  <a:gd name="txL" fmla="*/ 0 w 1"/>
                  <a:gd name="txT" fmla="*/ 0 h 2472"/>
                  <a:gd name="txR" fmla="*/ 1 w 1"/>
                  <a:gd name="txB" fmla="*/ 2472 h 2472"/>
                </a:gdLst>
                <a:ahLst/>
                <a:cxnLst>
                  <a:cxn ang="0">
                    <a:pos x="0" y="2472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2472">
                    <a:moveTo>
                      <a:pt x="0" y="247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91" name="Freeform 70"/>
              <p:cNvSpPr/>
              <p:nvPr/>
            </p:nvSpPr>
            <p:spPr>
              <a:xfrm>
                <a:off x="2580" y="5565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92" name="Freeform 71"/>
              <p:cNvSpPr/>
              <p:nvPr/>
            </p:nvSpPr>
            <p:spPr>
              <a:xfrm flipH="1">
                <a:off x="1980" y="5556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85" name="Group 72"/>
            <p:cNvGrpSpPr/>
            <p:nvPr/>
          </p:nvGrpSpPr>
          <p:grpSpPr>
            <a:xfrm>
              <a:off x="4872" y="475"/>
              <a:ext cx="213" cy="621"/>
              <a:chOff x="2174" y="3966"/>
              <a:chExt cx="532" cy="1551"/>
            </a:xfrm>
          </p:grpSpPr>
          <p:sp>
            <p:nvSpPr>
              <p:cNvPr id="9286" name="AutoShape 73"/>
              <p:cNvSpPr/>
              <p:nvPr/>
            </p:nvSpPr>
            <p:spPr>
              <a:xfrm rot="5400000" flipH="1">
                <a:off x="2020" y="4779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87" name="AutoShape 74"/>
              <p:cNvSpPr/>
              <p:nvPr/>
            </p:nvSpPr>
            <p:spPr>
              <a:xfrm rot="5400000" flipH="1">
                <a:off x="2021" y="4120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88" name="Text Box 75"/>
              <p:cNvSpPr txBox="1"/>
              <p:nvPr/>
            </p:nvSpPr>
            <p:spPr>
              <a:xfrm>
                <a:off x="2265" y="4872"/>
                <a:ext cx="441" cy="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7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89" name="Text Box 76"/>
              <p:cNvSpPr txBox="1"/>
              <p:nvPr/>
            </p:nvSpPr>
            <p:spPr>
              <a:xfrm>
                <a:off x="2247" y="4026"/>
                <a:ext cx="441" cy="5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221" name="Group 77"/>
          <p:cNvGrpSpPr/>
          <p:nvPr/>
        </p:nvGrpSpPr>
        <p:grpSpPr>
          <a:xfrm>
            <a:off x="2057400" y="152400"/>
            <a:ext cx="1295400" cy="2684463"/>
            <a:chOff x="1152" y="469"/>
            <a:chExt cx="816" cy="1691"/>
          </a:xfrm>
        </p:grpSpPr>
        <p:grpSp>
          <p:nvGrpSpPr>
            <p:cNvPr id="9255" name="Group 78"/>
            <p:cNvGrpSpPr/>
            <p:nvPr/>
          </p:nvGrpSpPr>
          <p:grpSpPr>
            <a:xfrm>
              <a:off x="1518" y="1097"/>
              <a:ext cx="450" cy="1063"/>
              <a:chOff x="1786" y="5490"/>
              <a:chExt cx="1124" cy="2658"/>
            </a:xfrm>
          </p:grpSpPr>
          <p:sp>
            <p:nvSpPr>
              <p:cNvPr id="9275" name="Line 79"/>
              <p:cNvSpPr/>
              <p:nvPr/>
            </p:nvSpPr>
            <p:spPr>
              <a:xfrm>
                <a:off x="2340" y="5496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9276" name="Freeform 80"/>
              <p:cNvSpPr/>
              <p:nvPr/>
            </p:nvSpPr>
            <p:spPr>
              <a:xfrm>
                <a:off x="2415" y="5490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77" name="Freeform 81"/>
              <p:cNvSpPr/>
              <p:nvPr/>
            </p:nvSpPr>
            <p:spPr>
              <a:xfrm>
                <a:off x="2520" y="5490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78" name="Freeform 82"/>
              <p:cNvSpPr/>
              <p:nvPr/>
            </p:nvSpPr>
            <p:spPr>
              <a:xfrm>
                <a:off x="1786" y="5505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79" name="Freeform 83"/>
              <p:cNvSpPr/>
              <p:nvPr/>
            </p:nvSpPr>
            <p:spPr>
              <a:xfrm>
                <a:off x="2025" y="5490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56" name="Group 84"/>
            <p:cNvGrpSpPr/>
            <p:nvPr/>
          </p:nvGrpSpPr>
          <p:grpSpPr>
            <a:xfrm>
              <a:off x="1152" y="1224"/>
              <a:ext cx="804" cy="749"/>
              <a:chOff x="870" y="5808"/>
              <a:chExt cx="2010" cy="1872"/>
            </a:xfrm>
          </p:grpSpPr>
          <p:grpSp>
            <p:nvGrpSpPr>
              <p:cNvPr id="9269" name="Group 85"/>
              <p:cNvGrpSpPr/>
              <p:nvPr/>
            </p:nvGrpSpPr>
            <p:grpSpPr>
              <a:xfrm>
                <a:off x="1080" y="5808"/>
                <a:ext cx="1800" cy="1872"/>
                <a:chOff x="1080" y="5028"/>
                <a:chExt cx="2700" cy="2652"/>
              </a:xfrm>
            </p:grpSpPr>
            <p:sp>
              <p:nvSpPr>
                <p:cNvPr id="9273" name="Freeform 86"/>
                <p:cNvSpPr/>
                <p:nvPr/>
              </p:nvSpPr>
              <p:spPr>
                <a:xfrm flipV="1">
                  <a:off x="2340" y="5028"/>
                  <a:ext cx="1440" cy="2652"/>
                </a:xfrm>
                <a:custGeom>
                  <a:avLst/>
                  <a:gdLst>
                    <a:gd name="txL" fmla="*/ 0 w 2000"/>
                    <a:gd name="txT" fmla="*/ 0 h 4864"/>
                    <a:gd name="txR" fmla="*/ 2000 w 2000"/>
                    <a:gd name="txB" fmla="*/ 4864 h 4864"/>
                  </a:gdLst>
                  <a:ahLst/>
                  <a:cxnLst>
                    <a:cxn ang="0">
                      <a:pos x="1000" y="10"/>
                    </a:cxn>
                    <a:cxn ang="0">
                      <a:pos x="1707" y="190"/>
                    </a:cxn>
                    <a:cxn ang="0">
                      <a:pos x="2000" y="510"/>
                    </a:cxn>
                    <a:cxn ang="0">
                      <a:pos x="1707" y="830"/>
                    </a:cxn>
                    <a:cxn ang="0">
                      <a:pos x="1000" y="1010"/>
                    </a:cxn>
                    <a:cxn ang="0">
                      <a:pos x="293" y="990"/>
                    </a:cxn>
                    <a:cxn ang="0">
                      <a:pos x="0" y="830"/>
                    </a:cxn>
                    <a:cxn ang="0">
                      <a:pos x="293" y="670"/>
                    </a:cxn>
                    <a:cxn ang="0">
                      <a:pos x="1000" y="650"/>
                    </a:cxn>
                    <a:cxn ang="0">
                      <a:pos x="1707" y="830"/>
                    </a:cxn>
                    <a:cxn ang="0">
                      <a:pos x="2000" y="1150"/>
                    </a:cxn>
                    <a:cxn ang="0">
                      <a:pos x="1707" y="1470"/>
                    </a:cxn>
                    <a:cxn ang="0">
                      <a:pos x="1000" y="1650"/>
                    </a:cxn>
                    <a:cxn ang="0">
                      <a:pos x="293" y="1630"/>
                    </a:cxn>
                    <a:cxn ang="0">
                      <a:pos x="0" y="1470"/>
                    </a:cxn>
                    <a:cxn ang="0">
                      <a:pos x="293" y="1310"/>
                    </a:cxn>
                    <a:cxn ang="0">
                      <a:pos x="1000" y="1290"/>
                    </a:cxn>
                    <a:cxn ang="0">
                      <a:pos x="1707" y="1470"/>
                    </a:cxn>
                    <a:cxn ang="0">
                      <a:pos x="2000" y="1790"/>
                    </a:cxn>
                    <a:cxn ang="0">
                      <a:pos x="1707" y="2110"/>
                    </a:cxn>
                    <a:cxn ang="0">
                      <a:pos x="1000" y="2290"/>
                    </a:cxn>
                    <a:cxn ang="0">
                      <a:pos x="293" y="2270"/>
                    </a:cxn>
                    <a:cxn ang="0">
                      <a:pos x="0" y="2110"/>
                    </a:cxn>
                    <a:cxn ang="0">
                      <a:pos x="293" y="1950"/>
                    </a:cxn>
                    <a:cxn ang="0">
                      <a:pos x="1000" y="1930"/>
                    </a:cxn>
                    <a:cxn ang="0">
                      <a:pos x="1707" y="2110"/>
                    </a:cxn>
                    <a:cxn ang="0">
                      <a:pos x="2000" y="2430"/>
                    </a:cxn>
                    <a:cxn ang="0">
                      <a:pos x="1707" y="2750"/>
                    </a:cxn>
                    <a:cxn ang="0">
                      <a:pos x="1000" y="2930"/>
                    </a:cxn>
                    <a:cxn ang="0">
                      <a:pos x="293" y="2910"/>
                    </a:cxn>
                    <a:cxn ang="0">
                      <a:pos x="0" y="2750"/>
                    </a:cxn>
                    <a:cxn ang="0">
                      <a:pos x="293" y="2590"/>
                    </a:cxn>
                    <a:cxn ang="0">
                      <a:pos x="1000" y="2570"/>
                    </a:cxn>
                    <a:cxn ang="0">
                      <a:pos x="1707" y="2750"/>
                    </a:cxn>
                    <a:cxn ang="0">
                      <a:pos x="2000" y="3070"/>
                    </a:cxn>
                    <a:cxn ang="0">
                      <a:pos x="1707" y="3390"/>
                    </a:cxn>
                    <a:cxn ang="0">
                      <a:pos x="1000" y="3570"/>
                    </a:cxn>
                    <a:cxn ang="0">
                      <a:pos x="293" y="3550"/>
                    </a:cxn>
                    <a:cxn ang="0">
                      <a:pos x="0" y="3390"/>
                    </a:cxn>
                    <a:cxn ang="0">
                      <a:pos x="293" y="3230"/>
                    </a:cxn>
                    <a:cxn ang="0">
                      <a:pos x="1000" y="3210"/>
                    </a:cxn>
                    <a:cxn ang="0">
                      <a:pos x="1707" y="3390"/>
                    </a:cxn>
                    <a:cxn ang="0">
                      <a:pos x="2000" y="3710"/>
                    </a:cxn>
                    <a:cxn ang="0">
                      <a:pos x="1707" y="4030"/>
                    </a:cxn>
                    <a:cxn ang="0">
                      <a:pos x="1000" y="4210"/>
                    </a:cxn>
                    <a:cxn ang="0">
                      <a:pos x="293" y="4190"/>
                    </a:cxn>
                    <a:cxn ang="0">
                      <a:pos x="0" y="4030"/>
                    </a:cxn>
                    <a:cxn ang="0">
                      <a:pos x="293" y="3870"/>
                    </a:cxn>
                    <a:cxn ang="0">
                      <a:pos x="1000" y="3850"/>
                    </a:cxn>
                    <a:cxn ang="0">
                      <a:pos x="1707" y="4030"/>
                    </a:cxn>
                    <a:cxn ang="0">
                      <a:pos x="2000" y="4350"/>
                    </a:cxn>
                    <a:cxn ang="0">
                      <a:pos x="1707" y="4670"/>
                    </a:cxn>
                    <a:cxn ang="0">
                      <a:pos x="1000" y="4850"/>
                    </a:cxn>
                  </a:cxnLst>
                  <a:rect l="txL" t="txT" r="txR" b="txB"/>
                  <a:pathLst>
                    <a:path w="2000" h="4864">
                      <a:moveTo>
                        <a:pt x="617" y="16"/>
                      </a:moveTo>
                      <a:cubicBezTo>
                        <a:pt x="744" y="8"/>
                        <a:pt x="872" y="0"/>
                        <a:pt x="1000" y="10"/>
                      </a:cubicBezTo>
                      <a:cubicBezTo>
                        <a:pt x="1128" y="20"/>
                        <a:pt x="1265" y="46"/>
                        <a:pt x="1383" y="76"/>
                      </a:cubicBezTo>
                      <a:cubicBezTo>
                        <a:pt x="1501" y="106"/>
                        <a:pt x="1617" y="146"/>
                        <a:pt x="1707" y="190"/>
                      </a:cubicBezTo>
                      <a:cubicBezTo>
                        <a:pt x="1797" y="234"/>
                        <a:pt x="1875" y="287"/>
                        <a:pt x="1924" y="340"/>
                      </a:cubicBezTo>
                      <a:cubicBezTo>
                        <a:pt x="1973" y="393"/>
                        <a:pt x="2000" y="453"/>
                        <a:pt x="2000" y="510"/>
                      </a:cubicBezTo>
                      <a:cubicBezTo>
                        <a:pt x="2000" y="567"/>
                        <a:pt x="1973" y="627"/>
                        <a:pt x="1924" y="680"/>
                      </a:cubicBezTo>
                      <a:cubicBezTo>
                        <a:pt x="1875" y="733"/>
                        <a:pt x="1797" y="786"/>
                        <a:pt x="1707" y="830"/>
                      </a:cubicBezTo>
                      <a:cubicBezTo>
                        <a:pt x="1617" y="874"/>
                        <a:pt x="1501" y="914"/>
                        <a:pt x="1383" y="944"/>
                      </a:cubicBezTo>
                      <a:cubicBezTo>
                        <a:pt x="1265" y="974"/>
                        <a:pt x="1128" y="997"/>
                        <a:pt x="1000" y="1010"/>
                      </a:cubicBezTo>
                      <a:cubicBezTo>
                        <a:pt x="872" y="1023"/>
                        <a:pt x="735" y="1027"/>
                        <a:pt x="617" y="1024"/>
                      </a:cubicBezTo>
                      <a:cubicBezTo>
                        <a:pt x="499" y="1021"/>
                        <a:pt x="383" y="1007"/>
                        <a:pt x="293" y="990"/>
                      </a:cubicBezTo>
                      <a:cubicBezTo>
                        <a:pt x="203" y="973"/>
                        <a:pt x="125" y="947"/>
                        <a:pt x="76" y="920"/>
                      </a:cubicBezTo>
                      <a:cubicBezTo>
                        <a:pt x="27" y="893"/>
                        <a:pt x="0" y="860"/>
                        <a:pt x="0" y="830"/>
                      </a:cubicBezTo>
                      <a:cubicBezTo>
                        <a:pt x="0" y="800"/>
                        <a:pt x="27" y="767"/>
                        <a:pt x="76" y="740"/>
                      </a:cubicBezTo>
                      <a:cubicBezTo>
                        <a:pt x="125" y="713"/>
                        <a:pt x="203" y="687"/>
                        <a:pt x="293" y="670"/>
                      </a:cubicBezTo>
                      <a:cubicBezTo>
                        <a:pt x="383" y="653"/>
                        <a:pt x="499" y="639"/>
                        <a:pt x="617" y="636"/>
                      </a:cubicBezTo>
                      <a:cubicBezTo>
                        <a:pt x="735" y="633"/>
                        <a:pt x="872" y="637"/>
                        <a:pt x="1000" y="650"/>
                      </a:cubicBezTo>
                      <a:cubicBezTo>
                        <a:pt x="1128" y="663"/>
                        <a:pt x="1265" y="686"/>
                        <a:pt x="1383" y="716"/>
                      </a:cubicBezTo>
                      <a:cubicBezTo>
                        <a:pt x="1501" y="746"/>
                        <a:pt x="1617" y="786"/>
                        <a:pt x="1707" y="830"/>
                      </a:cubicBezTo>
                      <a:cubicBezTo>
                        <a:pt x="1797" y="874"/>
                        <a:pt x="1875" y="927"/>
                        <a:pt x="1924" y="980"/>
                      </a:cubicBezTo>
                      <a:cubicBezTo>
                        <a:pt x="1973" y="1033"/>
                        <a:pt x="2000" y="1093"/>
                        <a:pt x="2000" y="1150"/>
                      </a:cubicBezTo>
                      <a:cubicBezTo>
                        <a:pt x="2000" y="1207"/>
                        <a:pt x="1973" y="1267"/>
                        <a:pt x="1924" y="1320"/>
                      </a:cubicBezTo>
                      <a:cubicBezTo>
                        <a:pt x="1875" y="1373"/>
                        <a:pt x="1797" y="1426"/>
                        <a:pt x="1707" y="1470"/>
                      </a:cubicBezTo>
                      <a:cubicBezTo>
                        <a:pt x="1617" y="1514"/>
                        <a:pt x="1501" y="1554"/>
                        <a:pt x="1383" y="1584"/>
                      </a:cubicBezTo>
                      <a:cubicBezTo>
                        <a:pt x="1265" y="1614"/>
                        <a:pt x="1128" y="1637"/>
                        <a:pt x="1000" y="1650"/>
                      </a:cubicBezTo>
                      <a:cubicBezTo>
                        <a:pt x="872" y="1663"/>
                        <a:pt x="735" y="1667"/>
                        <a:pt x="617" y="1664"/>
                      </a:cubicBezTo>
                      <a:cubicBezTo>
                        <a:pt x="499" y="1661"/>
                        <a:pt x="383" y="1647"/>
                        <a:pt x="293" y="1630"/>
                      </a:cubicBezTo>
                      <a:cubicBezTo>
                        <a:pt x="203" y="1613"/>
                        <a:pt x="125" y="1587"/>
                        <a:pt x="76" y="1560"/>
                      </a:cubicBezTo>
                      <a:cubicBezTo>
                        <a:pt x="27" y="1533"/>
                        <a:pt x="0" y="1500"/>
                        <a:pt x="0" y="1470"/>
                      </a:cubicBezTo>
                      <a:cubicBezTo>
                        <a:pt x="0" y="1440"/>
                        <a:pt x="27" y="1407"/>
                        <a:pt x="76" y="1380"/>
                      </a:cubicBezTo>
                      <a:cubicBezTo>
                        <a:pt x="125" y="1353"/>
                        <a:pt x="203" y="1327"/>
                        <a:pt x="293" y="1310"/>
                      </a:cubicBezTo>
                      <a:cubicBezTo>
                        <a:pt x="383" y="1293"/>
                        <a:pt x="499" y="1279"/>
                        <a:pt x="617" y="1276"/>
                      </a:cubicBezTo>
                      <a:cubicBezTo>
                        <a:pt x="735" y="1273"/>
                        <a:pt x="872" y="1277"/>
                        <a:pt x="1000" y="1290"/>
                      </a:cubicBezTo>
                      <a:cubicBezTo>
                        <a:pt x="1128" y="1303"/>
                        <a:pt x="1265" y="1326"/>
                        <a:pt x="1383" y="1356"/>
                      </a:cubicBezTo>
                      <a:cubicBezTo>
                        <a:pt x="1501" y="1386"/>
                        <a:pt x="1617" y="1426"/>
                        <a:pt x="1707" y="1470"/>
                      </a:cubicBezTo>
                      <a:cubicBezTo>
                        <a:pt x="1797" y="1514"/>
                        <a:pt x="1875" y="1567"/>
                        <a:pt x="1924" y="1620"/>
                      </a:cubicBezTo>
                      <a:cubicBezTo>
                        <a:pt x="1973" y="1673"/>
                        <a:pt x="2000" y="1733"/>
                        <a:pt x="2000" y="1790"/>
                      </a:cubicBezTo>
                      <a:cubicBezTo>
                        <a:pt x="2000" y="1847"/>
                        <a:pt x="1973" y="1907"/>
                        <a:pt x="1924" y="1960"/>
                      </a:cubicBezTo>
                      <a:cubicBezTo>
                        <a:pt x="1875" y="2013"/>
                        <a:pt x="1797" y="2066"/>
                        <a:pt x="1707" y="2110"/>
                      </a:cubicBezTo>
                      <a:cubicBezTo>
                        <a:pt x="1617" y="2154"/>
                        <a:pt x="1501" y="2194"/>
                        <a:pt x="1383" y="2224"/>
                      </a:cubicBezTo>
                      <a:cubicBezTo>
                        <a:pt x="1265" y="2254"/>
                        <a:pt x="1128" y="2277"/>
                        <a:pt x="1000" y="2290"/>
                      </a:cubicBezTo>
                      <a:cubicBezTo>
                        <a:pt x="872" y="2303"/>
                        <a:pt x="735" y="2307"/>
                        <a:pt x="617" y="2304"/>
                      </a:cubicBezTo>
                      <a:cubicBezTo>
                        <a:pt x="499" y="2301"/>
                        <a:pt x="383" y="2287"/>
                        <a:pt x="293" y="2270"/>
                      </a:cubicBezTo>
                      <a:cubicBezTo>
                        <a:pt x="203" y="2253"/>
                        <a:pt x="125" y="2227"/>
                        <a:pt x="76" y="2200"/>
                      </a:cubicBezTo>
                      <a:cubicBezTo>
                        <a:pt x="27" y="2173"/>
                        <a:pt x="0" y="2140"/>
                        <a:pt x="0" y="2110"/>
                      </a:cubicBezTo>
                      <a:cubicBezTo>
                        <a:pt x="0" y="2080"/>
                        <a:pt x="27" y="2047"/>
                        <a:pt x="76" y="2020"/>
                      </a:cubicBezTo>
                      <a:cubicBezTo>
                        <a:pt x="125" y="1993"/>
                        <a:pt x="203" y="1967"/>
                        <a:pt x="293" y="1950"/>
                      </a:cubicBezTo>
                      <a:cubicBezTo>
                        <a:pt x="383" y="1933"/>
                        <a:pt x="499" y="1919"/>
                        <a:pt x="617" y="1916"/>
                      </a:cubicBezTo>
                      <a:cubicBezTo>
                        <a:pt x="735" y="1913"/>
                        <a:pt x="872" y="1917"/>
                        <a:pt x="1000" y="1930"/>
                      </a:cubicBezTo>
                      <a:cubicBezTo>
                        <a:pt x="1128" y="1943"/>
                        <a:pt x="1265" y="1966"/>
                        <a:pt x="1383" y="1996"/>
                      </a:cubicBezTo>
                      <a:cubicBezTo>
                        <a:pt x="1501" y="2026"/>
                        <a:pt x="1617" y="2066"/>
                        <a:pt x="1707" y="2110"/>
                      </a:cubicBezTo>
                      <a:cubicBezTo>
                        <a:pt x="1797" y="2154"/>
                        <a:pt x="1875" y="2207"/>
                        <a:pt x="1924" y="2260"/>
                      </a:cubicBezTo>
                      <a:cubicBezTo>
                        <a:pt x="1973" y="2313"/>
                        <a:pt x="2000" y="2373"/>
                        <a:pt x="2000" y="2430"/>
                      </a:cubicBezTo>
                      <a:cubicBezTo>
                        <a:pt x="2000" y="2487"/>
                        <a:pt x="1973" y="2547"/>
                        <a:pt x="1924" y="2600"/>
                      </a:cubicBezTo>
                      <a:cubicBezTo>
                        <a:pt x="1875" y="2653"/>
                        <a:pt x="1797" y="2706"/>
                        <a:pt x="1707" y="2750"/>
                      </a:cubicBezTo>
                      <a:cubicBezTo>
                        <a:pt x="1617" y="2794"/>
                        <a:pt x="1501" y="2834"/>
                        <a:pt x="1383" y="2864"/>
                      </a:cubicBezTo>
                      <a:cubicBezTo>
                        <a:pt x="1265" y="2894"/>
                        <a:pt x="1128" y="2917"/>
                        <a:pt x="1000" y="2930"/>
                      </a:cubicBezTo>
                      <a:cubicBezTo>
                        <a:pt x="872" y="2943"/>
                        <a:pt x="735" y="2947"/>
                        <a:pt x="617" y="2944"/>
                      </a:cubicBezTo>
                      <a:cubicBezTo>
                        <a:pt x="499" y="2941"/>
                        <a:pt x="383" y="2927"/>
                        <a:pt x="293" y="2910"/>
                      </a:cubicBezTo>
                      <a:cubicBezTo>
                        <a:pt x="203" y="2893"/>
                        <a:pt x="125" y="2867"/>
                        <a:pt x="76" y="2840"/>
                      </a:cubicBezTo>
                      <a:cubicBezTo>
                        <a:pt x="27" y="2813"/>
                        <a:pt x="0" y="2780"/>
                        <a:pt x="0" y="2750"/>
                      </a:cubicBezTo>
                      <a:cubicBezTo>
                        <a:pt x="0" y="2720"/>
                        <a:pt x="27" y="2687"/>
                        <a:pt x="76" y="2660"/>
                      </a:cubicBezTo>
                      <a:cubicBezTo>
                        <a:pt x="125" y="2633"/>
                        <a:pt x="203" y="2607"/>
                        <a:pt x="293" y="2590"/>
                      </a:cubicBezTo>
                      <a:cubicBezTo>
                        <a:pt x="383" y="2573"/>
                        <a:pt x="499" y="2559"/>
                        <a:pt x="617" y="2556"/>
                      </a:cubicBezTo>
                      <a:cubicBezTo>
                        <a:pt x="735" y="2553"/>
                        <a:pt x="872" y="2557"/>
                        <a:pt x="1000" y="2570"/>
                      </a:cubicBezTo>
                      <a:cubicBezTo>
                        <a:pt x="1128" y="2583"/>
                        <a:pt x="1265" y="2606"/>
                        <a:pt x="1383" y="2636"/>
                      </a:cubicBezTo>
                      <a:cubicBezTo>
                        <a:pt x="1501" y="2666"/>
                        <a:pt x="1617" y="2706"/>
                        <a:pt x="1707" y="2750"/>
                      </a:cubicBezTo>
                      <a:cubicBezTo>
                        <a:pt x="1797" y="2794"/>
                        <a:pt x="1875" y="2847"/>
                        <a:pt x="1924" y="2900"/>
                      </a:cubicBezTo>
                      <a:cubicBezTo>
                        <a:pt x="1973" y="2953"/>
                        <a:pt x="2000" y="3013"/>
                        <a:pt x="2000" y="3070"/>
                      </a:cubicBezTo>
                      <a:cubicBezTo>
                        <a:pt x="2000" y="3127"/>
                        <a:pt x="1973" y="3187"/>
                        <a:pt x="1924" y="3240"/>
                      </a:cubicBezTo>
                      <a:cubicBezTo>
                        <a:pt x="1875" y="3293"/>
                        <a:pt x="1797" y="3346"/>
                        <a:pt x="1707" y="3390"/>
                      </a:cubicBezTo>
                      <a:cubicBezTo>
                        <a:pt x="1617" y="3434"/>
                        <a:pt x="1501" y="3474"/>
                        <a:pt x="1383" y="3504"/>
                      </a:cubicBezTo>
                      <a:cubicBezTo>
                        <a:pt x="1265" y="3534"/>
                        <a:pt x="1128" y="3557"/>
                        <a:pt x="1000" y="3570"/>
                      </a:cubicBezTo>
                      <a:cubicBezTo>
                        <a:pt x="872" y="3583"/>
                        <a:pt x="735" y="3587"/>
                        <a:pt x="617" y="3584"/>
                      </a:cubicBezTo>
                      <a:cubicBezTo>
                        <a:pt x="499" y="3581"/>
                        <a:pt x="383" y="3567"/>
                        <a:pt x="293" y="3550"/>
                      </a:cubicBezTo>
                      <a:cubicBezTo>
                        <a:pt x="203" y="3533"/>
                        <a:pt x="125" y="3507"/>
                        <a:pt x="76" y="3480"/>
                      </a:cubicBezTo>
                      <a:cubicBezTo>
                        <a:pt x="27" y="3453"/>
                        <a:pt x="0" y="3420"/>
                        <a:pt x="0" y="3390"/>
                      </a:cubicBezTo>
                      <a:cubicBezTo>
                        <a:pt x="0" y="3360"/>
                        <a:pt x="27" y="3327"/>
                        <a:pt x="76" y="3300"/>
                      </a:cubicBezTo>
                      <a:cubicBezTo>
                        <a:pt x="125" y="3273"/>
                        <a:pt x="203" y="3247"/>
                        <a:pt x="293" y="3230"/>
                      </a:cubicBezTo>
                      <a:cubicBezTo>
                        <a:pt x="383" y="3213"/>
                        <a:pt x="499" y="3199"/>
                        <a:pt x="617" y="3196"/>
                      </a:cubicBezTo>
                      <a:cubicBezTo>
                        <a:pt x="735" y="3193"/>
                        <a:pt x="872" y="3197"/>
                        <a:pt x="1000" y="3210"/>
                      </a:cubicBezTo>
                      <a:cubicBezTo>
                        <a:pt x="1128" y="3223"/>
                        <a:pt x="1265" y="3246"/>
                        <a:pt x="1383" y="3276"/>
                      </a:cubicBezTo>
                      <a:cubicBezTo>
                        <a:pt x="1501" y="3306"/>
                        <a:pt x="1617" y="3346"/>
                        <a:pt x="1707" y="3390"/>
                      </a:cubicBezTo>
                      <a:cubicBezTo>
                        <a:pt x="1797" y="3434"/>
                        <a:pt x="1875" y="3487"/>
                        <a:pt x="1924" y="3540"/>
                      </a:cubicBezTo>
                      <a:cubicBezTo>
                        <a:pt x="1973" y="3593"/>
                        <a:pt x="2000" y="3653"/>
                        <a:pt x="2000" y="3710"/>
                      </a:cubicBezTo>
                      <a:cubicBezTo>
                        <a:pt x="2000" y="3767"/>
                        <a:pt x="1973" y="3827"/>
                        <a:pt x="1924" y="3880"/>
                      </a:cubicBezTo>
                      <a:cubicBezTo>
                        <a:pt x="1875" y="3933"/>
                        <a:pt x="1797" y="3986"/>
                        <a:pt x="1707" y="4030"/>
                      </a:cubicBezTo>
                      <a:cubicBezTo>
                        <a:pt x="1617" y="4074"/>
                        <a:pt x="1501" y="4114"/>
                        <a:pt x="1383" y="4144"/>
                      </a:cubicBezTo>
                      <a:cubicBezTo>
                        <a:pt x="1265" y="4174"/>
                        <a:pt x="1128" y="4197"/>
                        <a:pt x="1000" y="4210"/>
                      </a:cubicBezTo>
                      <a:cubicBezTo>
                        <a:pt x="872" y="4223"/>
                        <a:pt x="735" y="4227"/>
                        <a:pt x="617" y="4224"/>
                      </a:cubicBezTo>
                      <a:cubicBezTo>
                        <a:pt x="499" y="4221"/>
                        <a:pt x="383" y="4207"/>
                        <a:pt x="293" y="4190"/>
                      </a:cubicBezTo>
                      <a:cubicBezTo>
                        <a:pt x="203" y="4173"/>
                        <a:pt x="125" y="4147"/>
                        <a:pt x="76" y="4120"/>
                      </a:cubicBezTo>
                      <a:cubicBezTo>
                        <a:pt x="27" y="4093"/>
                        <a:pt x="0" y="4060"/>
                        <a:pt x="0" y="4030"/>
                      </a:cubicBezTo>
                      <a:cubicBezTo>
                        <a:pt x="0" y="4000"/>
                        <a:pt x="27" y="3967"/>
                        <a:pt x="76" y="3940"/>
                      </a:cubicBezTo>
                      <a:cubicBezTo>
                        <a:pt x="125" y="3913"/>
                        <a:pt x="203" y="3887"/>
                        <a:pt x="293" y="3870"/>
                      </a:cubicBezTo>
                      <a:cubicBezTo>
                        <a:pt x="383" y="3853"/>
                        <a:pt x="499" y="3839"/>
                        <a:pt x="617" y="3836"/>
                      </a:cubicBezTo>
                      <a:cubicBezTo>
                        <a:pt x="735" y="3833"/>
                        <a:pt x="872" y="3837"/>
                        <a:pt x="1000" y="3850"/>
                      </a:cubicBezTo>
                      <a:cubicBezTo>
                        <a:pt x="1128" y="3863"/>
                        <a:pt x="1265" y="3886"/>
                        <a:pt x="1383" y="3916"/>
                      </a:cubicBezTo>
                      <a:cubicBezTo>
                        <a:pt x="1501" y="3946"/>
                        <a:pt x="1617" y="3986"/>
                        <a:pt x="1707" y="4030"/>
                      </a:cubicBezTo>
                      <a:cubicBezTo>
                        <a:pt x="1797" y="4074"/>
                        <a:pt x="1875" y="4127"/>
                        <a:pt x="1924" y="4180"/>
                      </a:cubicBezTo>
                      <a:cubicBezTo>
                        <a:pt x="1973" y="4233"/>
                        <a:pt x="2000" y="4293"/>
                        <a:pt x="2000" y="4350"/>
                      </a:cubicBezTo>
                      <a:cubicBezTo>
                        <a:pt x="2000" y="4407"/>
                        <a:pt x="1973" y="4467"/>
                        <a:pt x="1924" y="4520"/>
                      </a:cubicBezTo>
                      <a:cubicBezTo>
                        <a:pt x="1875" y="4573"/>
                        <a:pt x="1797" y="4626"/>
                        <a:pt x="1707" y="4670"/>
                      </a:cubicBezTo>
                      <a:cubicBezTo>
                        <a:pt x="1617" y="4714"/>
                        <a:pt x="1501" y="4754"/>
                        <a:pt x="1383" y="4784"/>
                      </a:cubicBezTo>
                      <a:cubicBezTo>
                        <a:pt x="1265" y="4814"/>
                        <a:pt x="1128" y="4837"/>
                        <a:pt x="1000" y="4850"/>
                      </a:cubicBezTo>
                      <a:cubicBezTo>
                        <a:pt x="872" y="4863"/>
                        <a:pt x="744" y="4863"/>
                        <a:pt x="617" y="486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4" name="Freeform 87"/>
                <p:cNvSpPr/>
                <p:nvPr/>
              </p:nvSpPr>
              <p:spPr>
                <a:xfrm>
                  <a:off x="1080" y="5028"/>
                  <a:ext cx="1800" cy="2652"/>
                </a:xfrm>
                <a:custGeom>
                  <a:avLst/>
                  <a:gdLst>
                    <a:gd name="txL" fmla="*/ 0 w 1980"/>
                    <a:gd name="txT" fmla="*/ 0 h 2652"/>
                    <a:gd name="txR" fmla="*/ 1980 w 1980"/>
                    <a:gd name="txB" fmla="*/ 2652 h 2652"/>
                  </a:gdLst>
                  <a:ahLst/>
                  <a:cxnLst>
                    <a:cxn ang="0">
                      <a:pos x="1980" y="0"/>
                    </a:cxn>
                    <a:cxn ang="0">
                      <a:pos x="0" y="0"/>
                    </a:cxn>
                    <a:cxn ang="0">
                      <a:pos x="0" y="2652"/>
                    </a:cxn>
                    <a:cxn ang="0">
                      <a:pos x="1980" y="2652"/>
                    </a:cxn>
                  </a:cxnLst>
                  <a:rect l="txL" t="txT" r="txR" b="txB"/>
                  <a:pathLst>
                    <a:path w="1980" h="2652">
                      <a:moveTo>
                        <a:pt x="1980" y="0"/>
                      </a:moveTo>
                      <a:lnTo>
                        <a:pt x="0" y="0"/>
                      </a:lnTo>
                      <a:lnTo>
                        <a:pt x="0" y="2652"/>
                      </a:lnTo>
                      <a:lnTo>
                        <a:pt x="1980" y="2652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270" name="Group 88"/>
              <p:cNvGrpSpPr/>
              <p:nvPr/>
            </p:nvGrpSpPr>
            <p:grpSpPr>
              <a:xfrm>
                <a:off x="870" y="6573"/>
                <a:ext cx="406" cy="406"/>
                <a:chOff x="6300" y="6276"/>
                <a:chExt cx="406" cy="406"/>
              </a:xfrm>
            </p:grpSpPr>
            <p:sp>
              <p:nvSpPr>
                <p:cNvPr id="9271" name="Oval 89"/>
                <p:cNvSpPr/>
                <p:nvPr/>
              </p:nvSpPr>
              <p:spPr>
                <a:xfrm>
                  <a:off x="6300" y="6276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2" name="Text Box 90"/>
                <p:cNvSpPr txBox="1"/>
                <p:nvPr/>
              </p:nvSpPr>
              <p:spPr>
                <a:xfrm>
                  <a:off x="6401" y="6330"/>
                  <a:ext cx="300" cy="31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lIns="0" tIns="0" rIns="0" bIns="0"/>
                <a:p>
                  <a:pPr algn="just">
                    <a:buFont typeface="Wingdings" panose="05000000000000000000" pitchFamily="2" charset="2"/>
                  </a:pPr>
                  <a:r>
                    <a:rPr lang="en-US" altLang="zh-CN" sz="12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4000" b="1" dirty="0">
                    <a:solidFill>
                      <a:srgbClr val="9966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257" name="Line 91"/>
            <p:cNvSpPr/>
            <p:nvPr/>
          </p:nvSpPr>
          <p:spPr>
            <a:xfrm>
              <a:off x="1956" y="538"/>
              <a:ext cx="0" cy="437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258" name="Line 92"/>
            <p:cNvSpPr/>
            <p:nvPr/>
          </p:nvSpPr>
          <p:spPr>
            <a:xfrm rot="5400000">
              <a:off x="1344" y="1054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9259" name="Group 93"/>
            <p:cNvGrpSpPr/>
            <p:nvPr/>
          </p:nvGrpSpPr>
          <p:grpSpPr>
            <a:xfrm>
              <a:off x="1596" y="1109"/>
              <a:ext cx="294" cy="989"/>
              <a:chOff x="1980" y="5520"/>
              <a:chExt cx="735" cy="2472"/>
            </a:xfrm>
          </p:grpSpPr>
          <p:sp>
            <p:nvSpPr>
              <p:cNvPr id="9266" name="Freeform 94"/>
              <p:cNvSpPr/>
              <p:nvPr/>
            </p:nvSpPr>
            <p:spPr>
              <a:xfrm>
                <a:off x="2340" y="5520"/>
                <a:ext cx="1" cy="2472"/>
              </a:xfrm>
              <a:custGeom>
                <a:avLst/>
                <a:gdLst>
                  <a:gd name="txL" fmla="*/ 0 w 1"/>
                  <a:gd name="txT" fmla="*/ 0 h 2472"/>
                  <a:gd name="txR" fmla="*/ 1 w 1"/>
                  <a:gd name="txB" fmla="*/ 2472 h 2472"/>
                </a:gdLst>
                <a:ahLst/>
                <a:cxnLst>
                  <a:cxn ang="0">
                    <a:pos x="0" y="2472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2472">
                    <a:moveTo>
                      <a:pt x="0" y="247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67" name="Freeform 95"/>
              <p:cNvSpPr/>
              <p:nvPr/>
            </p:nvSpPr>
            <p:spPr>
              <a:xfrm>
                <a:off x="2580" y="5565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68" name="Freeform 96"/>
              <p:cNvSpPr/>
              <p:nvPr/>
            </p:nvSpPr>
            <p:spPr>
              <a:xfrm flipH="1">
                <a:off x="1980" y="5556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60" name="Line 97"/>
            <p:cNvSpPr/>
            <p:nvPr/>
          </p:nvSpPr>
          <p:spPr>
            <a:xfrm rot="-5400000" flipH="1">
              <a:off x="1320" y="1913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9261" name="Group 98"/>
            <p:cNvGrpSpPr/>
            <p:nvPr/>
          </p:nvGrpSpPr>
          <p:grpSpPr>
            <a:xfrm>
              <a:off x="1650" y="469"/>
              <a:ext cx="213" cy="621"/>
              <a:chOff x="2174" y="3966"/>
              <a:chExt cx="532" cy="1551"/>
            </a:xfrm>
          </p:grpSpPr>
          <p:sp>
            <p:nvSpPr>
              <p:cNvPr id="9262" name="AutoShape 99"/>
              <p:cNvSpPr/>
              <p:nvPr/>
            </p:nvSpPr>
            <p:spPr>
              <a:xfrm rot="5400000" flipH="1">
                <a:off x="2020" y="4779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63" name="AutoShape 100"/>
              <p:cNvSpPr/>
              <p:nvPr/>
            </p:nvSpPr>
            <p:spPr>
              <a:xfrm rot="5400000" flipH="1">
                <a:off x="2021" y="4120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64" name="Text Box 101"/>
              <p:cNvSpPr txBox="1"/>
              <p:nvPr/>
            </p:nvSpPr>
            <p:spPr>
              <a:xfrm>
                <a:off x="2265" y="4872"/>
                <a:ext cx="441" cy="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7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65" name="Text Box 102"/>
              <p:cNvSpPr txBox="1"/>
              <p:nvPr/>
            </p:nvSpPr>
            <p:spPr>
              <a:xfrm>
                <a:off x="2247" y="4026"/>
                <a:ext cx="441" cy="5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52369" name="Group 145"/>
          <p:cNvGraphicFramePr>
            <a:graphicFrameLocks noGrp="1"/>
          </p:cNvGraphicFramePr>
          <p:nvPr/>
        </p:nvGraphicFramePr>
        <p:xfrm>
          <a:off x="304800" y="2905125"/>
          <a:ext cx="8532813" cy="2803525"/>
        </p:xfrm>
        <a:graphic>
          <a:graphicData uri="http://schemas.openxmlformats.org/drawingml/2006/table">
            <a:tbl>
              <a:tblPr/>
              <a:tblGrid>
                <a:gridCol w="1706563"/>
                <a:gridCol w="1706562"/>
                <a:gridCol w="1706563"/>
                <a:gridCol w="1706562"/>
                <a:gridCol w="1706563"/>
              </a:tblGrid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感应电流方向（俯视）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逆时针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顺时针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顺时针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逆时针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穿过回路磁通量的变化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增大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增大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减小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减小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原磁场</a:t>
                      </a:r>
                      <a:b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</a:b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方向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向上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向上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感应电流磁场方向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向上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向下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向上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2359" name="Text Box 135"/>
          <p:cNvSpPr txBox="1"/>
          <p:nvPr/>
        </p:nvSpPr>
        <p:spPr>
          <a:xfrm>
            <a:off x="441325" y="5911850"/>
            <a:ext cx="5807075" cy="519113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思考：感应电流方向有什么规律？</a:t>
            </a:r>
            <a:endParaRPr lang="zh-CN" altLang="en-US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4"/>
          <p:cNvSpPr/>
          <p:nvPr/>
        </p:nvSpPr>
        <p:spPr>
          <a:xfrm>
            <a:off x="304800" y="152400"/>
            <a:ext cx="3657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一、楞次定律</a:t>
            </a:r>
            <a:endParaRPr lang="zh-CN" altLang="en-US" sz="3200" b="1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85" name="Rectangle 5"/>
          <p:cNvSpPr/>
          <p:nvPr/>
        </p:nvSpPr>
        <p:spPr>
          <a:xfrm>
            <a:off x="2362200" y="838200"/>
            <a:ext cx="64008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感应电流具有这样的方向，即感应电流的磁场总要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阻碍</a:t>
            </a: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引起感应电流的磁通量的变化</a:t>
            </a:r>
            <a:endParaRPr lang="zh-CN" altLang="en-US" sz="2800" b="1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86" name="Rectangle 6"/>
          <p:cNvSpPr/>
          <p:nvPr/>
        </p:nvSpPr>
        <p:spPr>
          <a:xfrm>
            <a:off x="533400" y="900113"/>
            <a:ext cx="3048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、内容：</a:t>
            </a:r>
            <a:endParaRPr lang="zh-CN" altLang="en-US" sz="3200" b="1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87" name="Rectangle 7"/>
          <p:cNvSpPr/>
          <p:nvPr/>
        </p:nvSpPr>
        <p:spPr>
          <a:xfrm>
            <a:off x="533400" y="2849563"/>
            <a:ext cx="487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、对“阻碍”的理解：</a:t>
            </a:r>
            <a:endParaRPr lang="zh-CN" altLang="en-US" sz="3200" b="1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88" name="Rectangle 8"/>
          <p:cNvSpPr/>
          <p:nvPr/>
        </p:nvSpPr>
        <p:spPr>
          <a:xfrm>
            <a:off x="1143000" y="2209800"/>
            <a:ext cx="7543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明确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原磁场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与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感应电流的磁场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间的因果关系</a:t>
            </a:r>
            <a:endParaRPr lang="zh-CN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89" name="Rectangle 9"/>
          <p:cNvSpPr/>
          <p:nvPr/>
        </p:nvSpPr>
        <p:spPr>
          <a:xfrm>
            <a:off x="1143000" y="3352800"/>
            <a:ext cx="381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谁起阻碍作用？</a:t>
            </a:r>
            <a:endParaRPr lang="zh-CN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90" name="Rectangle 10"/>
          <p:cNvSpPr/>
          <p:nvPr/>
        </p:nvSpPr>
        <p:spPr>
          <a:xfrm>
            <a:off x="1143000" y="3962400"/>
            <a:ext cx="289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阻碍什么？</a:t>
            </a:r>
            <a:endParaRPr lang="zh-CN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92" name="Rectangle 12"/>
          <p:cNvSpPr/>
          <p:nvPr/>
        </p:nvSpPr>
        <p:spPr>
          <a:xfrm>
            <a:off x="1143000" y="6110288"/>
            <a:ext cx="3886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阻碍是阻止吗？</a:t>
            </a:r>
            <a:endParaRPr lang="zh-CN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93" name="Rectangle 13"/>
          <p:cNvSpPr/>
          <p:nvPr/>
        </p:nvSpPr>
        <p:spPr>
          <a:xfrm>
            <a:off x="1143000" y="4540250"/>
            <a:ext cx="7315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阻碍”就是感应电流的磁场总与原磁场的方向相反吗？</a:t>
            </a:r>
            <a:endParaRPr lang="zh-CN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94" name="Rectangle 14"/>
          <p:cNvSpPr/>
          <p:nvPr/>
        </p:nvSpPr>
        <p:spPr>
          <a:xfrm>
            <a:off x="4127500" y="3338513"/>
            <a:ext cx="41783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感应电流产生的磁场</a:t>
            </a:r>
            <a:endParaRPr lang="zh-CN" altLang="en-US" sz="2800" b="1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95" name="Rectangle 15"/>
          <p:cNvSpPr/>
          <p:nvPr/>
        </p:nvSpPr>
        <p:spPr>
          <a:xfrm>
            <a:off x="4127500" y="3933825"/>
            <a:ext cx="5016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引起感应电流的磁通量的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变化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96" name="Rectangle 16"/>
          <p:cNvSpPr/>
          <p:nvPr/>
        </p:nvSpPr>
        <p:spPr>
          <a:xfrm>
            <a:off x="5867400" y="54102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增反减同”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99" name="Rectangle 19"/>
          <p:cNvSpPr/>
          <p:nvPr/>
        </p:nvSpPr>
        <p:spPr>
          <a:xfrm>
            <a:off x="4127500" y="6110288"/>
            <a:ext cx="5016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否，只是使磁通量的变化变慢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100" name="Rectangle 20"/>
          <p:cNvSpPr/>
          <p:nvPr/>
        </p:nvSpPr>
        <p:spPr>
          <a:xfrm>
            <a:off x="4114800" y="5410200"/>
            <a:ext cx="13747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457200" indent="-457200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不一定</a:t>
            </a:r>
            <a:r>
              <a:rPr lang="en-US" altLang="zh-CN" sz="28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!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/>
      <p:bldP spid="46087" grpId="0"/>
      <p:bldP spid="46088" grpId="0"/>
      <p:bldP spid="46089" grpId="0"/>
      <p:bldP spid="46090" grpId="0"/>
      <p:bldP spid="46092" grpId="0"/>
      <p:bldP spid="46093" grpId="0"/>
      <p:bldP spid="46094" grpId="0"/>
      <p:bldP spid="46095" grpId="0"/>
      <p:bldP spid="46096" grpId="0"/>
      <p:bldP spid="46099" grpId="0"/>
      <p:bldP spid="461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4"/>
          <p:cNvSpPr/>
          <p:nvPr/>
        </p:nvSpPr>
        <p:spPr>
          <a:xfrm>
            <a:off x="762000" y="228600"/>
            <a:ext cx="74453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从另一个角度认识楞次定律</a:t>
            </a:r>
            <a:endParaRPr lang="zh-CN" altLang="en-US" sz="3200" b="1" dirty="0">
              <a:solidFill>
                <a:srgbClr val="CC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371600" y="914400"/>
            <a:ext cx="59007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在下面四个图中标出线圈上的</a:t>
            </a: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极</a:t>
            </a:r>
            <a:endParaRPr lang="zh-CN" altLang="en-US" sz="28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1268" name="Group 6"/>
          <p:cNvGrpSpPr/>
          <p:nvPr/>
        </p:nvGrpSpPr>
        <p:grpSpPr>
          <a:xfrm>
            <a:off x="3276600" y="1692275"/>
            <a:ext cx="1295400" cy="2646363"/>
            <a:chOff x="2256" y="469"/>
            <a:chExt cx="816" cy="1667"/>
          </a:xfrm>
        </p:grpSpPr>
        <p:grpSp>
          <p:nvGrpSpPr>
            <p:cNvPr id="11362" name="Group 7"/>
            <p:cNvGrpSpPr/>
            <p:nvPr/>
          </p:nvGrpSpPr>
          <p:grpSpPr>
            <a:xfrm>
              <a:off x="2622" y="1073"/>
              <a:ext cx="450" cy="1063"/>
              <a:chOff x="1786" y="5490"/>
              <a:chExt cx="1124" cy="2658"/>
            </a:xfrm>
          </p:grpSpPr>
          <p:sp>
            <p:nvSpPr>
              <p:cNvPr id="11381" name="Line 8"/>
              <p:cNvSpPr/>
              <p:nvPr/>
            </p:nvSpPr>
            <p:spPr>
              <a:xfrm>
                <a:off x="2340" y="5496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11382" name="Freeform 9"/>
              <p:cNvSpPr/>
              <p:nvPr/>
            </p:nvSpPr>
            <p:spPr>
              <a:xfrm>
                <a:off x="2415" y="5490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83" name="Freeform 10"/>
              <p:cNvSpPr/>
              <p:nvPr/>
            </p:nvSpPr>
            <p:spPr>
              <a:xfrm>
                <a:off x="2520" y="5490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84" name="Freeform 11"/>
              <p:cNvSpPr/>
              <p:nvPr/>
            </p:nvSpPr>
            <p:spPr>
              <a:xfrm>
                <a:off x="1786" y="5505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85" name="Freeform 12"/>
              <p:cNvSpPr/>
              <p:nvPr/>
            </p:nvSpPr>
            <p:spPr>
              <a:xfrm>
                <a:off x="2025" y="5490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363" name="Group 13"/>
            <p:cNvGrpSpPr/>
            <p:nvPr/>
          </p:nvGrpSpPr>
          <p:grpSpPr>
            <a:xfrm>
              <a:off x="2256" y="1200"/>
              <a:ext cx="804" cy="749"/>
              <a:chOff x="870" y="5808"/>
              <a:chExt cx="2010" cy="1872"/>
            </a:xfrm>
          </p:grpSpPr>
          <p:grpSp>
            <p:nvGrpSpPr>
              <p:cNvPr id="11375" name="Group 14"/>
              <p:cNvGrpSpPr/>
              <p:nvPr/>
            </p:nvGrpSpPr>
            <p:grpSpPr>
              <a:xfrm>
                <a:off x="1080" y="5808"/>
                <a:ext cx="1800" cy="1872"/>
                <a:chOff x="1080" y="5028"/>
                <a:chExt cx="2700" cy="2652"/>
              </a:xfrm>
            </p:grpSpPr>
            <p:sp>
              <p:nvSpPr>
                <p:cNvPr id="11379" name="Freeform 15"/>
                <p:cNvSpPr/>
                <p:nvPr/>
              </p:nvSpPr>
              <p:spPr>
                <a:xfrm flipV="1">
                  <a:off x="2340" y="5028"/>
                  <a:ext cx="1440" cy="2652"/>
                </a:xfrm>
                <a:custGeom>
                  <a:avLst/>
                  <a:gdLst>
                    <a:gd name="txL" fmla="*/ 0 w 2000"/>
                    <a:gd name="txT" fmla="*/ 0 h 4864"/>
                    <a:gd name="txR" fmla="*/ 2000 w 2000"/>
                    <a:gd name="txB" fmla="*/ 4864 h 4864"/>
                  </a:gdLst>
                  <a:ahLst/>
                  <a:cxnLst>
                    <a:cxn ang="0">
                      <a:pos x="1000" y="10"/>
                    </a:cxn>
                    <a:cxn ang="0">
                      <a:pos x="1707" y="190"/>
                    </a:cxn>
                    <a:cxn ang="0">
                      <a:pos x="2000" y="510"/>
                    </a:cxn>
                    <a:cxn ang="0">
                      <a:pos x="1707" y="830"/>
                    </a:cxn>
                    <a:cxn ang="0">
                      <a:pos x="1000" y="1010"/>
                    </a:cxn>
                    <a:cxn ang="0">
                      <a:pos x="293" y="990"/>
                    </a:cxn>
                    <a:cxn ang="0">
                      <a:pos x="0" y="830"/>
                    </a:cxn>
                    <a:cxn ang="0">
                      <a:pos x="293" y="670"/>
                    </a:cxn>
                    <a:cxn ang="0">
                      <a:pos x="1000" y="650"/>
                    </a:cxn>
                    <a:cxn ang="0">
                      <a:pos x="1707" y="830"/>
                    </a:cxn>
                    <a:cxn ang="0">
                      <a:pos x="2000" y="1150"/>
                    </a:cxn>
                    <a:cxn ang="0">
                      <a:pos x="1707" y="1470"/>
                    </a:cxn>
                    <a:cxn ang="0">
                      <a:pos x="1000" y="1650"/>
                    </a:cxn>
                    <a:cxn ang="0">
                      <a:pos x="293" y="1630"/>
                    </a:cxn>
                    <a:cxn ang="0">
                      <a:pos x="0" y="1470"/>
                    </a:cxn>
                    <a:cxn ang="0">
                      <a:pos x="293" y="1310"/>
                    </a:cxn>
                    <a:cxn ang="0">
                      <a:pos x="1000" y="1290"/>
                    </a:cxn>
                    <a:cxn ang="0">
                      <a:pos x="1707" y="1470"/>
                    </a:cxn>
                    <a:cxn ang="0">
                      <a:pos x="2000" y="1790"/>
                    </a:cxn>
                    <a:cxn ang="0">
                      <a:pos x="1707" y="2110"/>
                    </a:cxn>
                    <a:cxn ang="0">
                      <a:pos x="1000" y="2290"/>
                    </a:cxn>
                    <a:cxn ang="0">
                      <a:pos x="293" y="2270"/>
                    </a:cxn>
                    <a:cxn ang="0">
                      <a:pos x="0" y="2110"/>
                    </a:cxn>
                    <a:cxn ang="0">
                      <a:pos x="293" y="1950"/>
                    </a:cxn>
                    <a:cxn ang="0">
                      <a:pos x="1000" y="1930"/>
                    </a:cxn>
                    <a:cxn ang="0">
                      <a:pos x="1707" y="2110"/>
                    </a:cxn>
                    <a:cxn ang="0">
                      <a:pos x="2000" y="2430"/>
                    </a:cxn>
                    <a:cxn ang="0">
                      <a:pos x="1707" y="2750"/>
                    </a:cxn>
                    <a:cxn ang="0">
                      <a:pos x="1000" y="2930"/>
                    </a:cxn>
                    <a:cxn ang="0">
                      <a:pos x="293" y="2910"/>
                    </a:cxn>
                    <a:cxn ang="0">
                      <a:pos x="0" y="2750"/>
                    </a:cxn>
                    <a:cxn ang="0">
                      <a:pos x="293" y="2590"/>
                    </a:cxn>
                    <a:cxn ang="0">
                      <a:pos x="1000" y="2570"/>
                    </a:cxn>
                    <a:cxn ang="0">
                      <a:pos x="1707" y="2750"/>
                    </a:cxn>
                    <a:cxn ang="0">
                      <a:pos x="2000" y="3070"/>
                    </a:cxn>
                    <a:cxn ang="0">
                      <a:pos x="1707" y="3390"/>
                    </a:cxn>
                    <a:cxn ang="0">
                      <a:pos x="1000" y="3570"/>
                    </a:cxn>
                    <a:cxn ang="0">
                      <a:pos x="293" y="3550"/>
                    </a:cxn>
                    <a:cxn ang="0">
                      <a:pos x="0" y="3390"/>
                    </a:cxn>
                    <a:cxn ang="0">
                      <a:pos x="293" y="3230"/>
                    </a:cxn>
                    <a:cxn ang="0">
                      <a:pos x="1000" y="3210"/>
                    </a:cxn>
                    <a:cxn ang="0">
                      <a:pos x="1707" y="3390"/>
                    </a:cxn>
                    <a:cxn ang="0">
                      <a:pos x="2000" y="3710"/>
                    </a:cxn>
                    <a:cxn ang="0">
                      <a:pos x="1707" y="4030"/>
                    </a:cxn>
                    <a:cxn ang="0">
                      <a:pos x="1000" y="4210"/>
                    </a:cxn>
                    <a:cxn ang="0">
                      <a:pos x="293" y="4190"/>
                    </a:cxn>
                    <a:cxn ang="0">
                      <a:pos x="0" y="4030"/>
                    </a:cxn>
                    <a:cxn ang="0">
                      <a:pos x="293" y="3870"/>
                    </a:cxn>
                    <a:cxn ang="0">
                      <a:pos x="1000" y="3850"/>
                    </a:cxn>
                    <a:cxn ang="0">
                      <a:pos x="1707" y="4030"/>
                    </a:cxn>
                    <a:cxn ang="0">
                      <a:pos x="2000" y="4350"/>
                    </a:cxn>
                    <a:cxn ang="0">
                      <a:pos x="1707" y="4670"/>
                    </a:cxn>
                    <a:cxn ang="0">
                      <a:pos x="1000" y="4850"/>
                    </a:cxn>
                  </a:cxnLst>
                  <a:rect l="txL" t="txT" r="txR" b="txB"/>
                  <a:pathLst>
                    <a:path w="2000" h="4864">
                      <a:moveTo>
                        <a:pt x="617" y="16"/>
                      </a:moveTo>
                      <a:cubicBezTo>
                        <a:pt x="744" y="8"/>
                        <a:pt x="872" y="0"/>
                        <a:pt x="1000" y="10"/>
                      </a:cubicBezTo>
                      <a:cubicBezTo>
                        <a:pt x="1128" y="20"/>
                        <a:pt x="1265" y="46"/>
                        <a:pt x="1383" y="76"/>
                      </a:cubicBezTo>
                      <a:cubicBezTo>
                        <a:pt x="1501" y="106"/>
                        <a:pt x="1617" y="146"/>
                        <a:pt x="1707" y="190"/>
                      </a:cubicBezTo>
                      <a:cubicBezTo>
                        <a:pt x="1797" y="234"/>
                        <a:pt x="1875" y="287"/>
                        <a:pt x="1924" y="340"/>
                      </a:cubicBezTo>
                      <a:cubicBezTo>
                        <a:pt x="1973" y="393"/>
                        <a:pt x="2000" y="453"/>
                        <a:pt x="2000" y="510"/>
                      </a:cubicBezTo>
                      <a:cubicBezTo>
                        <a:pt x="2000" y="567"/>
                        <a:pt x="1973" y="627"/>
                        <a:pt x="1924" y="680"/>
                      </a:cubicBezTo>
                      <a:cubicBezTo>
                        <a:pt x="1875" y="733"/>
                        <a:pt x="1797" y="786"/>
                        <a:pt x="1707" y="830"/>
                      </a:cubicBezTo>
                      <a:cubicBezTo>
                        <a:pt x="1617" y="874"/>
                        <a:pt x="1501" y="914"/>
                        <a:pt x="1383" y="944"/>
                      </a:cubicBezTo>
                      <a:cubicBezTo>
                        <a:pt x="1265" y="974"/>
                        <a:pt x="1128" y="997"/>
                        <a:pt x="1000" y="1010"/>
                      </a:cubicBezTo>
                      <a:cubicBezTo>
                        <a:pt x="872" y="1023"/>
                        <a:pt x="735" y="1027"/>
                        <a:pt x="617" y="1024"/>
                      </a:cubicBezTo>
                      <a:cubicBezTo>
                        <a:pt x="499" y="1021"/>
                        <a:pt x="383" y="1007"/>
                        <a:pt x="293" y="990"/>
                      </a:cubicBezTo>
                      <a:cubicBezTo>
                        <a:pt x="203" y="973"/>
                        <a:pt x="125" y="947"/>
                        <a:pt x="76" y="920"/>
                      </a:cubicBezTo>
                      <a:cubicBezTo>
                        <a:pt x="27" y="893"/>
                        <a:pt x="0" y="860"/>
                        <a:pt x="0" y="830"/>
                      </a:cubicBezTo>
                      <a:cubicBezTo>
                        <a:pt x="0" y="800"/>
                        <a:pt x="27" y="767"/>
                        <a:pt x="76" y="740"/>
                      </a:cubicBezTo>
                      <a:cubicBezTo>
                        <a:pt x="125" y="713"/>
                        <a:pt x="203" y="687"/>
                        <a:pt x="293" y="670"/>
                      </a:cubicBezTo>
                      <a:cubicBezTo>
                        <a:pt x="383" y="653"/>
                        <a:pt x="499" y="639"/>
                        <a:pt x="617" y="636"/>
                      </a:cubicBezTo>
                      <a:cubicBezTo>
                        <a:pt x="735" y="633"/>
                        <a:pt x="872" y="637"/>
                        <a:pt x="1000" y="650"/>
                      </a:cubicBezTo>
                      <a:cubicBezTo>
                        <a:pt x="1128" y="663"/>
                        <a:pt x="1265" y="686"/>
                        <a:pt x="1383" y="716"/>
                      </a:cubicBezTo>
                      <a:cubicBezTo>
                        <a:pt x="1501" y="746"/>
                        <a:pt x="1617" y="786"/>
                        <a:pt x="1707" y="830"/>
                      </a:cubicBezTo>
                      <a:cubicBezTo>
                        <a:pt x="1797" y="874"/>
                        <a:pt x="1875" y="927"/>
                        <a:pt x="1924" y="980"/>
                      </a:cubicBezTo>
                      <a:cubicBezTo>
                        <a:pt x="1973" y="1033"/>
                        <a:pt x="2000" y="1093"/>
                        <a:pt x="2000" y="1150"/>
                      </a:cubicBezTo>
                      <a:cubicBezTo>
                        <a:pt x="2000" y="1207"/>
                        <a:pt x="1973" y="1267"/>
                        <a:pt x="1924" y="1320"/>
                      </a:cubicBezTo>
                      <a:cubicBezTo>
                        <a:pt x="1875" y="1373"/>
                        <a:pt x="1797" y="1426"/>
                        <a:pt x="1707" y="1470"/>
                      </a:cubicBezTo>
                      <a:cubicBezTo>
                        <a:pt x="1617" y="1514"/>
                        <a:pt x="1501" y="1554"/>
                        <a:pt x="1383" y="1584"/>
                      </a:cubicBezTo>
                      <a:cubicBezTo>
                        <a:pt x="1265" y="1614"/>
                        <a:pt x="1128" y="1637"/>
                        <a:pt x="1000" y="1650"/>
                      </a:cubicBezTo>
                      <a:cubicBezTo>
                        <a:pt x="872" y="1663"/>
                        <a:pt x="735" y="1667"/>
                        <a:pt x="617" y="1664"/>
                      </a:cubicBezTo>
                      <a:cubicBezTo>
                        <a:pt x="499" y="1661"/>
                        <a:pt x="383" y="1647"/>
                        <a:pt x="293" y="1630"/>
                      </a:cubicBezTo>
                      <a:cubicBezTo>
                        <a:pt x="203" y="1613"/>
                        <a:pt x="125" y="1587"/>
                        <a:pt x="76" y="1560"/>
                      </a:cubicBezTo>
                      <a:cubicBezTo>
                        <a:pt x="27" y="1533"/>
                        <a:pt x="0" y="1500"/>
                        <a:pt x="0" y="1470"/>
                      </a:cubicBezTo>
                      <a:cubicBezTo>
                        <a:pt x="0" y="1440"/>
                        <a:pt x="27" y="1407"/>
                        <a:pt x="76" y="1380"/>
                      </a:cubicBezTo>
                      <a:cubicBezTo>
                        <a:pt x="125" y="1353"/>
                        <a:pt x="203" y="1327"/>
                        <a:pt x="293" y="1310"/>
                      </a:cubicBezTo>
                      <a:cubicBezTo>
                        <a:pt x="383" y="1293"/>
                        <a:pt x="499" y="1279"/>
                        <a:pt x="617" y="1276"/>
                      </a:cubicBezTo>
                      <a:cubicBezTo>
                        <a:pt x="735" y="1273"/>
                        <a:pt x="872" y="1277"/>
                        <a:pt x="1000" y="1290"/>
                      </a:cubicBezTo>
                      <a:cubicBezTo>
                        <a:pt x="1128" y="1303"/>
                        <a:pt x="1265" y="1326"/>
                        <a:pt x="1383" y="1356"/>
                      </a:cubicBezTo>
                      <a:cubicBezTo>
                        <a:pt x="1501" y="1386"/>
                        <a:pt x="1617" y="1426"/>
                        <a:pt x="1707" y="1470"/>
                      </a:cubicBezTo>
                      <a:cubicBezTo>
                        <a:pt x="1797" y="1514"/>
                        <a:pt x="1875" y="1567"/>
                        <a:pt x="1924" y="1620"/>
                      </a:cubicBezTo>
                      <a:cubicBezTo>
                        <a:pt x="1973" y="1673"/>
                        <a:pt x="2000" y="1733"/>
                        <a:pt x="2000" y="1790"/>
                      </a:cubicBezTo>
                      <a:cubicBezTo>
                        <a:pt x="2000" y="1847"/>
                        <a:pt x="1973" y="1907"/>
                        <a:pt x="1924" y="1960"/>
                      </a:cubicBezTo>
                      <a:cubicBezTo>
                        <a:pt x="1875" y="2013"/>
                        <a:pt x="1797" y="2066"/>
                        <a:pt x="1707" y="2110"/>
                      </a:cubicBezTo>
                      <a:cubicBezTo>
                        <a:pt x="1617" y="2154"/>
                        <a:pt x="1501" y="2194"/>
                        <a:pt x="1383" y="2224"/>
                      </a:cubicBezTo>
                      <a:cubicBezTo>
                        <a:pt x="1265" y="2254"/>
                        <a:pt x="1128" y="2277"/>
                        <a:pt x="1000" y="2290"/>
                      </a:cubicBezTo>
                      <a:cubicBezTo>
                        <a:pt x="872" y="2303"/>
                        <a:pt x="735" y="2307"/>
                        <a:pt x="617" y="2304"/>
                      </a:cubicBezTo>
                      <a:cubicBezTo>
                        <a:pt x="499" y="2301"/>
                        <a:pt x="383" y="2287"/>
                        <a:pt x="293" y="2270"/>
                      </a:cubicBezTo>
                      <a:cubicBezTo>
                        <a:pt x="203" y="2253"/>
                        <a:pt x="125" y="2227"/>
                        <a:pt x="76" y="2200"/>
                      </a:cubicBezTo>
                      <a:cubicBezTo>
                        <a:pt x="27" y="2173"/>
                        <a:pt x="0" y="2140"/>
                        <a:pt x="0" y="2110"/>
                      </a:cubicBezTo>
                      <a:cubicBezTo>
                        <a:pt x="0" y="2080"/>
                        <a:pt x="27" y="2047"/>
                        <a:pt x="76" y="2020"/>
                      </a:cubicBezTo>
                      <a:cubicBezTo>
                        <a:pt x="125" y="1993"/>
                        <a:pt x="203" y="1967"/>
                        <a:pt x="293" y="1950"/>
                      </a:cubicBezTo>
                      <a:cubicBezTo>
                        <a:pt x="383" y="1933"/>
                        <a:pt x="499" y="1919"/>
                        <a:pt x="617" y="1916"/>
                      </a:cubicBezTo>
                      <a:cubicBezTo>
                        <a:pt x="735" y="1913"/>
                        <a:pt x="872" y="1917"/>
                        <a:pt x="1000" y="1930"/>
                      </a:cubicBezTo>
                      <a:cubicBezTo>
                        <a:pt x="1128" y="1943"/>
                        <a:pt x="1265" y="1966"/>
                        <a:pt x="1383" y="1996"/>
                      </a:cubicBezTo>
                      <a:cubicBezTo>
                        <a:pt x="1501" y="2026"/>
                        <a:pt x="1617" y="2066"/>
                        <a:pt x="1707" y="2110"/>
                      </a:cubicBezTo>
                      <a:cubicBezTo>
                        <a:pt x="1797" y="2154"/>
                        <a:pt x="1875" y="2207"/>
                        <a:pt x="1924" y="2260"/>
                      </a:cubicBezTo>
                      <a:cubicBezTo>
                        <a:pt x="1973" y="2313"/>
                        <a:pt x="2000" y="2373"/>
                        <a:pt x="2000" y="2430"/>
                      </a:cubicBezTo>
                      <a:cubicBezTo>
                        <a:pt x="2000" y="2487"/>
                        <a:pt x="1973" y="2547"/>
                        <a:pt x="1924" y="2600"/>
                      </a:cubicBezTo>
                      <a:cubicBezTo>
                        <a:pt x="1875" y="2653"/>
                        <a:pt x="1797" y="2706"/>
                        <a:pt x="1707" y="2750"/>
                      </a:cubicBezTo>
                      <a:cubicBezTo>
                        <a:pt x="1617" y="2794"/>
                        <a:pt x="1501" y="2834"/>
                        <a:pt x="1383" y="2864"/>
                      </a:cubicBezTo>
                      <a:cubicBezTo>
                        <a:pt x="1265" y="2894"/>
                        <a:pt x="1128" y="2917"/>
                        <a:pt x="1000" y="2930"/>
                      </a:cubicBezTo>
                      <a:cubicBezTo>
                        <a:pt x="872" y="2943"/>
                        <a:pt x="735" y="2947"/>
                        <a:pt x="617" y="2944"/>
                      </a:cubicBezTo>
                      <a:cubicBezTo>
                        <a:pt x="499" y="2941"/>
                        <a:pt x="383" y="2927"/>
                        <a:pt x="293" y="2910"/>
                      </a:cubicBezTo>
                      <a:cubicBezTo>
                        <a:pt x="203" y="2893"/>
                        <a:pt x="125" y="2867"/>
                        <a:pt x="76" y="2840"/>
                      </a:cubicBezTo>
                      <a:cubicBezTo>
                        <a:pt x="27" y="2813"/>
                        <a:pt x="0" y="2780"/>
                        <a:pt x="0" y="2750"/>
                      </a:cubicBezTo>
                      <a:cubicBezTo>
                        <a:pt x="0" y="2720"/>
                        <a:pt x="27" y="2687"/>
                        <a:pt x="76" y="2660"/>
                      </a:cubicBezTo>
                      <a:cubicBezTo>
                        <a:pt x="125" y="2633"/>
                        <a:pt x="203" y="2607"/>
                        <a:pt x="293" y="2590"/>
                      </a:cubicBezTo>
                      <a:cubicBezTo>
                        <a:pt x="383" y="2573"/>
                        <a:pt x="499" y="2559"/>
                        <a:pt x="617" y="2556"/>
                      </a:cubicBezTo>
                      <a:cubicBezTo>
                        <a:pt x="735" y="2553"/>
                        <a:pt x="872" y="2557"/>
                        <a:pt x="1000" y="2570"/>
                      </a:cubicBezTo>
                      <a:cubicBezTo>
                        <a:pt x="1128" y="2583"/>
                        <a:pt x="1265" y="2606"/>
                        <a:pt x="1383" y="2636"/>
                      </a:cubicBezTo>
                      <a:cubicBezTo>
                        <a:pt x="1501" y="2666"/>
                        <a:pt x="1617" y="2706"/>
                        <a:pt x="1707" y="2750"/>
                      </a:cubicBezTo>
                      <a:cubicBezTo>
                        <a:pt x="1797" y="2794"/>
                        <a:pt x="1875" y="2847"/>
                        <a:pt x="1924" y="2900"/>
                      </a:cubicBezTo>
                      <a:cubicBezTo>
                        <a:pt x="1973" y="2953"/>
                        <a:pt x="2000" y="3013"/>
                        <a:pt x="2000" y="3070"/>
                      </a:cubicBezTo>
                      <a:cubicBezTo>
                        <a:pt x="2000" y="3127"/>
                        <a:pt x="1973" y="3187"/>
                        <a:pt x="1924" y="3240"/>
                      </a:cubicBezTo>
                      <a:cubicBezTo>
                        <a:pt x="1875" y="3293"/>
                        <a:pt x="1797" y="3346"/>
                        <a:pt x="1707" y="3390"/>
                      </a:cubicBezTo>
                      <a:cubicBezTo>
                        <a:pt x="1617" y="3434"/>
                        <a:pt x="1501" y="3474"/>
                        <a:pt x="1383" y="3504"/>
                      </a:cubicBezTo>
                      <a:cubicBezTo>
                        <a:pt x="1265" y="3534"/>
                        <a:pt x="1128" y="3557"/>
                        <a:pt x="1000" y="3570"/>
                      </a:cubicBezTo>
                      <a:cubicBezTo>
                        <a:pt x="872" y="3583"/>
                        <a:pt x="735" y="3587"/>
                        <a:pt x="617" y="3584"/>
                      </a:cubicBezTo>
                      <a:cubicBezTo>
                        <a:pt x="499" y="3581"/>
                        <a:pt x="383" y="3567"/>
                        <a:pt x="293" y="3550"/>
                      </a:cubicBezTo>
                      <a:cubicBezTo>
                        <a:pt x="203" y="3533"/>
                        <a:pt x="125" y="3507"/>
                        <a:pt x="76" y="3480"/>
                      </a:cubicBezTo>
                      <a:cubicBezTo>
                        <a:pt x="27" y="3453"/>
                        <a:pt x="0" y="3420"/>
                        <a:pt x="0" y="3390"/>
                      </a:cubicBezTo>
                      <a:cubicBezTo>
                        <a:pt x="0" y="3360"/>
                        <a:pt x="27" y="3327"/>
                        <a:pt x="76" y="3300"/>
                      </a:cubicBezTo>
                      <a:cubicBezTo>
                        <a:pt x="125" y="3273"/>
                        <a:pt x="203" y="3247"/>
                        <a:pt x="293" y="3230"/>
                      </a:cubicBezTo>
                      <a:cubicBezTo>
                        <a:pt x="383" y="3213"/>
                        <a:pt x="499" y="3199"/>
                        <a:pt x="617" y="3196"/>
                      </a:cubicBezTo>
                      <a:cubicBezTo>
                        <a:pt x="735" y="3193"/>
                        <a:pt x="872" y="3197"/>
                        <a:pt x="1000" y="3210"/>
                      </a:cubicBezTo>
                      <a:cubicBezTo>
                        <a:pt x="1128" y="3223"/>
                        <a:pt x="1265" y="3246"/>
                        <a:pt x="1383" y="3276"/>
                      </a:cubicBezTo>
                      <a:cubicBezTo>
                        <a:pt x="1501" y="3306"/>
                        <a:pt x="1617" y="3346"/>
                        <a:pt x="1707" y="3390"/>
                      </a:cubicBezTo>
                      <a:cubicBezTo>
                        <a:pt x="1797" y="3434"/>
                        <a:pt x="1875" y="3487"/>
                        <a:pt x="1924" y="3540"/>
                      </a:cubicBezTo>
                      <a:cubicBezTo>
                        <a:pt x="1973" y="3593"/>
                        <a:pt x="2000" y="3653"/>
                        <a:pt x="2000" y="3710"/>
                      </a:cubicBezTo>
                      <a:cubicBezTo>
                        <a:pt x="2000" y="3767"/>
                        <a:pt x="1973" y="3827"/>
                        <a:pt x="1924" y="3880"/>
                      </a:cubicBezTo>
                      <a:cubicBezTo>
                        <a:pt x="1875" y="3933"/>
                        <a:pt x="1797" y="3986"/>
                        <a:pt x="1707" y="4030"/>
                      </a:cubicBezTo>
                      <a:cubicBezTo>
                        <a:pt x="1617" y="4074"/>
                        <a:pt x="1501" y="4114"/>
                        <a:pt x="1383" y="4144"/>
                      </a:cubicBezTo>
                      <a:cubicBezTo>
                        <a:pt x="1265" y="4174"/>
                        <a:pt x="1128" y="4197"/>
                        <a:pt x="1000" y="4210"/>
                      </a:cubicBezTo>
                      <a:cubicBezTo>
                        <a:pt x="872" y="4223"/>
                        <a:pt x="735" y="4227"/>
                        <a:pt x="617" y="4224"/>
                      </a:cubicBezTo>
                      <a:cubicBezTo>
                        <a:pt x="499" y="4221"/>
                        <a:pt x="383" y="4207"/>
                        <a:pt x="293" y="4190"/>
                      </a:cubicBezTo>
                      <a:cubicBezTo>
                        <a:pt x="203" y="4173"/>
                        <a:pt x="125" y="4147"/>
                        <a:pt x="76" y="4120"/>
                      </a:cubicBezTo>
                      <a:cubicBezTo>
                        <a:pt x="27" y="4093"/>
                        <a:pt x="0" y="4060"/>
                        <a:pt x="0" y="4030"/>
                      </a:cubicBezTo>
                      <a:cubicBezTo>
                        <a:pt x="0" y="4000"/>
                        <a:pt x="27" y="3967"/>
                        <a:pt x="76" y="3940"/>
                      </a:cubicBezTo>
                      <a:cubicBezTo>
                        <a:pt x="125" y="3913"/>
                        <a:pt x="203" y="3887"/>
                        <a:pt x="293" y="3870"/>
                      </a:cubicBezTo>
                      <a:cubicBezTo>
                        <a:pt x="383" y="3853"/>
                        <a:pt x="499" y="3839"/>
                        <a:pt x="617" y="3836"/>
                      </a:cubicBezTo>
                      <a:cubicBezTo>
                        <a:pt x="735" y="3833"/>
                        <a:pt x="872" y="3837"/>
                        <a:pt x="1000" y="3850"/>
                      </a:cubicBezTo>
                      <a:cubicBezTo>
                        <a:pt x="1128" y="3863"/>
                        <a:pt x="1265" y="3886"/>
                        <a:pt x="1383" y="3916"/>
                      </a:cubicBezTo>
                      <a:cubicBezTo>
                        <a:pt x="1501" y="3946"/>
                        <a:pt x="1617" y="3986"/>
                        <a:pt x="1707" y="4030"/>
                      </a:cubicBezTo>
                      <a:cubicBezTo>
                        <a:pt x="1797" y="4074"/>
                        <a:pt x="1875" y="4127"/>
                        <a:pt x="1924" y="4180"/>
                      </a:cubicBezTo>
                      <a:cubicBezTo>
                        <a:pt x="1973" y="4233"/>
                        <a:pt x="2000" y="4293"/>
                        <a:pt x="2000" y="4350"/>
                      </a:cubicBezTo>
                      <a:cubicBezTo>
                        <a:pt x="2000" y="4407"/>
                        <a:pt x="1973" y="4467"/>
                        <a:pt x="1924" y="4520"/>
                      </a:cubicBezTo>
                      <a:cubicBezTo>
                        <a:pt x="1875" y="4573"/>
                        <a:pt x="1797" y="4626"/>
                        <a:pt x="1707" y="4670"/>
                      </a:cubicBezTo>
                      <a:cubicBezTo>
                        <a:pt x="1617" y="4714"/>
                        <a:pt x="1501" y="4754"/>
                        <a:pt x="1383" y="4784"/>
                      </a:cubicBezTo>
                      <a:cubicBezTo>
                        <a:pt x="1265" y="4814"/>
                        <a:pt x="1128" y="4837"/>
                        <a:pt x="1000" y="4850"/>
                      </a:cubicBezTo>
                      <a:cubicBezTo>
                        <a:pt x="872" y="4863"/>
                        <a:pt x="744" y="4863"/>
                        <a:pt x="617" y="4864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80" name="Freeform 16"/>
                <p:cNvSpPr/>
                <p:nvPr/>
              </p:nvSpPr>
              <p:spPr>
                <a:xfrm>
                  <a:off x="1080" y="5028"/>
                  <a:ext cx="1800" cy="2652"/>
                </a:xfrm>
                <a:custGeom>
                  <a:avLst/>
                  <a:gdLst>
                    <a:gd name="txL" fmla="*/ 0 w 1980"/>
                    <a:gd name="txT" fmla="*/ 0 h 2652"/>
                    <a:gd name="txR" fmla="*/ 1980 w 1980"/>
                    <a:gd name="txB" fmla="*/ 2652 h 2652"/>
                  </a:gdLst>
                  <a:ahLst/>
                  <a:cxnLst>
                    <a:cxn ang="0">
                      <a:pos x="1980" y="0"/>
                    </a:cxn>
                    <a:cxn ang="0">
                      <a:pos x="0" y="0"/>
                    </a:cxn>
                    <a:cxn ang="0">
                      <a:pos x="0" y="2652"/>
                    </a:cxn>
                    <a:cxn ang="0">
                      <a:pos x="1980" y="2652"/>
                    </a:cxn>
                  </a:cxnLst>
                  <a:rect l="txL" t="txT" r="txR" b="txB"/>
                  <a:pathLst>
                    <a:path w="1980" h="2652">
                      <a:moveTo>
                        <a:pt x="1980" y="0"/>
                      </a:moveTo>
                      <a:lnTo>
                        <a:pt x="0" y="0"/>
                      </a:lnTo>
                      <a:lnTo>
                        <a:pt x="0" y="2652"/>
                      </a:lnTo>
                      <a:lnTo>
                        <a:pt x="1980" y="265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376" name="Group 17"/>
              <p:cNvGrpSpPr/>
              <p:nvPr/>
            </p:nvGrpSpPr>
            <p:grpSpPr>
              <a:xfrm>
                <a:off x="870" y="6573"/>
                <a:ext cx="406" cy="406"/>
                <a:chOff x="6300" y="6276"/>
                <a:chExt cx="406" cy="406"/>
              </a:xfrm>
            </p:grpSpPr>
            <p:sp>
              <p:nvSpPr>
                <p:cNvPr id="11377" name="Oval 18"/>
                <p:cNvSpPr/>
                <p:nvPr/>
              </p:nvSpPr>
              <p:spPr>
                <a:xfrm>
                  <a:off x="6300" y="6276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78" name="Text Box 19"/>
                <p:cNvSpPr txBox="1"/>
                <p:nvPr/>
              </p:nvSpPr>
              <p:spPr>
                <a:xfrm>
                  <a:off x="6401" y="6330"/>
                  <a:ext cx="300" cy="31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lIns="0" tIns="0" rIns="0" bIns="0"/>
                <a:p>
                  <a:pPr algn="just">
                    <a:buFont typeface="Wingdings" panose="05000000000000000000" pitchFamily="2" charset="2"/>
                  </a:pPr>
                  <a:r>
                    <a:rPr lang="en-US" altLang="zh-CN" sz="12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4000" b="1" dirty="0">
                    <a:solidFill>
                      <a:srgbClr val="9966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1364" name="Line 20"/>
            <p:cNvSpPr/>
            <p:nvPr/>
          </p:nvSpPr>
          <p:spPr>
            <a:xfrm flipV="1">
              <a:off x="3042" y="514"/>
              <a:ext cx="0" cy="437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365" name="Line 21"/>
            <p:cNvSpPr/>
            <p:nvPr/>
          </p:nvSpPr>
          <p:spPr>
            <a:xfrm rot="-5400000" flipH="1">
              <a:off x="2436" y="1030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11366" name="Group 22"/>
            <p:cNvGrpSpPr/>
            <p:nvPr/>
          </p:nvGrpSpPr>
          <p:grpSpPr>
            <a:xfrm flipV="1">
              <a:off x="2700" y="1075"/>
              <a:ext cx="294" cy="989"/>
              <a:chOff x="1980" y="5520"/>
              <a:chExt cx="735" cy="2472"/>
            </a:xfrm>
          </p:grpSpPr>
          <p:sp>
            <p:nvSpPr>
              <p:cNvPr id="11372" name="Freeform 23"/>
              <p:cNvSpPr/>
              <p:nvPr/>
            </p:nvSpPr>
            <p:spPr>
              <a:xfrm>
                <a:off x="2340" y="5520"/>
                <a:ext cx="1" cy="2472"/>
              </a:xfrm>
              <a:custGeom>
                <a:avLst/>
                <a:gdLst>
                  <a:gd name="txL" fmla="*/ 0 w 1"/>
                  <a:gd name="txT" fmla="*/ 0 h 2472"/>
                  <a:gd name="txR" fmla="*/ 1 w 1"/>
                  <a:gd name="txB" fmla="*/ 2472 h 2472"/>
                </a:gdLst>
                <a:ahLst/>
                <a:cxnLst>
                  <a:cxn ang="0">
                    <a:pos x="0" y="2472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2472">
                    <a:moveTo>
                      <a:pt x="0" y="247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73" name="Freeform 24"/>
              <p:cNvSpPr/>
              <p:nvPr/>
            </p:nvSpPr>
            <p:spPr>
              <a:xfrm>
                <a:off x="2580" y="5565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74" name="Freeform 25"/>
              <p:cNvSpPr/>
              <p:nvPr/>
            </p:nvSpPr>
            <p:spPr>
              <a:xfrm flipH="1">
                <a:off x="1980" y="5556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367" name="Group 26"/>
            <p:cNvGrpSpPr/>
            <p:nvPr/>
          </p:nvGrpSpPr>
          <p:grpSpPr>
            <a:xfrm>
              <a:off x="2757" y="469"/>
              <a:ext cx="213" cy="621"/>
              <a:chOff x="2174" y="3966"/>
              <a:chExt cx="532" cy="1551"/>
            </a:xfrm>
          </p:grpSpPr>
          <p:sp>
            <p:nvSpPr>
              <p:cNvPr id="11368" name="AutoShape 27"/>
              <p:cNvSpPr/>
              <p:nvPr/>
            </p:nvSpPr>
            <p:spPr>
              <a:xfrm rot="5400000" flipH="1">
                <a:off x="2020" y="4779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69" name="AutoShape 28"/>
              <p:cNvSpPr/>
              <p:nvPr/>
            </p:nvSpPr>
            <p:spPr>
              <a:xfrm rot="5400000" flipH="1">
                <a:off x="2021" y="4120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70" name="Text Box 29"/>
              <p:cNvSpPr txBox="1"/>
              <p:nvPr/>
            </p:nvSpPr>
            <p:spPr>
              <a:xfrm>
                <a:off x="2265" y="4872"/>
                <a:ext cx="441" cy="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7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71" name="Text Box 30"/>
              <p:cNvSpPr txBox="1"/>
              <p:nvPr/>
            </p:nvSpPr>
            <p:spPr>
              <a:xfrm>
                <a:off x="2247" y="4026"/>
                <a:ext cx="441" cy="5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269" name="Group 31"/>
          <p:cNvGrpSpPr/>
          <p:nvPr/>
        </p:nvGrpSpPr>
        <p:grpSpPr>
          <a:xfrm>
            <a:off x="4943475" y="1692275"/>
            <a:ext cx="1304925" cy="2641600"/>
            <a:chOff x="3360" y="475"/>
            <a:chExt cx="822" cy="1664"/>
          </a:xfrm>
        </p:grpSpPr>
        <p:grpSp>
          <p:nvGrpSpPr>
            <p:cNvPr id="11338" name="Group 32"/>
            <p:cNvGrpSpPr/>
            <p:nvPr/>
          </p:nvGrpSpPr>
          <p:grpSpPr>
            <a:xfrm>
              <a:off x="3732" y="1075"/>
              <a:ext cx="450" cy="1064"/>
              <a:chOff x="3960" y="5496"/>
              <a:chExt cx="1124" cy="2658"/>
            </a:xfrm>
          </p:grpSpPr>
          <p:sp>
            <p:nvSpPr>
              <p:cNvPr id="11357" name="Line 33"/>
              <p:cNvSpPr/>
              <p:nvPr/>
            </p:nvSpPr>
            <p:spPr>
              <a:xfrm>
                <a:off x="4514" y="5502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lg"/>
              </a:ln>
            </p:spPr>
          </p:sp>
          <p:sp>
            <p:nvSpPr>
              <p:cNvPr id="11358" name="Freeform 34"/>
              <p:cNvSpPr/>
              <p:nvPr/>
            </p:nvSpPr>
            <p:spPr>
              <a:xfrm>
                <a:off x="4589" y="5496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59" name="Freeform 35"/>
              <p:cNvSpPr/>
              <p:nvPr/>
            </p:nvSpPr>
            <p:spPr>
              <a:xfrm>
                <a:off x="4694" y="5496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60" name="Freeform 36"/>
              <p:cNvSpPr/>
              <p:nvPr/>
            </p:nvSpPr>
            <p:spPr>
              <a:xfrm>
                <a:off x="3960" y="5511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61" name="Freeform 37"/>
              <p:cNvSpPr/>
              <p:nvPr/>
            </p:nvSpPr>
            <p:spPr>
              <a:xfrm>
                <a:off x="4199" y="5496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339" name="Group 38"/>
            <p:cNvGrpSpPr/>
            <p:nvPr/>
          </p:nvGrpSpPr>
          <p:grpSpPr>
            <a:xfrm>
              <a:off x="3360" y="1200"/>
              <a:ext cx="804" cy="749"/>
              <a:chOff x="870" y="5808"/>
              <a:chExt cx="2010" cy="1872"/>
            </a:xfrm>
          </p:grpSpPr>
          <p:grpSp>
            <p:nvGrpSpPr>
              <p:cNvPr id="11351" name="Group 39"/>
              <p:cNvGrpSpPr/>
              <p:nvPr/>
            </p:nvGrpSpPr>
            <p:grpSpPr>
              <a:xfrm>
                <a:off x="1080" y="5808"/>
                <a:ext cx="1800" cy="1872"/>
                <a:chOff x="1080" y="5028"/>
                <a:chExt cx="2700" cy="2652"/>
              </a:xfrm>
            </p:grpSpPr>
            <p:sp>
              <p:nvSpPr>
                <p:cNvPr id="11355" name="Freeform 40"/>
                <p:cNvSpPr/>
                <p:nvPr/>
              </p:nvSpPr>
              <p:spPr>
                <a:xfrm flipV="1">
                  <a:off x="2340" y="5028"/>
                  <a:ext cx="1440" cy="2652"/>
                </a:xfrm>
                <a:custGeom>
                  <a:avLst/>
                  <a:gdLst>
                    <a:gd name="txL" fmla="*/ 0 w 2000"/>
                    <a:gd name="txT" fmla="*/ 0 h 4864"/>
                    <a:gd name="txR" fmla="*/ 2000 w 2000"/>
                    <a:gd name="txB" fmla="*/ 4864 h 4864"/>
                  </a:gdLst>
                  <a:ahLst/>
                  <a:cxnLst>
                    <a:cxn ang="0">
                      <a:pos x="1000" y="10"/>
                    </a:cxn>
                    <a:cxn ang="0">
                      <a:pos x="1707" y="190"/>
                    </a:cxn>
                    <a:cxn ang="0">
                      <a:pos x="2000" y="510"/>
                    </a:cxn>
                    <a:cxn ang="0">
                      <a:pos x="1707" y="830"/>
                    </a:cxn>
                    <a:cxn ang="0">
                      <a:pos x="1000" y="1010"/>
                    </a:cxn>
                    <a:cxn ang="0">
                      <a:pos x="293" y="990"/>
                    </a:cxn>
                    <a:cxn ang="0">
                      <a:pos x="0" y="830"/>
                    </a:cxn>
                    <a:cxn ang="0">
                      <a:pos x="293" y="670"/>
                    </a:cxn>
                    <a:cxn ang="0">
                      <a:pos x="1000" y="650"/>
                    </a:cxn>
                    <a:cxn ang="0">
                      <a:pos x="1707" y="830"/>
                    </a:cxn>
                    <a:cxn ang="0">
                      <a:pos x="2000" y="1150"/>
                    </a:cxn>
                    <a:cxn ang="0">
                      <a:pos x="1707" y="1470"/>
                    </a:cxn>
                    <a:cxn ang="0">
                      <a:pos x="1000" y="1650"/>
                    </a:cxn>
                    <a:cxn ang="0">
                      <a:pos x="293" y="1630"/>
                    </a:cxn>
                    <a:cxn ang="0">
                      <a:pos x="0" y="1470"/>
                    </a:cxn>
                    <a:cxn ang="0">
                      <a:pos x="293" y="1310"/>
                    </a:cxn>
                    <a:cxn ang="0">
                      <a:pos x="1000" y="1290"/>
                    </a:cxn>
                    <a:cxn ang="0">
                      <a:pos x="1707" y="1470"/>
                    </a:cxn>
                    <a:cxn ang="0">
                      <a:pos x="2000" y="1790"/>
                    </a:cxn>
                    <a:cxn ang="0">
                      <a:pos x="1707" y="2110"/>
                    </a:cxn>
                    <a:cxn ang="0">
                      <a:pos x="1000" y="2290"/>
                    </a:cxn>
                    <a:cxn ang="0">
                      <a:pos x="293" y="2270"/>
                    </a:cxn>
                    <a:cxn ang="0">
                      <a:pos x="0" y="2110"/>
                    </a:cxn>
                    <a:cxn ang="0">
                      <a:pos x="293" y="1950"/>
                    </a:cxn>
                    <a:cxn ang="0">
                      <a:pos x="1000" y="1930"/>
                    </a:cxn>
                    <a:cxn ang="0">
                      <a:pos x="1707" y="2110"/>
                    </a:cxn>
                    <a:cxn ang="0">
                      <a:pos x="2000" y="2430"/>
                    </a:cxn>
                    <a:cxn ang="0">
                      <a:pos x="1707" y="2750"/>
                    </a:cxn>
                    <a:cxn ang="0">
                      <a:pos x="1000" y="2930"/>
                    </a:cxn>
                    <a:cxn ang="0">
                      <a:pos x="293" y="2910"/>
                    </a:cxn>
                    <a:cxn ang="0">
                      <a:pos x="0" y="2750"/>
                    </a:cxn>
                    <a:cxn ang="0">
                      <a:pos x="293" y="2590"/>
                    </a:cxn>
                    <a:cxn ang="0">
                      <a:pos x="1000" y="2570"/>
                    </a:cxn>
                    <a:cxn ang="0">
                      <a:pos x="1707" y="2750"/>
                    </a:cxn>
                    <a:cxn ang="0">
                      <a:pos x="2000" y="3070"/>
                    </a:cxn>
                    <a:cxn ang="0">
                      <a:pos x="1707" y="3390"/>
                    </a:cxn>
                    <a:cxn ang="0">
                      <a:pos x="1000" y="3570"/>
                    </a:cxn>
                    <a:cxn ang="0">
                      <a:pos x="293" y="3550"/>
                    </a:cxn>
                    <a:cxn ang="0">
                      <a:pos x="0" y="3390"/>
                    </a:cxn>
                    <a:cxn ang="0">
                      <a:pos x="293" y="3230"/>
                    </a:cxn>
                    <a:cxn ang="0">
                      <a:pos x="1000" y="3210"/>
                    </a:cxn>
                    <a:cxn ang="0">
                      <a:pos x="1707" y="3390"/>
                    </a:cxn>
                    <a:cxn ang="0">
                      <a:pos x="2000" y="3710"/>
                    </a:cxn>
                    <a:cxn ang="0">
                      <a:pos x="1707" y="4030"/>
                    </a:cxn>
                    <a:cxn ang="0">
                      <a:pos x="1000" y="4210"/>
                    </a:cxn>
                    <a:cxn ang="0">
                      <a:pos x="293" y="4190"/>
                    </a:cxn>
                    <a:cxn ang="0">
                      <a:pos x="0" y="4030"/>
                    </a:cxn>
                    <a:cxn ang="0">
                      <a:pos x="293" y="3870"/>
                    </a:cxn>
                    <a:cxn ang="0">
                      <a:pos x="1000" y="3850"/>
                    </a:cxn>
                    <a:cxn ang="0">
                      <a:pos x="1707" y="4030"/>
                    </a:cxn>
                    <a:cxn ang="0">
                      <a:pos x="2000" y="4350"/>
                    </a:cxn>
                    <a:cxn ang="0">
                      <a:pos x="1707" y="4670"/>
                    </a:cxn>
                    <a:cxn ang="0">
                      <a:pos x="1000" y="4850"/>
                    </a:cxn>
                  </a:cxnLst>
                  <a:rect l="txL" t="txT" r="txR" b="txB"/>
                  <a:pathLst>
                    <a:path w="2000" h="4864">
                      <a:moveTo>
                        <a:pt x="617" y="16"/>
                      </a:moveTo>
                      <a:cubicBezTo>
                        <a:pt x="744" y="8"/>
                        <a:pt x="872" y="0"/>
                        <a:pt x="1000" y="10"/>
                      </a:cubicBezTo>
                      <a:cubicBezTo>
                        <a:pt x="1128" y="20"/>
                        <a:pt x="1265" y="46"/>
                        <a:pt x="1383" y="76"/>
                      </a:cubicBezTo>
                      <a:cubicBezTo>
                        <a:pt x="1501" y="106"/>
                        <a:pt x="1617" y="146"/>
                        <a:pt x="1707" y="190"/>
                      </a:cubicBezTo>
                      <a:cubicBezTo>
                        <a:pt x="1797" y="234"/>
                        <a:pt x="1875" y="287"/>
                        <a:pt x="1924" y="340"/>
                      </a:cubicBezTo>
                      <a:cubicBezTo>
                        <a:pt x="1973" y="393"/>
                        <a:pt x="2000" y="453"/>
                        <a:pt x="2000" y="510"/>
                      </a:cubicBezTo>
                      <a:cubicBezTo>
                        <a:pt x="2000" y="567"/>
                        <a:pt x="1973" y="627"/>
                        <a:pt x="1924" y="680"/>
                      </a:cubicBezTo>
                      <a:cubicBezTo>
                        <a:pt x="1875" y="733"/>
                        <a:pt x="1797" y="786"/>
                        <a:pt x="1707" y="830"/>
                      </a:cubicBezTo>
                      <a:cubicBezTo>
                        <a:pt x="1617" y="874"/>
                        <a:pt x="1501" y="914"/>
                        <a:pt x="1383" y="944"/>
                      </a:cubicBezTo>
                      <a:cubicBezTo>
                        <a:pt x="1265" y="974"/>
                        <a:pt x="1128" y="997"/>
                        <a:pt x="1000" y="1010"/>
                      </a:cubicBezTo>
                      <a:cubicBezTo>
                        <a:pt x="872" y="1023"/>
                        <a:pt x="735" y="1027"/>
                        <a:pt x="617" y="1024"/>
                      </a:cubicBezTo>
                      <a:cubicBezTo>
                        <a:pt x="499" y="1021"/>
                        <a:pt x="383" y="1007"/>
                        <a:pt x="293" y="990"/>
                      </a:cubicBezTo>
                      <a:cubicBezTo>
                        <a:pt x="203" y="973"/>
                        <a:pt x="125" y="947"/>
                        <a:pt x="76" y="920"/>
                      </a:cubicBezTo>
                      <a:cubicBezTo>
                        <a:pt x="27" y="893"/>
                        <a:pt x="0" y="860"/>
                        <a:pt x="0" y="830"/>
                      </a:cubicBezTo>
                      <a:cubicBezTo>
                        <a:pt x="0" y="800"/>
                        <a:pt x="27" y="767"/>
                        <a:pt x="76" y="740"/>
                      </a:cubicBezTo>
                      <a:cubicBezTo>
                        <a:pt x="125" y="713"/>
                        <a:pt x="203" y="687"/>
                        <a:pt x="293" y="670"/>
                      </a:cubicBezTo>
                      <a:cubicBezTo>
                        <a:pt x="383" y="653"/>
                        <a:pt x="499" y="639"/>
                        <a:pt x="617" y="636"/>
                      </a:cubicBezTo>
                      <a:cubicBezTo>
                        <a:pt x="735" y="633"/>
                        <a:pt x="872" y="637"/>
                        <a:pt x="1000" y="650"/>
                      </a:cubicBezTo>
                      <a:cubicBezTo>
                        <a:pt x="1128" y="663"/>
                        <a:pt x="1265" y="686"/>
                        <a:pt x="1383" y="716"/>
                      </a:cubicBezTo>
                      <a:cubicBezTo>
                        <a:pt x="1501" y="746"/>
                        <a:pt x="1617" y="786"/>
                        <a:pt x="1707" y="830"/>
                      </a:cubicBezTo>
                      <a:cubicBezTo>
                        <a:pt x="1797" y="874"/>
                        <a:pt x="1875" y="927"/>
                        <a:pt x="1924" y="980"/>
                      </a:cubicBezTo>
                      <a:cubicBezTo>
                        <a:pt x="1973" y="1033"/>
                        <a:pt x="2000" y="1093"/>
                        <a:pt x="2000" y="1150"/>
                      </a:cubicBezTo>
                      <a:cubicBezTo>
                        <a:pt x="2000" y="1207"/>
                        <a:pt x="1973" y="1267"/>
                        <a:pt x="1924" y="1320"/>
                      </a:cubicBezTo>
                      <a:cubicBezTo>
                        <a:pt x="1875" y="1373"/>
                        <a:pt x="1797" y="1426"/>
                        <a:pt x="1707" y="1470"/>
                      </a:cubicBezTo>
                      <a:cubicBezTo>
                        <a:pt x="1617" y="1514"/>
                        <a:pt x="1501" y="1554"/>
                        <a:pt x="1383" y="1584"/>
                      </a:cubicBezTo>
                      <a:cubicBezTo>
                        <a:pt x="1265" y="1614"/>
                        <a:pt x="1128" y="1637"/>
                        <a:pt x="1000" y="1650"/>
                      </a:cubicBezTo>
                      <a:cubicBezTo>
                        <a:pt x="872" y="1663"/>
                        <a:pt x="735" y="1667"/>
                        <a:pt x="617" y="1664"/>
                      </a:cubicBezTo>
                      <a:cubicBezTo>
                        <a:pt x="499" y="1661"/>
                        <a:pt x="383" y="1647"/>
                        <a:pt x="293" y="1630"/>
                      </a:cubicBezTo>
                      <a:cubicBezTo>
                        <a:pt x="203" y="1613"/>
                        <a:pt x="125" y="1587"/>
                        <a:pt x="76" y="1560"/>
                      </a:cubicBezTo>
                      <a:cubicBezTo>
                        <a:pt x="27" y="1533"/>
                        <a:pt x="0" y="1500"/>
                        <a:pt x="0" y="1470"/>
                      </a:cubicBezTo>
                      <a:cubicBezTo>
                        <a:pt x="0" y="1440"/>
                        <a:pt x="27" y="1407"/>
                        <a:pt x="76" y="1380"/>
                      </a:cubicBezTo>
                      <a:cubicBezTo>
                        <a:pt x="125" y="1353"/>
                        <a:pt x="203" y="1327"/>
                        <a:pt x="293" y="1310"/>
                      </a:cubicBezTo>
                      <a:cubicBezTo>
                        <a:pt x="383" y="1293"/>
                        <a:pt x="499" y="1279"/>
                        <a:pt x="617" y="1276"/>
                      </a:cubicBezTo>
                      <a:cubicBezTo>
                        <a:pt x="735" y="1273"/>
                        <a:pt x="872" y="1277"/>
                        <a:pt x="1000" y="1290"/>
                      </a:cubicBezTo>
                      <a:cubicBezTo>
                        <a:pt x="1128" y="1303"/>
                        <a:pt x="1265" y="1326"/>
                        <a:pt x="1383" y="1356"/>
                      </a:cubicBezTo>
                      <a:cubicBezTo>
                        <a:pt x="1501" y="1386"/>
                        <a:pt x="1617" y="1426"/>
                        <a:pt x="1707" y="1470"/>
                      </a:cubicBezTo>
                      <a:cubicBezTo>
                        <a:pt x="1797" y="1514"/>
                        <a:pt x="1875" y="1567"/>
                        <a:pt x="1924" y="1620"/>
                      </a:cubicBezTo>
                      <a:cubicBezTo>
                        <a:pt x="1973" y="1673"/>
                        <a:pt x="2000" y="1733"/>
                        <a:pt x="2000" y="1790"/>
                      </a:cubicBezTo>
                      <a:cubicBezTo>
                        <a:pt x="2000" y="1847"/>
                        <a:pt x="1973" y="1907"/>
                        <a:pt x="1924" y="1960"/>
                      </a:cubicBezTo>
                      <a:cubicBezTo>
                        <a:pt x="1875" y="2013"/>
                        <a:pt x="1797" y="2066"/>
                        <a:pt x="1707" y="2110"/>
                      </a:cubicBezTo>
                      <a:cubicBezTo>
                        <a:pt x="1617" y="2154"/>
                        <a:pt x="1501" y="2194"/>
                        <a:pt x="1383" y="2224"/>
                      </a:cubicBezTo>
                      <a:cubicBezTo>
                        <a:pt x="1265" y="2254"/>
                        <a:pt x="1128" y="2277"/>
                        <a:pt x="1000" y="2290"/>
                      </a:cubicBezTo>
                      <a:cubicBezTo>
                        <a:pt x="872" y="2303"/>
                        <a:pt x="735" y="2307"/>
                        <a:pt x="617" y="2304"/>
                      </a:cubicBezTo>
                      <a:cubicBezTo>
                        <a:pt x="499" y="2301"/>
                        <a:pt x="383" y="2287"/>
                        <a:pt x="293" y="2270"/>
                      </a:cubicBezTo>
                      <a:cubicBezTo>
                        <a:pt x="203" y="2253"/>
                        <a:pt x="125" y="2227"/>
                        <a:pt x="76" y="2200"/>
                      </a:cubicBezTo>
                      <a:cubicBezTo>
                        <a:pt x="27" y="2173"/>
                        <a:pt x="0" y="2140"/>
                        <a:pt x="0" y="2110"/>
                      </a:cubicBezTo>
                      <a:cubicBezTo>
                        <a:pt x="0" y="2080"/>
                        <a:pt x="27" y="2047"/>
                        <a:pt x="76" y="2020"/>
                      </a:cubicBezTo>
                      <a:cubicBezTo>
                        <a:pt x="125" y="1993"/>
                        <a:pt x="203" y="1967"/>
                        <a:pt x="293" y="1950"/>
                      </a:cubicBezTo>
                      <a:cubicBezTo>
                        <a:pt x="383" y="1933"/>
                        <a:pt x="499" y="1919"/>
                        <a:pt x="617" y="1916"/>
                      </a:cubicBezTo>
                      <a:cubicBezTo>
                        <a:pt x="735" y="1913"/>
                        <a:pt x="872" y="1917"/>
                        <a:pt x="1000" y="1930"/>
                      </a:cubicBezTo>
                      <a:cubicBezTo>
                        <a:pt x="1128" y="1943"/>
                        <a:pt x="1265" y="1966"/>
                        <a:pt x="1383" y="1996"/>
                      </a:cubicBezTo>
                      <a:cubicBezTo>
                        <a:pt x="1501" y="2026"/>
                        <a:pt x="1617" y="2066"/>
                        <a:pt x="1707" y="2110"/>
                      </a:cubicBezTo>
                      <a:cubicBezTo>
                        <a:pt x="1797" y="2154"/>
                        <a:pt x="1875" y="2207"/>
                        <a:pt x="1924" y="2260"/>
                      </a:cubicBezTo>
                      <a:cubicBezTo>
                        <a:pt x="1973" y="2313"/>
                        <a:pt x="2000" y="2373"/>
                        <a:pt x="2000" y="2430"/>
                      </a:cubicBezTo>
                      <a:cubicBezTo>
                        <a:pt x="2000" y="2487"/>
                        <a:pt x="1973" y="2547"/>
                        <a:pt x="1924" y="2600"/>
                      </a:cubicBezTo>
                      <a:cubicBezTo>
                        <a:pt x="1875" y="2653"/>
                        <a:pt x="1797" y="2706"/>
                        <a:pt x="1707" y="2750"/>
                      </a:cubicBezTo>
                      <a:cubicBezTo>
                        <a:pt x="1617" y="2794"/>
                        <a:pt x="1501" y="2834"/>
                        <a:pt x="1383" y="2864"/>
                      </a:cubicBezTo>
                      <a:cubicBezTo>
                        <a:pt x="1265" y="2894"/>
                        <a:pt x="1128" y="2917"/>
                        <a:pt x="1000" y="2930"/>
                      </a:cubicBezTo>
                      <a:cubicBezTo>
                        <a:pt x="872" y="2943"/>
                        <a:pt x="735" y="2947"/>
                        <a:pt x="617" y="2944"/>
                      </a:cubicBezTo>
                      <a:cubicBezTo>
                        <a:pt x="499" y="2941"/>
                        <a:pt x="383" y="2927"/>
                        <a:pt x="293" y="2910"/>
                      </a:cubicBezTo>
                      <a:cubicBezTo>
                        <a:pt x="203" y="2893"/>
                        <a:pt x="125" y="2867"/>
                        <a:pt x="76" y="2840"/>
                      </a:cubicBezTo>
                      <a:cubicBezTo>
                        <a:pt x="27" y="2813"/>
                        <a:pt x="0" y="2780"/>
                        <a:pt x="0" y="2750"/>
                      </a:cubicBezTo>
                      <a:cubicBezTo>
                        <a:pt x="0" y="2720"/>
                        <a:pt x="27" y="2687"/>
                        <a:pt x="76" y="2660"/>
                      </a:cubicBezTo>
                      <a:cubicBezTo>
                        <a:pt x="125" y="2633"/>
                        <a:pt x="203" y="2607"/>
                        <a:pt x="293" y="2590"/>
                      </a:cubicBezTo>
                      <a:cubicBezTo>
                        <a:pt x="383" y="2573"/>
                        <a:pt x="499" y="2559"/>
                        <a:pt x="617" y="2556"/>
                      </a:cubicBezTo>
                      <a:cubicBezTo>
                        <a:pt x="735" y="2553"/>
                        <a:pt x="872" y="2557"/>
                        <a:pt x="1000" y="2570"/>
                      </a:cubicBezTo>
                      <a:cubicBezTo>
                        <a:pt x="1128" y="2583"/>
                        <a:pt x="1265" y="2606"/>
                        <a:pt x="1383" y="2636"/>
                      </a:cubicBezTo>
                      <a:cubicBezTo>
                        <a:pt x="1501" y="2666"/>
                        <a:pt x="1617" y="2706"/>
                        <a:pt x="1707" y="2750"/>
                      </a:cubicBezTo>
                      <a:cubicBezTo>
                        <a:pt x="1797" y="2794"/>
                        <a:pt x="1875" y="2847"/>
                        <a:pt x="1924" y="2900"/>
                      </a:cubicBezTo>
                      <a:cubicBezTo>
                        <a:pt x="1973" y="2953"/>
                        <a:pt x="2000" y="3013"/>
                        <a:pt x="2000" y="3070"/>
                      </a:cubicBezTo>
                      <a:cubicBezTo>
                        <a:pt x="2000" y="3127"/>
                        <a:pt x="1973" y="3187"/>
                        <a:pt x="1924" y="3240"/>
                      </a:cubicBezTo>
                      <a:cubicBezTo>
                        <a:pt x="1875" y="3293"/>
                        <a:pt x="1797" y="3346"/>
                        <a:pt x="1707" y="3390"/>
                      </a:cubicBezTo>
                      <a:cubicBezTo>
                        <a:pt x="1617" y="3434"/>
                        <a:pt x="1501" y="3474"/>
                        <a:pt x="1383" y="3504"/>
                      </a:cubicBezTo>
                      <a:cubicBezTo>
                        <a:pt x="1265" y="3534"/>
                        <a:pt x="1128" y="3557"/>
                        <a:pt x="1000" y="3570"/>
                      </a:cubicBezTo>
                      <a:cubicBezTo>
                        <a:pt x="872" y="3583"/>
                        <a:pt x="735" y="3587"/>
                        <a:pt x="617" y="3584"/>
                      </a:cubicBezTo>
                      <a:cubicBezTo>
                        <a:pt x="499" y="3581"/>
                        <a:pt x="383" y="3567"/>
                        <a:pt x="293" y="3550"/>
                      </a:cubicBezTo>
                      <a:cubicBezTo>
                        <a:pt x="203" y="3533"/>
                        <a:pt x="125" y="3507"/>
                        <a:pt x="76" y="3480"/>
                      </a:cubicBezTo>
                      <a:cubicBezTo>
                        <a:pt x="27" y="3453"/>
                        <a:pt x="0" y="3420"/>
                        <a:pt x="0" y="3390"/>
                      </a:cubicBezTo>
                      <a:cubicBezTo>
                        <a:pt x="0" y="3360"/>
                        <a:pt x="27" y="3327"/>
                        <a:pt x="76" y="3300"/>
                      </a:cubicBezTo>
                      <a:cubicBezTo>
                        <a:pt x="125" y="3273"/>
                        <a:pt x="203" y="3247"/>
                        <a:pt x="293" y="3230"/>
                      </a:cubicBezTo>
                      <a:cubicBezTo>
                        <a:pt x="383" y="3213"/>
                        <a:pt x="499" y="3199"/>
                        <a:pt x="617" y="3196"/>
                      </a:cubicBezTo>
                      <a:cubicBezTo>
                        <a:pt x="735" y="3193"/>
                        <a:pt x="872" y="3197"/>
                        <a:pt x="1000" y="3210"/>
                      </a:cubicBezTo>
                      <a:cubicBezTo>
                        <a:pt x="1128" y="3223"/>
                        <a:pt x="1265" y="3246"/>
                        <a:pt x="1383" y="3276"/>
                      </a:cubicBezTo>
                      <a:cubicBezTo>
                        <a:pt x="1501" y="3306"/>
                        <a:pt x="1617" y="3346"/>
                        <a:pt x="1707" y="3390"/>
                      </a:cubicBezTo>
                      <a:cubicBezTo>
                        <a:pt x="1797" y="3434"/>
                        <a:pt x="1875" y="3487"/>
                        <a:pt x="1924" y="3540"/>
                      </a:cubicBezTo>
                      <a:cubicBezTo>
                        <a:pt x="1973" y="3593"/>
                        <a:pt x="2000" y="3653"/>
                        <a:pt x="2000" y="3710"/>
                      </a:cubicBezTo>
                      <a:cubicBezTo>
                        <a:pt x="2000" y="3767"/>
                        <a:pt x="1973" y="3827"/>
                        <a:pt x="1924" y="3880"/>
                      </a:cubicBezTo>
                      <a:cubicBezTo>
                        <a:pt x="1875" y="3933"/>
                        <a:pt x="1797" y="3986"/>
                        <a:pt x="1707" y="4030"/>
                      </a:cubicBezTo>
                      <a:cubicBezTo>
                        <a:pt x="1617" y="4074"/>
                        <a:pt x="1501" y="4114"/>
                        <a:pt x="1383" y="4144"/>
                      </a:cubicBezTo>
                      <a:cubicBezTo>
                        <a:pt x="1265" y="4174"/>
                        <a:pt x="1128" y="4197"/>
                        <a:pt x="1000" y="4210"/>
                      </a:cubicBezTo>
                      <a:cubicBezTo>
                        <a:pt x="872" y="4223"/>
                        <a:pt x="735" y="4227"/>
                        <a:pt x="617" y="4224"/>
                      </a:cubicBezTo>
                      <a:cubicBezTo>
                        <a:pt x="499" y="4221"/>
                        <a:pt x="383" y="4207"/>
                        <a:pt x="293" y="4190"/>
                      </a:cubicBezTo>
                      <a:cubicBezTo>
                        <a:pt x="203" y="4173"/>
                        <a:pt x="125" y="4147"/>
                        <a:pt x="76" y="4120"/>
                      </a:cubicBezTo>
                      <a:cubicBezTo>
                        <a:pt x="27" y="4093"/>
                        <a:pt x="0" y="4060"/>
                        <a:pt x="0" y="4030"/>
                      </a:cubicBezTo>
                      <a:cubicBezTo>
                        <a:pt x="0" y="4000"/>
                        <a:pt x="27" y="3967"/>
                        <a:pt x="76" y="3940"/>
                      </a:cubicBezTo>
                      <a:cubicBezTo>
                        <a:pt x="125" y="3913"/>
                        <a:pt x="203" y="3887"/>
                        <a:pt x="293" y="3870"/>
                      </a:cubicBezTo>
                      <a:cubicBezTo>
                        <a:pt x="383" y="3853"/>
                        <a:pt x="499" y="3839"/>
                        <a:pt x="617" y="3836"/>
                      </a:cubicBezTo>
                      <a:cubicBezTo>
                        <a:pt x="735" y="3833"/>
                        <a:pt x="872" y="3837"/>
                        <a:pt x="1000" y="3850"/>
                      </a:cubicBezTo>
                      <a:cubicBezTo>
                        <a:pt x="1128" y="3863"/>
                        <a:pt x="1265" y="3886"/>
                        <a:pt x="1383" y="3916"/>
                      </a:cubicBezTo>
                      <a:cubicBezTo>
                        <a:pt x="1501" y="3946"/>
                        <a:pt x="1617" y="3986"/>
                        <a:pt x="1707" y="4030"/>
                      </a:cubicBezTo>
                      <a:cubicBezTo>
                        <a:pt x="1797" y="4074"/>
                        <a:pt x="1875" y="4127"/>
                        <a:pt x="1924" y="4180"/>
                      </a:cubicBezTo>
                      <a:cubicBezTo>
                        <a:pt x="1973" y="4233"/>
                        <a:pt x="2000" y="4293"/>
                        <a:pt x="2000" y="4350"/>
                      </a:cubicBezTo>
                      <a:cubicBezTo>
                        <a:pt x="2000" y="4407"/>
                        <a:pt x="1973" y="4467"/>
                        <a:pt x="1924" y="4520"/>
                      </a:cubicBezTo>
                      <a:cubicBezTo>
                        <a:pt x="1875" y="4573"/>
                        <a:pt x="1797" y="4626"/>
                        <a:pt x="1707" y="4670"/>
                      </a:cubicBezTo>
                      <a:cubicBezTo>
                        <a:pt x="1617" y="4714"/>
                        <a:pt x="1501" y="4754"/>
                        <a:pt x="1383" y="4784"/>
                      </a:cubicBezTo>
                      <a:cubicBezTo>
                        <a:pt x="1265" y="4814"/>
                        <a:pt x="1128" y="4837"/>
                        <a:pt x="1000" y="4850"/>
                      </a:cubicBezTo>
                      <a:cubicBezTo>
                        <a:pt x="872" y="4863"/>
                        <a:pt x="744" y="4863"/>
                        <a:pt x="617" y="4864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56" name="Freeform 41"/>
                <p:cNvSpPr/>
                <p:nvPr/>
              </p:nvSpPr>
              <p:spPr>
                <a:xfrm>
                  <a:off x="1080" y="5028"/>
                  <a:ext cx="1800" cy="2652"/>
                </a:xfrm>
                <a:custGeom>
                  <a:avLst/>
                  <a:gdLst>
                    <a:gd name="txL" fmla="*/ 0 w 1980"/>
                    <a:gd name="txT" fmla="*/ 0 h 2652"/>
                    <a:gd name="txR" fmla="*/ 1980 w 1980"/>
                    <a:gd name="txB" fmla="*/ 2652 h 2652"/>
                  </a:gdLst>
                  <a:ahLst/>
                  <a:cxnLst>
                    <a:cxn ang="0">
                      <a:pos x="1980" y="0"/>
                    </a:cxn>
                    <a:cxn ang="0">
                      <a:pos x="0" y="0"/>
                    </a:cxn>
                    <a:cxn ang="0">
                      <a:pos x="0" y="2652"/>
                    </a:cxn>
                    <a:cxn ang="0">
                      <a:pos x="1980" y="2652"/>
                    </a:cxn>
                  </a:cxnLst>
                  <a:rect l="txL" t="txT" r="txR" b="txB"/>
                  <a:pathLst>
                    <a:path w="1980" h="2652">
                      <a:moveTo>
                        <a:pt x="1980" y="0"/>
                      </a:moveTo>
                      <a:lnTo>
                        <a:pt x="0" y="0"/>
                      </a:lnTo>
                      <a:lnTo>
                        <a:pt x="0" y="2652"/>
                      </a:lnTo>
                      <a:lnTo>
                        <a:pt x="1980" y="265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352" name="Group 42"/>
              <p:cNvGrpSpPr/>
              <p:nvPr/>
            </p:nvGrpSpPr>
            <p:grpSpPr>
              <a:xfrm>
                <a:off x="870" y="6573"/>
                <a:ext cx="406" cy="406"/>
                <a:chOff x="6300" y="6276"/>
                <a:chExt cx="406" cy="406"/>
              </a:xfrm>
            </p:grpSpPr>
            <p:sp>
              <p:nvSpPr>
                <p:cNvPr id="11353" name="Oval 43"/>
                <p:cNvSpPr/>
                <p:nvPr/>
              </p:nvSpPr>
              <p:spPr>
                <a:xfrm>
                  <a:off x="6300" y="6276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54" name="Text Box 44"/>
                <p:cNvSpPr txBox="1"/>
                <p:nvPr/>
              </p:nvSpPr>
              <p:spPr>
                <a:xfrm>
                  <a:off x="6401" y="6330"/>
                  <a:ext cx="300" cy="31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lIns="0" tIns="0" rIns="0" bIns="0"/>
                <a:p>
                  <a:pPr algn="just">
                    <a:buFont typeface="Wingdings" panose="05000000000000000000" pitchFamily="2" charset="2"/>
                  </a:pPr>
                  <a:r>
                    <a:rPr lang="en-US" altLang="zh-CN" sz="12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4000" b="1" dirty="0">
                    <a:solidFill>
                      <a:srgbClr val="9966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1340" name="Line 45"/>
            <p:cNvSpPr/>
            <p:nvPr/>
          </p:nvSpPr>
          <p:spPr>
            <a:xfrm>
              <a:off x="4140" y="514"/>
              <a:ext cx="0" cy="437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341" name="Line 46"/>
            <p:cNvSpPr/>
            <p:nvPr/>
          </p:nvSpPr>
          <p:spPr>
            <a:xfrm rot="-5400000" flipH="1">
              <a:off x="3612" y="1030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11342" name="Group 47"/>
            <p:cNvGrpSpPr/>
            <p:nvPr/>
          </p:nvGrpSpPr>
          <p:grpSpPr>
            <a:xfrm flipV="1">
              <a:off x="3810" y="1138"/>
              <a:ext cx="294" cy="989"/>
              <a:chOff x="1980" y="5520"/>
              <a:chExt cx="735" cy="2472"/>
            </a:xfrm>
          </p:grpSpPr>
          <p:sp>
            <p:nvSpPr>
              <p:cNvPr id="11348" name="Freeform 48"/>
              <p:cNvSpPr/>
              <p:nvPr/>
            </p:nvSpPr>
            <p:spPr>
              <a:xfrm>
                <a:off x="2340" y="5520"/>
                <a:ext cx="1" cy="2472"/>
              </a:xfrm>
              <a:custGeom>
                <a:avLst/>
                <a:gdLst>
                  <a:gd name="txL" fmla="*/ 0 w 1"/>
                  <a:gd name="txT" fmla="*/ 0 h 2472"/>
                  <a:gd name="txR" fmla="*/ 1 w 1"/>
                  <a:gd name="txB" fmla="*/ 2472 h 2472"/>
                </a:gdLst>
                <a:ahLst/>
                <a:cxnLst>
                  <a:cxn ang="0">
                    <a:pos x="0" y="2472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2472">
                    <a:moveTo>
                      <a:pt x="0" y="247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49" name="Freeform 49"/>
              <p:cNvSpPr/>
              <p:nvPr/>
            </p:nvSpPr>
            <p:spPr>
              <a:xfrm>
                <a:off x="2580" y="5565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50" name="Freeform 50"/>
              <p:cNvSpPr/>
              <p:nvPr/>
            </p:nvSpPr>
            <p:spPr>
              <a:xfrm flipH="1">
                <a:off x="1980" y="5556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343" name="Group 51"/>
            <p:cNvGrpSpPr/>
            <p:nvPr/>
          </p:nvGrpSpPr>
          <p:grpSpPr>
            <a:xfrm>
              <a:off x="3870" y="475"/>
              <a:ext cx="213" cy="621"/>
              <a:chOff x="2174" y="3966"/>
              <a:chExt cx="532" cy="1551"/>
            </a:xfrm>
          </p:grpSpPr>
          <p:sp>
            <p:nvSpPr>
              <p:cNvPr id="11344" name="AutoShape 52"/>
              <p:cNvSpPr/>
              <p:nvPr/>
            </p:nvSpPr>
            <p:spPr>
              <a:xfrm rot="5400000" flipH="1">
                <a:off x="2020" y="4779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45" name="AutoShape 53"/>
              <p:cNvSpPr/>
              <p:nvPr/>
            </p:nvSpPr>
            <p:spPr>
              <a:xfrm rot="5400000" flipH="1">
                <a:off x="2021" y="4120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46" name="Text Box 54"/>
              <p:cNvSpPr txBox="1"/>
              <p:nvPr/>
            </p:nvSpPr>
            <p:spPr>
              <a:xfrm>
                <a:off x="2265" y="4872"/>
                <a:ext cx="441" cy="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7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47" name="Text Box 55"/>
              <p:cNvSpPr txBox="1"/>
              <p:nvPr/>
            </p:nvSpPr>
            <p:spPr>
              <a:xfrm>
                <a:off x="2247" y="4026"/>
                <a:ext cx="441" cy="5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270" name="Group 56"/>
          <p:cNvGrpSpPr/>
          <p:nvPr/>
        </p:nvGrpSpPr>
        <p:grpSpPr>
          <a:xfrm>
            <a:off x="6619875" y="1692275"/>
            <a:ext cx="1304925" cy="2641600"/>
            <a:chOff x="4368" y="475"/>
            <a:chExt cx="822" cy="1664"/>
          </a:xfrm>
        </p:grpSpPr>
        <p:grpSp>
          <p:nvGrpSpPr>
            <p:cNvPr id="11314" name="Group 57"/>
            <p:cNvGrpSpPr/>
            <p:nvPr/>
          </p:nvGrpSpPr>
          <p:grpSpPr>
            <a:xfrm>
              <a:off x="4740" y="1075"/>
              <a:ext cx="450" cy="1064"/>
              <a:chOff x="3960" y="5496"/>
              <a:chExt cx="1124" cy="2658"/>
            </a:xfrm>
          </p:grpSpPr>
          <p:sp>
            <p:nvSpPr>
              <p:cNvPr id="11333" name="Line 58"/>
              <p:cNvSpPr/>
              <p:nvPr/>
            </p:nvSpPr>
            <p:spPr>
              <a:xfrm>
                <a:off x="4514" y="5502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lg"/>
              </a:ln>
            </p:spPr>
          </p:sp>
          <p:sp>
            <p:nvSpPr>
              <p:cNvPr id="11334" name="Freeform 59"/>
              <p:cNvSpPr/>
              <p:nvPr/>
            </p:nvSpPr>
            <p:spPr>
              <a:xfrm>
                <a:off x="4589" y="5496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35" name="Freeform 60"/>
              <p:cNvSpPr/>
              <p:nvPr/>
            </p:nvSpPr>
            <p:spPr>
              <a:xfrm>
                <a:off x="4694" y="5496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36" name="Freeform 61"/>
              <p:cNvSpPr/>
              <p:nvPr/>
            </p:nvSpPr>
            <p:spPr>
              <a:xfrm>
                <a:off x="3960" y="5511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37" name="Freeform 62"/>
              <p:cNvSpPr/>
              <p:nvPr/>
            </p:nvSpPr>
            <p:spPr>
              <a:xfrm>
                <a:off x="4199" y="5496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triangle" w="med" len="lg"/>
                <a:tailEnd type="non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315" name="Group 63"/>
            <p:cNvGrpSpPr/>
            <p:nvPr/>
          </p:nvGrpSpPr>
          <p:grpSpPr>
            <a:xfrm>
              <a:off x="4368" y="1200"/>
              <a:ext cx="804" cy="749"/>
              <a:chOff x="870" y="5808"/>
              <a:chExt cx="2010" cy="1872"/>
            </a:xfrm>
          </p:grpSpPr>
          <p:grpSp>
            <p:nvGrpSpPr>
              <p:cNvPr id="11327" name="Group 64"/>
              <p:cNvGrpSpPr/>
              <p:nvPr/>
            </p:nvGrpSpPr>
            <p:grpSpPr>
              <a:xfrm>
                <a:off x="1080" y="5808"/>
                <a:ext cx="1800" cy="1872"/>
                <a:chOff x="1080" y="5028"/>
                <a:chExt cx="2700" cy="2652"/>
              </a:xfrm>
            </p:grpSpPr>
            <p:sp>
              <p:nvSpPr>
                <p:cNvPr id="11331" name="Freeform 65"/>
                <p:cNvSpPr/>
                <p:nvPr/>
              </p:nvSpPr>
              <p:spPr>
                <a:xfrm flipV="1">
                  <a:off x="2340" y="5028"/>
                  <a:ext cx="1440" cy="2652"/>
                </a:xfrm>
                <a:custGeom>
                  <a:avLst/>
                  <a:gdLst>
                    <a:gd name="txL" fmla="*/ 0 w 2000"/>
                    <a:gd name="txT" fmla="*/ 0 h 4864"/>
                    <a:gd name="txR" fmla="*/ 2000 w 2000"/>
                    <a:gd name="txB" fmla="*/ 4864 h 4864"/>
                  </a:gdLst>
                  <a:ahLst/>
                  <a:cxnLst>
                    <a:cxn ang="0">
                      <a:pos x="1000" y="10"/>
                    </a:cxn>
                    <a:cxn ang="0">
                      <a:pos x="1707" y="190"/>
                    </a:cxn>
                    <a:cxn ang="0">
                      <a:pos x="2000" y="510"/>
                    </a:cxn>
                    <a:cxn ang="0">
                      <a:pos x="1707" y="830"/>
                    </a:cxn>
                    <a:cxn ang="0">
                      <a:pos x="1000" y="1010"/>
                    </a:cxn>
                    <a:cxn ang="0">
                      <a:pos x="293" y="990"/>
                    </a:cxn>
                    <a:cxn ang="0">
                      <a:pos x="0" y="830"/>
                    </a:cxn>
                    <a:cxn ang="0">
                      <a:pos x="293" y="670"/>
                    </a:cxn>
                    <a:cxn ang="0">
                      <a:pos x="1000" y="650"/>
                    </a:cxn>
                    <a:cxn ang="0">
                      <a:pos x="1707" y="830"/>
                    </a:cxn>
                    <a:cxn ang="0">
                      <a:pos x="2000" y="1150"/>
                    </a:cxn>
                    <a:cxn ang="0">
                      <a:pos x="1707" y="1470"/>
                    </a:cxn>
                    <a:cxn ang="0">
                      <a:pos x="1000" y="1650"/>
                    </a:cxn>
                    <a:cxn ang="0">
                      <a:pos x="293" y="1630"/>
                    </a:cxn>
                    <a:cxn ang="0">
                      <a:pos x="0" y="1470"/>
                    </a:cxn>
                    <a:cxn ang="0">
                      <a:pos x="293" y="1310"/>
                    </a:cxn>
                    <a:cxn ang="0">
                      <a:pos x="1000" y="1290"/>
                    </a:cxn>
                    <a:cxn ang="0">
                      <a:pos x="1707" y="1470"/>
                    </a:cxn>
                    <a:cxn ang="0">
                      <a:pos x="2000" y="1790"/>
                    </a:cxn>
                    <a:cxn ang="0">
                      <a:pos x="1707" y="2110"/>
                    </a:cxn>
                    <a:cxn ang="0">
                      <a:pos x="1000" y="2290"/>
                    </a:cxn>
                    <a:cxn ang="0">
                      <a:pos x="293" y="2270"/>
                    </a:cxn>
                    <a:cxn ang="0">
                      <a:pos x="0" y="2110"/>
                    </a:cxn>
                    <a:cxn ang="0">
                      <a:pos x="293" y="1950"/>
                    </a:cxn>
                    <a:cxn ang="0">
                      <a:pos x="1000" y="1930"/>
                    </a:cxn>
                    <a:cxn ang="0">
                      <a:pos x="1707" y="2110"/>
                    </a:cxn>
                    <a:cxn ang="0">
                      <a:pos x="2000" y="2430"/>
                    </a:cxn>
                    <a:cxn ang="0">
                      <a:pos x="1707" y="2750"/>
                    </a:cxn>
                    <a:cxn ang="0">
                      <a:pos x="1000" y="2930"/>
                    </a:cxn>
                    <a:cxn ang="0">
                      <a:pos x="293" y="2910"/>
                    </a:cxn>
                    <a:cxn ang="0">
                      <a:pos x="0" y="2750"/>
                    </a:cxn>
                    <a:cxn ang="0">
                      <a:pos x="293" y="2590"/>
                    </a:cxn>
                    <a:cxn ang="0">
                      <a:pos x="1000" y="2570"/>
                    </a:cxn>
                    <a:cxn ang="0">
                      <a:pos x="1707" y="2750"/>
                    </a:cxn>
                    <a:cxn ang="0">
                      <a:pos x="2000" y="3070"/>
                    </a:cxn>
                    <a:cxn ang="0">
                      <a:pos x="1707" y="3390"/>
                    </a:cxn>
                    <a:cxn ang="0">
                      <a:pos x="1000" y="3570"/>
                    </a:cxn>
                    <a:cxn ang="0">
                      <a:pos x="293" y="3550"/>
                    </a:cxn>
                    <a:cxn ang="0">
                      <a:pos x="0" y="3390"/>
                    </a:cxn>
                    <a:cxn ang="0">
                      <a:pos x="293" y="3230"/>
                    </a:cxn>
                    <a:cxn ang="0">
                      <a:pos x="1000" y="3210"/>
                    </a:cxn>
                    <a:cxn ang="0">
                      <a:pos x="1707" y="3390"/>
                    </a:cxn>
                    <a:cxn ang="0">
                      <a:pos x="2000" y="3710"/>
                    </a:cxn>
                    <a:cxn ang="0">
                      <a:pos x="1707" y="4030"/>
                    </a:cxn>
                    <a:cxn ang="0">
                      <a:pos x="1000" y="4210"/>
                    </a:cxn>
                    <a:cxn ang="0">
                      <a:pos x="293" y="4190"/>
                    </a:cxn>
                    <a:cxn ang="0">
                      <a:pos x="0" y="4030"/>
                    </a:cxn>
                    <a:cxn ang="0">
                      <a:pos x="293" y="3870"/>
                    </a:cxn>
                    <a:cxn ang="0">
                      <a:pos x="1000" y="3850"/>
                    </a:cxn>
                    <a:cxn ang="0">
                      <a:pos x="1707" y="4030"/>
                    </a:cxn>
                    <a:cxn ang="0">
                      <a:pos x="2000" y="4350"/>
                    </a:cxn>
                    <a:cxn ang="0">
                      <a:pos x="1707" y="4670"/>
                    </a:cxn>
                    <a:cxn ang="0">
                      <a:pos x="1000" y="4850"/>
                    </a:cxn>
                  </a:cxnLst>
                  <a:rect l="txL" t="txT" r="txR" b="txB"/>
                  <a:pathLst>
                    <a:path w="2000" h="4864">
                      <a:moveTo>
                        <a:pt x="617" y="16"/>
                      </a:moveTo>
                      <a:cubicBezTo>
                        <a:pt x="744" y="8"/>
                        <a:pt x="872" y="0"/>
                        <a:pt x="1000" y="10"/>
                      </a:cubicBezTo>
                      <a:cubicBezTo>
                        <a:pt x="1128" y="20"/>
                        <a:pt x="1265" y="46"/>
                        <a:pt x="1383" y="76"/>
                      </a:cubicBezTo>
                      <a:cubicBezTo>
                        <a:pt x="1501" y="106"/>
                        <a:pt x="1617" y="146"/>
                        <a:pt x="1707" y="190"/>
                      </a:cubicBezTo>
                      <a:cubicBezTo>
                        <a:pt x="1797" y="234"/>
                        <a:pt x="1875" y="287"/>
                        <a:pt x="1924" y="340"/>
                      </a:cubicBezTo>
                      <a:cubicBezTo>
                        <a:pt x="1973" y="393"/>
                        <a:pt x="2000" y="453"/>
                        <a:pt x="2000" y="510"/>
                      </a:cubicBezTo>
                      <a:cubicBezTo>
                        <a:pt x="2000" y="567"/>
                        <a:pt x="1973" y="627"/>
                        <a:pt x="1924" y="680"/>
                      </a:cubicBezTo>
                      <a:cubicBezTo>
                        <a:pt x="1875" y="733"/>
                        <a:pt x="1797" y="786"/>
                        <a:pt x="1707" y="830"/>
                      </a:cubicBezTo>
                      <a:cubicBezTo>
                        <a:pt x="1617" y="874"/>
                        <a:pt x="1501" y="914"/>
                        <a:pt x="1383" y="944"/>
                      </a:cubicBezTo>
                      <a:cubicBezTo>
                        <a:pt x="1265" y="974"/>
                        <a:pt x="1128" y="997"/>
                        <a:pt x="1000" y="1010"/>
                      </a:cubicBezTo>
                      <a:cubicBezTo>
                        <a:pt x="872" y="1023"/>
                        <a:pt x="735" y="1027"/>
                        <a:pt x="617" y="1024"/>
                      </a:cubicBezTo>
                      <a:cubicBezTo>
                        <a:pt x="499" y="1021"/>
                        <a:pt x="383" y="1007"/>
                        <a:pt x="293" y="990"/>
                      </a:cubicBezTo>
                      <a:cubicBezTo>
                        <a:pt x="203" y="973"/>
                        <a:pt x="125" y="947"/>
                        <a:pt x="76" y="920"/>
                      </a:cubicBezTo>
                      <a:cubicBezTo>
                        <a:pt x="27" y="893"/>
                        <a:pt x="0" y="860"/>
                        <a:pt x="0" y="830"/>
                      </a:cubicBezTo>
                      <a:cubicBezTo>
                        <a:pt x="0" y="800"/>
                        <a:pt x="27" y="767"/>
                        <a:pt x="76" y="740"/>
                      </a:cubicBezTo>
                      <a:cubicBezTo>
                        <a:pt x="125" y="713"/>
                        <a:pt x="203" y="687"/>
                        <a:pt x="293" y="670"/>
                      </a:cubicBezTo>
                      <a:cubicBezTo>
                        <a:pt x="383" y="653"/>
                        <a:pt x="499" y="639"/>
                        <a:pt x="617" y="636"/>
                      </a:cubicBezTo>
                      <a:cubicBezTo>
                        <a:pt x="735" y="633"/>
                        <a:pt x="872" y="637"/>
                        <a:pt x="1000" y="650"/>
                      </a:cubicBezTo>
                      <a:cubicBezTo>
                        <a:pt x="1128" y="663"/>
                        <a:pt x="1265" y="686"/>
                        <a:pt x="1383" y="716"/>
                      </a:cubicBezTo>
                      <a:cubicBezTo>
                        <a:pt x="1501" y="746"/>
                        <a:pt x="1617" y="786"/>
                        <a:pt x="1707" y="830"/>
                      </a:cubicBezTo>
                      <a:cubicBezTo>
                        <a:pt x="1797" y="874"/>
                        <a:pt x="1875" y="927"/>
                        <a:pt x="1924" y="980"/>
                      </a:cubicBezTo>
                      <a:cubicBezTo>
                        <a:pt x="1973" y="1033"/>
                        <a:pt x="2000" y="1093"/>
                        <a:pt x="2000" y="1150"/>
                      </a:cubicBezTo>
                      <a:cubicBezTo>
                        <a:pt x="2000" y="1207"/>
                        <a:pt x="1973" y="1267"/>
                        <a:pt x="1924" y="1320"/>
                      </a:cubicBezTo>
                      <a:cubicBezTo>
                        <a:pt x="1875" y="1373"/>
                        <a:pt x="1797" y="1426"/>
                        <a:pt x="1707" y="1470"/>
                      </a:cubicBezTo>
                      <a:cubicBezTo>
                        <a:pt x="1617" y="1514"/>
                        <a:pt x="1501" y="1554"/>
                        <a:pt x="1383" y="1584"/>
                      </a:cubicBezTo>
                      <a:cubicBezTo>
                        <a:pt x="1265" y="1614"/>
                        <a:pt x="1128" y="1637"/>
                        <a:pt x="1000" y="1650"/>
                      </a:cubicBezTo>
                      <a:cubicBezTo>
                        <a:pt x="872" y="1663"/>
                        <a:pt x="735" y="1667"/>
                        <a:pt x="617" y="1664"/>
                      </a:cubicBezTo>
                      <a:cubicBezTo>
                        <a:pt x="499" y="1661"/>
                        <a:pt x="383" y="1647"/>
                        <a:pt x="293" y="1630"/>
                      </a:cubicBezTo>
                      <a:cubicBezTo>
                        <a:pt x="203" y="1613"/>
                        <a:pt x="125" y="1587"/>
                        <a:pt x="76" y="1560"/>
                      </a:cubicBezTo>
                      <a:cubicBezTo>
                        <a:pt x="27" y="1533"/>
                        <a:pt x="0" y="1500"/>
                        <a:pt x="0" y="1470"/>
                      </a:cubicBezTo>
                      <a:cubicBezTo>
                        <a:pt x="0" y="1440"/>
                        <a:pt x="27" y="1407"/>
                        <a:pt x="76" y="1380"/>
                      </a:cubicBezTo>
                      <a:cubicBezTo>
                        <a:pt x="125" y="1353"/>
                        <a:pt x="203" y="1327"/>
                        <a:pt x="293" y="1310"/>
                      </a:cubicBezTo>
                      <a:cubicBezTo>
                        <a:pt x="383" y="1293"/>
                        <a:pt x="499" y="1279"/>
                        <a:pt x="617" y="1276"/>
                      </a:cubicBezTo>
                      <a:cubicBezTo>
                        <a:pt x="735" y="1273"/>
                        <a:pt x="872" y="1277"/>
                        <a:pt x="1000" y="1290"/>
                      </a:cubicBezTo>
                      <a:cubicBezTo>
                        <a:pt x="1128" y="1303"/>
                        <a:pt x="1265" y="1326"/>
                        <a:pt x="1383" y="1356"/>
                      </a:cubicBezTo>
                      <a:cubicBezTo>
                        <a:pt x="1501" y="1386"/>
                        <a:pt x="1617" y="1426"/>
                        <a:pt x="1707" y="1470"/>
                      </a:cubicBezTo>
                      <a:cubicBezTo>
                        <a:pt x="1797" y="1514"/>
                        <a:pt x="1875" y="1567"/>
                        <a:pt x="1924" y="1620"/>
                      </a:cubicBezTo>
                      <a:cubicBezTo>
                        <a:pt x="1973" y="1673"/>
                        <a:pt x="2000" y="1733"/>
                        <a:pt x="2000" y="1790"/>
                      </a:cubicBezTo>
                      <a:cubicBezTo>
                        <a:pt x="2000" y="1847"/>
                        <a:pt x="1973" y="1907"/>
                        <a:pt x="1924" y="1960"/>
                      </a:cubicBezTo>
                      <a:cubicBezTo>
                        <a:pt x="1875" y="2013"/>
                        <a:pt x="1797" y="2066"/>
                        <a:pt x="1707" y="2110"/>
                      </a:cubicBezTo>
                      <a:cubicBezTo>
                        <a:pt x="1617" y="2154"/>
                        <a:pt x="1501" y="2194"/>
                        <a:pt x="1383" y="2224"/>
                      </a:cubicBezTo>
                      <a:cubicBezTo>
                        <a:pt x="1265" y="2254"/>
                        <a:pt x="1128" y="2277"/>
                        <a:pt x="1000" y="2290"/>
                      </a:cubicBezTo>
                      <a:cubicBezTo>
                        <a:pt x="872" y="2303"/>
                        <a:pt x="735" y="2307"/>
                        <a:pt x="617" y="2304"/>
                      </a:cubicBezTo>
                      <a:cubicBezTo>
                        <a:pt x="499" y="2301"/>
                        <a:pt x="383" y="2287"/>
                        <a:pt x="293" y="2270"/>
                      </a:cubicBezTo>
                      <a:cubicBezTo>
                        <a:pt x="203" y="2253"/>
                        <a:pt x="125" y="2227"/>
                        <a:pt x="76" y="2200"/>
                      </a:cubicBezTo>
                      <a:cubicBezTo>
                        <a:pt x="27" y="2173"/>
                        <a:pt x="0" y="2140"/>
                        <a:pt x="0" y="2110"/>
                      </a:cubicBezTo>
                      <a:cubicBezTo>
                        <a:pt x="0" y="2080"/>
                        <a:pt x="27" y="2047"/>
                        <a:pt x="76" y="2020"/>
                      </a:cubicBezTo>
                      <a:cubicBezTo>
                        <a:pt x="125" y="1993"/>
                        <a:pt x="203" y="1967"/>
                        <a:pt x="293" y="1950"/>
                      </a:cubicBezTo>
                      <a:cubicBezTo>
                        <a:pt x="383" y="1933"/>
                        <a:pt x="499" y="1919"/>
                        <a:pt x="617" y="1916"/>
                      </a:cubicBezTo>
                      <a:cubicBezTo>
                        <a:pt x="735" y="1913"/>
                        <a:pt x="872" y="1917"/>
                        <a:pt x="1000" y="1930"/>
                      </a:cubicBezTo>
                      <a:cubicBezTo>
                        <a:pt x="1128" y="1943"/>
                        <a:pt x="1265" y="1966"/>
                        <a:pt x="1383" y="1996"/>
                      </a:cubicBezTo>
                      <a:cubicBezTo>
                        <a:pt x="1501" y="2026"/>
                        <a:pt x="1617" y="2066"/>
                        <a:pt x="1707" y="2110"/>
                      </a:cubicBezTo>
                      <a:cubicBezTo>
                        <a:pt x="1797" y="2154"/>
                        <a:pt x="1875" y="2207"/>
                        <a:pt x="1924" y="2260"/>
                      </a:cubicBezTo>
                      <a:cubicBezTo>
                        <a:pt x="1973" y="2313"/>
                        <a:pt x="2000" y="2373"/>
                        <a:pt x="2000" y="2430"/>
                      </a:cubicBezTo>
                      <a:cubicBezTo>
                        <a:pt x="2000" y="2487"/>
                        <a:pt x="1973" y="2547"/>
                        <a:pt x="1924" y="2600"/>
                      </a:cubicBezTo>
                      <a:cubicBezTo>
                        <a:pt x="1875" y="2653"/>
                        <a:pt x="1797" y="2706"/>
                        <a:pt x="1707" y="2750"/>
                      </a:cubicBezTo>
                      <a:cubicBezTo>
                        <a:pt x="1617" y="2794"/>
                        <a:pt x="1501" y="2834"/>
                        <a:pt x="1383" y="2864"/>
                      </a:cubicBezTo>
                      <a:cubicBezTo>
                        <a:pt x="1265" y="2894"/>
                        <a:pt x="1128" y="2917"/>
                        <a:pt x="1000" y="2930"/>
                      </a:cubicBezTo>
                      <a:cubicBezTo>
                        <a:pt x="872" y="2943"/>
                        <a:pt x="735" y="2947"/>
                        <a:pt x="617" y="2944"/>
                      </a:cubicBezTo>
                      <a:cubicBezTo>
                        <a:pt x="499" y="2941"/>
                        <a:pt x="383" y="2927"/>
                        <a:pt x="293" y="2910"/>
                      </a:cubicBezTo>
                      <a:cubicBezTo>
                        <a:pt x="203" y="2893"/>
                        <a:pt x="125" y="2867"/>
                        <a:pt x="76" y="2840"/>
                      </a:cubicBezTo>
                      <a:cubicBezTo>
                        <a:pt x="27" y="2813"/>
                        <a:pt x="0" y="2780"/>
                        <a:pt x="0" y="2750"/>
                      </a:cubicBezTo>
                      <a:cubicBezTo>
                        <a:pt x="0" y="2720"/>
                        <a:pt x="27" y="2687"/>
                        <a:pt x="76" y="2660"/>
                      </a:cubicBezTo>
                      <a:cubicBezTo>
                        <a:pt x="125" y="2633"/>
                        <a:pt x="203" y="2607"/>
                        <a:pt x="293" y="2590"/>
                      </a:cubicBezTo>
                      <a:cubicBezTo>
                        <a:pt x="383" y="2573"/>
                        <a:pt x="499" y="2559"/>
                        <a:pt x="617" y="2556"/>
                      </a:cubicBezTo>
                      <a:cubicBezTo>
                        <a:pt x="735" y="2553"/>
                        <a:pt x="872" y="2557"/>
                        <a:pt x="1000" y="2570"/>
                      </a:cubicBezTo>
                      <a:cubicBezTo>
                        <a:pt x="1128" y="2583"/>
                        <a:pt x="1265" y="2606"/>
                        <a:pt x="1383" y="2636"/>
                      </a:cubicBezTo>
                      <a:cubicBezTo>
                        <a:pt x="1501" y="2666"/>
                        <a:pt x="1617" y="2706"/>
                        <a:pt x="1707" y="2750"/>
                      </a:cubicBezTo>
                      <a:cubicBezTo>
                        <a:pt x="1797" y="2794"/>
                        <a:pt x="1875" y="2847"/>
                        <a:pt x="1924" y="2900"/>
                      </a:cubicBezTo>
                      <a:cubicBezTo>
                        <a:pt x="1973" y="2953"/>
                        <a:pt x="2000" y="3013"/>
                        <a:pt x="2000" y="3070"/>
                      </a:cubicBezTo>
                      <a:cubicBezTo>
                        <a:pt x="2000" y="3127"/>
                        <a:pt x="1973" y="3187"/>
                        <a:pt x="1924" y="3240"/>
                      </a:cubicBezTo>
                      <a:cubicBezTo>
                        <a:pt x="1875" y="3293"/>
                        <a:pt x="1797" y="3346"/>
                        <a:pt x="1707" y="3390"/>
                      </a:cubicBezTo>
                      <a:cubicBezTo>
                        <a:pt x="1617" y="3434"/>
                        <a:pt x="1501" y="3474"/>
                        <a:pt x="1383" y="3504"/>
                      </a:cubicBezTo>
                      <a:cubicBezTo>
                        <a:pt x="1265" y="3534"/>
                        <a:pt x="1128" y="3557"/>
                        <a:pt x="1000" y="3570"/>
                      </a:cubicBezTo>
                      <a:cubicBezTo>
                        <a:pt x="872" y="3583"/>
                        <a:pt x="735" y="3587"/>
                        <a:pt x="617" y="3584"/>
                      </a:cubicBezTo>
                      <a:cubicBezTo>
                        <a:pt x="499" y="3581"/>
                        <a:pt x="383" y="3567"/>
                        <a:pt x="293" y="3550"/>
                      </a:cubicBezTo>
                      <a:cubicBezTo>
                        <a:pt x="203" y="3533"/>
                        <a:pt x="125" y="3507"/>
                        <a:pt x="76" y="3480"/>
                      </a:cubicBezTo>
                      <a:cubicBezTo>
                        <a:pt x="27" y="3453"/>
                        <a:pt x="0" y="3420"/>
                        <a:pt x="0" y="3390"/>
                      </a:cubicBezTo>
                      <a:cubicBezTo>
                        <a:pt x="0" y="3360"/>
                        <a:pt x="27" y="3327"/>
                        <a:pt x="76" y="3300"/>
                      </a:cubicBezTo>
                      <a:cubicBezTo>
                        <a:pt x="125" y="3273"/>
                        <a:pt x="203" y="3247"/>
                        <a:pt x="293" y="3230"/>
                      </a:cubicBezTo>
                      <a:cubicBezTo>
                        <a:pt x="383" y="3213"/>
                        <a:pt x="499" y="3199"/>
                        <a:pt x="617" y="3196"/>
                      </a:cubicBezTo>
                      <a:cubicBezTo>
                        <a:pt x="735" y="3193"/>
                        <a:pt x="872" y="3197"/>
                        <a:pt x="1000" y="3210"/>
                      </a:cubicBezTo>
                      <a:cubicBezTo>
                        <a:pt x="1128" y="3223"/>
                        <a:pt x="1265" y="3246"/>
                        <a:pt x="1383" y="3276"/>
                      </a:cubicBezTo>
                      <a:cubicBezTo>
                        <a:pt x="1501" y="3306"/>
                        <a:pt x="1617" y="3346"/>
                        <a:pt x="1707" y="3390"/>
                      </a:cubicBezTo>
                      <a:cubicBezTo>
                        <a:pt x="1797" y="3434"/>
                        <a:pt x="1875" y="3487"/>
                        <a:pt x="1924" y="3540"/>
                      </a:cubicBezTo>
                      <a:cubicBezTo>
                        <a:pt x="1973" y="3593"/>
                        <a:pt x="2000" y="3653"/>
                        <a:pt x="2000" y="3710"/>
                      </a:cubicBezTo>
                      <a:cubicBezTo>
                        <a:pt x="2000" y="3767"/>
                        <a:pt x="1973" y="3827"/>
                        <a:pt x="1924" y="3880"/>
                      </a:cubicBezTo>
                      <a:cubicBezTo>
                        <a:pt x="1875" y="3933"/>
                        <a:pt x="1797" y="3986"/>
                        <a:pt x="1707" y="4030"/>
                      </a:cubicBezTo>
                      <a:cubicBezTo>
                        <a:pt x="1617" y="4074"/>
                        <a:pt x="1501" y="4114"/>
                        <a:pt x="1383" y="4144"/>
                      </a:cubicBezTo>
                      <a:cubicBezTo>
                        <a:pt x="1265" y="4174"/>
                        <a:pt x="1128" y="4197"/>
                        <a:pt x="1000" y="4210"/>
                      </a:cubicBezTo>
                      <a:cubicBezTo>
                        <a:pt x="872" y="4223"/>
                        <a:pt x="735" y="4227"/>
                        <a:pt x="617" y="4224"/>
                      </a:cubicBezTo>
                      <a:cubicBezTo>
                        <a:pt x="499" y="4221"/>
                        <a:pt x="383" y="4207"/>
                        <a:pt x="293" y="4190"/>
                      </a:cubicBezTo>
                      <a:cubicBezTo>
                        <a:pt x="203" y="4173"/>
                        <a:pt x="125" y="4147"/>
                        <a:pt x="76" y="4120"/>
                      </a:cubicBezTo>
                      <a:cubicBezTo>
                        <a:pt x="27" y="4093"/>
                        <a:pt x="0" y="4060"/>
                        <a:pt x="0" y="4030"/>
                      </a:cubicBezTo>
                      <a:cubicBezTo>
                        <a:pt x="0" y="4000"/>
                        <a:pt x="27" y="3967"/>
                        <a:pt x="76" y="3940"/>
                      </a:cubicBezTo>
                      <a:cubicBezTo>
                        <a:pt x="125" y="3913"/>
                        <a:pt x="203" y="3887"/>
                        <a:pt x="293" y="3870"/>
                      </a:cubicBezTo>
                      <a:cubicBezTo>
                        <a:pt x="383" y="3853"/>
                        <a:pt x="499" y="3839"/>
                        <a:pt x="617" y="3836"/>
                      </a:cubicBezTo>
                      <a:cubicBezTo>
                        <a:pt x="735" y="3833"/>
                        <a:pt x="872" y="3837"/>
                        <a:pt x="1000" y="3850"/>
                      </a:cubicBezTo>
                      <a:cubicBezTo>
                        <a:pt x="1128" y="3863"/>
                        <a:pt x="1265" y="3886"/>
                        <a:pt x="1383" y="3916"/>
                      </a:cubicBezTo>
                      <a:cubicBezTo>
                        <a:pt x="1501" y="3946"/>
                        <a:pt x="1617" y="3986"/>
                        <a:pt x="1707" y="4030"/>
                      </a:cubicBezTo>
                      <a:cubicBezTo>
                        <a:pt x="1797" y="4074"/>
                        <a:pt x="1875" y="4127"/>
                        <a:pt x="1924" y="4180"/>
                      </a:cubicBezTo>
                      <a:cubicBezTo>
                        <a:pt x="1973" y="4233"/>
                        <a:pt x="2000" y="4293"/>
                        <a:pt x="2000" y="4350"/>
                      </a:cubicBezTo>
                      <a:cubicBezTo>
                        <a:pt x="2000" y="4407"/>
                        <a:pt x="1973" y="4467"/>
                        <a:pt x="1924" y="4520"/>
                      </a:cubicBezTo>
                      <a:cubicBezTo>
                        <a:pt x="1875" y="4573"/>
                        <a:pt x="1797" y="4626"/>
                        <a:pt x="1707" y="4670"/>
                      </a:cubicBezTo>
                      <a:cubicBezTo>
                        <a:pt x="1617" y="4714"/>
                        <a:pt x="1501" y="4754"/>
                        <a:pt x="1383" y="4784"/>
                      </a:cubicBezTo>
                      <a:cubicBezTo>
                        <a:pt x="1265" y="4814"/>
                        <a:pt x="1128" y="4837"/>
                        <a:pt x="1000" y="4850"/>
                      </a:cubicBezTo>
                      <a:cubicBezTo>
                        <a:pt x="872" y="4863"/>
                        <a:pt x="744" y="4863"/>
                        <a:pt x="617" y="4864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32" name="Freeform 66"/>
                <p:cNvSpPr/>
                <p:nvPr/>
              </p:nvSpPr>
              <p:spPr>
                <a:xfrm>
                  <a:off x="1080" y="5028"/>
                  <a:ext cx="1800" cy="2652"/>
                </a:xfrm>
                <a:custGeom>
                  <a:avLst/>
                  <a:gdLst>
                    <a:gd name="txL" fmla="*/ 0 w 1980"/>
                    <a:gd name="txT" fmla="*/ 0 h 2652"/>
                    <a:gd name="txR" fmla="*/ 1980 w 1980"/>
                    <a:gd name="txB" fmla="*/ 2652 h 2652"/>
                  </a:gdLst>
                  <a:ahLst/>
                  <a:cxnLst>
                    <a:cxn ang="0">
                      <a:pos x="1980" y="0"/>
                    </a:cxn>
                    <a:cxn ang="0">
                      <a:pos x="0" y="0"/>
                    </a:cxn>
                    <a:cxn ang="0">
                      <a:pos x="0" y="2652"/>
                    </a:cxn>
                    <a:cxn ang="0">
                      <a:pos x="1980" y="2652"/>
                    </a:cxn>
                  </a:cxnLst>
                  <a:rect l="txL" t="txT" r="txR" b="txB"/>
                  <a:pathLst>
                    <a:path w="1980" h="2652">
                      <a:moveTo>
                        <a:pt x="1980" y="0"/>
                      </a:moveTo>
                      <a:lnTo>
                        <a:pt x="0" y="0"/>
                      </a:lnTo>
                      <a:lnTo>
                        <a:pt x="0" y="2652"/>
                      </a:lnTo>
                      <a:lnTo>
                        <a:pt x="1980" y="265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328" name="Group 67"/>
              <p:cNvGrpSpPr/>
              <p:nvPr/>
            </p:nvGrpSpPr>
            <p:grpSpPr>
              <a:xfrm>
                <a:off x="870" y="6573"/>
                <a:ext cx="406" cy="406"/>
                <a:chOff x="6300" y="6276"/>
                <a:chExt cx="406" cy="406"/>
              </a:xfrm>
            </p:grpSpPr>
            <p:sp>
              <p:nvSpPr>
                <p:cNvPr id="11329" name="Oval 68"/>
                <p:cNvSpPr/>
                <p:nvPr/>
              </p:nvSpPr>
              <p:spPr>
                <a:xfrm>
                  <a:off x="6300" y="6276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30" name="Text Box 69"/>
                <p:cNvSpPr txBox="1"/>
                <p:nvPr/>
              </p:nvSpPr>
              <p:spPr>
                <a:xfrm>
                  <a:off x="6401" y="6330"/>
                  <a:ext cx="300" cy="31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lIns="0" tIns="0" rIns="0" bIns="0"/>
                <a:p>
                  <a:pPr algn="just">
                    <a:buFont typeface="Wingdings" panose="05000000000000000000" pitchFamily="2" charset="2"/>
                  </a:pPr>
                  <a:r>
                    <a:rPr lang="en-US" altLang="zh-CN" sz="12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4000" b="1" dirty="0">
                    <a:solidFill>
                      <a:srgbClr val="9966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1316" name="Line 70"/>
            <p:cNvSpPr/>
            <p:nvPr/>
          </p:nvSpPr>
          <p:spPr>
            <a:xfrm flipV="1">
              <a:off x="5160" y="514"/>
              <a:ext cx="0" cy="437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317" name="Line 71"/>
            <p:cNvSpPr/>
            <p:nvPr/>
          </p:nvSpPr>
          <p:spPr>
            <a:xfrm rot="5400000">
              <a:off x="4620" y="1030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11318" name="Group 72"/>
            <p:cNvGrpSpPr/>
            <p:nvPr/>
          </p:nvGrpSpPr>
          <p:grpSpPr>
            <a:xfrm>
              <a:off x="4818" y="1075"/>
              <a:ext cx="294" cy="989"/>
              <a:chOff x="1980" y="5520"/>
              <a:chExt cx="735" cy="2472"/>
            </a:xfrm>
          </p:grpSpPr>
          <p:sp>
            <p:nvSpPr>
              <p:cNvPr id="11324" name="Freeform 73"/>
              <p:cNvSpPr/>
              <p:nvPr/>
            </p:nvSpPr>
            <p:spPr>
              <a:xfrm>
                <a:off x="2340" y="5520"/>
                <a:ext cx="1" cy="2472"/>
              </a:xfrm>
              <a:custGeom>
                <a:avLst/>
                <a:gdLst>
                  <a:gd name="txL" fmla="*/ 0 w 1"/>
                  <a:gd name="txT" fmla="*/ 0 h 2472"/>
                  <a:gd name="txR" fmla="*/ 1 w 1"/>
                  <a:gd name="txB" fmla="*/ 2472 h 2472"/>
                </a:gdLst>
                <a:ahLst/>
                <a:cxnLst>
                  <a:cxn ang="0">
                    <a:pos x="0" y="2472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2472">
                    <a:moveTo>
                      <a:pt x="0" y="247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25" name="Freeform 74"/>
              <p:cNvSpPr/>
              <p:nvPr/>
            </p:nvSpPr>
            <p:spPr>
              <a:xfrm>
                <a:off x="2580" y="5565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26" name="Freeform 75"/>
              <p:cNvSpPr/>
              <p:nvPr/>
            </p:nvSpPr>
            <p:spPr>
              <a:xfrm flipH="1">
                <a:off x="1980" y="5556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319" name="Group 76"/>
            <p:cNvGrpSpPr/>
            <p:nvPr/>
          </p:nvGrpSpPr>
          <p:grpSpPr>
            <a:xfrm>
              <a:off x="4872" y="475"/>
              <a:ext cx="213" cy="621"/>
              <a:chOff x="2174" y="3966"/>
              <a:chExt cx="532" cy="1551"/>
            </a:xfrm>
          </p:grpSpPr>
          <p:sp>
            <p:nvSpPr>
              <p:cNvPr id="11320" name="AutoShape 77"/>
              <p:cNvSpPr/>
              <p:nvPr/>
            </p:nvSpPr>
            <p:spPr>
              <a:xfrm rot="5400000" flipH="1">
                <a:off x="2020" y="4779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21" name="AutoShape 78"/>
              <p:cNvSpPr/>
              <p:nvPr/>
            </p:nvSpPr>
            <p:spPr>
              <a:xfrm rot="5400000" flipH="1">
                <a:off x="2021" y="4120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22" name="Text Box 79"/>
              <p:cNvSpPr txBox="1"/>
              <p:nvPr/>
            </p:nvSpPr>
            <p:spPr>
              <a:xfrm>
                <a:off x="2265" y="4872"/>
                <a:ext cx="441" cy="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7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23" name="Text Box 80"/>
              <p:cNvSpPr txBox="1"/>
              <p:nvPr/>
            </p:nvSpPr>
            <p:spPr>
              <a:xfrm>
                <a:off x="2247" y="4026"/>
                <a:ext cx="441" cy="5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271" name="Group 81"/>
          <p:cNvGrpSpPr/>
          <p:nvPr/>
        </p:nvGrpSpPr>
        <p:grpSpPr>
          <a:xfrm>
            <a:off x="1524000" y="1682750"/>
            <a:ext cx="1295400" cy="2684463"/>
            <a:chOff x="1152" y="469"/>
            <a:chExt cx="816" cy="1691"/>
          </a:xfrm>
        </p:grpSpPr>
        <p:grpSp>
          <p:nvGrpSpPr>
            <p:cNvPr id="11289" name="Group 82"/>
            <p:cNvGrpSpPr/>
            <p:nvPr/>
          </p:nvGrpSpPr>
          <p:grpSpPr>
            <a:xfrm>
              <a:off x="1518" y="1097"/>
              <a:ext cx="450" cy="1063"/>
              <a:chOff x="1786" y="5490"/>
              <a:chExt cx="1124" cy="2658"/>
            </a:xfrm>
          </p:grpSpPr>
          <p:sp>
            <p:nvSpPr>
              <p:cNvPr id="11309" name="Line 83"/>
              <p:cNvSpPr/>
              <p:nvPr/>
            </p:nvSpPr>
            <p:spPr>
              <a:xfrm>
                <a:off x="2340" y="5496"/>
                <a:ext cx="0" cy="265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11310" name="Freeform 84"/>
              <p:cNvSpPr/>
              <p:nvPr/>
            </p:nvSpPr>
            <p:spPr>
              <a:xfrm>
                <a:off x="2415" y="5490"/>
                <a:ext cx="240" cy="2520"/>
              </a:xfrm>
              <a:custGeom>
                <a:avLst/>
                <a:gdLst>
                  <a:gd name="txL" fmla="*/ 0 w 240"/>
                  <a:gd name="txT" fmla="*/ 0 h 2520"/>
                  <a:gd name="txR" fmla="*/ 240 w 240"/>
                  <a:gd name="txB" fmla="*/ 2520 h 2520"/>
                </a:gdLst>
                <a:ahLst/>
                <a:cxnLst>
                  <a:cxn ang="0">
                    <a:pos x="0" y="0"/>
                  </a:cxn>
                  <a:cxn ang="0">
                    <a:pos x="75" y="1065"/>
                  </a:cxn>
                  <a:cxn ang="0">
                    <a:pos x="240" y="2520"/>
                  </a:cxn>
                </a:cxnLst>
                <a:rect l="txL" t="txT" r="txR" b="txB"/>
                <a:pathLst>
                  <a:path w="240" h="2520">
                    <a:moveTo>
                      <a:pt x="0" y="0"/>
                    </a:moveTo>
                    <a:cubicBezTo>
                      <a:pt x="7" y="176"/>
                      <a:pt x="35" y="645"/>
                      <a:pt x="75" y="1065"/>
                    </a:cubicBezTo>
                    <a:cubicBezTo>
                      <a:pt x="105" y="1425"/>
                      <a:pt x="206" y="2217"/>
                      <a:pt x="24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11" name="Freeform 85"/>
              <p:cNvSpPr/>
              <p:nvPr/>
            </p:nvSpPr>
            <p:spPr>
              <a:xfrm>
                <a:off x="2520" y="5490"/>
                <a:ext cx="390" cy="2415"/>
              </a:xfrm>
              <a:custGeom>
                <a:avLst/>
                <a:gdLst>
                  <a:gd name="txL" fmla="*/ 0 w 390"/>
                  <a:gd name="txT" fmla="*/ 0 h 2415"/>
                  <a:gd name="txR" fmla="*/ 390 w 390"/>
                  <a:gd name="txB" fmla="*/ 2415 h 2415"/>
                </a:gdLst>
                <a:ahLst/>
                <a:cxnLst>
                  <a:cxn ang="0">
                    <a:pos x="0" y="0"/>
                  </a:cxn>
                  <a:cxn ang="0">
                    <a:pos x="135" y="1185"/>
                  </a:cxn>
                  <a:cxn ang="0">
                    <a:pos x="390" y="2415"/>
                  </a:cxn>
                </a:cxnLst>
                <a:rect l="txL" t="txT" r="txR" b="txB"/>
                <a:pathLst>
                  <a:path w="390" h="2415">
                    <a:moveTo>
                      <a:pt x="0" y="0"/>
                    </a:moveTo>
                    <a:cubicBezTo>
                      <a:pt x="20" y="197"/>
                      <a:pt x="70" y="783"/>
                      <a:pt x="135" y="1185"/>
                    </a:cubicBezTo>
                    <a:cubicBezTo>
                      <a:pt x="165" y="1545"/>
                      <a:pt x="337" y="2159"/>
                      <a:pt x="390" y="241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12" name="Freeform 86"/>
              <p:cNvSpPr/>
              <p:nvPr/>
            </p:nvSpPr>
            <p:spPr>
              <a:xfrm>
                <a:off x="1786" y="5505"/>
                <a:ext cx="374" cy="2400"/>
              </a:xfrm>
              <a:custGeom>
                <a:avLst/>
                <a:gdLst>
                  <a:gd name="txL" fmla="*/ 0 w 374"/>
                  <a:gd name="txT" fmla="*/ 0 h 2400"/>
                  <a:gd name="txR" fmla="*/ 374 w 374"/>
                  <a:gd name="txB" fmla="*/ 2400 h 2400"/>
                </a:gdLst>
                <a:ahLst/>
                <a:cxnLst>
                  <a:cxn ang="0">
                    <a:pos x="374" y="0"/>
                  </a:cxn>
                  <a:cxn ang="0">
                    <a:pos x="255" y="1170"/>
                  </a:cxn>
                  <a:cxn ang="0">
                    <a:pos x="0" y="2400"/>
                  </a:cxn>
                </a:cxnLst>
                <a:rect l="txL" t="txT" r="txR" b="txB"/>
                <a:pathLst>
                  <a:path w="374" h="2400">
                    <a:moveTo>
                      <a:pt x="374" y="0"/>
                    </a:moveTo>
                    <a:cubicBezTo>
                      <a:pt x="357" y="195"/>
                      <a:pt x="317" y="770"/>
                      <a:pt x="255" y="1170"/>
                    </a:cubicBezTo>
                    <a:cubicBezTo>
                      <a:pt x="225" y="1530"/>
                      <a:pt x="53" y="2144"/>
                      <a:pt x="0" y="240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13" name="Freeform 87"/>
              <p:cNvSpPr/>
              <p:nvPr/>
            </p:nvSpPr>
            <p:spPr>
              <a:xfrm>
                <a:off x="2025" y="5490"/>
                <a:ext cx="225" cy="2520"/>
              </a:xfrm>
              <a:custGeom>
                <a:avLst/>
                <a:gdLst>
                  <a:gd name="txL" fmla="*/ 0 w 225"/>
                  <a:gd name="txT" fmla="*/ 0 h 2520"/>
                  <a:gd name="txR" fmla="*/ 225 w 225"/>
                  <a:gd name="txB" fmla="*/ 2520 h 2520"/>
                </a:gdLst>
                <a:ahLst/>
                <a:cxnLst>
                  <a:cxn ang="0">
                    <a:pos x="225" y="0"/>
                  </a:cxn>
                  <a:cxn ang="0">
                    <a:pos x="165" y="1065"/>
                  </a:cxn>
                  <a:cxn ang="0">
                    <a:pos x="0" y="2520"/>
                  </a:cxn>
                </a:cxnLst>
                <a:rect l="txL" t="txT" r="txR" b="txB"/>
                <a:pathLst>
                  <a:path w="225" h="2520">
                    <a:moveTo>
                      <a:pt x="225" y="0"/>
                    </a:moveTo>
                    <a:cubicBezTo>
                      <a:pt x="218" y="177"/>
                      <a:pt x="203" y="645"/>
                      <a:pt x="165" y="1065"/>
                    </a:cubicBezTo>
                    <a:cubicBezTo>
                      <a:pt x="135" y="1425"/>
                      <a:pt x="34" y="2217"/>
                      <a:pt x="0" y="252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90" name="Group 88"/>
            <p:cNvGrpSpPr/>
            <p:nvPr/>
          </p:nvGrpSpPr>
          <p:grpSpPr>
            <a:xfrm>
              <a:off x="1152" y="1224"/>
              <a:ext cx="804" cy="749"/>
              <a:chOff x="870" y="5808"/>
              <a:chExt cx="2010" cy="1872"/>
            </a:xfrm>
          </p:grpSpPr>
          <p:grpSp>
            <p:nvGrpSpPr>
              <p:cNvPr id="11303" name="Group 89"/>
              <p:cNvGrpSpPr/>
              <p:nvPr/>
            </p:nvGrpSpPr>
            <p:grpSpPr>
              <a:xfrm>
                <a:off x="1080" y="5808"/>
                <a:ext cx="1800" cy="1872"/>
                <a:chOff x="1080" y="5028"/>
                <a:chExt cx="2700" cy="2652"/>
              </a:xfrm>
            </p:grpSpPr>
            <p:sp>
              <p:nvSpPr>
                <p:cNvPr id="11307" name="Freeform 90"/>
                <p:cNvSpPr/>
                <p:nvPr/>
              </p:nvSpPr>
              <p:spPr>
                <a:xfrm flipV="1">
                  <a:off x="2340" y="5028"/>
                  <a:ext cx="1440" cy="2652"/>
                </a:xfrm>
                <a:custGeom>
                  <a:avLst/>
                  <a:gdLst>
                    <a:gd name="txL" fmla="*/ 0 w 2000"/>
                    <a:gd name="txT" fmla="*/ 0 h 4864"/>
                    <a:gd name="txR" fmla="*/ 2000 w 2000"/>
                    <a:gd name="txB" fmla="*/ 4864 h 4864"/>
                  </a:gdLst>
                  <a:ahLst/>
                  <a:cxnLst>
                    <a:cxn ang="0">
                      <a:pos x="1000" y="10"/>
                    </a:cxn>
                    <a:cxn ang="0">
                      <a:pos x="1707" y="190"/>
                    </a:cxn>
                    <a:cxn ang="0">
                      <a:pos x="2000" y="510"/>
                    </a:cxn>
                    <a:cxn ang="0">
                      <a:pos x="1707" y="830"/>
                    </a:cxn>
                    <a:cxn ang="0">
                      <a:pos x="1000" y="1010"/>
                    </a:cxn>
                    <a:cxn ang="0">
                      <a:pos x="293" y="990"/>
                    </a:cxn>
                    <a:cxn ang="0">
                      <a:pos x="0" y="830"/>
                    </a:cxn>
                    <a:cxn ang="0">
                      <a:pos x="293" y="670"/>
                    </a:cxn>
                    <a:cxn ang="0">
                      <a:pos x="1000" y="650"/>
                    </a:cxn>
                    <a:cxn ang="0">
                      <a:pos x="1707" y="830"/>
                    </a:cxn>
                    <a:cxn ang="0">
                      <a:pos x="2000" y="1150"/>
                    </a:cxn>
                    <a:cxn ang="0">
                      <a:pos x="1707" y="1470"/>
                    </a:cxn>
                    <a:cxn ang="0">
                      <a:pos x="1000" y="1650"/>
                    </a:cxn>
                    <a:cxn ang="0">
                      <a:pos x="293" y="1630"/>
                    </a:cxn>
                    <a:cxn ang="0">
                      <a:pos x="0" y="1470"/>
                    </a:cxn>
                    <a:cxn ang="0">
                      <a:pos x="293" y="1310"/>
                    </a:cxn>
                    <a:cxn ang="0">
                      <a:pos x="1000" y="1290"/>
                    </a:cxn>
                    <a:cxn ang="0">
                      <a:pos x="1707" y="1470"/>
                    </a:cxn>
                    <a:cxn ang="0">
                      <a:pos x="2000" y="1790"/>
                    </a:cxn>
                    <a:cxn ang="0">
                      <a:pos x="1707" y="2110"/>
                    </a:cxn>
                    <a:cxn ang="0">
                      <a:pos x="1000" y="2290"/>
                    </a:cxn>
                    <a:cxn ang="0">
                      <a:pos x="293" y="2270"/>
                    </a:cxn>
                    <a:cxn ang="0">
                      <a:pos x="0" y="2110"/>
                    </a:cxn>
                    <a:cxn ang="0">
                      <a:pos x="293" y="1950"/>
                    </a:cxn>
                    <a:cxn ang="0">
                      <a:pos x="1000" y="1930"/>
                    </a:cxn>
                    <a:cxn ang="0">
                      <a:pos x="1707" y="2110"/>
                    </a:cxn>
                    <a:cxn ang="0">
                      <a:pos x="2000" y="2430"/>
                    </a:cxn>
                    <a:cxn ang="0">
                      <a:pos x="1707" y="2750"/>
                    </a:cxn>
                    <a:cxn ang="0">
                      <a:pos x="1000" y="2930"/>
                    </a:cxn>
                    <a:cxn ang="0">
                      <a:pos x="293" y="2910"/>
                    </a:cxn>
                    <a:cxn ang="0">
                      <a:pos x="0" y="2750"/>
                    </a:cxn>
                    <a:cxn ang="0">
                      <a:pos x="293" y="2590"/>
                    </a:cxn>
                    <a:cxn ang="0">
                      <a:pos x="1000" y="2570"/>
                    </a:cxn>
                    <a:cxn ang="0">
                      <a:pos x="1707" y="2750"/>
                    </a:cxn>
                    <a:cxn ang="0">
                      <a:pos x="2000" y="3070"/>
                    </a:cxn>
                    <a:cxn ang="0">
                      <a:pos x="1707" y="3390"/>
                    </a:cxn>
                    <a:cxn ang="0">
                      <a:pos x="1000" y="3570"/>
                    </a:cxn>
                    <a:cxn ang="0">
                      <a:pos x="293" y="3550"/>
                    </a:cxn>
                    <a:cxn ang="0">
                      <a:pos x="0" y="3390"/>
                    </a:cxn>
                    <a:cxn ang="0">
                      <a:pos x="293" y="3230"/>
                    </a:cxn>
                    <a:cxn ang="0">
                      <a:pos x="1000" y="3210"/>
                    </a:cxn>
                    <a:cxn ang="0">
                      <a:pos x="1707" y="3390"/>
                    </a:cxn>
                    <a:cxn ang="0">
                      <a:pos x="2000" y="3710"/>
                    </a:cxn>
                    <a:cxn ang="0">
                      <a:pos x="1707" y="4030"/>
                    </a:cxn>
                    <a:cxn ang="0">
                      <a:pos x="1000" y="4210"/>
                    </a:cxn>
                    <a:cxn ang="0">
                      <a:pos x="293" y="4190"/>
                    </a:cxn>
                    <a:cxn ang="0">
                      <a:pos x="0" y="4030"/>
                    </a:cxn>
                    <a:cxn ang="0">
                      <a:pos x="293" y="3870"/>
                    </a:cxn>
                    <a:cxn ang="0">
                      <a:pos x="1000" y="3850"/>
                    </a:cxn>
                    <a:cxn ang="0">
                      <a:pos x="1707" y="4030"/>
                    </a:cxn>
                    <a:cxn ang="0">
                      <a:pos x="2000" y="4350"/>
                    </a:cxn>
                    <a:cxn ang="0">
                      <a:pos x="1707" y="4670"/>
                    </a:cxn>
                    <a:cxn ang="0">
                      <a:pos x="1000" y="4850"/>
                    </a:cxn>
                  </a:cxnLst>
                  <a:rect l="txL" t="txT" r="txR" b="txB"/>
                  <a:pathLst>
                    <a:path w="2000" h="4864">
                      <a:moveTo>
                        <a:pt x="617" y="16"/>
                      </a:moveTo>
                      <a:cubicBezTo>
                        <a:pt x="744" y="8"/>
                        <a:pt x="872" y="0"/>
                        <a:pt x="1000" y="10"/>
                      </a:cubicBezTo>
                      <a:cubicBezTo>
                        <a:pt x="1128" y="20"/>
                        <a:pt x="1265" y="46"/>
                        <a:pt x="1383" y="76"/>
                      </a:cubicBezTo>
                      <a:cubicBezTo>
                        <a:pt x="1501" y="106"/>
                        <a:pt x="1617" y="146"/>
                        <a:pt x="1707" y="190"/>
                      </a:cubicBezTo>
                      <a:cubicBezTo>
                        <a:pt x="1797" y="234"/>
                        <a:pt x="1875" y="287"/>
                        <a:pt x="1924" y="340"/>
                      </a:cubicBezTo>
                      <a:cubicBezTo>
                        <a:pt x="1973" y="393"/>
                        <a:pt x="2000" y="453"/>
                        <a:pt x="2000" y="510"/>
                      </a:cubicBezTo>
                      <a:cubicBezTo>
                        <a:pt x="2000" y="567"/>
                        <a:pt x="1973" y="627"/>
                        <a:pt x="1924" y="680"/>
                      </a:cubicBezTo>
                      <a:cubicBezTo>
                        <a:pt x="1875" y="733"/>
                        <a:pt x="1797" y="786"/>
                        <a:pt x="1707" y="830"/>
                      </a:cubicBezTo>
                      <a:cubicBezTo>
                        <a:pt x="1617" y="874"/>
                        <a:pt x="1501" y="914"/>
                        <a:pt x="1383" y="944"/>
                      </a:cubicBezTo>
                      <a:cubicBezTo>
                        <a:pt x="1265" y="974"/>
                        <a:pt x="1128" y="997"/>
                        <a:pt x="1000" y="1010"/>
                      </a:cubicBezTo>
                      <a:cubicBezTo>
                        <a:pt x="872" y="1023"/>
                        <a:pt x="735" y="1027"/>
                        <a:pt x="617" y="1024"/>
                      </a:cubicBezTo>
                      <a:cubicBezTo>
                        <a:pt x="499" y="1021"/>
                        <a:pt x="383" y="1007"/>
                        <a:pt x="293" y="990"/>
                      </a:cubicBezTo>
                      <a:cubicBezTo>
                        <a:pt x="203" y="973"/>
                        <a:pt x="125" y="947"/>
                        <a:pt x="76" y="920"/>
                      </a:cubicBezTo>
                      <a:cubicBezTo>
                        <a:pt x="27" y="893"/>
                        <a:pt x="0" y="860"/>
                        <a:pt x="0" y="830"/>
                      </a:cubicBezTo>
                      <a:cubicBezTo>
                        <a:pt x="0" y="800"/>
                        <a:pt x="27" y="767"/>
                        <a:pt x="76" y="740"/>
                      </a:cubicBezTo>
                      <a:cubicBezTo>
                        <a:pt x="125" y="713"/>
                        <a:pt x="203" y="687"/>
                        <a:pt x="293" y="670"/>
                      </a:cubicBezTo>
                      <a:cubicBezTo>
                        <a:pt x="383" y="653"/>
                        <a:pt x="499" y="639"/>
                        <a:pt x="617" y="636"/>
                      </a:cubicBezTo>
                      <a:cubicBezTo>
                        <a:pt x="735" y="633"/>
                        <a:pt x="872" y="637"/>
                        <a:pt x="1000" y="650"/>
                      </a:cubicBezTo>
                      <a:cubicBezTo>
                        <a:pt x="1128" y="663"/>
                        <a:pt x="1265" y="686"/>
                        <a:pt x="1383" y="716"/>
                      </a:cubicBezTo>
                      <a:cubicBezTo>
                        <a:pt x="1501" y="746"/>
                        <a:pt x="1617" y="786"/>
                        <a:pt x="1707" y="830"/>
                      </a:cubicBezTo>
                      <a:cubicBezTo>
                        <a:pt x="1797" y="874"/>
                        <a:pt x="1875" y="927"/>
                        <a:pt x="1924" y="980"/>
                      </a:cubicBezTo>
                      <a:cubicBezTo>
                        <a:pt x="1973" y="1033"/>
                        <a:pt x="2000" y="1093"/>
                        <a:pt x="2000" y="1150"/>
                      </a:cubicBezTo>
                      <a:cubicBezTo>
                        <a:pt x="2000" y="1207"/>
                        <a:pt x="1973" y="1267"/>
                        <a:pt x="1924" y="1320"/>
                      </a:cubicBezTo>
                      <a:cubicBezTo>
                        <a:pt x="1875" y="1373"/>
                        <a:pt x="1797" y="1426"/>
                        <a:pt x="1707" y="1470"/>
                      </a:cubicBezTo>
                      <a:cubicBezTo>
                        <a:pt x="1617" y="1514"/>
                        <a:pt x="1501" y="1554"/>
                        <a:pt x="1383" y="1584"/>
                      </a:cubicBezTo>
                      <a:cubicBezTo>
                        <a:pt x="1265" y="1614"/>
                        <a:pt x="1128" y="1637"/>
                        <a:pt x="1000" y="1650"/>
                      </a:cubicBezTo>
                      <a:cubicBezTo>
                        <a:pt x="872" y="1663"/>
                        <a:pt x="735" y="1667"/>
                        <a:pt x="617" y="1664"/>
                      </a:cubicBezTo>
                      <a:cubicBezTo>
                        <a:pt x="499" y="1661"/>
                        <a:pt x="383" y="1647"/>
                        <a:pt x="293" y="1630"/>
                      </a:cubicBezTo>
                      <a:cubicBezTo>
                        <a:pt x="203" y="1613"/>
                        <a:pt x="125" y="1587"/>
                        <a:pt x="76" y="1560"/>
                      </a:cubicBezTo>
                      <a:cubicBezTo>
                        <a:pt x="27" y="1533"/>
                        <a:pt x="0" y="1500"/>
                        <a:pt x="0" y="1470"/>
                      </a:cubicBezTo>
                      <a:cubicBezTo>
                        <a:pt x="0" y="1440"/>
                        <a:pt x="27" y="1407"/>
                        <a:pt x="76" y="1380"/>
                      </a:cubicBezTo>
                      <a:cubicBezTo>
                        <a:pt x="125" y="1353"/>
                        <a:pt x="203" y="1327"/>
                        <a:pt x="293" y="1310"/>
                      </a:cubicBezTo>
                      <a:cubicBezTo>
                        <a:pt x="383" y="1293"/>
                        <a:pt x="499" y="1279"/>
                        <a:pt x="617" y="1276"/>
                      </a:cubicBezTo>
                      <a:cubicBezTo>
                        <a:pt x="735" y="1273"/>
                        <a:pt x="872" y="1277"/>
                        <a:pt x="1000" y="1290"/>
                      </a:cubicBezTo>
                      <a:cubicBezTo>
                        <a:pt x="1128" y="1303"/>
                        <a:pt x="1265" y="1326"/>
                        <a:pt x="1383" y="1356"/>
                      </a:cubicBezTo>
                      <a:cubicBezTo>
                        <a:pt x="1501" y="1386"/>
                        <a:pt x="1617" y="1426"/>
                        <a:pt x="1707" y="1470"/>
                      </a:cubicBezTo>
                      <a:cubicBezTo>
                        <a:pt x="1797" y="1514"/>
                        <a:pt x="1875" y="1567"/>
                        <a:pt x="1924" y="1620"/>
                      </a:cubicBezTo>
                      <a:cubicBezTo>
                        <a:pt x="1973" y="1673"/>
                        <a:pt x="2000" y="1733"/>
                        <a:pt x="2000" y="1790"/>
                      </a:cubicBezTo>
                      <a:cubicBezTo>
                        <a:pt x="2000" y="1847"/>
                        <a:pt x="1973" y="1907"/>
                        <a:pt x="1924" y="1960"/>
                      </a:cubicBezTo>
                      <a:cubicBezTo>
                        <a:pt x="1875" y="2013"/>
                        <a:pt x="1797" y="2066"/>
                        <a:pt x="1707" y="2110"/>
                      </a:cubicBezTo>
                      <a:cubicBezTo>
                        <a:pt x="1617" y="2154"/>
                        <a:pt x="1501" y="2194"/>
                        <a:pt x="1383" y="2224"/>
                      </a:cubicBezTo>
                      <a:cubicBezTo>
                        <a:pt x="1265" y="2254"/>
                        <a:pt x="1128" y="2277"/>
                        <a:pt x="1000" y="2290"/>
                      </a:cubicBezTo>
                      <a:cubicBezTo>
                        <a:pt x="872" y="2303"/>
                        <a:pt x="735" y="2307"/>
                        <a:pt x="617" y="2304"/>
                      </a:cubicBezTo>
                      <a:cubicBezTo>
                        <a:pt x="499" y="2301"/>
                        <a:pt x="383" y="2287"/>
                        <a:pt x="293" y="2270"/>
                      </a:cubicBezTo>
                      <a:cubicBezTo>
                        <a:pt x="203" y="2253"/>
                        <a:pt x="125" y="2227"/>
                        <a:pt x="76" y="2200"/>
                      </a:cubicBezTo>
                      <a:cubicBezTo>
                        <a:pt x="27" y="2173"/>
                        <a:pt x="0" y="2140"/>
                        <a:pt x="0" y="2110"/>
                      </a:cubicBezTo>
                      <a:cubicBezTo>
                        <a:pt x="0" y="2080"/>
                        <a:pt x="27" y="2047"/>
                        <a:pt x="76" y="2020"/>
                      </a:cubicBezTo>
                      <a:cubicBezTo>
                        <a:pt x="125" y="1993"/>
                        <a:pt x="203" y="1967"/>
                        <a:pt x="293" y="1950"/>
                      </a:cubicBezTo>
                      <a:cubicBezTo>
                        <a:pt x="383" y="1933"/>
                        <a:pt x="499" y="1919"/>
                        <a:pt x="617" y="1916"/>
                      </a:cubicBezTo>
                      <a:cubicBezTo>
                        <a:pt x="735" y="1913"/>
                        <a:pt x="872" y="1917"/>
                        <a:pt x="1000" y="1930"/>
                      </a:cubicBezTo>
                      <a:cubicBezTo>
                        <a:pt x="1128" y="1943"/>
                        <a:pt x="1265" y="1966"/>
                        <a:pt x="1383" y="1996"/>
                      </a:cubicBezTo>
                      <a:cubicBezTo>
                        <a:pt x="1501" y="2026"/>
                        <a:pt x="1617" y="2066"/>
                        <a:pt x="1707" y="2110"/>
                      </a:cubicBezTo>
                      <a:cubicBezTo>
                        <a:pt x="1797" y="2154"/>
                        <a:pt x="1875" y="2207"/>
                        <a:pt x="1924" y="2260"/>
                      </a:cubicBezTo>
                      <a:cubicBezTo>
                        <a:pt x="1973" y="2313"/>
                        <a:pt x="2000" y="2373"/>
                        <a:pt x="2000" y="2430"/>
                      </a:cubicBezTo>
                      <a:cubicBezTo>
                        <a:pt x="2000" y="2487"/>
                        <a:pt x="1973" y="2547"/>
                        <a:pt x="1924" y="2600"/>
                      </a:cubicBezTo>
                      <a:cubicBezTo>
                        <a:pt x="1875" y="2653"/>
                        <a:pt x="1797" y="2706"/>
                        <a:pt x="1707" y="2750"/>
                      </a:cubicBezTo>
                      <a:cubicBezTo>
                        <a:pt x="1617" y="2794"/>
                        <a:pt x="1501" y="2834"/>
                        <a:pt x="1383" y="2864"/>
                      </a:cubicBezTo>
                      <a:cubicBezTo>
                        <a:pt x="1265" y="2894"/>
                        <a:pt x="1128" y="2917"/>
                        <a:pt x="1000" y="2930"/>
                      </a:cubicBezTo>
                      <a:cubicBezTo>
                        <a:pt x="872" y="2943"/>
                        <a:pt x="735" y="2947"/>
                        <a:pt x="617" y="2944"/>
                      </a:cubicBezTo>
                      <a:cubicBezTo>
                        <a:pt x="499" y="2941"/>
                        <a:pt x="383" y="2927"/>
                        <a:pt x="293" y="2910"/>
                      </a:cubicBezTo>
                      <a:cubicBezTo>
                        <a:pt x="203" y="2893"/>
                        <a:pt x="125" y="2867"/>
                        <a:pt x="76" y="2840"/>
                      </a:cubicBezTo>
                      <a:cubicBezTo>
                        <a:pt x="27" y="2813"/>
                        <a:pt x="0" y="2780"/>
                        <a:pt x="0" y="2750"/>
                      </a:cubicBezTo>
                      <a:cubicBezTo>
                        <a:pt x="0" y="2720"/>
                        <a:pt x="27" y="2687"/>
                        <a:pt x="76" y="2660"/>
                      </a:cubicBezTo>
                      <a:cubicBezTo>
                        <a:pt x="125" y="2633"/>
                        <a:pt x="203" y="2607"/>
                        <a:pt x="293" y="2590"/>
                      </a:cubicBezTo>
                      <a:cubicBezTo>
                        <a:pt x="383" y="2573"/>
                        <a:pt x="499" y="2559"/>
                        <a:pt x="617" y="2556"/>
                      </a:cubicBezTo>
                      <a:cubicBezTo>
                        <a:pt x="735" y="2553"/>
                        <a:pt x="872" y="2557"/>
                        <a:pt x="1000" y="2570"/>
                      </a:cubicBezTo>
                      <a:cubicBezTo>
                        <a:pt x="1128" y="2583"/>
                        <a:pt x="1265" y="2606"/>
                        <a:pt x="1383" y="2636"/>
                      </a:cubicBezTo>
                      <a:cubicBezTo>
                        <a:pt x="1501" y="2666"/>
                        <a:pt x="1617" y="2706"/>
                        <a:pt x="1707" y="2750"/>
                      </a:cubicBezTo>
                      <a:cubicBezTo>
                        <a:pt x="1797" y="2794"/>
                        <a:pt x="1875" y="2847"/>
                        <a:pt x="1924" y="2900"/>
                      </a:cubicBezTo>
                      <a:cubicBezTo>
                        <a:pt x="1973" y="2953"/>
                        <a:pt x="2000" y="3013"/>
                        <a:pt x="2000" y="3070"/>
                      </a:cubicBezTo>
                      <a:cubicBezTo>
                        <a:pt x="2000" y="3127"/>
                        <a:pt x="1973" y="3187"/>
                        <a:pt x="1924" y="3240"/>
                      </a:cubicBezTo>
                      <a:cubicBezTo>
                        <a:pt x="1875" y="3293"/>
                        <a:pt x="1797" y="3346"/>
                        <a:pt x="1707" y="3390"/>
                      </a:cubicBezTo>
                      <a:cubicBezTo>
                        <a:pt x="1617" y="3434"/>
                        <a:pt x="1501" y="3474"/>
                        <a:pt x="1383" y="3504"/>
                      </a:cubicBezTo>
                      <a:cubicBezTo>
                        <a:pt x="1265" y="3534"/>
                        <a:pt x="1128" y="3557"/>
                        <a:pt x="1000" y="3570"/>
                      </a:cubicBezTo>
                      <a:cubicBezTo>
                        <a:pt x="872" y="3583"/>
                        <a:pt x="735" y="3587"/>
                        <a:pt x="617" y="3584"/>
                      </a:cubicBezTo>
                      <a:cubicBezTo>
                        <a:pt x="499" y="3581"/>
                        <a:pt x="383" y="3567"/>
                        <a:pt x="293" y="3550"/>
                      </a:cubicBezTo>
                      <a:cubicBezTo>
                        <a:pt x="203" y="3533"/>
                        <a:pt x="125" y="3507"/>
                        <a:pt x="76" y="3480"/>
                      </a:cubicBezTo>
                      <a:cubicBezTo>
                        <a:pt x="27" y="3453"/>
                        <a:pt x="0" y="3420"/>
                        <a:pt x="0" y="3390"/>
                      </a:cubicBezTo>
                      <a:cubicBezTo>
                        <a:pt x="0" y="3360"/>
                        <a:pt x="27" y="3327"/>
                        <a:pt x="76" y="3300"/>
                      </a:cubicBezTo>
                      <a:cubicBezTo>
                        <a:pt x="125" y="3273"/>
                        <a:pt x="203" y="3247"/>
                        <a:pt x="293" y="3230"/>
                      </a:cubicBezTo>
                      <a:cubicBezTo>
                        <a:pt x="383" y="3213"/>
                        <a:pt x="499" y="3199"/>
                        <a:pt x="617" y="3196"/>
                      </a:cubicBezTo>
                      <a:cubicBezTo>
                        <a:pt x="735" y="3193"/>
                        <a:pt x="872" y="3197"/>
                        <a:pt x="1000" y="3210"/>
                      </a:cubicBezTo>
                      <a:cubicBezTo>
                        <a:pt x="1128" y="3223"/>
                        <a:pt x="1265" y="3246"/>
                        <a:pt x="1383" y="3276"/>
                      </a:cubicBezTo>
                      <a:cubicBezTo>
                        <a:pt x="1501" y="3306"/>
                        <a:pt x="1617" y="3346"/>
                        <a:pt x="1707" y="3390"/>
                      </a:cubicBezTo>
                      <a:cubicBezTo>
                        <a:pt x="1797" y="3434"/>
                        <a:pt x="1875" y="3487"/>
                        <a:pt x="1924" y="3540"/>
                      </a:cubicBezTo>
                      <a:cubicBezTo>
                        <a:pt x="1973" y="3593"/>
                        <a:pt x="2000" y="3653"/>
                        <a:pt x="2000" y="3710"/>
                      </a:cubicBezTo>
                      <a:cubicBezTo>
                        <a:pt x="2000" y="3767"/>
                        <a:pt x="1973" y="3827"/>
                        <a:pt x="1924" y="3880"/>
                      </a:cubicBezTo>
                      <a:cubicBezTo>
                        <a:pt x="1875" y="3933"/>
                        <a:pt x="1797" y="3986"/>
                        <a:pt x="1707" y="4030"/>
                      </a:cubicBezTo>
                      <a:cubicBezTo>
                        <a:pt x="1617" y="4074"/>
                        <a:pt x="1501" y="4114"/>
                        <a:pt x="1383" y="4144"/>
                      </a:cubicBezTo>
                      <a:cubicBezTo>
                        <a:pt x="1265" y="4174"/>
                        <a:pt x="1128" y="4197"/>
                        <a:pt x="1000" y="4210"/>
                      </a:cubicBezTo>
                      <a:cubicBezTo>
                        <a:pt x="872" y="4223"/>
                        <a:pt x="735" y="4227"/>
                        <a:pt x="617" y="4224"/>
                      </a:cubicBezTo>
                      <a:cubicBezTo>
                        <a:pt x="499" y="4221"/>
                        <a:pt x="383" y="4207"/>
                        <a:pt x="293" y="4190"/>
                      </a:cubicBezTo>
                      <a:cubicBezTo>
                        <a:pt x="203" y="4173"/>
                        <a:pt x="125" y="4147"/>
                        <a:pt x="76" y="4120"/>
                      </a:cubicBezTo>
                      <a:cubicBezTo>
                        <a:pt x="27" y="4093"/>
                        <a:pt x="0" y="4060"/>
                        <a:pt x="0" y="4030"/>
                      </a:cubicBezTo>
                      <a:cubicBezTo>
                        <a:pt x="0" y="4000"/>
                        <a:pt x="27" y="3967"/>
                        <a:pt x="76" y="3940"/>
                      </a:cubicBezTo>
                      <a:cubicBezTo>
                        <a:pt x="125" y="3913"/>
                        <a:pt x="203" y="3887"/>
                        <a:pt x="293" y="3870"/>
                      </a:cubicBezTo>
                      <a:cubicBezTo>
                        <a:pt x="383" y="3853"/>
                        <a:pt x="499" y="3839"/>
                        <a:pt x="617" y="3836"/>
                      </a:cubicBezTo>
                      <a:cubicBezTo>
                        <a:pt x="735" y="3833"/>
                        <a:pt x="872" y="3837"/>
                        <a:pt x="1000" y="3850"/>
                      </a:cubicBezTo>
                      <a:cubicBezTo>
                        <a:pt x="1128" y="3863"/>
                        <a:pt x="1265" y="3886"/>
                        <a:pt x="1383" y="3916"/>
                      </a:cubicBezTo>
                      <a:cubicBezTo>
                        <a:pt x="1501" y="3946"/>
                        <a:pt x="1617" y="3986"/>
                        <a:pt x="1707" y="4030"/>
                      </a:cubicBezTo>
                      <a:cubicBezTo>
                        <a:pt x="1797" y="4074"/>
                        <a:pt x="1875" y="4127"/>
                        <a:pt x="1924" y="4180"/>
                      </a:cubicBezTo>
                      <a:cubicBezTo>
                        <a:pt x="1973" y="4233"/>
                        <a:pt x="2000" y="4293"/>
                        <a:pt x="2000" y="4350"/>
                      </a:cubicBezTo>
                      <a:cubicBezTo>
                        <a:pt x="2000" y="4407"/>
                        <a:pt x="1973" y="4467"/>
                        <a:pt x="1924" y="4520"/>
                      </a:cubicBezTo>
                      <a:cubicBezTo>
                        <a:pt x="1875" y="4573"/>
                        <a:pt x="1797" y="4626"/>
                        <a:pt x="1707" y="4670"/>
                      </a:cubicBezTo>
                      <a:cubicBezTo>
                        <a:pt x="1617" y="4714"/>
                        <a:pt x="1501" y="4754"/>
                        <a:pt x="1383" y="4784"/>
                      </a:cubicBezTo>
                      <a:cubicBezTo>
                        <a:pt x="1265" y="4814"/>
                        <a:pt x="1128" y="4837"/>
                        <a:pt x="1000" y="4850"/>
                      </a:cubicBezTo>
                      <a:cubicBezTo>
                        <a:pt x="872" y="4863"/>
                        <a:pt x="744" y="4863"/>
                        <a:pt x="617" y="486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08" name="Freeform 91"/>
                <p:cNvSpPr/>
                <p:nvPr/>
              </p:nvSpPr>
              <p:spPr>
                <a:xfrm>
                  <a:off x="1080" y="5028"/>
                  <a:ext cx="1800" cy="2652"/>
                </a:xfrm>
                <a:custGeom>
                  <a:avLst/>
                  <a:gdLst>
                    <a:gd name="txL" fmla="*/ 0 w 1980"/>
                    <a:gd name="txT" fmla="*/ 0 h 2652"/>
                    <a:gd name="txR" fmla="*/ 1980 w 1980"/>
                    <a:gd name="txB" fmla="*/ 2652 h 2652"/>
                  </a:gdLst>
                  <a:ahLst/>
                  <a:cxnLst>
                    <a:cxn ang="0">
                      <a:pos x="1980" y="0"/>
                    </a:cxn>
                    <a:cxn ang="0">
                      <a:pos x="0" y="0"/>
                    </a:cxn>
                    <a:cxn ang="0">
                      <a:pos x="0" y="2652"/>
                    </a:cxn>
                    <a:cxn ang="0">
                      <a:pos x="1980" y="2652"/>
                    </a:cxn>
                  </a:cxnLst>
                  <a:rect l="txL" t="txT" r="txR" b="txB"/>
                  <a:pathLst>
                    <a:path w="1980" h="2652">
                      <a:moveTo>
                        <a:pt x="1980" y="0"/>
                      </a:moveTo>
                      <a:lnTo>
                        <a:pt x="0" y="0"/>
                      </a:lnTo>
                      <a:lnTo>
                        <a:pt x="0" y="2652"/>
                      </a:lnTo>
                      <a:lnTo>
                        <a:pt x="1980" y="2652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304" name="Group 92"/>
              <p:cNvGrpSpPr/>
              <p:nvPr/>
            </p:nvGrpSpPr>
            <p:grpSpPr>
              <a:xfrm>
                <a:off x="870" y="6573"/>
                <a:ext cx="406" cy="406"/>
                <a:chOff x="6300" y="6276"/>
                <a:chExt cx="406" cy="406"/>
              </a:xfrm>
            </p:grpSpPr>
            <p:sp>
              <p:nvSpPr>
                <p:cNvPr id="11305" name="Oval 93"/>
                <p:cNvSpPr/>
                <p:nvPr/>
              </p:nvSpPr>
              <p:spPr>
                <a:xfrm>
                  <a:off x="6300" y="6276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06" name="Text Box 94"/>
                <p:cNvSpPr txBox="1"/>
                <p:nvPr/>
              </p:nvSpPr>
              <p:spPr>
                <a:xfrm>
                  <a:off x="6401" y="6330"/>
                  <a:ext cx="300" cy="31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lIns="0" tIns="0" rIns="0" bIns="0"/>
                <a:p>
                  <a:pPr algn="just">
                    <a:buFont typeface="Wingdings" panose="05000000000000000000" pitchFamily="2" charset="2"/>
                  </a:pPr>
                  <a:r>
                    <a:rPr lang="en-US" altLang="zh-CN" sz="12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4000" b="1" dirty="0">
                    <a:solidFill>
                      <a:srgbClr val="996633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1291" name="Line 95"/>
            <p:cNvSpPr/>
            <p:nvPr/>
          </p:nvSpPr>
          <p:spPr>
            <a:xfrm>
              <a:off x="1956" y="538"/>
              <a:ext cx="0" cy="437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292" name="Line 96"/>
            <p:cNvSpPr/>
            <p:nvPr/>
          </p:nvSpPr>
          <p:spPr>
            <a:xfrm rot="5400000">
              <a:off x="1344" y="1054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11293" name="Group 97"/>
            <p:cNvGrpSpPr/>
            <p:nvPr/>
          </p:nvGrpSpPr>
          <p:grpSpPr>
            <a:xfrm>
              <a:off x="1596" y="1109"/>
              <a:ext cx="294" cy="989"/>
              <a:chOff x="1980" y="5520"/>
              <a:chExt cx="735" cy="2472"/>
            </a:xfrm>
          </p:grpSpPr>
          <p:sp>
            <p:nvSpPr>
              <p:cNvPr id="11300" name="Freeform 98"/>
              <p:cNvSpPr/>
              <p:nvPr/>
            </p:nvSpPr>
            <p:spPr>
              <a:xfrm>
                <a:off x="2340" y="5520"/>
                <a:ext cx="1" cy="2472"/>
              </a:xfrm>
              <a:custGeom>
                <a:avLst/>
                <a:gdLst>
                  <a:gd name="txL" fmla="*/ 0 w 1"/>
                  <a:gd name="txT" fmla="*/ 0 h 2472"/>
                  <a:gd name="txR" fmla="*/ 1 w 1"/>
                  <a:gd name="txB" fmla="*/ 2472 h 2472"/>
                </a:gdLst>
                <a:ahLst/>
                <a:cxnLst>
                  <a:cxn ang="0">
                    <a:pos x="0" y="2472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2472">
                    <a:moveTo>
                      <a:pt x="0" y="2472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01" name="Freeform 99"/>
              <p:cNvSpPr/>
              <p:nvPr/>
            </p:nvSpPr>
            <p:spPr>
              <a:xfrm>
                <a:off x="2580" y="5565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02" name="Freeform 100"/>
              <p:cNvSpPr/>
              <p:nvPr/>
            </p:nvSpPr>
            <p:spPr>
              <a:xfrm flipH="1">
                <a:off x="1980" y="5556"/>
                <a:ext cx="135" cy="2427"/>
              </a:xfrm>
              <a:custGeom>
                <a:avLst/>
                <a:gdLst>
                  <a:gd name="txL" fmla="*/ 0 w 135"/>
                  <a:gd name="txT" fmla="*/ 0 h 2427"/>
                  <a:gd name="txR" fmla="*/ 135 w 135"/>
                  <a:gd name="txB" fmla="*/ 2427 h 2427"/>
                </a:gdLst>
                <a:ahLst/>
                <a:cxnLst>
                  <a:cxn ang="0">
                    <a:pos x="120" y="2427"/>
                  </a:cxn>
                  <a:cxn ang="0">
                    <a:pos x="15" y="1245"/>
                  </a:cxn>
                  <a:cxn ang="0">
                    <a:pos x="135" y="0"/>
                  </a:cxn>
                </a:cxnLst>
                <a:rect l="txL" t="txT" r="txR" b="txB"/>
                <a:pathLst>
                  <a:path w="135" h="2427">
                    <a:moveTo>
                      <a:pt x="120" y="2427"/>
                    </a:moveTo>
                    <a:cubicBezTo>
                      <a:pt x="102" y="2230"/>
                      <a:pt x="30" y="1740"/>
                      <a:pt x="15" y="1245"/>
                    </a:cubicBezTo>
                    <a:cubicBezTo>
                      <a:pt x="0" y="750"/>
                      <a:pt x="110" y="259"/>
                      <a:pt x="135" y="0"/>
                    </a:cubicBezTo>
                  </a:path>
                </a:pathLst>
              </a:custGeom>
              <a:noFill/>
              <a:ln w="38100" cap="flat" cmpd="sng">
                <a:solidFill>
                  <a:srgbClr val="00808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294" name="Line 101"/>
            <p:cNvSpPr/>
            <p:nvPr/>
          </p:nvSpPr>
          <p:spPr>
            <a:xfrm rot="-5400000" flipH="1">
              <a:off x="1320" y="1913"/>
              <a:ext cx="0" cy="216"/>
            </a:xfrm>
            <a:prstGeom prst="line">
              <a:avLst/>
            </a:prstGeom>
            <a:ln w="38100" cap="flat" cmpd="sng">
              <a:solidFill>
                <a:srgbClr val="00808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11295" name="Group 102"/>
            <p:cNvGrpSpPr/>
            <p:nvPr/>
          </p:nvGrpSpPr>
          <p:grpSpPr>
            <a:xfrm>
              <a:off x="1650" y="469"/>
              <a:ext cx="213" cy="621"/>
              <a:chOff x="2174" y="3966"/>
              <a:chExt cx="532" cy="1551"/>
            </a:xfrm>
          </p:grpSpPr>
          <p:sp>
            <p:nvSpPr>
              <p:cNvPr id="11296" name="AutoShape 103"/>
              <p:cNvSpPr/>
              <p:nvPr/>
            </p:nvSpPr>
            <p:spPr>
              <a:xfrm rot="5400000" flipH="1">
                <a:off x="2020" y="4779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297" name="AutoShape 104"/>
              <p:cNvSpPr/>
              <p:nvPr/>
            </p:nvSpPr>
            <p:spPr>
              <a:xfrm rot="5400000" flipH="1">
                <a:off x="2021" y="4120"/>
                <a:ext cx="811" cy="503"/>
              </a:xfrm>
              <a:prstGeom prst="cube">
                <a:avLst>
                  <a:gd name="adj" fmla="val 30083"/>
                </a:avLst>
              </a:prstGeom>
              <a:solidFill>
                <a:srgbClr val="000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298" name="Text Box 105"/>
              <p:cNvSpPr txBox="1"/>
              <p:nvPr/>
            </p:nvSpPr>
            <p:spPr>
              <a:xfrm>
                <a:off x="2265" y="4872"/>
                <a:ext cx="441" cy="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7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N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99" name="Text Box 106"/>
              <p:cNvSpPr txBox="1"/>
              <p:nvPr/>
            </p:nvSpPr>
            <p:spPr>
              <a:xfrm>
                <a:off x="2247" y="4026"/>
                <a:ext cx="441" cy="5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>
                  <a:buFont typeface="Wingdings" panose="05000000000000000000" pitchFamily="2" charset="2"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S</a:t>
                </a:r>
                <a:endParaRPr lang="en-US" altLang="zh-CN" sz="4000" b="1" dirty="0">
                  <a:solidFill>
                    <a:srgbClr val="996633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7211" name="Text Box 107"/>
          <p:cNvSpPr txBox="1"/>
          <p:nvPr/>
        </p:nvSpPr>
        <p:spPr>
          <a:xfrm>
            <a:off x="2743200" y="2614613"/>
            <a:ext cx="4143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12" name="Text Box 108"/>
          <p:cNvSpPr txBox="1"/>
          <p:nvPr/>
        </p:nvSpPr>
        <p:spPr>
          <a:xfrm>
            <a:off x="2743200" y="3681413"/>
            <a:ext cx="4143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endParaRPr lang="en-US" altLang="zh-CN" sz="36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13" name="Text Box 109"/>
          <p:cNvSpPr txBox="1"/>
          <p:nvPr/>
        </p:nvSpPr>
        <p:spPr>
          <a:xfrm>
            <a:off x="4538663" y="3714750"/>
            <a:ext cx="4143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14" name="Text Box 110"/>
          <p:cNvSpPr txBox="1"/>
          <p:nvPr/>
        </p:nvSpPr>
        <p:spPr>
          <a:xfrm>
            <a:off x="6215063" y="3714750"/>
            <a:ext cx="4143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15" name="Text Box 111"/>
          <p:cNvSpPr txBox="1"/>
          <p:nvPr/>
        </p:nvSpPr>
        <p:spPr>
          <a:xfrm>
            <a:off x="7891463" y="2514600"/>
            <a:ext cx="4143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16" name="Text Box 112"/>
          <p:cNvSpPr txBox="1"/>
          <p:nvPr/>
        </p:nvSpPr>
        <p:spPr>
          <a:xfrm>
            <a:off x="7924800" y="3681413"/>
            <a:ext cx="4143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endParaRPr lang="en-US" altLang="zh-CN" sz="36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17" name="Text Box 113"/>
          <p:cNvSpPr txBox="1"/>
          <p:nvPr/>
        </p:nvSpPr>
        <p:spPr>
          <a:xfrm>
            <a:off x="4495800" y="2462213"/>
            <a:ext cx="4143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endParaRPr lang="en-US" altLang="zh-CN" sz="36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18" name="Text Box 114"/>
          <p:cNvSpPr txBox="1"/>
          <p:nvPr/>
        </p:nvSpPr>
        <p:spPr>
          <a:xfrm>
            <a:off x="6248400" y="2462213"/>
            <a:ext cx="4143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endParaRPr lang="en-US" altLang="zh-CN" sz="36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19" name="Rectangle 115"/>
          <p:cNvSpPr/>
          <p:nvPr/>
        </p:nvSpPr>
        <p:spPr>
          <a:xfrm>
            <a:off x="1524000" y="4495800"/>
            <a:ext cx="11033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移近时</a:t>
            </a:r>
            <a:endParaRPr lang="zh-CN" altLang="en-US" sz="24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20" name="Rectangle 116"/>
          <p:cNvSpPr/>
          <p:nvPr/>
        </p:nvSpPr>
        <p:spPr>
          <a:xfrm>
            <a:off x="3657600" y="44958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斥力</a:t>
            </a:r>
            <a:endParaRPr lang="zh-CN" altLang="en-US" sz="24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21" name="Rectangle 117"/>
          <p:cNvSpPr/>
          <p:nvPr/>
        </p:nvSpPr>
        <p:spPr>
          <a:xfrm>
            <a:off x="5334000" y="4495800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阻碍相互靠近</a:t>
            </a:r>
            <a:endParaRPr lang="zh-CN" altLang="en-US" sz="24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22" name="Rectangle 118"/>
          <p:cNvSpPr/>
          <p:nvPr/>
        </p:nvSpPr>
        <p:spPr>
          <a:xfrm>
            <a:off x="1524000" y="4953000"/>
            <a:ext cx="11033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移去时</a:t>
            </a:r>
            <a:endParaRPr lang="zh-CN" altLang="en-US" sz="24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23" name="Rectangle 119"/>
          <p:cNvSpPr/>
          <p:nvPr/>
        </p:nvSpPr>
        <p:spPr>
          <a:xfrm>
            <a:off x="3657600" y="49530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引力</a:t>
            </a:r>
            <a:endParaRPr lang="zh-CN" altLang="en-US" sz="24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24" name="Rectangle 120"/>
          <p:cNvSpPr/>
          <p:nvPr/>
        </p:nvSpPr>
        <p:spPr>
          <a:xfrm>
            <a:off x="5334000" y="49530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阻碍相互远离</a:t>
            </a:r>
            <a:endParaRPr lang="zh-CN" altLang="en-US" sz="24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225" name="Rectangle 121"/>
          <p:cNvSpPr/>
          <p:nvPr/>
        </p:nvSpPr>
        <p:spPr>
          <a:xfrm>
            <a:off x="3276600" y="5562600"/>
            <a:ext cx="5562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感应电流的效果总是阻碍导体和引起感应电流的磁体间的相对运动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7226" name="Rectangle 122"/>
          <p:cNvSpPr/>
          <p:nvPr/>
        </p:nvSpPr>
        <p:spPr>
          <a:xfrm>
            <a:off x="304800" y="5486400"/>
            <a:ext cx="3276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楞次定律表述二：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7227" name="Rectangle 123"/>
          <p:cNvSpPr/>
          <p:nvPr/>
        </p:nvSpPr>
        <p:spPr>
          <a:xfrm>
            <a:off x="609600" y="60960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来拒去留”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11" grpId="0"/>
      <p:bldP spid="47212" grpId="0"/>
      <p:bldP spid="47213" grpId="0"/>
      <p:bldP spid="47214" grpId="0"/>
      <p:bldP spid="47215" grpId="0"/>
      <p:bldP spid="47216" grpId="0"/>
      <p:bldP spid="47217" grpId="0"/>
      <p:bldP spid="47218" grpId="0"/>
      <p:bldP spid="47219" grpId="0"/>
      <p:bldP spid="47220" grpId="0"/>
      <p:bldP spid="47221" grpId="0"/>
      <p:bldP spid="47222" grpId="0"/>
      <p:bldP spid="47223" grpId="0"/>
      <p:bldP spid="47224" grpId="0"/>
      <p:bldP spid="47225" grpId="0"/>
      <p:bldP spid="47226" grpId="0"/>
      <p:bldP spid="472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Box 1"/>
          <p:cNvSpPr txBox="1"/>
          <p:nvPr/>
        </p:nvSpPr>
        <p:spPr>
          <a:xfrm>
            <a:off x="0" y="252413"/>
            <a:ext cx="8099425" cy="1928812"/>
          </a:xfrm>
          <a:prstGeom prst="rect">
            <a:avLst/>
          </a:prstGeom>
          <a:noFill/>
          <a:ln w="9525">
            <a:noFill/>
          </a:ln>
        </p:spPr>
        <p:txBody>
          <a:bodyPr lIns="80495" tIns="40247" rIns="80495" bIns="40247">
            <a:spAutoFit/>
          </a:bodyPr>
          <a:p>
            <a:pPr algn="ctr"/>
            <a:r>
              <a:rPr lang="zh-CN" altLang="en-US" sz="4000">
                <a:solidFill>
                  <a:srgbClr val="F8E40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
</a:t>
            </a:r>
            <a:endParaRPr lang="zh-CN" altLang="en-US" sz="40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147" name="TextBox 3"/>
          <p:cNvSpPr txBox="1"/>
          <p:nvPr/>
        </p:nvSpPr>
        <p:spPr>
          <a:xfrm>
            <a:off x="43180" y="1684655"/>
            <a:ext cx="9100820" cy="3742055"/>
          </a:xfrm>
          <a:prstGeom prst="rect">
            <a:avLst/>
          </a:prstGeom>
          <a:noFill/>
          <a:ln w="9525">
            <a:noFill/>
          </a:ln>
        </p:spPr>
        <p:txBody>
          <a:bodyPr wrap="square" lIns="80495" tIns="40247" rIns="80495" bIns="40247">
            <a:spAutoFit/>
          </a:bodyPr>
          <a:p>
            <a:r>
              <a:rPr lang="zh-CN" altLang="en-US" sz="21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
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4．了解互感线圈同名端的概念，了解判断同名端的技能，学会对互感线圈连接的简单分析。
5．理解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电感器的储能特性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及在电路中的能量转换规律，了解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磁场能量的计算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
6．进一步提高学生的观察、分析及应用的能力。
</a:t>
            </a:r>
            <a:endParaRPr lang="zh-CN" altLang="en-US" sz="2100">
              <a:latin typeface="宋体" panose="02010600030101010101" pitchFamily="2" charset="-122"/>
            </a:endParaRPr>
          </a:p>
        </p:txBody>
      </p:sp>
      <p:pic>
        <p:nvPicPr>
          <p:cNvPr id="9221" name="Picture 12" descr="35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" y="864870"/>
            <a:ext cx="82804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95375" y="1224598"/>
            <a:ext cx="2327275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03860" tIns="51930" rIns="103860" bIns="51930">
            <a:spAutoFit/>
          </a:bodyPr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学习目标</a:t>
            </a:r>
            <a:r>
              <a:rPr kumimoji="0" lang="zh-CN" altLang="en-US" sz="2700" b="1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        </a:t>
            </a:r>
            <a:endParaRPr kumimoji="0" lang="zh-CN" altLang="en-US" sz="30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95830" y="548640"/>
            <a:ext cx="3826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2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楞茨定律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6830" y="1124585"/>
            <a:ext cx="298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判别步骤：</a:t>
            </a:r>
            <a:endParaRPr lang="zh-CN" altLang="en-US" sz="3200" b="1"/>
          </a:p>
        </p:txBody>
      </p:sp>
      <p:sp>
        <p:nvSpPr>
          <p:cNvPr id="5" name="文本框 4"/>
          <p:cNvSpPr txBox="1"/>
          <p:nvPr/>
        </p:nvSpPr>
        <p:spPr>
          <a:xfrm>
            <a:off x="612775" y="1907540"/>
            <a:ext cx="8511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、确定原有磁场的方向及变化趋势（增强</a:t>
            </a:r>
            <a:r>
              <a:rPr lang="en-US" altLang="zh-CN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削弱）</a:t>
            </a:r>
            <a:endParaRPr lang="zh-CN" altLang="en-US" sz="28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0870" y="2708910"/>
            <a:ext cx="8220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2、确定感应磁场的方向（阻碍、</a:t>
            </a:r>
            <a:r>
              <a:rPr lang="zh-CN" altLang="en-US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增反减同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）：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9205" y="3356610"/>
            <a:ext cx="721931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300" b="1">
                <a:latin typeface="微软雅黑" panose="020B0503020204020204" charset="-122"/>
                <a:ea typeface="微软雅黑" panose="020B0503020204020204" charset="-122"/>
              </a:rPr>
              <a:t>若原磁场是增强的，则感应磁场方向与原磁场方向相反</a:t>
            </a:r>
            <a:endParaRPr lang="zh-CN" altLang="en-US" sz="23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2695" y="3914140"/>
            <a:ext cx="721931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300" b="1">
                <a:latin typeface="微软雅黑" panose="020B0503020204020204" charset="-122"/>
                <a:ea typeface="微软雅黑" panose="020B0503020204020204" charset="-122"/>
              </a:rPr>
              <a:t>若原磁场是削弱的，则感应磁场方向与原磁场方向相同</a:t>
            </a:r>
            <a:endParaRPr lang="zh-CN" altLang="en-US" sz="23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4360" y="4629785"/>
            <a:ext cx="85502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、根据感应磁场的方向，用右手螺旋定则确定感应电流的方向。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95830" y="548640"/>
            <a:ext cx="3826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2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楞茨定律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4" name="图片 3" descr="5becf036-e7e2-41f2-9510-938d6f9024f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268730"/>
            <a:ext cx="9143365" cy="4938395"/>
          </a:xfrm>
          <a:prstGeom prst="rect">
            <a:avLst/>
          </a:prstGeom>
        </p:spPr>
      </p:pic>
      <p:pic>
        <p:nvPicPr>
          <p:cNvPr id="5" name="图片 4" descr="f3a5a1dc-754c-46be-b485-b8fbb22f2a7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"/>
            <a:ext cx="9143365" cy="679958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6584315" y="332740"/>
            <a:ext cx="2488565" cy="1368425"/>
          </a:xfrm>
          <a:prstGeom prst="wedgeRoundRectCallout">
            <a:avLst>
              <a:gd name="adj1" fmla="val -109530"/>
              <a:gd name="adj2" fmla="val 241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增反减同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95830" y="548640"/>
            <a:ext cx="3826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2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楞茨定律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3" name="图片 2" descr="34efd9a7-4b26-496a-9a9a-96cc085ec7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052830"/>
            <a:ext cx="6878955" cy="2259330"/>
          </a:xfrm>
          <a:prstGeom prst="rect">
            <a:avLst/>
          </a:prstGeom>
        </p:spPr>
      </p:pic>
      <p:pic>
        <p:nvPicPr>
          <p:cNvPr id="4" name="图片 3" descr="c9352ff6-4367-42e7-9d87-73e0d59542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0" y="1152525"/>
            <a:ext cx="2372995" cy="2276475"/>
          </a:xfrm>
          <a:prstGeom prst="rect">
            <a:avLst/>
          </a:prstGeom>
        </p:spPr>
      </p:pic>
      <p:pic>
        <p:nvPicPr>
          <p:cNvPr id="5" name="图片 4" descr="96d40cf1-b7b3-4d22-a72a-fcbc636d108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" y="3716655"/>
            <a:ext cx="2286000" cy="2228850"/>
          </a:xfrm>
          <a:prstGeom prst="rect">
            <a:avLst/>
          </a:prstGeom>
        </p:spPr>
      </p:pic>
      <p:pic>
        <p:nvPicPr>
          <p:cNvPr id="6" name="图片 5" descr="fdd5eab8-6197-44fe-aae4-e0cc2e2f73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530" y="3278505"/>
            <a:ext cx="2486025" cy="2667000"/>
          </a:xfrm>
          <a:prstGeom prst="rect">
            <a:avLst/>
          </a:prstGeom>
        </p:spPr>
      </p:pic>
      <p:pic>
        <p:nvPicPr>
          <p:cNvPr id="7" name="图片 6" descr="333ca5c1-3261-4d9b-a822-6b261bc136f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565" y="3916045"/>
            <a:ext cx="2440305" cy="2789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609600" y="381000"/>
            <a:ext cx="342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思考与讨论</a:t>
            </a:r>
            <a:endParaRPr lang="zh-CN" altLang="en-US" sz="32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609600" y="1143000"/>
            <a:ext cx="81534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如图</a:t>
            </a: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都是很轻的铝环，环</a:t>
            </a: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是闭合的，环</a:t>
            </a: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是断开的，用磁铁的任一极去接近</a:t>
            </a: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环，会产生什么现象？把磁铁从</a:t>
            </a: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环移开，会产生什么现象？磁极移近或远离</a:t>
            </a: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环，又会发生什么现象？解释所发生的现象．</a:t>
            </a:r>
            <a:endParaRPr lang="zh-CN" altLang="en-US" sz="28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2" name="Rectangle 26"/>
          <p:cNvSpPr/>
          <p:nvPr/>
        </p:nvSpPr>
        <p:spPr>
          <a:xfrm>
            <a:off x="4476750" y="27670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2293" name="Group 147"/>
          <p:cNvGrpSpPr/>
          <p:nvPr/>
        </p:nvGrpSpPr>
        <p:grpSpPr>
          <a:xfrm>
            <a:off x="3276600" y="3505200"/>
            <a:ext cx="3619500" cy="1601788"/>
            <a:chOff x="1440" y="816"/>
            <a:chExt cx="5699" cy="2522"/>
          </a:xfrm>
        </p:grpSpPr>
        <p:grpSp>
          <p:nvGrpSpPr>
            <p:cNvPr id="12294" name="Group 148"/>
            <p:cNvGrpSpPr/>
            <p:nvPr/>
          </p:nvGrpSpPr>
          <p:grpSpPr>
            <a:xfrm>
              <a:off x="2880" y="816"/>
              <a:ext cx="4259" cy="1260"/>
              <a:chOff x="2640" y="1752"/>
              <a:chExt cx="4259" cy="1260"/>
            </a:xfrm>
          </p:grpSpPr>
          <p:sp>
            <p:nvSpPr>
              <p:cNvPr id="12300" name="Rectangle 149"/>
              <p:cNvSpPr/>
              <p:nvPr/>
            </p:nvSpPr>
            <p:spPr>
              <a:xfrm>
                <a:off x="3240" y="1752"/>
                <a:ext cx="3060" cy="57"/>
              </a:xfrm>
              <a:prstGeom prst="rect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01" name="AutoShape 150"/>
              <p:cNvSpPr/>
              <p:nvPr/>
            </p:nvSpPr>
            <p:spPr>
              <a:xfrm>
                <a:off x="2640" y="1752"/>
                <a:ext cx="1260" cy="1260"/>
              </a:xfrm>
              <a:custGeom>
                <a:avLst/>
                <a:gdLst>
                  <a:gd name="txL" fmla="*/ 3171 w 21600"/>
                  <a:gd name="txT" fmla="*/ 3171 h 21600"/>
                  <a:gd name="txR" fmla="*/ 18429 w 21600"/>
                  <a:gd name="txB" fmla="*/ 18429 h 21600"/>
                </a:gdLst>
                <a:ahLst/>
                <a:cxnLst>
                  <a:cxn ang="0">
                    <a:pos x="630" y="0"/>
                  </a:cxn>
                  <a:cxn ang="0">
                    <a:pos x="185" y="185"/>
                  </a:cxn>
                  <a:cxn ang="0">
                    <a:pos x="0" y="630"/>
                  </a:cxn>
                  <a:cxn ang="0">
                    <a:pos x="185" y="1075"/>
                  </a:cxn>
                  <a:cxn ang="0">
                    <a:pos x="630" y="1260"/>
                  </a:cxn>
                  <a:cxn ang="0">
                    <a:pos x="1075" y="1075"/>
                  </a:cxn>
                  <a:cxn ang="0">
                    <a:pos x="1260" y="630"/>
                  </a:cxn>
                  <a:cxn ang="0">
                    <a:pos x="1075" y="185"/>
                  </a:cxn>
                </a:cxnLst>
                <a:rect l="txL" t="txT" r="txR" b="tx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29" y="10800"/>
                    </a:moveTo>
                    <a:cubicBezTo>
                      <a:pt x="1029" y="16196"/>
                      <a:pt x="5404" y="20571"/>
                      <a:pt x="10800" y="20571"/>
                    </a:cubicBezTo>
                    <a:cubicBezTo>
                      <a:pt x="16196" y="20571"/>
                      <a:pt x="20571" y="16196"/>
                      <a:pt x="20571" y="10800"/>
                    </a:cubicBezTo>
                    <a:cubicBezTo>
                      <a:pt x="20571" y="5404"/>
                      <a:pt x="16196" y="1029"/>
                      <a:pt x="10800" y="1029"/>
                    </a:cubicBezTo>
                    <a:cubicBezTo>
                      <a:pt x="5404" y="1029"/>
                      <a:pt x="1029" y="5404"/>
                      <a:pt x="1029" y="10800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02" name="AutoShape 151"/>
              <p:cNvSpPr>
                <a:spLocks noChangeAspect="1"/>
              </p:cNvSpPr>
              <p:nvPr/>
            </p:nvSpPr>
            <p:spPr>
              <a:xfrm>
                <a:off x="5640" y="1752"/>
                <a:ext cx="1259" cy="1259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102 h 21600"/>
                </a:gdLst>
                <a:ahLst/>
                <a:cxnLst>
                  <a:cxn ang="0">
                    <a:pos x="630" y="0"/>
                  </a:cxn>
                  <a:cxn ang="0">
                    <a:pos x="542" y="1226"/>
                  </a:cxn>
                  <a:cxn ang="0">
                    <a:pos x="630" y="54"/>
                  </a:cxn>
                  <a:cxn ang="0">
                    <a:pos x="717" y="1226"/>
                  </a:cxn>
                </a:cxnLst>
                <a:rect l="txL" t="txT" r="txR" b="txB"/>
                <a:pathLst>
                  <a:path w="21600" h="21600">
                    <a:moveTo>
                      <a:pt x="9367" y="20570"/>
                    </a:moveTo>
                    <a:cubicBezTo>
                      <a:pt x="4518" y="19859"/>
                      <a:pt x="925" y="15700"/>
                      <a:pt x="925" y="10800"/>
                    </a:cubicBezTo>
                    <a:cubicBezTo>
                      <a:pt x="925" y="5346"/>
                      <a:pt x="5346" y="925"/>
                      <a:pt x="10800" y="925"/>
                    </a:cubicBezTo>
                    <a:cubicBezTo>
                      <a:pt x="16253" y="925"/>
                      <a:pt x="20675" y="5346"/>
                      <a:pt x="20675" y="10800"/>
                    </a:cubicBezTo>
                    <a:cubicBezTo>
                      <a:pt x="20675" y="15700"/>
                      <a:pt x="17081" y="19859"/>
                      <a:pt x="12232" y="20570"/>
                    </a:cubicBezTo>
                    <a:lnTo>
                      <a:pt x="12367" y="21485"/>
                    </a:lnTo>
                    <a:cubicBezTo>
                      <a:pt x="17669" y="20708"/>
                      <a:pt x="21600" y="1615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159"/>
                      <a:pt x="3930" y="20708"/>
                      <a:pt x="9232" y="21485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295" name="AutoShape 152"/>
            <p:cNvSpPr/>
            <p:nvPr/>
          </p:nvSpPr>
          <p:spPr>
            <a:xfrm>
              <a:off x="4890" y="876"/>
              <a:ext cx="180" cy="212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96" name="Oval 153"/>
            <p:cNvSpPr/>
            <p:nvPr/>
          </p:nvSpPr>
          <p:spPr>
            <a:xfrm>
              <a:off x="4350" y="2703"/>
              <a:ext cx="1260" cy="312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2297" name="Group 154"/>
            <p:cNvGrpSpPr/>
            <p:nvPr/>
          </p:nvGrpSpPr>
          <p:grpSpPr>
            <a:xfrm>
              <a:off x="1440" y="2220"/>
              <a:ext cx="1730" cy="1118"/>
              <a:chOff x="1140" y="3780"/>
              <a:chExt cx="1730" cy="1118"/>
            </a:xfrm>
          </p:grpSpPr>
          <p:sp>
            <p:nvSpPr>
              <p:cNvPr id="12298" name="AutoShape 155"/>
              <p:cNvSpPr/>
              <p:nvPr/>
            </p:nvSpPr>
            <p:spPr>
              <a:xfrm rot="8328809">
                <a:off x="1800" y="3780"/>
                <a:ext cx="1070" cy="539"/>
              </a:xfrm>
              <a:prstGeom prst="cube">
                <a:avLst>
                  <a:gd name="adj" fmla="val 33361"/>
                </a:avLst>
              </a:prstGeom>
              <a:solidFill>
                <a:srgbClr val="0000CC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299" name="AutoShape 156"/>
              <p:cNvSpPr/>
              <p:nvPr/>
            </p:nvSpPr>
            <p:spPr>
              <a:xfrm rot="8328809">
                <a:off x="1140" y="4359"/>
                <a:ext cx="1070" cy="539"/>
              </a:xfrm>
              <a:prstGeom prst="cube">
                <a:avLst>
                  <a:gd name="adj" fmla="val 33361"/>
                </a:avLst>
              </a:prstGeom>
              <a:solidFill>
                <a:srgbClr val="FF5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95830" y="548640"/>
            <a:ext cx="3826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2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楞茨定律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3" name="图片 2" descr="2689e8f7-b37e-45ed-8070-9fea87e260a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" y="1276985"/>
            <a:ext cx="9852660" cy="3376295"/>
          </a:xfrm>
          <a:prstGeom prst="rect">
            <a:avLst/>
          </a:prstGeom>
        </p:spPr>
      </p:pic>
      <p:pic>
        <p:nvPicPr>
          <p:cNvPr id="4" name="图片 3" descr="e9b5a61d-3f51-47dd-829c-9e0dc1adfe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" y="1349375"/>
            <a:ext cx="8663940" cy="483489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6948170" y="1556385"/>
            <a:ext cx="2195830" cy="1368425"/>
          </a:xfrm>
          <a:prstGeom prst="wedgeRoundRectCallout">
            <a:avLst>
              <a:gd name="adj1" fmla="val -95938"/>
              <a:gd name="adj2" fmla="val 86983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latin typeface="华文彩云" panose="02010800040101010101" charset="-122"/>
                <a:ea typeface="华文彩云" panose="02010800040101010101" charset="-122"/>
              </a:rPr>
              <a:t>来拒去留</a:t>
            </a:r>
            <a:endParaRPr lang="zh-CN" altLang="en-US" sz="3600" b="1">
              <a:solidFill>
                <a:schemeClr val="tx1"/>
              </a:solidFill>
              <a:latin typeface="华文彩云" panose="02010800040101010101" charset="-122"/>
              <a:ea typeface="华文彩云" panose="02010800040101010101" charset="-122"/>
            </a:endParaRPr>
          </a:p>
        </p:txBody>
      </p:sp>
      <p:pic>
        <p:nvPicPr>
          <p:cNvPr id="6" name="图片 5" descr="93cb8ea0-f33d-404e-8ed1-e01ea2d9c9f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10" y="1223010"/>
            <a:ext cx="6929755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1026"/>
          <p:cNvSpPr txBox="1"/>
          <p:nvPr/>
        </p:nvSpPr>
        <p:spPr>
          <a:xfrm>
            <a:off x="685800" y="1066800"/>
            <a:ext cx="3962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、楞次定律的内容：</a:t>
            </a:r>
            <a:endParaRPr lang="zh-CN" altLang="en-US" sz="2400" b="1" dirty="0">
              <a:solidFill>
                <a:srgbClr val="CC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07" name="Text Box 1027"/>
          <p:cNvSpPr txBox="1"/>
          <p:nvPr/>
        </p:nvSpPr>
        <p:spPr>
          <a:xfrm>
            <a:off x="1066800" y="1619250"/>
            <a:ext cx="480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从磁通量变化的角度看：</a:t>
            </a:r>
            <a:endParaRPr lang="zh-CN" altLang="en-US" sz="2400" b="1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508" name="Text Box 1028"/>
          <p:cNvSpPr txBox="1"/>
          <p:nvPr/>
        </p:nvSpPr>
        <p:spPr>
          <a:xfrm>
            <a:off x="1752600" y="2105025"/>
            <a:ext cx="548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感应电流总要阻碍磁通量的变化</a:t>
            </a:r>
            <a:endParaRPr lang="zh-CN" altLang="en-US" sz="24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509" name="Text Box 1029"/>
          <p:cNvSpPr txBox="1"/>
          <p:nvPr/>
        </p:nvSpPr>
        <p:spPr>
          <a:xfrm>
            <a:off x="1143000" y="2533650"/>
            <a:ext cx="640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从导体和磁体的相对运动的角度看：</a:t>
            </a:r>
            <a:endParaRPr lang="zh-CN" altLang="en-US" sz="2400" b="1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510" name="Text Box 1030"/>
          <p:cNvSpPr txBox="1"/>
          <p:nvPr/>
        </p:nvSpPr>
        <p:spPr>
          <a:xfrm>
            <a:off x="1733550" y="3033713"/>
            <a:ext cx="45148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感应电流总要阻碍相对运动</a:t>
            </a:r>
            <a:endParaRPr lang="zh-CN" altLang="en-US" sz="24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367" name="Text Box 1031"/>
          <p:cNvSpPr txBox="1"/>
          <p:nvPr/>
        </p:nvSpPr>
        <p:spPr>
          <a:xfrm>
            <a:off x="685800" y="304800"/>
            <a:ext cx="297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课堂小结：</a:t>
            </a:r>
            <a:endParaRPr lang="zh-CN" altLang="en-US" sz="3200" b="1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512" name="Text Box 1032"/>
          <p:cNvSpPr txBox="1"/>
          <p:nvPr/>
        </p:nvSpPr>
        <p:spPr>
          <a:xfrm>
            <a:off x="762000" y="3657600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、楞次定律中的因果关系：</a:t>
            </a:r>
            <a:endParaRPr lang="zh-CN" altLang="en-US" sz="2400" b="1" dirty="0">
              <a:solidFill>
                <a:srgbClr val="CC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13" name="Text Box 1033"/>
          <p:cNvSpPr txBox="1"/>
          <p:nvPr/>
        </p:nvSpPr>
        <p:spPr>
          <a:xfrm>
            <a:off x="762000" y="4572000"/>
            <a:ext cx="480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、楞次定律中</a:t>
            </a:r>
            <a:r>
              <a:rPr lang="zh-CN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24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阻碍</a:t>
            </a:r>
            <a:r>
              <a:rPr lang="zh-CN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en-US" sz="24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的含意：</a:t>
            </a:r>
            <a:endParaRPr lang="zh-CN" altLang="en-US" sz="2400" b="1" dirty="0">
              <a:solidFill>
                <a:srgbClr val="CC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14" name="Rectangle 1034"/>
          <p:cNvSpPr/>
          <p:nvPr/>
        </p:nvSpPr>
        <p:spPr>
          <a:xfrm>
            <a:off x="5410200" y="4310063"/>
            <a:ext cx="83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zh-CN" sz="2000" b="1" dirty="0">
                <a:solidFill>
                  <a:srgbClr val="CC3300"/>
                </a:solidFill>
                <a:latin typeface="宋体" panose="02010600030101010101" pitchFamily="2" charset="-122"/>
              </a:rPr>
              <a:t>Δφ</a:t>
            </a:r>
            <a:endParaRPr lang="en-US" altLang="zh-CN" sz="20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en-US" altLang="zh-CN" sz="24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5" name="Line 1035"/>
          <p:cNvSpPr/>
          <p:nvPr/>
        </p:nvSpPr>
        <p:spPr>
          <a:xfrm flipV="1">
            <a:off x="6019800" y="3548063"/>
            <a:ext cx="914400" cy="83820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6" name="Rectangle 1036"/>
          <p:cNvSpPr/>
          <p:nvPr/>
        </p:nvSpPr>
        <p:spPr>
          <a:xfrm>
            <a:off x="6796088" y="31242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b="1" dirty="0">
                <a:solidFill>
                  <a:srgbClr val="CC3300"/>
                </a:solidFill>
                <a:latin typeface="宋体" panose="02010600030101010101" pitchFamily="2" charset="-122"/>
              </a:rPr>
              <a:t>I</a:t>
            </a:r>
            <a:r>
              <a:rPr lang="zh-CN" altLang="en-US" sz="2000" b="1" baseline="-30000" dirty="0">
                <a:solidFill>
                  <a:srgbClr val="CC3300"/>
                </a:solidFill>
                <a:latin typeface="宋体" panose="02010600030101010101" pitchFamily="2" charset="-122"/>
              </a:rPr>
              <a:t>感</a:t>
            </a:r>
            <a:r>
              <a:rPr lang="zh-CN" altLang="en-US" sz="2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7" name="Rectangle 1037"/>
          <p:cNvSpPr/>
          <p:nvPr/>
        </p:nvSpPr>
        <p:spPr>
          <a:xfrm>
            <a:off x="8001000" y="4370388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b="1" dirty="0">
                <a:solidFill>
                  <a:srgbClr val="CC33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000" b="1" baseline="-30000" dirty="0">
                <a:solidFill>
                  <a:srgbClr val="CC3300"/>
                </a:solidFill>
                <a:latin typeface="宋体" panose="02010600030101010101" pitchFamily="2" charset="-122"/>
              </a:rPr>
              <a:t>感</a:t>
            </a:r>
            <a:r>
              <a:rPr lang="zh-CN" altLang="en-US" sz="2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8" name="Line 1038"/>
          <p:cNvSpPr/>
          <p:nvPr/>
        </p:nvSpPr>
        <p:spPr>
          <a:xfrm>
            <a:off x="7010400" y="3548063"/>
            <a:ext cx="1066800" cy="83820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9" name="Line 1039"/>
          <p:cNvSpPr/>
          <p:nvPr/>
        </p:nvSpPr>
        <p:spPr>
          <a:xfrm flipH="1">
            <a:off x="6019800" y="4538663"/>
            <a:ext cx="205740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0" name="Text Box 1040"/>
          <p:cNvSpPr txBox="1"/>
          <p:nvPr/>
        </p:nvSpPr>
        <p:spPr>
          <a:xfrm rot="-2399408">
            <a:off x="5875338" y="3525838"/>
            <a:ext cx="1098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产生</a:t>
            </a:r>
            <a:endParaRPr lang="zh-CN" altLang="en-US" sz="24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1" name="Text Box 1041"/>
          <p:cNvSpPr txBox="1"/>
          <p:nvPr/>
        </p:nvSpPr>
        <p:spPr>
          <a:xfrm>
            <a:off x="6629400" y="4462463"/>
            <a:ext cx="7969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阻碍</a:t>
            </a:r>
            <a:endParaRPr lang="zh-CN" altLang="en-US" sz="24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2" name="Text Box 1042"/>
          <p:cNvSpPr txBox="1"/>
          <p:nvPr/>
        </p:nvSpPr>
        <p:spPr>
          <a:xfrm>
            <a:off x="1295400" y="5181600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不是阻止；可理解为“增反、减同”，</a:t>
            </a:r>
            <a:endParaRPr lang="zh-CN" altLang="en-US" sz="24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524" name="Text Box 1044"/>
          <p:cNvSpPr txBox="1"/>
          <p:nvPr/>
        </p:nvSpPr>
        <p:spPr>
          <a:xfrm rot="2350525">
            <a:off x="7359650" y="37846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产生</a:t>
            </a:r>
            <a:endParaRPr lang="zh-CN" altLang="en-US" sz="24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6" name="Text Box 1046"/>
          <p:cNvSpPr txBox="1"/>
          <p:nvPr/>
        </p:nvSpPr>
        <p:spPr>
          <a:xfrm>
            <a:off x="1371600" y="5943600"/>
            <a:ext cx="4038600" cy="457200"/>
          </a:xfrm>
          <a:prstGeom prst="rect">
            <a:avLst/>
          </a:prstGeom>
          <a:noFill/>
          <a:ln w="3175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“</a:t>
            </a:r>
            <a:r>
              <a:rPr lang="zh-CN" alt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结果”反抗“原因”</a:t>
            </a:r>
            <a:endParaRPr lang="zh-CN" altLang="en-US" sz="2400" b="1" dirty="0">
              <a:solidFill>
                <a:srgbClr val="000099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  <p:bldP spid="21510" grpId="0"/>
      <p:bldP spid="21512" grpId="0"/>
      <p:bldP spid="21513" grpId="0"/>
      <p:bldP spid="21514" grpId="0"/>
      <p:bldP spid="21516" grpId="0"/>
      <p:bldP spid="21517" grpId="0"/>
      <p:bldP spid="21520" grpId="0"/>
      <p:bldP spid="21521" grpId="0"/>
      <p:bldP spid="21522" grpId="0"/>
      <p:bldP spid="21524" grpId="0"/>
      <p:bldP spid="215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610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3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定律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9" name="图片 8" descr="ee79b3d6-e799-4d3a-9b2c-b7e22087a9e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1988820"/>
            <a:ext cx="9029065" cy="4038600"/>
          </a:xfrm>
          <a:prstGeom prst="rect">
            <a:avLst/>
          </a:prstGeom>
        </p:spPr>
      </p:pic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07745" y="1544955"/>
          <a:ext cx="6618605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584200" imgH="393700" progId="Equation.KSEE3">
                  <p:embed/>
                </p:oleObj>
              </mc:Choice>
              <mc:Fallback>
                <p:oleObj name="" r:id="rId2" imgW="5842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7745" y="1544955"/>
                        <a:ext cx="6618605" cy="44608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E4444"/>
                          </a:gs>
                          <a:gs pos="100000">
                            <a:srgbClr val="832B2B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圆角矩形标注 10"/>
          <p:cNvSpPr/>
          <p:nvPr/>
        </p:nvSpPr>
        <p:spPr>
          <a:xfrm>
            <a:off x="4545965" y="980440"/>
            <a:ext cx="4589780" cy="1368425"/>
          </a:xfrm>
          <a:prstGeom prst="wedgeRoundRectCallout">
            <a:avLst>
              <a:gd name="adj1" fmla="val -14416"/>
              <a:gd name="adj2" fmla="val 176171"/>
              <a:gd name="adj3" fmla="val 16667"/>
            </a:avLst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latin typeface="华文彩云" panose="02010800040101010101" charset="-122"/>
                <a:ea typeface="华文彩云" panose="02010800040101010101" charset="-122"/>
              </a:rPr>
              <a:t>感应电动势的大小与磁通变化率成正比</a:t>
            </a:r>
            <a:endParaRPr lang="zh-CN" altLang="en-US" sz="3600" b="1"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07315" y="4242435"/>
            <a:ext cx="3310255" cy="2282825"/>
          </a:xfrm>
          <a:prstGeom prst="wedgeRoundRectCallout">
            <a:avLst>
              <a:gd name="adj1" fmla="val 37607"/>
              <a:gd name="adj2" fmla="val -74339"/>
              <a:gd name="adj3" fmla="val 16667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单位：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e-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感应电动势（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Ф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磁通量（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Wb)</a:t>
            </a: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t-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时间（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0" y="1544955"/>
            <a:ext cx="3427730" cy="1308100"/>
          </a:xfrm>
          <a:prstGeom prst="wedgeRoundRectCallout">
            <a:avLst>
              <a:gd name="adj1" fmla="val 74675"/>
              <a:gd name="adj2" fmla="val 123155"/>
              <a:gd name="adj3" fmla="val 16667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负号：楞茨定律的体现（阻碍）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043940" y="3716655"/>
            <a:ext cx="3157855" cy="1583690"/>
          </a:xfrm>
          <a:prstGeom prst="wedgeRoundRectCallout">
            <a:avLst>
              <a:gd name="adj1" fmla="val 91303"/>
              <a:gd name="adj2" fmla="val -677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表明：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1V=1Wb/s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397760" y="5013325"/>
            <a:ext cx="6772910" cy="1320800"/>
            <a:chOff x="3776" y="7895"/>
            <a:chExt cx="10666" cy="2080"/>
          </a:xfrm>
        </p:grpSpPr>
        <p:sp>
          <p:nvSpPr>
            <p:cNvPr id="12" name="圆角矩形标注 11"/>
            <p:cNvSpPr/>
            <p:nvPr/>
          </p:nvSpPr>
          <p:spPr>
            <a:xfrm>
              <a:off x="3776" y="7895"/>
              <a:ext cx="10666" cy="2041"/>
            </a:xfrm>
            <a:prstGeom prst="wedgeRoundRectCallout">
              <a:avLst>
                <a:gd name="adj1" fmla="val 10893"/>
                <a:gd name="adj2" fmla="val -282925"/>
                <a:gd name="adj3" fmla="val 16667"/>
              </a:avLst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 b="1">
                  <a:solidFill>
                    <a:srgbClr val="FF000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变化量（大小）</a:t>
              </a:r>
              <a:r>
                <a:rPr lang="zh-CN" alt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华文琥珀" panose="02010800040101010101" pitchFamily="2" charset="-122"/>
                  <a:cs typeface="Arial" panose="020B0604020202020204" pitchFamily="34" charset="0"/>
                </a:rPr>
                <a:t>∆</a:t>
              </a:r>
              <a:r>
                <a:rPr lang="zh-CN" altLang="en-US" sz="3600" b="1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Arial" panose="020B0604020202020204" pitchFamily="34" charset="0"/>
                </a:rPr>
                <a:t>Ф</a:t>
              </a:r>
              <a:r>
                <a:rPr lang="en-US" altLang="zh-CN" sz="3600" b="1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Arial" panose="020B0604020202020204" pitchFamily="34" charset="0"/>
                </a:rPr>
                <a:t>=</a:t>
              </a:r>
              <a:r>
                <a:rPr lang="zh-CN" altLang="en-US" sz="3600" b="1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Arial" panose="020B0604020202020204" pitchFamily="34" charset="0"/>
                  <a:sym typeface="+mn-ea"/>
                </a:rPr>
                <a:t>Ф</a:t>
              </a:r>
              <a:r>
                <a:rPr lang="en-US" altLang="zh-CN" sz="3600" b="1" baseline="-2500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Arial" panose="020B0604020202020204" pitchFamily="34" charset="0"/>
                  <a:sym typeface="+mn-ea"/>
                </a:rPr>
                <a:t>2</a:t>
              </a:r>
              <a:r>
                <a:rPr lang="en-US" altLang="zh-CN" sz="3600" b="1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Arial" panose="020B0604020202020204" pitchFamily="34" charset="0"/>
                  <a:sym typeface="+mn-ea"/>
                </a:rPr>
                <a:t>-</a:t>
              </a:r>
              <a:r>
                <a:rPr lang="zh-CN" altLang="en-US" sz="3600" b="1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Arial" panose="020B0604020202020204" pitchFamily="34" charset="0"/>
                  <a:sym typeface="+mn-ea"/>
                </a:rPr>
                <a:t>Ф</a:t>
              </a:r>
              <a:r>
                <a:rPr lang="en-US" altLang="zh-CN" sz="3600" b="1" baseline="-2500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Arial" panose="020B0604020202020204" pitchFamily="34" charset="0"/>
                  <a:sym typeface="+mn-ea"/>
                </a:rPr>
                <a:t>1</a:t>
              </a:r>
              <a:endParaRPr lang="zh-CN" altLang="en-US" sz="3600" b="1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  <a:p>
              <a:pPr algn="ctr"/>
              <a:r>
                <a:rPr lang="zh-CN" altLang="en-US" sz="3600" b="1">
                  <a:solidFill>
                    <a:srgbClr val="FF000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变化率（速度）</a:t>
              </a:r>
              <a:endParaRPr lang="zh-CN" altLang="en-US" sz="3600" b="1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graphicFrame>
          <p:nvGraphicFramePr>
            <p:cNvPr id="4" name="对象 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1610" y="8783"/>
            <a:ext cx="768" cy="1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" r:id="rId4" imgW="254000" imgH="393700" progId="Equation.KSEE3">
                    <p:embed/>
                  </p:oleObj>
                </mc:Choice>
                <mc:Fallback>
                  <p:oleObj name="" r:id="rId4" imgW="254000" imgH="3937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610" y="8783"/>
                          <a:ext cx="768" cy="11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14" grpId="0" animBg="1"/>
      <p:bldP spid="14" grpId="1" animBg="1"/>
      <p:bldP spid="11" grpId="1" animBg="1"/>
      <p:bldP spid="13" grpId="1" animBg="1"/>
      <p:bldP spid="3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610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3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电磁感应定律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" y="3048001"/>
            <a:ext cx="5715000" cy="3809999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-473710" y="1485265"/>
          <a:ext cx="6629400" cy="214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219200" imgH="393700" progId="Equation.KSEE3">
                  <p:embed/>
                </p:oleObj>
              </mc:Choice>
              <mc:Fallback>
                <p:oleObj name="" r:id="rId2" imgW="12192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73710" y="1485265"/>
                        <a:ext cx="6629400" cy="214058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E4444"/>
                          </a:gs>
                          <a:gs pos="100000">
                            <a:srgbClr val="832B2B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圆角矩形标注 3"/>
          <p:cNvSpPr/>
          <p:nvPr/>
        </p:nvSpPr>
        <p:spPr>
          <a:xfrm>
            <a:off x="4609465" y="3140710"/>
            <a:ext cx="4684395" cy="2682240"/>
          </a:xfrm>
          <a:prstGeom prst="wedgeRoundRectCallout">
            <a:avLst>
              <a:gd name="adj1" fmla="val -29083"/>
              <a:gd name="adj2" fmla="val -77533"/>
              <a:gd name="adj3" fmla="val 16667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N-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线圈匝数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8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Ψ</a:t>
            </a:r>
            <a:r>
              <a:rPr lang="en-US" altLang="zh-CN" sz="28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-</a:t>
            </a:r>
            <a:r>
              <a:rPr lang="zh-CN" altLang="en-US" sz="28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磁通链（磁链）（</a:t>
            </a:r>
            <a:r>
              <a:rPr lang="en-US" altLang="zh-CN" sz="28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Wb)</a:t>
            </a:r>
            <a:endParaRPr lang="zh-CN" altLang="en-US" sz="28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8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</a:t>
            </a:r>
            <a:r>
              <a:rPr lang="en-US" altLang="zh-CN" sz="28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=N</a:t>
            </a:r>
            <a:r>
              <a:rPr lang="en-US" altLang="zh-CN" sz="2800" b="1"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Ф</a:t>
            </a:r>
            <a:endParaRPr lang="en-US" altLang="zh-CN" sz="2800" b="1">
              <a:latin typeface="隶书" panose="02010509060101010101" pitchFamily="49" charset="-122"/>
              <a:ea typeface="隶书" panose="020105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610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3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定律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99160" y="1458595"/>
          <a:ext cx="6978015" cy="470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584200" imgH="393700" progId="Equation.KSEE3">
                  <p:embed/>
                </p:oleObj>
              </mc:Choice>
              <mc:Fallback>
                <p:oleObj name="" r:id="rId1" imgW="5842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9160" y="1458595"/>
                        <a:ext cx="6978015" cy="470281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E4444"/>
                          </a:gs>
                          <a:gs pos="100000">
                            <a:srgbClr val="832B2B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圆角矩形标注 2"/>
          <p:cNvSpPr/>
          <p:nvPr/>
        </p:nvSpPr>
        <p:spPr>
          <a:xfrm>
            <a:off x="0" y="548640"/>
            <a:ext cx="9025255" cy="1567180"/>
          </a:xfrm>
          <a:prstGeom prst="wedgeRoundRectCallout">
            <a:avLst>
              <a:gd name="adj1" fmla="val 22792"/>
              <a:gd name="adj2" fmla="val 113816"/>
              <a:gd name="adj3" fmla="val 16667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∆Ф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&gt;0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时，感应磁通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</a:rPr>
              <a:t>Ф</a:t>
            </a:r>
            <a:r>
              <a:rPr lang="zh-CN" altLang="en-US" sz="2800" b="1" baseline="-250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</a:rPr>
              <a:t>感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与原磁通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Ф</a:t>
            </a:r>
            <a:r>
              <a:rPr lang="zh-CN" altLang="en-US" sz="2800" b="1" baseline="-250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原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方向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相反；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∆Ф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&lt;0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时，感应磁通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Ф</a:t>
            </a:r>
            <a:r>
              <a:rPr lang="zh-CN" altLang="en-US" sz="2800" b="1" baseline="-250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感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与原磁通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Ф</a:t>
            </a:r>
            <a:r>
              <a:rPr lang="zh-CN" altLang="en-US" sz="2800" b="1" baseline="-250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原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方向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相同。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35" y="5074285"/>
            <a:ext cx="9123045" cy="1370330"/>
          </a:xfrm>
          <a:prstGeom prst="wedgeRoundRectCallout">
            <a:avLst>
              <a:gd name="adj1" fmla="val -31829"/>
              <a:gd name="adj2" fmla="val -113160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∆Ф</a:t>
            </a:r>
            <a:r>
              <a:rPr lang="en-US" altLang="zh-CN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&gt;0</a:t>
            </a: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为负时，感应电动势</a:t>
            </a:r>
            <a:r>
              <a:rPr lang="en-US" altLang="zh-CN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26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</a:t>
            </a: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与原电动势</a:t>
            </a:r>
            <a:r>
              <a:rPr lang="en-US" altLang="zh-CN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26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</a:t>
            </a: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方向相反；</a:t>
            </a: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∆Ф</a:t>
            </a:r>
            <a:r>
              <a:rPr lang="en-US" altLang="zh-CN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&lt;0</a:t>
            </a: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</a:t>
            </a: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为正时，感应电动势</a:t>
            </a:r>
            <a:r>
              <a:rPr lang="en-US" altLang="zh-CN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</a:t>
            </a:r>
            <a:r>
              <a:rPr lang="zh-CN" altLang="en-US" sz="26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</a:t>
            </a: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与原电动势</a:t>
            </a:r>
            <a:r>
              <a:rPr lang="en-US" altLang="zh-CN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</a:t>
            </a:r>
            <a:r>
              <a:rPr lang="zh-CN" altLang="en-US" sz="26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</a:t>
            </a: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方向相同。</a:t>
            </a:r>
            <a:endParaRPr lang="zh-CN" altLang="en-US" sz="2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-635" y="2564765"/>
            <a:ext cx="5004435" cy="1008380"/>
          </a:xfrm>
          <a:prstGeom prst="wedgeRoundRectCallout">
            <a:avLst>
              <a:gd name="adj1" fmla="val 29789"/>
              <a:gd name="adj2" fmla="val 94080"/>
              <a:gd name="adj3" fmla="val 16667"/>
            </a:avLst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计算感应电动势大小和方向的方法与步骤：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3485" y="692785"/>
            <a:ext cx="3098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自感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070" y="1268730"/>
            <a:ext cx="2609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一、自感现象：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23190" y="1124585"/>
            <a:ext cx="8808085" cy="5704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0" y="5085080"/>
            <a:ext cx="3347085" cy="1582420"/>
          </a:xfrm>
          <a:prstGeom prst="wedgeRoundRectCallout">
            <a:avLst>
              <a:gd name="adj1" fmla="val 130667"/>
              <a:gd name="adj2" fmla="val -152608"/>
              <a:gd name="adj3" fmla="val 16667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开关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一闭合，灯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立即正常发光。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-36830" y="188595"/>
            <a:ext cx="9128125" cy="1584325"/>
          </a:xfrm>
          <a:prstGeom prst="wedgeRoundRectCallout">
            <a:avLst>
              <a:gd name="adj1" fmla="val 18895"/>
              <a:gd name="adj2" fmla="val 95130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开关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闭合时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，灯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不会亮；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开关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闭合后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，灯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逐渐变亮；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开关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闭合一段时间后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，灯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正常发光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683260" y="2506345"/>
            <a:ext cx="2303780" cy="1066800"/>
            <a:chOff x="1076" y="3947"/>
            <a:chExt cx="3628" cy="1680"/>
          </a:xfrm>
        </p:grpSpPr>
        <p:sp>
          <p:nvSpPr>
            <p:cNvPr id="12" name="圆角矩形标注 11"/>
            <p:cNvSpPr/>
            <p:nvPr/>
          </p:nvSpPr>
          <p:spPr>
            <a:xfrm>
              <a:off x="1076" y="3947"/>
              <a:ext cx="3628" cy="1680"/>
            </a:xfrm>
            <a:prstGeom prst="wedgeRoundRectCallout">
              <a:avLst>
                <a:gd name="adj1" fmla="val 176515"/>
                <a:gd name="adj2" fmla="val -55952"/>
                <a:gd name="adj3" fmla="val 16667"/>
              </a:avLst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aphicFrame>
          <p:nvGraphicFramePr>
            <p:cNvPr id="14" name="对象 1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104" y="4093"/>
            <a:ext cx="3571" cy="1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" name="" r:id="rId4" imgW="1219200" imgH="393700" progId="Equation.KSEE3">
                    <p:embed/>
                  </p:oleObj>
                </mc:Choice>
                <mc:Fallback>
                  <p:oleObj name="" r:id="rId4" imgW="12192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04" y="4093"/>
                          <a:ext cx="3571" cy="1477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rgbClr val="FE4444"/>
                            </a:gs>
                            <a:gs pos="100000">
                              <a:srgbClr val="832B2B"/>
                            </a:gs>
                          </a:gsLst>
                          <a:lin ang="5400000" scaled="0"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  <p:bldP spid="4" grpId="1" bldLvl="0" animBg="1"/>
      <p:bldP spid="6" grpId="0" bldLvl="0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Box 2"/>
          <p:cNvSpPr txBox="1"/>
          <p:nvPr/>
        </p:nvSpPr>
        <p:spPr>
          <a:xfrm>
            <a:off x="2771775" y="2204403"/>
            <a:ext cx="5786438" cy="5573395"/>
          </a:xfrm>
          <a:prstGeom prst="rect">
            <a:avLst/>
          </a:prstGeom>
          <a:noFill/>
          <a:ln w="9525">
            <a:noFill/>
          </a:ln>
        </p:spPr>
        <p:txBody>
          <a:bodyPr lIns="80495" tIns="40247" rIns="80495" bIns="40247">
            <a:spAutoFit/>
          </a:bodyPr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
   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电磁感应现象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电磁感应定律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楞次定律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自感现象及应用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
</a:t>
            </a:r>
            <a:endParaRPr lang="zh-CN" altLang="en-US" sz="21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3485" y="692785"/>
            <a:ext cx="3098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自感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-304800" y="-238125"/>
            <a:ext cx="9753600" cy="7334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3485" y="692785"/>
            <a:ext cx="3098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自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感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3" name="图片 2" descr="3993fe2f-2ead-4805-b002-d8d97c8179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328420"/>
            <a:ext cx="7557770" cy="559689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4275455" y="551688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284345" y="522922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267835" y="492569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267835" y="463867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267835" y="435165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267835" y="406463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067175" y="400494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63645" y="400494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460115" y="398843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173095" y="398843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886075" y="398843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99055" y="398843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12035" y="398843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025015" y="398843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955165" y="376110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938655" y="345757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008505" y="346964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279015" y="34613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549525" y="345313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2771775" y="321246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2755265" y="298069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477770" y="301434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174240" y="3006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903730" y="3006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1877695" y="274891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1885950" y="244538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942465" y="248729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212975" y="248729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48348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77050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05752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34454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63156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91858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20560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49262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77964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06666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35368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64070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92772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21474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50176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788785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067550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291070" y="24707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7458075" y="251714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7458075" y="278765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266305" y="310007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7034530" y="310007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6764020" y="310007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6532245" y="310007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6508750" y="312991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6522720" y="340042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6515735" y="358584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786245" y="358584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073265" y="358584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7367270" y="359918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7367270" y="386969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7128510" y="414337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824980" y="414337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521450" y="412686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6234430" y="412686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5947410" y="412686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5660390" y="412686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5373370" y="412686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5086350" y="412686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V="1">
            <a:off x="5120005" y="420878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5120005" y="447929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5120005" y="474980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5111750" y="503682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V="1">
            <a:off x="5111750" y="532384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3536315" y="5757545"/>
            <a:ext cx="531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+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241925" y="5741035"/>
            <a:ext cx="531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-</a:t>
            </a:r>
            <a:endParaRPr lang="en-US" altLang="zh-CN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8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4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2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4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2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4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8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2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4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6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8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2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4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6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8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2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4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6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8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4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8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120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14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6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180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22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260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28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320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34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36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" grpId="0"/>
      <p:bldP spid="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3485" y="692785"/>
            <a:ext cx="3098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自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感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pic>
        <p:nvPicPr>
          <p:cNvPr id="3" name="图片 2" descr="3993fe2f-2ead-4805-b002-d8d97c8179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252855"/>
            <a:ext cx="7557770" cy="559689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4275455" y="551688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284345" y="522922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267835" y="492569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267835" y="463867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267835" y="435165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267835" y="406463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067175" y="400494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63645" y="400494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460115" y="398843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173095" y="398843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886075" y="398843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99055" y="398843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12035" y="398843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025015" y="398843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955165" y="376110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938655" y="345757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008505" y="346964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279015" y="346138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549525" y="345313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820035" y="343662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090545" y="342836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361055" y="342011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31565" y="340360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918585" y="340360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189095" y="3387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4476115" y="3387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4763135" y="3387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5050155" y="3387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5337175" y="3387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5624195" y="3387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5911215" y="3387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6198235" y="3387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6485255" y="3387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6772275" y="3387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7059295" y="3387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7274560" y="338709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V="1">
            <a:off x="7463790" y="338582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V="1">
            <a:off x="7447280" y="365633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7447280" y="3943350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7186295" y="414337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6954520" y="4143375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6722745" y="413512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6490970" y="413512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6203950" y="413512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5916930" y="413512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5629910" y="413512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5342890" y="413512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5127625" y="4135120"/>
            <a:ext cx="21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V="1">
            <a:off x="5112385" y="419163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5112385" y="446214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V="1">
            <a:off x="5112385" y="473265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V="1">
            <a:off x="5112385" y="501967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V="1">
            <a:off x="5112385" y="530669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V="1">
            <a:off x="5112385" y="5593715"/>
            <a:ext cx="0" cy="2159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本框 111"/>
          <p:cNvSpPr txBox="1"/>
          <p:nvPr/>
        </p:nvSpPr>
        <p:spPr>
          <a:xfrm>
            <a:off x="3536315" y="5757545"/>
            <a:ext cx="531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+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5241925" y="5741035"/>
            <a:ext cx="531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-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2156460" y="3444875"/>
            <a:ext cx="531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+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3431540" y="3428365"/>
            <a:ext cx="531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-</a:t>
            </a:r>
            <a:endParaRPr lang="en-US" altLang="zh-CN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6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4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8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2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8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2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4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6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8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2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4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6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8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2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4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6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8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2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4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96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8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2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4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" grpId="0"/>
      <p:bldP spid="113" grpId="0"/>
      <p:bldP spid="114" grpId="0"/>
      <p:bldP spid="1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3485" y="692785"/>
            <a:ext cx="3098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自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感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268730"/>
            <a:ext cx="4415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二、自感系数和电感线圈：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39340" y="2132965"/>
          <a:ext cx="3595370" cy="129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838200" imgH="393700" progId="Equation.KSEE3">
                  <p:embed/>
                </p:oleObj>
              </mc:Choice>
              <mc:Fallback>
                <p:oleObj name="" r:id="rId1" imgW="8382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39340" y="2132965"/>
                        <a:ext cx="3595370" cy="129984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14CD68"/>
                          </a:gs>
                          <a:gs pos="100000">
                            <a:srgbClr val="0B6E38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83260" y="1700530"/>
            <a:ext cx="6814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将线圈的磁链与电流的比值称为自感系数。</a:t>
            </a:r>
            <a:endParaRPr lang="zh-CN" altLang="en-US" sz="28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560" y="3284855"/>
            <a:ext cx="71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注：</a:t>
            </a:r>
            <a:endParaRPr lang="zh-CN" altLang="en-US" sz="28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015" y="3500755"/>
            <a:ext cx="494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、单位：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Ψ--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磁链（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Wb)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i--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电流（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L--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自感系数（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（享利，简称享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292090" y="2462530"/>
            <a:ext cx="3881120" cy="1902460"/>
          </a:xfrm>
          <a:prstGeom prst="wedgeRoundRectCallout">
            <a:avLst>
              <a:gd name="adj1" fmla="val -96907"/>
              <a:gd name="adj2" fmla="val 58477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亦称为电感。</a:t>
            </a:r>
            <a:endParaRPr lang="zh-CN" altLang="en-US" sz="2800" b="1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1H=1Wb/A=1V.S/A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1H=10</a:t>
            </a:r>
            <a:r>
              <a:rPr lang="en-US" altLang="zh-CN" sz="28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mH=10</a:t>
            </a:r>
            <a:r>
              <a:rPr lang="en-US" altLang="zh-CN" sz="28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en-US" altLang="zh-CN" sz="28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μH</a:t>
            </a:r>
            <a:endParaRPr lang="en-US" altLang="zh-CN" sz="2800" b="1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8040" y="4869180"/>
            <a:ext cx="6047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2</a:t>
            </a:r>
            <a:r>
              <a:rPr lang="zh-CN" altLang="en-US" b="1"/>
              <a:t>、</a:t>
            </a:r>
            <a:r>
              <a:rPr lang="zh-CN" altLang="en-US" b="1">
                <a:cs typeface="Arial" panose="020B0604020202020204" pitchFamily="34" charset="0"/>
              </a:rPr>
              <a:t>Ψ</a:t>
            </a:r>
            <a:r>
              <a:rPr lang="en-US" altLang="zh-CN" b="1">
                <a:cs typeface="Arial" panose="020B0604020202020204" pitchFamily="34" charset="0"/>
              </a:rPr>
              <a:t>=Li  </a:t>
            </a:r>
            <a:r>
              <a:rPr lang="zh-CN" altLang="en-US" b="1">
                <a:cs typeface="Arial" panose="020B0604020202020204" pitchFamily="34" charset="0"/>
              </a:rPr>
              <a:t>线圈的磁链Ψ与自感系数</a:t>
            </a:r>
            <a:r>
              <a:rPr lang="en-US" altLang="zh-CN" b="1">
                <a:cs typeface="Arial" panose="020B0604020202020204" pitchFamily="34" charset="0"/>
              </a:rPr>
              <a:t>L</a:t>
            </a:r>
            <a:r>
              <a:rPr lang="zh-CN" altLang="en-US" b="1">
                <a:cs typeface="Arial" panose="020B0604020202020204" pitchFamily="34" charset="0"/>
              </a:rPr>
              <a:t>和电流</a:t>
            </a:r>
            <a:r>
              <a:rPr lang="en-US" altLang="zh-CN" b="1">
                <a:cs typeface="Arial" panose="020B0604020202020204" pitchFamily="34" charset="0"/>
              </a:rPr>
              <a:t>i</a:t>
            </a:r>
            <a:r>
              <a:rPr lang="zh-CN" altLang="en-US" b="1">
                <a:cs typeface="Arial" panose="020B0604020202020204" pitchFamily="34" charset="0"/>
              </a:rPr>
              <a:t>成正比。</a:t>
            </a:r>
            <a:endParaRPr lang="zh-CN" altLang="en-US" b="1"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1530" y="5426710"/>
            <a:ext cx="704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3</a:t>
            </a:r>
            <a:r>
              <a:rPr lang="zh-CN" altLang="en-US" b="1"/>
              <a:t>、</a:t>
            </a:r>
            <a:r>
              <a:rPr lang="en-US" altLang="zh-CN" b="1">
                <a:cs typeface="Arial" panose="020B0604020202020204" pitchFamily="34" charset="0"/>
              </a:rPr>
              <a:t>i=Ψ/L  </a:t>
            </a:r>
            <a:r>
              <a:rPr lang="zh-CN" altLang="en-US" b="1">
                <a:cs typeface="Arial" panose="020B0604020202020204" pitchFamily="34" charset="0"/>
              </a:rPr>
              <a:t>线圈的电流</a:t>
            </a:r>
            <a:r>
              <a:rPr lang="en-US" altLang="zh-CN" b="1">
                <a:cs typeface="Arial" panose="020B0604020202020204" pitchFamily="34" charset="0"/>
              </a:rPr>
              <a:t>i</a:t>
            </a:r>
            <a:r>
              <a:rPr lang="zh-CN" altLang="en-US" b="1">
                <a:cs typeface="Arial" panose="020B0604020202020204" pitchFamily="34" charset="0"/>
              </a:rPr>
              <a:t>与磁链Ψ成正比；与自感系数</a:t>
            </a:r>
            <a:r>
              <a:rPr lang="en-US" altLang="zh-CN" b="1">
                <a:cs typeface="Arial" panose="020B0604020202020204" pitchFamily="34" charset="0"/>
              </a:rPr>
              <a:t>L</a:t>
            </a:r>
            <a:r>
              <a:rPr lang="zh-CN" altLang="en-US" b="1">
                <a:cs typeface="Arial" panose="020B0604020202020204" pitchFamily="34" charset="0"/>
              </a:rPr>
              <a:t>成反比。</a:t>
            </a:r>
            <a:endParaRPr lang="zh-CN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 bldLvl="0" animBg="1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3485" y="692785"/>
            <a:ext cx="3098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自感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268730"/>
            <a:ext cx="4415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二、自感系数和电感线圈：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7360" y="1916430"/>
            <a:ext cx="862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4</a:t>
            </a:r>
            <a:r>
              <a:rPr lang="zh-CN" altLang="en-US" b="1"/>
              <a:t>、</a:t>
            </a:r>
            <a:r>
              <a:rPr lang="en-US" altLang="zh-CN" b="1">
                <a:cs typeface="Arial" panose="020B0604020202020204" pitchFamily="34" charset="0"/>
              </a:rPr>
              <a:t>L=Ψ/i   </a:t>
            </a:r>
            <a:r>
              <a:rPr lang="zh-CN" altLang="en-US" b="1">
                <a:cs typeface="Arial" panose="020B0604020202020204" pitchFamily="34" charset="0"/>
              </a:rPr>
              <a:t>自感系数</a:t>
            </a:r>
            <a:r>
              <a:rPr lang="en-US" altLang="zh-CN" b="1">
                <a:cs typeface="Arial" panose="020B0604020202020204" pitchFamily="34" charset="0"/>
              </a:rPr>
              <a:t>L</a:t>
            </a:r>
            <a:r>
              <a:rPr lang="zh-CN" altLang="en-US" b="1">
                <a:cs typeface="Arial" panose="020B0604020202020204" pitchFamily="34" charset="0"/>
              </a:rPr>
              <a:t>只是</a:t>
            </a:r>
            <a:r>
              <a:rPr lang="zh-CN" altLang="en-US" b="1">
                <a:cs typeface="Arial" panose="020B0604020202020204" pitchFamily="34" charset="0"/>
                <a:sym typeface="+mn-ea"/>
              </a:rPr>
              <a:t>线圈的</a:t>
            </a:r>
            <a:r>
              <a:rPr lang="zh-CN" altLang="en-US" b="1">
                <a:cs typeface="Arial" panose="020B0604020202020204" pitchFamily="34" charset="0"/>
                <a:sym typeface="+mn-ea"/>
              </a:rPr>
              <a:t>磁链Ψ与</a:t>
            </a:r>
            <a:r>
              <a:rPr lang="zh-CN" altLang="en-US" b="1">
                <a:cs typeface="Arial" panose="020B0604020202020204" pitchFamily="34" charset="0"/>
                <a:sym typeface="+mn-ea"/>
              </a:rPr>
              <a:t>电流</a:t>
            </a:r>
            <a:r>
              <a:rPr lang="en-US" altLang="zh-CN" b="1">
                <a:cs typeface="Arial" panose="020B0604020202020204" pitchFamily="34" charset="0"/>
                <a:sym typeface="+mn-ea"/>
              </a:rPr>
              <a:t>i</a:t>
            </a:r>
            <a:r>
              <a:rPr lang="zh-CN" altLang="en-US" b="1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比值</a:t>
            </a:r>
            <a:r>
              <a:rPr lang="zh-CN" altLang="en-US" b="1">
                <a:cs typeface="Arial" panose="020B0604020202020204" pitchFamily="34" charset="0"/>
              </a:rPr>
              <a:t>。与</a:t>
            </a:r>
            <a:r>
              <a:rPr lang="zh-CN" altLang="en-US" b="1">
                <a:cs typeface="Arial" panose="020B0604020202020204" pitchFamily="34" charset="0"/>
                <a:sym typeface="+mn-ea"/>
              </a:rPr>
              <a:t>Ψ、</a:t>
            </a:r>
            <a:r>
              <a:rPr lang="en-US" altLang="zh-CN" b="1">
                <a:cs typeface="Arial" panose="020B0604020202020204" pitchFamily="34" charset="0"/>
                <a:sym typeface="+mn-ea"/>
              </a:rPr>
              <a:t>i</a:t>
            </a:r>
            <a:r>
              <a:rPr lang="zh-CN" altLang="en-US" b="1">
                <a:cs typeface="Arial" panose="020B0604020202020204" pitchFamily="34" charset="0"/>
                <a:sym typeface="+mn-ea"/>
              </a:rPr>
              <a:t>大小无关、不成比例。</a:t>
            </a:r>
            <a:endParaRPr lang="zh-CN" altLang="en-US" b="1"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758180" y="0"/>
            <a:ext cx="3430270" cy="1628775"/>
          </a:xfrm>
          <a:prstGeom prst="wedgeRoundRectCallout">
            <a:avLst>
              <a:gd name="adj1" fmla="val -141595"/>
              <a:gd name="adj2" fmla="val 85810"/>
              <a:gd name="adj3" fmla="val 16667"/>
            </a:avLst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电感是线圈的固有属性，只与线圈的结构有关。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940425" y="2143125"/>
            <a:ext cx="3101340" cy="1717675"/>
          </a:xfrm>
          <a:prstGeom prst="wedgeRoundRectCallout">
            <a:avLst>
              <a:gd name="adj1" fmla="val -880"/>
              <a:gd name="adj2" fmla="val -121275"/>
              <a:gd name="adj3" fmla="val 16667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华文琥珀" panose="02010800040101010101" pitchFamily="2" charset="-122"/>
                <a:ea typeface="华文琥珀" panose="02010800040101010101" pitchFamily="2" charset="-122"/>
              </a:rPr>
              <a:t>匝数、尺寸、有无铁心、铁心形状、磁性质等</a:t>
            </a:r>
            <a:endParaRPr lang="zh-CN" altLang="en-US" sz="2800" b="1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-38100" y="2284095"/>
            <a:ext cx="8105140" cy="4509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928370" y="835660"/>
            <a:ext cx="7066915" cy="6018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2051588" y="44450"/>
            <a:ext cx="46852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1283970" y="1187450"/>
            <a:ext cx="5797550" cy="5310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5"/>
          <a:stretch>
            <a:fillRect/>
          </a:stretch>
        </p:blipFill>
        <p:spPr>
          <a:xfrm>
            <a:off x="760095" y="113665"/>
            <a:ext cx="7449820" cy="6332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6"/>
          <a:stretch>
            <a:fillRect/>
          </a:stretch>
        </p:blipFill>
        <p:spPr>
          <a:xfrm>
            <a:off x="1043940" y="188595"/>
            <a:ext cx="6978650" cy="63938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7"/>
          <a:stretch>
            <a:fillRect/>
          </a:stretch>
        </p:blipFill>
        <p:spPr>
          <a:xfrm>
            <a:off x="927735" y="187960"/>
            <a:ext cx="7067550" cy="6389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8"/>
          <a:stretch>
            <a:fillRect/>
          </a:stretch>
        </p:blipFill>
        <p:spPr>
          <a:xfrm>
            <a:off x="469900" y="43815"/>
            <a:ext cx="7347585" cy="6839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9"/>
          <a:stretch>
            <a:fillRect/>
          </a:stretch>
        </p:blipFill>
        <p:spPr>
          <a:xfrm>
            <a:off x="600075" y="678815"/>
            <a:ext cx="7217410" cy="5342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标注 12"/>
          <p:cNvSpPr/>
          <p:nvPr/>
        </p:nvSpPr>
        <p:spPr>
          <a:xfrm>
            <a:off x="988060" y="4725035"/>
            <a:ext cx="2215515" cy="1062990"/>
          </a:xfrm>
          <a:prstGeom prst="wedgeRectCallout">
            <a:avLst>
              <a:gd name="adj1" fmla="val -27873"/>
              <a:gd name="adj2" fmla="val -211947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latin typeface="华文彩云" panose="02010800040101010101" charset="-122"/>
                <a:ea typeface="华文彩云" panose="02010800040101010101" charset="-122"/>
              </a:rPr>
              <a:t>线性电感</a:t>
            </a:r>
            <a:endParaRPr lang="zh-CN" altLang="en-US" sz="3600" b="1"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147945" y="4653280"/>
            <a:ext cx="2919095" cy="1079500"/>
          </a:xfrm>
          <a:prstGeom prst="wedgeRoundRectCallout">
            <a:avLst>
              <a:gd name="adj1" fmla="val -55238"/>
              <a:gd name="adj2" fmla="val -185882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latin typeface="华文彩云" panose="02010800040101010101" charset="-122"/>
                <a:ea typeface="华文彩云" panose="02010800040101010101" charset="-122"/>
              </a:rPr>
              <a:t>非线性电感</a:t>
            </a:r>
            <a:endParaRPr lang="zh-CN" altLang="en-US" sz="3600" b="1">
              <a:latin typeface="华文彩云" panose="02010800040101010101" charset="-122"/>
              <a:ea typeface="华文彩云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3485" y="692785"/>
            <a:ext cx="3098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自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感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268730"/>
            <a:ext cx="4415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二、自感系数和电感线圈：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36195" y="2188845"/>
            <a:ext cx="9204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线圈中的感生电流（感应电动势）总是阻碍原电流的变化。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0260" y="1741805"/>
            <a:ext cx="2814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楞茨定律的推广：</a:t>
            </a:r>
            <a:endParaRPr lang="zh-CN" altLang="en-US" sz="28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83130" y="2649220"/>
          <a:ext cx="3816985" cy="1245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1206500" imgH="393700" progId="Equation.KSEE3">
                  <p:embed/>
                </p:oleObj>
              </mc:Choice>
              <mc:Fallback>
                <p:oleObj name="" r:id="rId1" imgW="1206500" imgH="393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83130" y="2649220"/>
                        <a:ext cx="3816985" cy="124587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E4444"/>
                          </a:gs>
                          <a:gs pos="100000">
                            <a:srgbClr val="832B2B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3477260" y="1055370"/>
            <a:ext cx="5607050" cy="1305560"/>
            <a:chOff x="5476" y="1662"/>
            <a:chExt cx="8830" cy="2056"/>
          </a:xfrm>
        </p:grpSpPr>
        <p:sp>
          <p:nvSpPr>
            <p:cNvPr id="13" name="圆角矩形标注 12"/>
            <p:cNvSpPr/>
            <p:nvPr/>
          </p:nvSpPr>
          <p:spPr>
            <a:xfrm>
              <a:off x="5476" y="1662"/>
              <a:ext cx="8831" cy="2057"/>
            </a:xfrm>
            <a:prstGeom prst="wedgeRoundRectCallout">
              <a:avLst>
                <a:gd name="adj1" fmla="val -17123"/>
                <a:gd name="adj2" fmla="val 101152"/>
                <a:gd name="adj3" fmla="val 16667"/>
              </a:avLst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法拉弟电磁感应定律：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800" b="1">
                  <a:latin typeface="微软雅黑" panose="020B0503020204020204" charset="-122"/>
                  <a:ea typeface="微软雅黑" panose="020B0503020204020204" charset="-122"/>
                </a:rPr>
                <a:t>感应电动势</a:t>
              </a:r>
              <a:r>
                <a:rPr lang="en-US" altLang="zh-CN" sz="1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e</a:t>
              </a:r>
              <a:r>
                <a:rPr lang="en-US" altLang="zh-CN" sz="1800" b="1" baseline="-25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L</a:t>
              </a:r>
              <a:r>
                <a:rPr lang="zh-CN" altLang="en-US" sz="1800" b="1">
                  <a:latin typeface="微软雅黑" panose="020B0503020204020204" charset="-122"/>
                  <a:ea typeface="微软雅黑" panose="020B0503020204020204" charset="-122"/>
                </a:rPr>
                <a:t>与自感系数</a:t>
              </a:r>
              <a:r>
                <a:rPr lang="en-US" altLang="zh-CN" sz="1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L</a:t>
              </a:r>
              <a:r>
                <a:rPr lang="zh-CN" altLang="en-US" sz="1800" b="1">
                  <a:latin typeface="微软雅黑" panose="020B0503020204020204" charset="-122"/>
                  <a:ea typeface="微软雅黑" panose="020B0503020204020204" charset="-122"/>
                </a:rPr>
                <a:t>、电流变化率</a:t>
              </a:r>
              <a:r>
                <a:rPr lang="en-US" altLang="zh-CN" sz="1800" b="1">
                  <a:latin typeface="微软雅黑" panose="020B0503020204020204" charset="-122"/>
                  <a:ea typeface="微软雅黑" panose="020B0503020204020204" charset="-122"/>
                </a:rPr>
                <a:t>      </a:t>
              </a:r>
              <a:r>
                <a:rPr lang="zh-CN" altLang="en-US" sz="1800" b="1">
                  <a:latin typeface="微软雅黑" panose="020B0503020204020204" charset="-122"/>
                  <a:ea typeface="微软雅黑" panose="020B0503020204020204" charset="-122"/>
                </a:rPr>
                <a:t>成正比。</a:t>
              </a:r>
              <a:endParaRPr lang="zh-CN" altLang="en-US" sz="1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aphicFrame>
          <p:nvGraphicFramePr>
            <p:cNvPr id="14" name="对象 1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2076" y="2504"/>
            <a:ext cx="626" cy="11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" r:id="rId3" imgW="215900" imgH="393700" progId="Equation.KSEE3">
                    <p:embed/>
                  </p:oleObj>
                </mc:Choice>
                <mc:Fallback>
                  <p:oleObj name="" r:id="rId3" imgW="215900" imgH="393700" progId="Equation.KSEE3">
                    <p:embed/>
                    <p:pic>
                      <p:nvPicPr>
                        <p:cNvPr id="0" name="图片 307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076" y="2504"/>
                          <a:ext cx="626" cy="1142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rgbClr val="FE4444"/>
                            </a:gs>
                            <a:gs pos="100000">
                              <a:srgbClr val="832B2B"/>
                            </a:gs>
                          </a:gsLst>
                          <a:lin ang="5400000" scaled="0"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圆角矩形标注 15"/>
          <p:cNvSpPr/>
          <p:nvPr/>
        </p:nvSpPr>
        <p:spPr>
          <a:xfrm>
            <a:off x="-49530" y="1772920"/>
            <a:ext cx="3032125" cy="1151890"/>
          </a:xfrm>
          <a:prstGeom prst="wedgeRoundRectCallout">
            <a:avLst>
              <a:gd name="adj1" fmla="val 110272"/>
              <a:gd name="adj2" fmla="val 81091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负号：楞茨定律（阻碍）体现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8735" y="4137025"/>
            <a:ext cx="9150350" cy="760095"/>
            <a:chOff x="61" y="6484"/>
            <a:chExt cx="14410" cy="1197"/>
          </a:xfrm>
        </p:grpSpPr>
        <p:sp>
          <p:nvSpPr>
            <p:cNvPr id="9" name="文本框 8"/>
            <p:cNvSpPr txBox="1"/>
            <p:nvPr/>
          </p:nvSpPr>
          <p:spPr>
            <a:xfrm>
              <a:off x="61" y="7101"/>
              <a:ext cx="144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b="1">
                  <a:cs typeface="Arial" panose="020B0604020202020204" pitchFamily="34" charset="0"/>
                </a:rPr>
                <a:t>若电路中电流是增加的，即</a:t>
              </a:r>
              <a:r>
                <a:rPr lang="en-US" altLang="zh-CN" b="1">
                  <a:cs typeface="Arial" panose="020B0604020202020204" pitchFamily="34" charset="0"/>
                </a:rPr>
                <a:t>           &gt;0,</a:t>
              </a:r>
              <a:r>
                <a:rPr lang="en-US" altLang="zh-CN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e</a:t>
              </a:r>
              <a:r>
                <a:rPr lang="en-US" altLang="zh-CN" b="1" baseline="-25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</a:t>
              </a:r>
              <a:r>
                <a:rPr lang="zh-CN" altLang="en-US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为负，感应电动势与原电动势方向相反。</a:t>
              </a:r>
              <a:endPara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graphicFrame>
          <p:nvGraphicFramePr>
            <p:cNvPr id="17" name="对象 16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697" y="6484"/>
            <a:ext cx="656" cy="1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5" imgW="215900" imgH="393700" progId="Equation.KSEE3">
                    <p:embed/>
                  </p:oleObj>
                </mc:Choice>
                <mc:Fallback>
                  <p:oleObj name="" r:id="rId5" imgW="215900" imgH="393700" progId="Equation.KSEE3">
                    <p:embed/>
                    <p:pic>
                      <p:nvPicPr>
                        <p:cNvPr id="0" name="图片 307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97" y="6484"/>
                          <a:ext cx="656" cy="1197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rgbClr val="FE4444"/>
                            </a:gs>
                            <a:gs pos="100000">
                              <a:srgbClr val="832B2B"/>
                            </a:gs>
                          </a:gsLst>
                          <a:lin ang="5400000" scaled="0"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组合 21"/>
          <p:cNvGrpSpPr/>
          <p:nvPr/>
        </p:nvGrpSpPr>
        <p:grpSpPr>
          <a:xfrm>
            <a:off x="22225" y="4981575"/>
            <a:ext cx="9150350" cy="760095"/>
            <a:chOff x="35" y="7845"/>
            <a:chExt cx="14410" cy="1197"/>
          </a:xfrm>
        </p:grpSpPr>
        <p:sp>
          <p:nvSpPr>
            <p:cNvPr id="18" name="文本框 17"/>
            <p:cNvSpPr txBox="1"/>
            <p:nvPr/>
          </p:nvSpPr>
          <p:spPr>
            <a:xfrm>
              <a:off x="35" y="8092"/>
              <a:ext cx="144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b="1">
                  <a:cs typeface="Arial" panose="020B0604020202020204" pitchFamily="34" charset="0"/>
                </a:rPr>
                <a:t>若电路中电流是减小的，即</a:t>
              </a:r>
              <a:r>
                <a:rPr lang="en-US" altLang="zh-CN" b="1">
                  <a:cs typeface="Arial" panose="020B0604020202020204" pitchFamily="34" charset="0"/>
                </a:rPr>
                <a:t>           &lt;0,</a:t>
              </a:r>
              <a:r>
                <a:rPr lang="en-US" altLang="zh-CN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e</a:t>
              </a:r>
              <a:r>
                <a:rPr lang="en-US" altLang="zh-CN" b="1" baseline="-25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</a:t>
              </a:r>
              <a:r>
                <a:rPr lang="zh-CN" altLang="en-US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为正，感应电动势与原电动势方向相同。</a:t>
              </a:r>
              <a:endPara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graphicFrame>
          <p:nvGraphicFramePr>
            <p:cNvPr id="20" name="对象 19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671" y="7845"/>
            <a:ext cx="656" cy="1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" name="" r:id="rId6" imgW="215900" imgH="393700" progId="Equation.KSEE3">
                    <p:embed/>
                  </p:oleObj>
                </mc:Choice>
                <mc:Fallback>
                  <p:oleObj name="" r:id="rId6" imgW="215900" imgH="393700" progId="Equation.KSEE3">
                    <p:embed/>
                    <p:pic>
                      <p:nvPicPr>
                        <p:cNvPr id="0" name="图片 307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71" y="7845"/>
                          <a:ext cx="656" cy="1197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rgbClr val="FE4444"/>
                            </a:gs>
                            <a:gs pos="100000">
                              <a:srgbClr val="832B2B"/>
                            </a:gs>
                          </a:gsLst>
                          <a:lin ang="5400000" scaled="0"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图片 23" descr="2188d66c-2214-4e71-a65b-d90d08d515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550" y="2276475"/>
            <a:ext cx="2838450" cy="2819400"/>
          </a:xfrm>
          <a:prstGeom prst="rect">
            <a:avLst/>
          </a:prstGeom>
          <a:noFill/>
        </p:spPr>
      </p:pic>
      <p:sp>
        <p:nvSpPr>
          <p:cNvPr id="25" name="文本框 24"/>
          <p:cNvSpPr txBox="1"/>
          <p:nvPr/>
        </p:nvSpPr>
        <p:spPr>
          <a:xfrm>
            <a:off x="7290435" y="4590415"/>
            <a:ext cx="233680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+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76210" y="4573905"/>
            <a:ext cx="233680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-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55080" y="4322445"/>
            <a:ext cx="746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闭合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13955" y="3371215"/>
            <a:ext cx="496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e</a:t>
            </a:r>
            <a:r>
              <a:rPr lang="en-US" altLang="zh-CN" b="1" baseline="-25000">
                <a:solidFill>
                  <a:srgbClr val="FF0000"/>
                </a:solidFill>
              </a:rPr>
              <a:t>L</a:t>
            </a:r>
            <a:endParaRPr lang="en-US" altLang="zh-CN" b="1" baseline="-2500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15150" y="3282315"/>
            <a:ext cx="233680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+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261985" y="3265805"/>
            <a:ext cx="233680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-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7" name="图片 36" descr="2188d66c-2214-4e71-a65b-d90d08d515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4105" y="4269105"/>
            <a:ext cx="2838450" cy="2819400"/>
          </a:xfrm>
          <a:prstGeom prst="rect">
            <a:avLst/>
          </a:prstGeom>
          <a:noFill/>
        </p:spPr>
      </p:pic>
      <p:sp>
        <p:nvSpPr>
          <p:cNvPr id="31" name="文本框 30"/>
          <p:cNvSpPr txBox="1"/>
          <p:nvPr/>
        </p:nvSpPr>
        <p:spPr>
          <a:xfrm>
            <a:off x="4618990" y="6583045"/>
            <a:ext cx="233680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+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104765" y="6566535"/>
            <a:ext cx="233680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-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83635" y="6315075"/>
            <a:ext cx="746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断开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842510" y="5363845"/>
            <a:ext cx="496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e</a:t>
            </a:r>
            <a:r>
              <a:rPr lang="en-US" altLang="zh-CN" b="1" baseline="-25000">
                <a:solidFill>
                  <a:srgbClr val="FF0000"/>
                </a:solidFill>
              </a:rPr>
              <a:t>L</a:t>
            </a:r>
            <a:endParaRPr lang="en-US" altLang="zh-CN" b="1" baseline="-25000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243705" y="5274945"/>
            <a:ext cx="233680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-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90540" y="5258435"/>
            <a:ext cx="233680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+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/>
      <p:bldP spid="16" grpId="0" animBg="1"/>
      <p:bldP spid="25" grpId="0"/>
      <p:bldP spid="26" grpId="0"/>
      <p:bldP spid="27" grpId="0"/>
      <p:bldP spid="28" grpId="0"/>
      <p:bldP spid="29" grpId="0"/>
      <p:bldP spid="30" grpId="0"/>
      <p:bldP spid="25" grpId="1"/>
      <p:bldP spid="26" grpId="1"/>
      <p:bldP spid="27" grpId="1"/>
      <p:bldP spid="28" grpId="1"/>
      <p:bldP spid="29" grpId="1"/>
      <p:bldP spid="30" grpId="1"/>
      <p:bldP spid="31" grpId="0"/>
      <p:bldP spid="32" grpId="0"/>
      <p:bldP spid="33" grpId="0"/>
      <p:bldP spid="34" grpId="0"/>
      <p:bldP spid="35" grpId="0"/>
      <p:bldP spid="36" grpId="0"/>
      <p:bldP spid="31" grpId="1"/>
      <p:bldP spid="32" grpId="1"/>
      <p:bldP spid="33" grpId="1"/>
      <p:bldP spid="34" grpId="1"/>
      <p:bldP spid="35" grpId="1"/>
      <p:bldP spid="36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3485" y="692785"/>
            <a:ext cx="3098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自感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268730"/>
            <a:ext cx="4415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三、电感的消除：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57250" y="2263140"/>
            <a:ext cx="7348220" cy="3757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13335" y="2391410"/>
            <a:ext cx="1848485" cy="1109345"/>
          </a:xfrm>
          <a:prstGeom prst="wedgeRoundRectCallout">
            <a:avLst>
              <a:gd name="adj1" fmla="val 45697"/>
              <a:gd name="adj2" fmla="val 126825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latin typeface="华文琥珀" panose="02010800040101010101" pitchFamily="2" charset="-122"/>
                <a:ea typeface="华文琥珀" panose="02010800040101010101" pitchFamily="2" charset="-122"/>
              </a:rPr>
              <a:t>消除自感</a:t>
            </a:r>
            <a:endParaRPr lang="zh-CN" altLang="en-US" sz="280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235825" y="2190750"/>
            <a:ext cx="788035" cy="949960"/>
          </a:xfrm>
          <a:prstGeom prst="wedgeRoundRectCallout">
            <a:avLst>
              <a:gd name="adj1" fmla="val -186422"/>
              <a:gd name="adj2" fmla="val 839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减小自感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22450" y="692785"/>
            <a:ext cx="5404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5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线圈中的磁场能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505" y="1700530"/>
            <a:ext cx="4838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充电时：将电能转换成电场能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750" y="2276475"/>
            <a:ext cx="4838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放电时：将电场能转换成电能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87993" y="2853055"/>
          <a:ext cx="2847340" cy="137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812800" imgH="393700" progId="Equation.KSEE3">
                  <p:embed/>
                </p:oleObj>
              </mc:Choice>
              <mc:Fallback>
                <p:oleObj name="" r:id="rId1" imgW="8128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87993" y="2853055"/>
                        <a:ext cx="2847340" cy="137922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E4444"/>
                          </a:gs>
                          <a:gs pos="100000">
                            <a:srgbClr val="832B2B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圆角矩形标注 8"/>
          <p:cNvSpPr/>
          <p:nvPr/>
        </p:nvSpPr>
        <p:spPr>
          <a:xfrm>
            <a:off x="-635" y="4940935"/>
            <a:ext cx="5742940" cy="1800225"/>
          </a:xfrm>
          <a:prstGeom prst="wedgeRoundRectCallout">
            <a:avLst>
              <a:gd name="adj1" fmla="val 27830"/>
              <a:gd name="adj2" fmla="val -139911"/>
              <a:gd name="adj3" fmla="val 16667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单位：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L--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自感系数（电感）（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 )</a:t>
            </a:r>
            <a:endParaRPr lang="en-US" altLang="zh-CN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en-US" altLang="zh-CN" sz="2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电流的最大值（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altLang="zh-CN" sz="2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磁场能（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5875" y="1268730"/>
            <a:ext cx="4838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电感贮存的电场能</a:t>
            </a:r>
            <a:endParaRPr lang="zh-CN" alt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 animBg="1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22450" y="692785"/>
            <a:ext cx="5404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补：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互感线圈应用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90" y="1391920"/>
            <a:ext cx="3877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一、互感线圈同名端的判定：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8645" y="1915795"/>
            <a:ext cx="7538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同名端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互感线圈中极性相同的端子。用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cs typeface="微软雅黑" panose="020B0503020204020204" charset="-122"/>
              </a:rPr>
              <a:t>“</a:t>
            </a:r>
            <a:r>
              <a:rPr lang="en-US" altLang="zh-CN" b="1">
                <a:latin typeface="宋体" panose="02010600030101010101" pitchFamily="2" charset="-122"/>
                <a:cs typeface="微软雅黑" panose="020B0503020204020204" charset="-122"/>
                <a:sym typeface="+mn-ea"/>
              </a:rPr>
              <a:t>•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cs typeface="微软雅黑" panose="020B0503020204020204" charset="-122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cs typeface="微软雅黑" panose="020B0503020204020204" charset="-122"/>
              </a:rPr>
              <a:t>或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cs typeface="微软雅黑" panose="020B0503020204020204" charset="-122"/>
                <a:sym typeface="+mn-ea"/>
              </a:rPr>
              <a:t>“</a:t>
            </a:r>
            <a:r>
              <a:rPr lang="en-US" altLang="zh-CN" b="1">
                <a:latin typeface="宋体" panose="02010600030101010101" pitchFamily="2" charset="-122"/>
                <a:cs typeface="微软雅黑" panose="020B0503020204020204" charset="-122"/>
                <a:sym typeface="+mn-ea"/>
              </a:rPr>
              <a:t>*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cs typeface="微软雅黑" panose="020B0503020204020204" charset="-122"/>
              </a:rPr>
              <a:t>标注。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  <a:cs typeface="微软雅黑" panose="020B0503020204020204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467360" y="3212783"/>
            <a:ext cx="6781800" cy="229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0" y="2204720"/>
            <a:ext cx="2914015" cy="1296035"/>
          </a:xfrm>
          <a:prstGeom prst="wedgeRoundRectCallout">
            <a:avLst>
              <a:gd name="adj1" fmla="val 6809"/>
              <a:gd name="adj2" fmla="val 81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看线圈绕向，绕向相同极性一致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012180" y="2780665"/>
            <a:ext cx="2232025" cy="1080135"/>
          </a:xfrm>
          <a:prstGeom prst="wedgeRoundRectCallout">
            <a:avLst>
              <a:gd name="adj1" fmla="val -35462"/>
              <a:gd name="adj2" fmla="val 72104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看标注符号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ldLvl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22450" y="692785"/>
            <a:ext cx="5404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补：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互感线圈应用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90" y="1391920"/>
            <a:ext cx="3877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一、互感线圈同名端的判定：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4601a6f9-623e-401c-981b-f6eb3d4abfd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075" y="1916430"/>
            <a:ext cx="7416800" cy="433705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-36830" y="4869180"/>
            <a:ext cx="3868420" cy="1944370"/>
          </a:xfrm>
          <a:prstGeom prst="wedgeRoundRectCallout">
            <a:avLst>
              <a:gd name="adj1" fmla="val 55039"/>
              <a:gd name="adj2" fmla="val -90888"/>
              <a:gd name="adj3" fmla="val 16667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：自感电动势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闭合时，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e</a:t>
            </a:r>
            <a:r>
              <a:rPr lang="en-US" altLang="zh-CN" sz="1600" b="1" baseline="-25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N1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为上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+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下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S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断开时，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e</a:t>
            </a:r>
            <a:r>
              <a:rPr lang="en-US" altLang="zh-CN" sz="1600" b="1" baseline="-25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N1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为上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-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下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+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516120" y="692785"/>
            <a:ext cx="4677410" cy="1910715"/>
          </a:xfrm>
          <a:prstGeom prst="wedgeRoundRectCallout">
            <a:avLst>
              <a:gd name="adj1" fmla="val -48683"/>
              <a:gd name="adj2" fmla="val 133084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en-US" altLang="zh-CN" sz="2800" b="1" baseline="-25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：互感电动势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通过检流计的偏转方向确定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检流计正偏：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e</a:t>
            </a:r>
            <a:r>
              <a:rPr lang="en-US" altLang="zh-CN" sz="1600" b="1" baseline="-25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N2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为上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+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下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-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检流计反偏：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e</a:t>
            </a:r>
            <a:r>
              <a:rPr lang="en-US" altLang="zh-CN" sz="1600" b="1" baseline="-25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N2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为上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-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下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+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51685" y="2996565"/>
            <a:ext cx="753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</a:rPr>
              <a:t>闭合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30955" y="3497580"/>
            <a:ext cx="309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C00000"/>
                </a:solidFill>
              </a:rPr>
              <a:t>+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14445" y="4413885"/>
            <a:ext cx="309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C00000"/>
                </a:solidFill>
              </a:rPr>
              <a:t>-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67855" y="3669030"/>
            <a:ext cx="723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</a:rPr>
              <a:t>正偏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31995" y="3481070"/>
            <a:ext cx="309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C00000"/>
                </a:solidFill>
              </a:rPr>
              <a:t>+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15485" y="4325620"/>
            <a:ext cx="309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C00000"/>
                </a:solidFill>
              </a:rPr>
              <a:t>-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86505" y="3300730"/>
            <a:ext cx="304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</a:rPr>
              <a:t>•</a:t>
            </a:r>
            <a:endParaRPr lang="zh-CN" altLang="en-US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59300" y="3284220"/>
            <a:ext cx="304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</a:rPr>
              <a:t>•</a:t>
            </a:r>
            <a:endParaRPr lang="zh-CN" altLang="en-US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bldLvl="0" animBg="1"/>
      <p:bldP spid="8" grpId="0" bldLvl="0" animBg="1"/>
      <p:bldP spid="7" grpId="1" bldLvl="0" animBg="1"/>
      <p:bldP spid="8" grpId="1" bldLvl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2"/>
          <p:cNvSpPr/>
          <p:nvPr/>
        </p:nvSpPr>
        <p:spPr>
          <a:xfrm>
            <a:off x="2371090" y="2879725"/>
            <a:ext cx="52730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电磁感应定律和楞次定律的应用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自感现象的分析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22450" y="692785"/>
            <a:ext cx="5404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补：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互感线圈应用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35" y="1469390"/>
            <a:ext cx="2084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二、变压器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827405" y="332740"/>
            <a:ext cx="7176770" cy="651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240030" y="839470"/>
            <a:ext cx="7600315" cy="5807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-190500" y="1905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4"/>
          <a:stretch>
            <a:fillRect/>
          </a:stretch>
        </p:blipFill>
        <p:spPr>
          <a:xfrm>
            <a:off x="1080770" y="404495"/>
            <a:ext cx="6623685" cy="6242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5"/>
          <a:stretch>
            <a:fillRect/>
          </a:stretch>
        </p:blipFill>
        <p:spPr>
          <a:xfrm>
            <a:off x="827405" y="641985"/>
            <a:ext cx="7065645" cy="607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6"/>
          <a:stretch>
            <a:fillRect/>
          </a:stretch>
        </p:blipFill>
        <p:spPr>
          <a:xfrm>
            <a:off x="977900" y="1183005"/>
            <a:ext cx="6961505" cy="4760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7"/>
          <a:stretch>
            <a:fillRect/>
          </a:stretch>
        </p:blipFill>
        <p:spPr>
          <a:xfrm>
            <a:off x="977900" y="516255"/>
            <a:ext cx="6581140" cy="6060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22450" y="692785"/>
            <a:ext cx="5404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补：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互感线圈应用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35" y="1469390"/>
            <a:ext cx="2084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二、变压器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1558925" y="2209800"/>
            <a:ext cx="5909310" cy="455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1691640" y="116205"/>
            <a:ext cx="5117465" cy="1727835"/>
          </a:xfrm>
          <a:prstGeom prst="wedgeRoundRectCallout">
            <a:avLst>
              <a:gd name="adj1" fmla="val 3381"/>
              <a:gd name="adj2" fmla="val 83627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变压器工作利用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互感原理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可以变换交流电，不可以变换直流电？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0" y="3068955"/>
            <a:ext cx="1619250" cy="1162685"/>
          </a:xfrm>
          <a:prstGeom prst="wedgeRoundRectCallout">
            <a:avLst>
              <a:gd name="adj1" fmla="val 176078"/>
              <a:gd name="adj2" fmla="val -233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原边绕组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初级绕组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一次绕组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7015480" y="3195955"/>
            <a:ext cx="1619250" cy="1162685"/>
          </a:xfrm>
          <a:prstGeom prst="wedgeRoundRectCallout">
            <a:avLst>
              <a:gd name="adj1" fmla="val -176313"/>
              <a:gd name="adj2" fmla="val 23894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副边绕组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次级绕组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二次绕组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415790" y="6022975"/>
            <a:ext cx="1619250" cy="830580"/>
          </a:xfrm>
          <a:prstGeom prst="wedgeRoundRectCallout">
            <a:avLst>
              <a:gd name="adj1" fmla="val -58509"/>
              <a:gd name="adj2" fmla="val -138694"/>
              <a:gd name="adj3" fmla="val 16667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实线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铁心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虚线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磁心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460" y="1823085"/>
            <a:ext cx="2159000" cy="1173480"/>
            <a:chOff x="396" y="2871"/>
            <a:chExt cx="3400" cy="1848"/>
          </a:xfrm>
        </p:grpSpPr>
        <p:grpSp>
          <p:nvGrpSpPr>
            <p:cNvPr id="10" name="组合 9"/>
            <p:cNvGrpSpPr/>
            <p:nvPr/>
          </p:nvGrpSpPr>
          <p:grpSpPr>
            <a:xfrm>
              <a:off x="396" y="2871"/>
              <a:ext cx="3401" cy="1848"/>
              <a:chOff x="451" y="3022"/>
              <a:chExt cx="3347" cy="1697"/>
            </a:xfrm>
          </p:grpSpPr>
          <p:sp>
            <p:nvSpPr>
              <p:cNvPr id="8" name="圆角矩形标注 7"/>
              <p:cNvSpPr/>
              <p:nvPr/>
            </p:nvSpPr>
            <p:spPr>
              <a:xfrm>
                <a:off x="460" y="3022"/>
                <a:ext cx="3338" cy="1697"/>
              </a:xfrm>
              <a:prstGeom prst="wedgeRoundRectCallout">
                <a:avLst>
                  <a:gd name="adj1" fmla="val 141957"/>
                  <a:gd name="adj2" fmla="val 107718"/>
                  <a:gd name="adj3" fmla="val 16667"/>
                </a:avLst>
              </a:prstGeom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b="1"/>
                  <a:t>匝数比：</a:t>
                </a:r>
                <a:endParaRPr lang="zh-CN" altLang="en-US" b="1"/>
              </a:p>
              <a:p>
                <a:pPr algn="ctr"/>
                <a:endParaRPr lang="zh-CN" altLang="en-US" b="1"/>
              </a:p>
              <a:p>
                <a:pPr algn="ctr"/>
                <a:r>
                  <a:rPr lang="zh-CN" altLang="en-US" b="1"/>
                  <a:t>或</a:t>
                </a:r>
                <a:r>
                  <a:rPr lang="en-US" altLang="zh-CN" b="1"/>
                  <a:t>  </a:t>
                </a:r>
                <a:r>
                  <a:rPr lang="en-US" altLang="zh-CN"/>
                  <a:t>         </a:t>
                </a:r>
                <a:endParaRPr lang="en-US" altLang="zh-CN"/>
              </a:p>
            </p:txBody>
          </p:sp>
          <p:graphicFrame>
            <p:nvGraphicFramePr>
              <p:cNvPr id="9" name="对象 8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451" y="3577"/>
              <a:ext cx="1174" cy="11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" name="" r:id="rId2" imgW="444500" imgH="431800" progId="Equation.KSEE3">
                      <p:embed/>
                    </p:oleObj>
                  </mc:Choice>
                  <mc:Fallback>
                    <p:oleObj name="" r:id="rId2" imgW="444500" imgH="431800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451" y="3577"/>
                            <a:ext cx="1174" cy="114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对象 10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2455" y="3699"/>
            <a:ext cx="1140" cy="1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" r:id="rId4" imgW="482600" imgH="431800" progId="Equation.KSEE3">
                    <p:embed/>
                  </p:oleObj>
                </mc:Choice>
                <mc:Fallback>
                  <p:oleObj name="" r:id="rId4" imgW="482600" imgH="431800" progId="Equation.KSEE3">
                    <p:embed/>
                    <p:pic>
                      <p:nvPicPr>
                        <p:cNvPr id="0" name="图片 204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55" y="3699"/>
                          <a:ext cx="1140" cy="10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-15240" y="4742180"/>
            <a:ext cx="4089400" cy="2087880"/>
            <a:chOff x="61" y="7214"/>
            <a:chExt cx="6440" cy="3288"/>
          </a:xfrm>
        </p:grpSpPr>
        <p:sp>
          <p:nvSpPr>
            <p:cNvPr id="13" name="圆角矩形标注 12"/>
            <p:cNvSpPr/>
            <p:nvPr/>
          </p:nvSpPr>
          <p:spPr>
            <a:xfrm>
              <a:off x="61" y="7214"/>
              <a:ext cx="6440" cy="3289"/>
            </a:xfrm>
            <a:prstGeom prst="wedgeRoundRectCallout">
              <a:avLst>
                <a:gd name="adj1" fmla="val 62003"/>
                <a:gd name="adj2" fmla="val -103359"/>
                <a:gd name="adj3" fmla="val 16667"/>
              </a:avLst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变压器可改变电压：</a:t>
              </a:r>
              <a:endPara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endPara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endPara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endPara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aphicFrame>
          <p:nvGraphicFramePr>
            <p:cNvPr id="14" name="对象 1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842" y="8548"/>
            <a:ext cx="3215" cy="1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" r:id="rId6" imgW="850900" imgH="431800" progId="Equation.KSEE3">
                    <p:embed/>
                  </p:oleObj>
                </mc:Choice>
                <mc:Fallback>
                  <p:oleObj name="" r:id="rId6" imgW="850900" imgH="431800" progId="Equation.KSEE3">
                    <p:embed/>
                    <p:pic>
                      <p:nvPicPr>
                        <p:cNvPr id="0" name="图片 205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42" y="8548"/>
                          <a:ext cx="3215" cy="1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圆角矩形标注 15"/>
          <p:cNvSpPr/>
          <p:nvPr/>
        </p:nvSpPr>
        <p:spPr>
          <a:xfrm>
            <a:off x="-108585" y="2889885"/>
            <a:ext cx="5095240" cy="1800225"/>
          </a:xfrm>
          <a:prstGeom prst="wedgeRoundRectCallout">
            <a:avLst>
              <a:gd name="adj1" fmla="val -4935"/>
              <a:gd name="adj2" fmla="val 118853"/>
              <a:gd name="adj3" fmla="val 16667"/>
            </a:avLst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n&gt;1,U1&gt;U2---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降压变压器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若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n=1,U1=U2---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隔离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变压器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若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n&lt;1,U1&lt;U2---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升压变压器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739765" y="4869180"/>
            <a:ext cx="3387090" cy="1954530"/>
            <a:chOff x="9039" y="7668"/>
            <a:chExt cx="5334" cy="3078"/>
          </a:xfrm>
        </p:grpSpPr>
        <p:sp>
          <p:nvSpPr>
            <p:cNvPr id="17" name="圆角矩形标注 16"/>
            <p:cNvSpPr/>
            <p:nvPr/>
          </p:nvSpPr>
          <p:spPr>
            <a:xfrm>
              <a:off x="9039" y="7668"/>
              <a:ext cx="5334" cy="3079"/>
            </a:xfrm>
            <a:prstGeom prst="wedgeRoundRectCallout">
              <a:avLst>
                <a:gd name="adj1" fmla="val -86857"/>
                <a:gd name="adj2" fmla="val -55996"/>
                <a:gd name="adj3" fmla="val 16667"/>
              </a:avLst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latin typeface="黑体" panose="02010609060101010101" pitchFamily="2" charset="-122"/>
                  <a:ea typeface="黑体" panose="02010609060101010101" pitchFamily="2" charset="-122"/>
                </a:rPr>
                <a:t>变压器可改变电流：</a:t>
              </a:r>
              <a:endParaRPr lang="zh-CN" altLang="en-US" sz="2800" b="1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endParaRPr lang="zh-CN" altLang="en-US" sz="2800" b="1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endParaRPr lang="zh-CN" altLang="en-US" sz="28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aphicFrame>
          <p:nvGraphicFramePr>
            <p:cNvPr id="18" name="对象 17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0828" y="9028"/>
            <a:ext cx="1605" cy="1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" r:id="rId8" imgW="444500" imgH="431800" progId="Equation.KSEE3">
                    <p:embed/>
                  </p:oleObj>
                </mc:Choice>
                <mc:Fallback>
                  <p:oleObj name="" r:id="rId8" imgW="444500" imgH="431800" progId="Equation.KSEE3">
                    <p:embed/>
                    <p:pic>
                      <p:nvPicPr>
                        <p:cNvPr id="0" name="图片 205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828" y="9028"/>
                          <a:ext cx="1605" cy="1560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rgbClr val="FE4444"/>
                            </a:gs>
                            <a:gs pos="100000">
                              <a:srgbClr val="832B2B"/>
                            </a:gs>
                          </a:gsLst>
                          <a:lin ang="5400000" scaled="0"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组合 19"/>
          <p:cNvGrpSpPr/>
          <p:nvPr/>
        </p:nvGrpSpPr>
        <p:grpSpPr>
          <a:xfrm>
            <a:off x="5866765" y="1480185"/>
            <a:ext cx="3387090" cy="1955165"/>
            <a:chOff x="9039" y="7668"/>
            <a:chExt cx="5334" cy="3079"/>
          </a:xfrm>
        </p:grpSpPr>
        <p:sp>
          <p:nvSpPr>
            <p:cNvPr id="21" name="圆角矩形标注 20"/>
            <p:cNvSpPr/>
            <p:nvPr/>
          </p:nvSpPr>
          <p:spPr>
            <a:xfrm>
              <a:off x="9039" y="7668"/>
              <a:ext cx="5334" cy="3079"/>
            </a:xfrm>
            <a:prstGeom prst="wedgeRoundRectCallout">
              <a:avLst>
                <a:gd name="adj1" fmla="val -93963"/>
                <a:gd name="adj2" fmla="val 120250"/>
                <a:gd name="adj3" fmla="val 16667"/>
              </a:avLst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latin typeface="黑体" panose="02010609060101010101" pitchFamily="2" charset="-122"/>
                  <a:ea typeface="黑体" panose="02010609060101010101" pitchFamily="2" charset="-122"/>
                </a:rPr>
                <a:t>变压器可改变阻抗：</a:t>
              </a:r>
              <a:endParaRPr lang="zh-CN" altLang="en-US" sz="2800" b="1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endParaRPr lang="zh-CN" altLang="en-US" sz="2800" b="1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endParaRPr lang="zh-CN" altLang="en-US" sz="28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aphicFrame>
          <p:nvGraphicFramePr>
            <p:cNvPr id="22" name="对象 21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0690" y="9028"/>
            <a:ext cx="1881" cy="1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" name="" r:id="rId10" imgW="520700" imgH="431800" progId="Equation.KSEE3">
                    <p:embed/>
                  </p:oleObj>
                </mc:Choice>
                <mc:Fallback>
                  <p:oleObj name="" r:id="rId10" imgW="520700" imgH="431800" progId="Equation.KSEE3">
                    <p:embed/>
                    <p:pic>
                      <p:nvPicPr>
                        <p:cNvPr id="0" name="图片 205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690" y="9028"/>
                          <a:ext cx="1881" cy="1560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rgbClr val="FE4444"/>
                            </a:gs>
                            <a:gs pos="100000">
                              <a:srgbClr val="832B2B"/>
                            </a:gs>
                          </a:gsLst>
                          <a:lin ang="5400000" scaled="0"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圆角矩形标注 23"/>
          <p:cNvSpPr/>
          <p:nvPr/>
        </p:nvSpPr>
        <p:spPr>
          <a:xfrm>
            <a:off x="3607435" y="1800860"/>
            <a:ext cx="3703955" cy="1463040"/>
          </a:xfrm>
          <a:prstGeom prst="wedgeRoundRectCallout">
            <a:avLst>
              <a:gd name="adj1" fmla="val -30521"/>
              <a:gd name="adj2" fmla="val 129473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变压器不可改变功率：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en-US" altLang="zh-CN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</a:t>
            </a:r>
            <a:r>
              <a:rPr lang="zh-CN" altLang="en-US" sz="2800" b="1" baseline="-2500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入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=P</a:t>
            </a:r>
            <a:r>
              <a:rPr lang="zh-CN" altLang="en-US" sz="2800" b="1" baseline="-2500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出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+P</a:t>
            </a:r>
            <a:r>
              <a:rPr lang="zh-CN" altLang="en-US" sz="2800" b="1" baseline="-2500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损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en-US" sz="28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bldLvl="0" animBg="1"/>
      <p:bldP spid="7" grpId="0" bldLvl="0" animBg="1"/>
      <p:bldP spid="16" grpId="0" bldLvl="0" animBg="1"/>
      <p:bldP spid="5" grpId="1" animBg="1"/>
      <p:bldP spid="6" grpId="1" animBg="1"/>
      <p:bldP spid="7" grpId="1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 descr="0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72" y="6122467"/>
            <a:ext cx="503540" cy="3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07" name="Picture 3" descr="001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68" y="6122467"/>
            <a:ext cx="538376" cy="3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08" name="Picture 4" descr="00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20" y="6122467"/>
            <a:ext cx="501956" cy="3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2310" name="Group 6"/>
          <p:cNvGrpSpPr/>
          <p:nvPr/>
        </p:nvGrpSpPr>
        <p:grpSpPr bwMode="auto">
          <a:xfrm rot="1329981">
            <a:off x="5823706" y="3704809"/>
            <a:ext cx="2724023" cy="1349108"/>
            <a:chOff x="3840" y="2400"/>
            <a:chExt cx="1590" cy="816"/>
          </a:xfrm>
        </p:grpSpPr>
        <p:pic>
          <p:nvPicPr>
            <p:cNvPr id="482311" name="Picture 7" descr="0208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400"/>
              <a:ext cx="159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12" name="Text Box 8">
              <a:hlinkClick r:id="" action="ppaction://noaction" highlightClick="1">
                <a:snd r:embed="rId6" name="voltage.wav"/>
              </a:hlinkClick>
              <a:hlinkHover r:id="" action="ppaction://noaction">
                <a:snd r:embed="rId7" name="Drip04.WAV"/>
              </a:hlinkHover>
            </p:cNvPr>
            <p:cNvSpPr txBox="1">
              <a:spLocks noChangeArrowheads="1"/>
            </p:cNvSpPr>
            <p:nvPr/>
          </p:nvSpPr>
          <p:spPr bwMode="auto">
            <a:xfrm rot="-1466637">
              <a:off x="4288" y="2534"/>
              <a:ext cx="1008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790">
                  <a:solidFill>
                    <a:srgbClr val="006F6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楞茨定律</a:t>
              </a:r>
              <a:endParaRPr lang="zh-CN" altLang="en-US" sz="2790">
                <a:solidFill>
                  <a:srgbClr val="006F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82313" name="Group 9"/>
          <p:cNvGrpSpPr/>
          <p:nvPr/>
        </p:nvGrpSpPr>
        <p:grpSpPr bwMode="auto">
          <a:xfrm>
            <a:off x="315658" y="3733024"/>
            <a:ext cx="3727154" cy="1292103"/>
            <a:chOff x="453" y="2296"/>
            <a:chExt cx="1397" cy="790"/>
          </a:xfrm>
        </p:grpSpPr>
        <p:pic>
          <p:nvPicPr>
            <p:cNvPr id="482314" name="Picture 10" descr="0208">
              <a:hlinkClick r:id="" action="ppaction://noaction" highlightClick="1">
                <a:snd r:embed="rId6" name="voltag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211">
              <a:off x="453" y="2296"/>
              <a:ext cx="1213" cy="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15" name="Text Box 11">
              <a:hlinkHover r:id="rId4" action="ppaction://hlinksldjump" highlightClick="1">
                <a:snd r:embed="rId6" name="voltage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716" y="2436"/>
              <a:ext cx="113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790">
                  <a:solidFill>
                    <a:srgbClr val="D255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右手定则</a:t>
              </a:r>
              <a:endParaRPr lang="zh-CN" altLang="en-US" sz="2790">
                <a:solidFill>
                  <a:srgbClr val="D25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82316" name="Group 12"/>
          <p:cNvGrpSpPr/>
          <p:nvPr/>
        </p:nvGrpSpPr>
        <p:grpSpPr bwMode="auto">
          <a:xfrm>
            <a:off x="719487" y="2364914"/>
            <a:ext cx="2513983" cy="992831"/>
            <a:chOff x="765" y="1207"/>
            <a:chExt cx="1000" cy="653"/>
          </a:xfrm>
        </p:grpSpPr>
        <p:pic>
          <p:nvPicPr>
            <p:cNvPr id="482317" name="Picture 13" descr="0209">
              <a:hlinkClick r:id="rId4" action="ppaction://hlinksldjump" highlightClick="1">
                <a:snd r:embed="rId6" name="voltag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207"/>
              <a:ext cx="907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18" name="Text Box 14">
              <a:hlinkClick r:id="rId4" action="ppaction://hlinksldjump" highlightClick="1">
                <a:snd r:embed="rId9" name="CAMERA.WAV"/>
              </a:hlinkClick>
              <a:hlinkHover r:id="" action="ppaction://noaction">
                <a:snd r:embed="rId10" name="Drip02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765" y="1303"/>
              <a:ext cx="100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79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电磁感应现象</a:t>
              </a:r>
              <a:endParaRPr lang="zh-CN" altLang="en-US" sz="279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82319" name="Group 15"/>
          <p:cNvGrpSpPr/>
          <p:nvPr/>
        </p:nvGrpSpPr>
        <p:grpSpPr bwMode="auto">
          <a:xfrm>
            <a:off x="6582348" y="2364914"/>
            <a:ext cx="1724798" cy="1034000"/>
            <a:chOff x="4191" y="1253"/>
            <a:chExt cx="1023" cy="653"/>
          </a:xfrm>
        </p:grpSpPr>
        <p:pic>
          <p:nvPicPr>
            <p:cNvPr id="482320" name="Picture 16" descr="020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159">
              <a:off x="4263" y="1253"/>
              <a:ext cx="907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21" name="Text Box 17">
              <a:hlinkClick r:id="" action="ppaction://noaction" highlightClick="1">
                <a:snd r:embed="rId6" name="voltage.wav"/>
              </a:hlinkClick>
              <a:hlinkHover r:id="" action="ppaction://noaction">
                <a:snd r:embed="rId7" name="Drip04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4191" y="1335"/>
              <a:ext cx="102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390">
                  <a:solidFill>
                    <a:srgbClr val="863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感应电动势</a:t>
              </a:r>
              <a:endParaRPr lang="zh-CN" altLang="en-US" sz="2390">
                <a:solidFill>
                  <a:srgbClr val="863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82322" name="Group 18"/>
          <p:cNvGrpSpPr/>
          <p:nvPr/>
        </p:nvGrpSpPr>
        <p:grpSpPr bwMode="auto">
          <a:xfrm>
            <a:off x="4103410" y="4949122"/>
            <a:ext cx="3128804" cy="1250934"/>
            <a:chOff x="3129" y="2840"/>
            <a:chExt cx="1213" cy="790"/>
          </a:xfrm>
        </p:grpSpPr>
        <p:pic>
          <p:nvPicPr>
            <p:cNvPr id="482323" name="Picture 19" descr="0208">
              <a:hlinkClick r:id="rId4" action="ppaction://hlinksldjump" highlightClick="1">
                <a:snd r:embed="rId6" name="voltag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06798">
              <a:off x="3129" y="2840"/>
              <a:ext cx="1213" cy="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24" name="Text Box 20">
              <a:hlinkClick r:id="" action="ppaction://noaction" highlightClick="1">
                <a:snd r:embed="rId6" name="voltage.wav"/>
              </a:hlinkClick>
              <a:hlinkHover r:id="rId4" action="ppaction://hlinksldjump">
                <a:snd r:embed="rId12" name="Drip01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3227" y="3107"/>
              <a:ext cx="81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79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  <a:sym typeface="+mn-ea"/>
                </a:rPr>
                <a:t>电感磁场能</a:t>
              </a:r>
              <a:endParaRPr lang="zh-CN" altLang="en-US" sz="279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endParaRPr>
            </a:p>
          </p:txBody>
        </p:sp>
      </p:grpSp>
      <p:pic>
        <p:nvPicPr>
          <p:cNvPr id="482325" name="Picture 21" descr="BS00554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20" y="1984884"/>
            <a:ext cx="2153507" cy="16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2326" name="Group 22"/>
          <p:cNvGrpSpPr/>
          <p:nvPr/>
        </p:nvGrpSpPr>
        <p:grpSpPr bwMode="auto">
          <a:xfrm>
            <a:off x="1251483" y="5166664"/>
            <a:ext cx="1654716" cy="684055"/>
            <a:chOff x="1029" y="2830"/>
            <a:chExt cx="1045" cy="653"/>
          </a:xfrm>
        </p:grpSpPr>
        <p:pic>
          <p:nvPicPr>
            <p:cNvPr id="482327" name="Picture 23" descr="0209">
              <a:hlinkClick r:id="rId4" action="ppaction://hlinksldjump" highlightClick="1">
                <a:snd r:embed="rId6" name="voltag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2830"/>
              <a:ext cx="907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28" name="Text Box 24">
              <a:hlinkClick r:id="" action="ppaction://noaction" highlightClick="1">
                <a:snd r:embed="rId6" name="voltage.wav"/>
              </a:hlinkClick>
              <a:hlinkHover r:id="" action="ppaction://noaction">
                <a:snd r:embed="rId10" name="Drip02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1029" y="2934"/>
              <a:ext cx="1045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1995">
                  <a:solidFill>
                    <a:srgbClr val="006F6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  <a:sym typeface="+mn-ea"/>
                </a:rPr>
                <a:t>自感现象</a:t>
              </a:r>
              <a:endParaRPr lang="zh-CN" altLang="en-US" sz="1995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6502" y="1402522"/>
            <a:ext cx="1441262" cy="704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99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小结：</a:t>
            </a:r>
            <a:endParaRPr lang="zh-CN" altLang="en-US" sz="399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3" name="图片 1" descr="image_29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4540"/>
            <a:ext cx="2341563" cy="92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15" y="692785"/>
            <a:ext cx="8783320" cy="577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422275" y="376555"/>
            <a:ext cx="8484235" cy="6388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190500" y="376555"/>
            <a:ext cx="8914130" cy="6294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560" y="1718310"/>
            <a:ext cx="91979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当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导体切割磁力线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或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线圈中磁通量发生变化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而产生电动势的现象，称为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电磁感应现象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196340"/>
            <a:ext cx="4640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sym typeface="+mn-ea"/>
              </a:rPr>
              <a:t>一、电磁感应现象的概念 ： 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35" y="762635"/>
            <a:ext cx="2698750" cy="1297940"/>
          </a:xfrm>
          <a:prstGeom prst="wedgeRoundRectCallout">
            <a:avLst>
              <a:gd name="adj1" fmla="val 22494"/>
              <a:gd name="adj2" fmla="val 631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彩云" panose="02010800040101010101" charset="-122"/>
                <a:ea typeface="华文彩云" panose="02010800040101010101" charset="-122"/>
              </a:rPr>
              <a:t>导体在磁场中作适当的相对运动现象</a:t>
            </a:r>
            <a:endParaRPr lang="zh-CN" altLang="en-US" sz="2800" b="1">
              <a:solidFill>
                <a:srgbClr val="FF0000"/>
              </a:solidFill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428365" y="674370"/>
            <a:ext cx="3383915" cy="1297940"/>
          </a:xfrm>
          <a:prstGeom prst="wedgeRoundRectCallout">
            <a:avLst>
              <a:gd name="adj1" fmla="val 14608"/>
              <a:gd name="adj2" fmla="val 66487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彩云" panose="02010800040101010101" charset="-122"/>
                <a:ea typeface="华文彩云" panose="02010800040101010101" charset="-122"/>
              </a:rPr>
              <a:t>物体间没有运动而是磁通变化</a:t>
            </a:r>
            <a:endParaRPr lang="zh-CN" alt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5243" y="3356610"/>
            <a:ext cx="8286750" cy="725805"/>
          </a:xfrm>
          <a:prstGeom prst="rect">
            <a:avLst/>
          </a:prstGeom>
          <a:noFill/>
          <a:ln w="9525">
            <a:noFill/>
          </a:ln>
        </p:spPr>
        <p:txBody>
          <a:bodyPr lIns="80495" tIns="40247" rIns="80495" bIns="40247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由电磁感应产生的电动势称为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感应电动势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35560" y="4580890"/>
            <a:ext cx="9109075" cy="725805"/>
          </a:xfrm>
          <a:prstGeom prst="rect">
            <a:avLst/>
          </a:prstGeom>
          <a:noFill/>
          <a:ln w="9525">
            <a:noFill/>
          </a:ln>
        </p:spPr>
        <p:txBody>
          <a:bodyPr wrap="square" lIns="80495" tIns="40247" rIns="80495" bIns="40247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由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电磁感应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产生的电流称为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感应电流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或称感生电流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 animBg="1"/>
      <p:bldP spid="5" grpId="1" animBg="1"/>
      <p:bldP spid="6" grpId="0" bldLvl="0" animBg="1"/>
      <p:bldP spid="6" grpId="1" bldLvl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409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二、感应电流的产生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760" y="1659890"/>
            <a:ext cx="8866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2800" kern="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闭合电路中的部分导体在磁场中做切割</a:t>
            </a:r>
            <a:r>
              <a:rPr lang="zh-CN" altLang="en-US" sz="2800" ker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磁感线运动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endParaRPr lang="zh-CN" altLang="en-US" sz="28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9698" name="Picture 2" descr="C:\Users\liyun\Desktop\新建文件夹\2.jpg"/>
          <p:cNvPicPr>
            <a:picLocks noChangeAspect="1" noChangeArrowheads="1"/>
          </p:cNvPicPr>
          <p:nvPr/>
        </p:nvPicPr>
        <p:blipFill>
          <a:blip r:embed="rId1"/>
          <a:srcRect l="24951" t="40257" r="18622" b="26459"/>
          <a:stretch>
            <a:fillRect/>
          </a:stretch>
        </p:blipFill>
        <p:spPr bwMode="auto">
          <a:xfrm>
            <a:off x="0" y="2181860"/>
            <a:ext cx="4582795" cy="2874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9" name="Picture 3" descr="C:\Users\liyun\Desktop\新建文件夹1\3.jpg"/>
          <p:cNvPicPr>
            <a:picLocks noChangeAspect="1" noChangeArrowheads="1"/>
          </p:cNvPicPr>
          <p:nvPr/>
        </p:nvPicPr>
        <p:blipFill>
          <a:blip r:embed="rId2"/>
          <a:srcRect l="25475" t="43890" r="19936" b="26324"/>
          <a:stretch>
            <a:fillRect/>
          </a:stretch>
        </p:blipFill>
        <p:spPr bwMode="auto">
          <a:xfrm>
            <a:off x="4618355" y="3647440"/>
            <a:ext cx="4410710" cy="2785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395" y="6203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4.1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</a:rPr>
              <a:t>电磁感应现象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1245870"/>
            <a:ext cx="409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二、感应电流的产生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hockwaveFlash1" r:id="rId1" imgW="9105265" imgH="6821805"/>
        </mc:Choice>
        <mc:Fallback>
          <p:control name="ShockwaveFlash1" r:id="rId1" imgW="9105265" imgH="6821805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41275"/>
                  <a:ext cx="9105265" cy="68218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默认设计模板">
  <a:themeElements>
    <a:clrScheme name="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默认设计模板">
  <a:themeElements>
    <a:clrScheme name="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3849</Words>
  <Application>WPS 演示</Application>
  <PresentationFormat>全屏显示(4:3)</PresentationFormat>
  <Paragraphs>785</Paragraphs>
  <Slides>52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52</vt:i4>
      </vt:variant>
    </vt:vector>
  </HeadingPairs>
  <TitlesOfParts>
    <vt:vector size="90" baseType="lpstr">
      <vt:lpstr>Arial</vt:lpstr>
      <vt:lpstr>宋体</vt:lpstr>
      <vt:lpstr>Wingdings</vt:lpstr>
      <vt:lpstr>Calibri</vt:lpstr>
      <vt:lpstr>黑体</vt:lpstr>
      <vt:lpstr>方正舒体</vt:lpstr>
      <vt:lpstr>隶书</vt:lpstr>
      <vt:lpstr>华文彩云</vt:lpstr>
      <vt:lpstr>华文琥珀</vt:lpstr>
      <vt:lpstr>微软雅黑</vt:lpstr>
      <vt:lpstr>Arial Unicode MS</vt:lpstr>
      <vt:lpstr>Times New Roman</vt:lpstr>
      <vt:lpstr>Office 主题</vt:lpstr>
      <vt:lpstr>1_Office 主题</vt:lpstr>
      <vt:lpstr>2_Office 主题</vt:lpstr>
      <vt:lpstr>3_默认设计模板</vt:lpstr>
      <vt:lpstr>3_Office 主题</vt:lpstr>
      <vt:lpstr>1_默认设计模板</vt:lpstr>
      <vt:lpstr>MS_ClipArt_Gallery.2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Word.Picture.8</vt:lpstr>
      <vt:lpstr>Equation.KSEE3</vt:lpstr>
      <vt:lpstr>Word.Picture.8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</dc:creator>
  <cp:lastModifiedBy>张伟</cp:lastModifiedBy>
  <cp:revision>93</cp:revision>
  <dcterms:created xsi:type="dcterms:W3CDTF">2009-03-26T06:40:00Z</dcterms:created>
  <dcterms:modified xsi:type="dcterms:W3CDTF">2025-03-06T07:03:54Z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5095551B01904C3D8F86C5D901CCF53A</vt:lpwstr>
  </property>
  <property fmtid="{D5CDD505-2E9C-101B-9397-08002B2CF9AE}" pid="3" name="KSOProductBuildVer">
    <vt:lpwstr>2052-11.8.2.11813</vt:lpwstr>
  </property>
</Properties>
</file>