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0"/>
  </p:notesMasterIdLst>
  <p:sldIdLst>
    <p:sldId id="279" r:id="rId8"/>
    <p:sldId id="256" r:id="rId9"/>
    <p:sldId id="257" r:id="rId11"/>
    <p:sldId id="258" r:id="rId12"/>
    <p:sldId id="280" r:id="rId13"/>
    <p:sldId id="301" r:id="rId14"/>
    <p:sldId id="302" r:id="rId15"/>
    <p:sldId id="303" r:id="rId16"/>
    <p:sldId id="304" r:id="rId17"/>
    <p:sldId id="323" r:id="rId18"/>
    <p:sldId id="343" r:id="rId19"/>
    <p:sldId id="305" r:id="rId20"/>
    <p:sldId id="322" r:id="rId21"/>
    <p:sldId id="324" r:id="rId22"/>
    <p:sldId id="344" r:id="rId23"/>
    <p:sldId id="345" r:id="rId24"/>
    <p:sldId id="433" r:id="rId25"/>
    <p:sldId id="346" r:id="rId26"/>
    <p:sldId id="349" r:id="rId27"/>
    <p:sldId id="350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87" r:id="rId39"/>
    <p:sldId id="388" r:id="rId40"/>
    <p:sldId id="392" r:id="rId41"/>
    <p:sldId id="389" r:id="rId42"/>
    <p:sldId id="422" r:id="rId43"/>
    <p:sldId id="391" r:id="rId44"/>
    <p:sldId id="393" r:id="rId45"/>
    <p:sldId id="421" r:id="rId46"/>
    <p:sldId id="407" r:id="rId47"/>
    <p:sldId id="404" r:id="rId48"/>
    <p:sldId id="405" r:id="rId49"/>
    <p:sldId id="406" r:id="rId50"/>
    <p:sldId id="419" r:id="rId51"/>
    <p:sldId id="420" r:id="rId52"/>
    <p:sldId id="276" r:id="rId53"/>
  </p:sldIdLst>
  <p:sldSz cx="10398125" cy="777875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5"/>
    <p:restoredTop sz="99817"/>
  </p:normalViewPr>
  <p:slideViewPr>
    <p:cSldViewPr showGuides="1">
      <p:cViewPr>
        <p:scale>
          <a:sx n="60" d="100"/>
          <a:sy n="60" d="100"/>
        </p:scale>
        <p:origin x="-252" y="132"/>
      </p:cViewPr>
      <p:guideLst>
        <p:guide orient="horz" pos="2234"/>
        <p:guide pos="28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E3C644-3039-4FD9-8144-85D9FAFFEF7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9860" y="2416456"/>
            <a:ext cx="8838406" cy="1667389"/>
          </a:xfrm>
          <a:prstGeom prst="rect">
            <a:avLst/>
          </a:prstGeom>
        </p:spPr>
        <p:txBody>
          <a:bodyPr lIns="103860" tIns="51930" rIns="103860" bIns="5193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59719" y="4407958"/>
            <a:ext cx="7278688" cy="1987903"/>
          </a:xfrm>
          <a:prstGeom prst="rect">
            <a:avLst/>
          </a:prstGeom>
        </p:spPr>
        <p:txBody>
          <a:bodyPr lIns="103860" tIns="51930" rIns="103860" bIns="51930"/>
          <a:lstStyle>
            <a:lvl1pPr marL="0" indent="0" algn="ctr">
              <a:buNone/>
              <a:defRPr/>
            </a:lvl1pPr>
            <a:lvl2pPr marL="519430" indent="0" algn="ctr">
              <a:buNone/>
              <a:defRPr/>
            </a:lvl2pPr>
            <a:lvl3pPr marL="1038860" indent="0" algn="ctr">
              <a:buNone/>
              <a:defRPr/>
            </a:lvl3pPr>
            <a:lvl4pPr marL="1557655" indent="0" algn="ctr">
              <a:buNone/>
              <a:defRPr/>
            </a:lvl4pPr>
            <a:lvl5pPr marL="2077085" indent="0" algn="ctr">
              <a:buNone/>
              <a:defRPr/>
            </a:lvl5pPr>
            <a:lvl6pPr marL="2596515" indent="0" algn="ctr">
              <a:buNone/>
              <a:defRPr/>
            </a:lvl6pPr>
            <a:lvl7pPr marL="3115945" indent="0" algn="ctr">
              <a:buNone/>
              <a:defRPr/>
            </a:lvl7pPr>
            <a:lvl8pPr marL="3635375" indent="0" algn="ctr">
              <a:buNone/>
              <a:defRPr/>
            </a:lvl8pPr>
            <a:lvl9pPr marL="415417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60" tIns="51930" rIns="103860" bIns="5193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906" y="1815044"/>
            <a:ext cx="9358313" cy="5133615"/>
          </a:xfrm>
          <a:prstGeom prst="rect">
            <a:avLst/>
          </a:prstGeom>
        </p:spPr>
        <p:txBody>
          <a:bodyPr vert="eaVert" lIns="103860" tIns="51930" rIns="103860" bIns="5193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38641" y="311511"/>
            <a:ext cx="2339578" cy="6637146"/>
          </a:xfrm>
          <a:prstGeom prst="rect">
            <a:avLst/>
          </a:prstGeom>
        </p:spPr>
        <p:txBody>
          <a:bodyPr vert="eaVert" lIns="103860" tIns="51930" rIns="103860" bIns="5193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906" y="311511"/>
            <a:ext cx="6845432" cy="6637146"/>
          </a:xfrm>
          <a:prstGeom prst="rect">
            <a:avLst/>
          </a:prstGeom>
        </p:spPr>
        <p:txBody>
          <a:bodyPr vert="eaVert" lIns="103860" tIns="51930" rIns="103860" bIns="5193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9860" y="2416460"/>
            <a:ext cx="8838406" cy="1667389"/>
          </a:xfrm>
          <a:prstGeom prst="rect">
            <a:avLst/>
          </a:prstGeom>
        </p:spPr>
        <p:txBody>
          <a:bodyPr lIns="103839" tIns="51920" rIns="103839" bIns="5192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59719" y="4407958"/>
            <a:ext cx="7278688" cy="1987903"/>
          </a:xfrm>
          <a:prstGeom prst="rect">
            <a:avLst/>
          </a:prstGeom>
        </p:spPr>
        <p:txBody>
          <a:bodyPr lIns="103839" tIns="51920" rIns="103839" bIns="51920"/>
          <a:lstStyle>
            <a:lvl1pPr marL="0" indent="0" algn="ctr">
              <a:buNone/>
              <a:defRPr/>
            </a:lvl1pPr>
            <a:lvl2pPr marL="519430" indent="0" algn="ctr">
              <a:buNone/>
              <a:defRPr/>
            </a:lvl2pPr>
            <a:lvl3pPr marL="1038225" indent="0" algn="ctr">
              <a:buNone/>
              <a:defRPr/>
            </a:lvl3pPr>
            <a:lvl4pPr marL="1557655" indent="0" algn="ctr">
              <a:buNone/>
              <a:defRPr/>
            </a:lvl4pPr>
            <a:lvl5pPr marL="2077085" indent="0" algn="ctr">
              <a:buNone/>
              <a:defRPr/>
            </a:lvl5pPr>
            <a:lvl6pPr marL="2595880" indent="0" algn="ctr">
              <a:buNone/>
              <a:defRPr/>
            </a:lvl6pPr>
            <a:lvl7pPr marL="3115310" indent="0" algn="ctr">
              <a:buNone/>
              <a:defRPr/>
            </a:lvl7pPr>
            <a:lvl8pPr marL="3634105" indent="0" algn="ctr">
              <a:buNone/>
              <a:defRPr/>
            </a:lvl8pPr>
            <a:lvl9pPr marL="415353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39" tIns="51920" rIns="103839" bIns="5192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906" y="1815047"/>
            <a:ext cx="9358313" cy="5133615"/>
          </a:xfrm>
          <a:prstGeom prst="rect">
            <a:avLst/>
          </a:prstGeom>
        </p:spPr>
        <p:txBody>
          <a:bodyPr lIns="103839" tIns="51920" rIns="103839" bIns="5192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380" y="4998570"/>
            <a:ext cx="8838406" cy="1544946"/>
          </a:xfrm>
          <a:prstGeom prst="rect">
            <a:avLst/>
          </a:prstGeom>
        </p:spPr>
        <p:txBody>
          <a:bodyPr lIns="103839" tIns="51920" rIns="103839" bIns="51920" anchor="t"/>
          <a:lstStyle>
            <a:lvl1pPr algn="l">
              <a:defRPr sz="45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1380" y="3296971"/>
            <a:ext cx="8838406" cy="1701601"/>
          </a:xfrm>
          <a:prstGeom prst="rect">
            <a:avLst/>
          </a:prstGeom>
        </p:spPr>
        <p:txBody>
          <a:bodyPr lIns="103839" tIns="51920" rIns="103839" bIns="51920" anchor="b"/>
          <a:lstStyle>
            <a:lvl1pPr marL="0" indent="0">
              <a:buNone/>
              <a:defRPr sz="2300"/>
            </a:lvl1pPr>
            <a:lvl2pPr marL="519430" indent="0">
              <a:buNone/>
              <a:defRPr sz="2000"/>
            </a:lvl2pPr>
            <a:lvl3pPr marL="1038225" indent="0">
              <a:buNone/>
              <a:defRPr sz="1800"/>
            </a:lvl3pPr>
            <a:lvl4pPr marL="1557655" indent="0">
              <a:buNone/>
              <a:defRPr sz="1600"/>
            </a:lvl4pPr>
            <a:lvl5pPr marL="2077085" indent="0">
              <a:buNone/>
              <a:defRPr sz="1600"/>
            </a:lvl5pPr>
            <a:lvl6pPr marL="2595880" indent="0">
              <a:buNone/>
              <a:defRPr sz="1600"/>
            </a:lvl6pPr>
            <a:lvl7pPr marL="3115310" indent="0">
              <a:buNone/>
              <a:defRPr sz="1600"/>
            </a:lvl7pPr>
            <a:lvl8pPr marL="3634105" indent="0">
              <a:buNone/>
              <a:defRPr sz="1600"/>
            </a:lvl8pPr>
            <a:lvl9pPr marL="4153535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39" tIns="51920" rIns="103839" bIns="5192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906" y="1815047"/>
            <a:ext cx="4592505" cy="5133615"/>
          </a:xfrm>
          <a:prstGeom prst="rect">
            <a:avLst/>
          </a:prstGeom>
        </p:spPr>
        <p:txBody>
          <a:bodyPr lIns="103839" tIns="51920" rIns="103839" bIns="51920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85717" y="1815047"/>
            <a:ext cx="4592505" cy="5133615"/>
          </a:xfrm>
          <a:prstGeom prst="rect">
            <a:avLst/>
          </a:prstGeom>
        </p:spPr>
        <p:txBody>
          <a:bodyPr lIns="103839" tIns="51920" rIns="103839" bIns="51920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39" tIns="51920" rIns="103839" bIns="51920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906" y="1741216"/>
            <a:ext cx="4594311" cy="725656"/>
          </a:xfrm>
          <a:prstGeom prst="rect">
            <a:avLst/>
          </a:prstGeom>
        </p:spPr>
        <p:txBody>
          <a:bodyPr lIns="103839" tIns="51920" rIns="103839" bIns="51920" anchor="b"/>
          <a:lstStyle>
            <a:lvl1pPr marL="0" indent="0">
              <a:buNone/>
              <a:defRPr sz="2700" b="1"/>
            </a:lvl1pPr>
            <a:lvl2pPr marL="519430" indent="0">
              <a:buNone/>
              <a:defRPr sz="2300" b="1"/>
            </a:lvl2pPr>
            <a:lvl3pPr marL="1038225" indent="0">
              <a:buNone/>
              <a:defRPr sz="2000" b="1"/>
            </a:lvl3pPr>
            <a:lvl4pPr marL="1557655" indent="0">
              <a:buNone/>
              <a:defRPr sz="1800" b="1"/>
            </a:lvl4pPr>
            <a:lvl5pPr marL="2077085" indent="0">
              <a:buNone/>
              <a:defRPr sz="1800" b="1"/>
            </a:lvl5pPr>
            <a:lvl6pPr marL="2595880" indent="0">
              <a:buNone/>
              <a:defRPr sz="1800" b="1"/>
            </a:lvl6pPr>
            <a:lvl7pPr marL="3115310" indent="0">
              <a:buNone/>
              <a:defRPr sz="1800" b="1"/>
            </a:lvl7pPr>
            <a:lvl8pPr marL="3634105" indent="0">
              <a:buNone/>
              <a:defRPr sz="1800" b="1"/>
            </a:lvl8pPr>
            <a:lvl9pPr marL="4153535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906" y="2466872"/>
            <a:ext cx="4594311" cy="4481785"/>
          </a:xfrm>
          <a:prstGeom prst="rect">
            <a:avLst/>
          </a:prstGeom>
        </p:spPr>
        <p:txBody>
          <a:bodyPr lIns="103839" tIns="51920" rIns="103839" bIns="51920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82103" y="1741216"/>
            <a:ext cx="4596116" cy="725656"/>
          </a:xfrm>
          <a:prstGeom prst="rect">
            <a:avLst/>
          </a:prstGeom>
        </p:spPr>
        <p:txBody>
          <a:bodyPr lIns="103839" tIns="51920" rIns="103839" bIns="51920" anchor="b"/>
          <a:lstStyle>
            <a:lvl1pPr marL="0" indent="0">
              <a:buNone/>
              <a:defRPr sz="2700" b="1"/>
            </a:lvl1pPr>
            <a:lvl2pPr marL="519430" indent="0">
              <a:buNone/>
              <a:defRPr sz="2300" b="1"/>
            </a:lvl2pPr>
            <a:lvl3pPr marL="1038225" indent="0">
              <a:buNone/>
              <a:defRPr sz="2000" b="1"/>
            </a:lvl3pPr>
            <a:lvl4pPr marL="1557655" indent="0">
              <a:buNone/>
              <a:defRPr sz="1800" b="1"/>
            </a:lvl4pPr>
            <a:lvl5pPr marL="2077085" indent="0">
              <a:buNone/>
              <a:defRPr sz="1800" b="1"/>
            </a:lvl5pPr>
            <a:lvl6pPr marL="2595880" indent="0">
              <a:buNone/>
              <a:defRPr sz="1800" b="1"/>
            </a:lvl6pPr>
            <a:lvl7pPr marL="3115310" indent="0">
              <a:buNone/>
              <a:defRPr sz="1800" b="1"/>
            </a:lvl7pPr>
            <a:lvl8pPr marL="3634105" indent="0">
              <a:buNone/>
              <a:defRPr sz="1800" b="1"/>
            </a:lvl8pPr>
            <a:lvl9pPr marL="4153535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82103" y="2466872"/>
            <a:ext cx="4596116" cy="4481785"/>
          </a:xfrm>
          <a:prstGeom prst="rect">
            <a:avLst/>
          </a:prstGeom>
        </p:spPr>
        <p:txBody>
          <a:bodyPr lIns="103839" tIns="51920" rIns="103839" bIns="51920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39" tIns="51920" rIns="103839" bIns="5192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12" y="309709"/>
            <a:ext cx="3420911" cy="1318066"/>
          </a:xfrm>
          <a:prstGeom prst="rect">
            <a:avLst/>
          </a:prstGeom>
        </p:spPr>
        <p:txBody>
          <a:bodyPr lIns="103839" tIns="51920" rIns="103839" bIns="51920"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5379" y="309712"/>
            <a:ext cx="5812841" cy="6638948"/>
          </a:xfrm>
          <a:prstGeom prst="rect">
            <a:avLst/>
          </a:prstGeom>
        </p:spPr>
        <p:txBody>
          <a:bodyPr lIns="103839" tIns="51920" rIns="103839" bIns="51920"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19912" y="1627778"/>
            <a:ext cx="3420911" cy="5320882"/>
          </a:xfrm>
          <a:prstGeom prst="rect">
            <a:avLst/>
          </a:prstGeom>
        </p:spPr>
        <p:txBody>
          <a:bodyPr lIns="103839" tIns="51920" rIns="103839" bIns="51920"/>
          <a:lstStyle>
            <a:lvl1pPr marL="0" indent="0">
              <a:buNone/>
              <a:defRPr sz="1600"/>
            </a:lvl1pPr>
            <a:lvl2pPr marL="519430" indent="0">
              <a:buNone/>
              <a:defRPr sz="1400"/>
            </a:lvl2pPr>
            <a:lvl3pPr marL="1038225" indent="0">
              <a:buNone/>
              <a:defRPr sz="1100"/>
            </a:lvl3pPr>
            <a:lvl4pPr marL="1557655" indent="0">
              <a:buNone/>
              <a:defRPr sz="1000"/>
            </a:lvl4pPr>
            <a:lvl5pPr marL="2077085" indent="0">
              <a:buNone/>
              <a:defRPr sz="1000"/>
            </a:lvl5pPr>
            <a:lvl6pPr marL="2595880" indent="0">
              <a:buNone/>
              <a:defRPr sz="1000"/>
            </a:lvl6pPr>
            <a:lvl7pPr marL="3115310" indent="0">
              <a:buNone/>
              <a:defRPr sz="1000"/>
            </a:lvl7pPr>
            <a:lvl8pPr marL="3634105" indent="0">
              <a:buNone/>
              <a:defRPr sz="1000"/>
            </a:lvl8pPr>
            <a:lvl9pPr marL="41535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60" tIns="51930" rIns="103860" bIns="5193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906" y="1815044"/>
            <a:ext cx="9358313" cy="5133615"/>
          </a:xfrm>
          <a:prstGeom prst="rect">
            <a:avLst/>
          </a:prstGeom>
        </p:spPr>
        <p:txBody>
          <a:bodyPr lIns="103860" tIns="51930" rIns="103860" bIns="5193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8105" y="5445125"/>
            <a:ext cx="6238875" cy="642828"/>
          </a:xfrm>
          <a:prstGeom prst="rect">
            <a:avLst/>
          </a:prstGeom>
        </p:spPr>
        <p:txBody>
          <a:bodyPr lIns="103839" tIns="51920" rIns="103839" bIns="51920"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38105" y="695046"/>
            <a:ext cx="6238875" cy="4667250"/>
          </a:xfrm>
          <a:prstGeom prst="rect">
            <a:avLst/>
          </a:prstGeom>
        </p:spPr>
        <p:txBody>
          <a:bodyPr lIns="103839" tIns="51920" rIns="103839" bIns="51920"/>
          <a:lstStyle>
            <a:lvl1pPr marL="0" indent="0">
              <a:buNone/>
              <a:defRPr sz="3600"/>
            </a:lvl1pPr>
            <a:lvl2pPr marL="519430" indent="0">
              <a:buNone/>
              <a:defRPr sz="3200"/>
            </a:lvl2pPr>
            <a:lvl3pPr marL="1038225" indent="0">
              <a:buNone/>
              <a:defRPr sz="2700"/>
            </a:lvl3pPr>
            <a:lvl4pPr marL="1557655" indent="0">
              <a:buNone/>
              <a:defRPr sz="2300"/>
            </a:lvl4pPr>
            <a:lvl5pPr marL="2077085" indent="0">
              <a:buNone/>
              <a:defRPr sz="2300"/>
            </a:lvl5pPr>
            <a:lvl6pPr marL="2595880" indent="0">
              <a:buNone/>
              <a:defRPr sz="2300"/>
            </a:lvl6pPr>
            <a:lvl7pPr marL="3115310" indent="0">
              <a:buNone/>
              <a:defRPr sz="2300"/>
            </a:lvl7pPr>
            <a:lvl8pPr marL="3634105" indent="0">
              <a:buNone/>
              <a:defRPr sz="2300"/>
            </a:lvl8pPr>
            <a:lvl9pPr marL="4153535" indent="0">
              <a:buNone/>
              <a:defRPr sz="23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8105" y="6087953"/>
            <a:ext cx="6238875" cy="912922"/>
          </a:xfrm>
          <a:prstGeom prst="rect">
            <a:avLst/>
          </a:prstGeom>
        </p:spPr>
        <p:txBody>
          <a:bodyPr lIns="103839" tIns="51920" rIns="103839" bIns="51920"/>
          <a:lstStyle>
            <a:lvl1pPr marL="0" indent="0">
              <a:buNone/>
              <a:defRPr sz="1600"/>
            </a:lvl1pPr>
            <a:lvl2pPr marL="519430" indent="0">
              <a:buNone/>
              <a:defRPr sz="1400"/>
            </a:lvl2pPr>
            <a:lvl3pPr marL="1038225" indent="0">
              <a:buNone/>
              <a:defRPr sz="1100"/>
            </a:lvl3pPr>
            <a:lvl4pPr marL="1557655" indent="0">
              <a:buNone/>
              <a:defRPr sz="1000"/>
            </a:lvl4pPr>
            <a:lvl5pPr marL="2077085" indent="0">
              <a:buNone/>
              <a:defRPr sz="1000"/>
            </a:lvl5pPr>
            <a:lvl6pPr marL="2595880" indent="0">
              <a:buNone/>
              <a:defRPr sz="1000"/>
            </a:lvl6pPr>
            <a:lvl7pPr marL="3115310" indent="0">
              <a:buNone/>
              <a:defRPr sz="1000"/>
            </a:lvl7pPr>
            <a:lvl8pPr marL="3634105" indent="0">
              <a:buNone/>
              <a:defRPr sz="1000"/>
            </a:lvl8pPr>
            <a:lvl9pPr marL="41535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39" tIns="51920" rIns="103839" bIns="5192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906" y="1815047"/>
            <a:ext cx="9358313" cy="5133615"/>
          </a:xfrm>
          <a:prstGeom prst="rect">
            <a:avLst/>
          </a:prstGeom>
        </p:spPr>
        <p:txBody>
          <a:bodyPr vert="eaVert" lIns="103839" tIns="51920" rIns="103839" bIns="5192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38641" y="311511"/>
            <a:ext cx="2339578" cy="6637146"/>
          </a:xfrm>
          <a:prstGeom prst="rect">
            <a:avLst/>
          </a:prstGeom>
        </p:spPr>
        <p:txBody>
          <a:bodyPr vert="eaVert" lIns="103839" tIns="51920" rIns="103839" bIns="5192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906" y="311511"/>
            <a:ext cx="6845432" cy="6637146"/>
          </a:xfrm>
          <a:prstGeom prst="rect">
            <a:avLst/>
          </a:prstGeom>
        </p:spPr>
        <p:txBody>
          <a:bodyPr vert="eaVert" lIns="103839" tIns="51920" rIns="103839" bIns="5192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9860" y="2416461"/>
            <a:ext cx="8838406" cy="1667389"/>
          </a:xfrm>
          <a:prstGeom prst="rect">
            <a:avLst/>
          </a:prstGeom>
        </p:spPr>
        <p:txBody>
          <a:bodyPr lIns="103831" tIns="51916" rIns="103831" bIns="5191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59719" y="4407958"/>
            <a:ext cx="7278688" cy="1987903"/>
          </a:xfrm>
          <a:prstGeom prst="rect">
            <a:avLst/>
          </a:prstGeom>
        </p:spPr>
        <p:txBody>
          <a:bodyPr lIns="103831" tIns="51916" rIns="103831" bIns="51916"/>
          <a:lstStyle>
            <a:lvl1pPr marL="0" indent="0" algn="ctr">
              <a:buNone/>
              <a:defRPr/>
            </a:lvl1pPr>
            <a:lvl2pPr marL="519430" indent="0" algn="ctr">
              <a:buNone/>
              <a:defRPr/>
            </a:lvl2pPr>
            <a:lvl3pPr marL="1038225" indent="0" algn="ctr">
              <a:buNone/>
              <a:defRPr/>
            </a:lvl3pPr>
            <a:lvl4pPr marL="1557655" indent="0" algn="ctr">
              <a:buNone/>
              <a:defRPr/>
            </a:lvl4pPr>
            <a:lvl5pPr marL="2076450" indent="0" algn="ctr">
              <a:buNone/>
              <a:defRPr/>
            </a:lvl5pPr>
            <a:lvl6pPr marL="2595880" indent="0" algn="ctr">
              <a:buNone/>
              <a:defRPr/>
            </a:lvl6pPr>
            <a:lvl7pPr marL="3114675" indent="0" algn="ctr">
              <a:buNone/>
              <a:defRPr/>
            </a:lvl7pPr>
            <a:lvl8pPr marL="3634105" indent="0" algn="ctr">
              <a:buNone/>
              <a:defRPr/>
            </a:lvl8pPr>
            <a:lvl9pPr marL="415353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31" tIns="51916" rIns="103831" bIns="5191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906" y="1815048"/>
            <a:ext cx="9358313" cy="5133615"/>
          </a:xfrm>
          <a:prstGeom prst="rect">
            <a:avLst/>
          </a:prstGeom>
        </p:spPr>
        <p:txBody>
          <a:bodyPr lIns="103831" tIns="51916" rIns="103831" bIns="51916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380" y="4998570"/>
            <a:ext cx="8838406" cy="1544946"/>
          </a:xfrm>
          <a:prstGeom prst="rect">
            <a:avLst/>
          </a:prstGeom>
        </p:spPr>
        <p:txBody>
          <a:bodyPr lIns="103831" tIns="51916" rIns="103831" bIns="51916" anchor="t"/>
          <a:lstStyle>
            <a:lvl1pPr algn="l">
              <a:defRPr sz="45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1380" y="3296972"/>
            <a:ext cx="8838406" cy="1701601"/>
          </a:xfrm>
          <a:prstGeom prst="rect">
            <a:avLst/>
          </a:prstGeom>
        </p:spPr>
        <p:txBody>
          <a:bodyPr lIns="103831" tIns="51916" rIns="103831" bIns="51916" anchor="b"/>
          <a:lstStyle>
            <a:lvl1pPr marL="0" indent="0">
              <a:buNone/>
              <a:defRPr sz="2300"/>
            </a:lvl1pPr>
            <a:lvl2pPr marL="519430" indent="0">
              <a:buNone/>
              <a:defRPr sz="2000"/>
            </a:lvl2pPr>
            <a:lvl3pPr marL="1038225" indent="0">
              <a:buNone/>
              <a:defRPr sz="1800"/>
            </a:lvl3pPr>
            <a:lvl4pPr marL="1557655" indent="0">
              <a:buNone/>
              <a:defRPr sz="1600"/>
            </a:lvl4pPr>
            <a:lvl5pPr marL="2076450" indent="0">
              <a:buNone/>
              <a:defRPr sz="1600"/>
            </a:lvl5pPr>
            <a:lvl6pPr marL="2595880" indent="0">
              <a:buNone/>
              <a:defRPr sz="1600"/>
            </a:lvl6pPr>
            <a:lvl7pPr marL="3114675" indent="0">
              <a:buNone/>
              <a:defRPr sz="1600"/>
            </a:lvl7pPr>
            <a:lvl8pPr marL="3634105" indent="0">
              <a:buNone/>
              <a:defRPr sz="1600"/>
            </a:lvl8pPr>
            <a:lvl9pPr marL="4153535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31" tIns="51916" rIns="103831" bIns="5191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906" y="1815048"/>
            <a:ext cx="4592505" cy="5133615"/>
          </a:xfrm>
          <a:prstGeom prst="rect">
            <a:avLst/>
          </a:prstGeom>
        </p:spPr>
        <p:txBody>
          <a:bodyPr lIns="103831" tIns="51916" rIns="103831" bIns="51916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85717" y="1815048"/>
            <a:ext cx="4592505" cy="5133615"/>
          </a:xfrm>
          <a:prstGeom prst="rect">
            <a:avLst/>
          </a:prstGeom>
        </p:spPr>
        <p:txBody>
          <a:bodyPr lIns="103831" tIns="51916" rIns="103831" bIns="51916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31" tIns="51916" rIns="103831" bIns="51916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906" y="1741216"/>
            <a:ext cx="4594311" cy="725656"/>
          </a:xfrm>
          <a:prstGeom prst="rect">
            <a:avLst/>
          </a:prstGeom>
        </p:spPr>
        <p:txBody>
          <a:bodyPr lIns="103831" tIns="51916" rIns="103831" bIns="51916" anchor="b"/>
          <a:lstStyle>
            <a:lvl1pPr marL="0" indent="0">
              <a:buNone/>
              <a:defRPr sz="2700" b="1"/>
            </a:lvl1pPr>
            <a:lvl2pPr marL="519430" indent="0">
              <a:buNone/>
              <a:defRPr sz="2300" b="1"/>
            </a:lvl2pPr>
            <a:lvl3pPr marL="1038225" indent="0">
              <a:buNone/>
              <a:defRPr sz="2000" b="1"/>
            </a:lvl3pPr>
            <a:lvl4pPr marL="1557655" indent="0">
              <a:buNone/>
              <a:defRPr sz="1800" b="1"/>
            </a:lvl4pPr>
            <a:lvl5pPr marL="2076450" indent="0">
              <a:buNone/>
              <a:defRPr sz="1800" b="1"/>
            </a:lvl5pPr>
            <a:lvl6pPr marL="2595880" indent="0">
              <a:buNone/>
              <a:defRPr sz="1800" b="1"/>
            </a:lvl6pPr>
            <a:lvl7pPr marL="3114675" indent="0">
              <a:buNone/>
              <a:defRPr sz="1800" b="1"/>
            </a:lvl7pPr>
            <a:lvl8pPr marL="3634105" indent="0">
              <a:buNone/>
              <a:defRPr sz="1800" b="1"/>
            </a:lvl8pPr>
            <a:lvl9pPr marL="4153535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906" y="2466872"/>
            <a:ext cx="4594311" cy="4481785"/>
          </a:xfrm>
          <a:prstGeom prst="rect">
            <a:avLst/>
          </a:prstGeom>
        </p:spPr>
        <p:txBody>
          <a:bodyPr lIns="103831" tIns="51916" rIns="103831" bIns="51916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82103" y="1741216"/>
            <a:ext cx="4596116" cy="725656"/>
          </a:xfrm>
          <a:prstGeom prst="rect">
            <a:avLst/>
          </a:prstGeom>
        </p:spPr>
        <p:txBody>
          <a:bodyPr lIns="103831" tIns="51916" rIns="103831" bIns="51916" anchor="b"/>
          <a:lstStyle>
            <a:lvl1pPr marL="0" indent="0">
              <a:buNone/>
              <a:defRPr sz="2700" b="1"/>
            </a:lvl1pPr>
            <a:lvl2pPr marL="519430" indent="0">
              <a:buNone/>
              <a:defRPr sz="2300" b="1"/>
            </a:lvl2pPr>
            <a:lvl3pPr marL="1038225" indent="0">
              <a:buNone/>
              <a:defRPr sz="2000" b="1"/>
            </a:lvl3pPr>
            <a:lvl4pPr marL="1557655" indent="0">
              <a:buNone/>
              <a:defRPr sz="1800" b="1"/>
            </a:lvl4pPr>
            <a:lvl5pPr marL="2076450" indent="0">
              <a:buNone/>
              <a:defRPr sz="1800" b="1"/>
            </a:lvl5pPr>
            <a:lvl6pPr marL="2595880" indent="0">
              <a:buNone/>
              <a:defRPr sz="1800" b="1"/>
            </a:lvl6pPr>
            <a:lvl7pPr marL="3114675" indent="0">
              <a:buNone/>
              <a:defRPr sz="1800" b="1"/>
            </a:lvl7pPr>
            <a:lvl8pPr marL="3634105" indent="0">
              <a:buNone/>
              <a:defRPr sz="1800" b="1"/>
            </a:lvl8pPr>
            <a:lvl9pPr marL="4153535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82103" y="2466872"/>
            <a:ext cx="4596116" cy="4481785"/>
          </a:xfrm>
          <a:prstGeom prst="rect">
            <a:avLst/>
          </a:prstGeom>
        </p:spPr>
        <p:txBody>
          <a:bodyPr lIns="103831" tIns="51916" rIns="103831" bIns="51916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31" tIns="51916" rIns="103831" bIns="5191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380" y="4998569"/>
            <a:ext cx="8838406" cy="1544946"/>
          </a:xfrm>
          <a:prstGeom prst="rect">
            <a:avLst/>
          </a:prstGeom>
        </p:spPr>
        <p:txBody>
          <a:bodyPr lIns="103860" tIns="51930" rIns="103860" bIns="51930" anchor="t"/>
          <a:lstStyle>
            <a:lvl1pPr algn="l">
              <a:defRPr sz="45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1380" y="3296968"/>
            <a:ext cx="8838406" cy="1701601"/>
          </a:xfrm>
          <a:prstGeom prst="rect">
            <a:avLst/>
          </a:prstGeom>
        </p:spPr>
        <p:txBody>
          <a:bodyPr lIns="103860" tIns="51930" rIns="103860" bIns="51930" anchor="b"/>
          <a:lstStyle>
            <a:lvl1pPr marL="0" indent="0">
              <a:buNone/>
              <a:defRPr sz="2300"/>
            </a:lvl1pPr>
            <a:lvl2pPr marL="519430" indent="0">
              <a:buNone/>
              <a:defRPr sz="2000"/>
            </a:lvl2pPr>
            <a:lvl3pPr marL="1038860" indent="0">
              <a:buNone/>
              <a:defRPr sz="1800"/>
            </a:lvl3pPr>
            <a:lvl4pPr marL="1557655" indent="0">
              <a:buNone/>
              <a:defRPr sz="1600"/>
            </a:lvl4pPr>
            <a:lvl5pPr marL="2077085" indent="0">
              <a:buNone/>
              <a:defRPr sz="1600"/>
            </a:lvl5pPr>
            <a:lvl6pPr marL="2596515" indent="0">
              <a:buNone/>
              <a:defRPr sz="1600"/>
            </a:lvl6pPr>
            <a:lvl7pPr marL="3115945" indent="0">
              <a:buNone/>
              <a:defRPr sz="1600"/>
            </a:lvl7pPr>
            <a:lvl8pPr marL="3635375" indent="0">
              <a:buNone/>
              <a:defRPr sz="1600"/>
            </a:lvl8pPr>
            <a:lvl9pPr marL="415417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13" y="309709"/>
            <a:ext cx="3420911" cy="1318066"/>
          </a:xfrm>
          <a:prstGeom prst="rect">
            <a:avLst/>
          </a:prstGeom>
        </p:spPr>
        <p:txBody>
          <a:bodyPr lIns="103831" tIns="51916" rIns="103831" bIns="51916"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5379" y="309712"/>
            <a:ext cx="5812841" cy="6638948"/>
          </a:xfrm>
          <a:prstGeom prst="rect">
            <a:avLst/>
          </a:prstGeom>
        </p:spPr>
        <p:txBody>
          <a:bodyPr lIns="103831" tIns="51916" rIns="103831" bIns="51916"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19913" y="1627778"/>
            <a:ext cx="3420911" cy="5320882"/>
          </a:xfrm>
          <a:prstGeom prst="rect">
            <a:avLst/>
          </a:prstGeom>
        </p:spPr>
        <p:txBody>
          <a:bodyPr lIns="103831" tIns="51916" rIns="103831" bIns="51916"/>
          <a:lstStyle>
            <a:lvl1pPr marL="0" indent="0">
              <a:buNone/>
              <a:defRPr sz="1600"/>
            </a:lvl1pPr>
            <a:lvl2pPr marL="519430" indent="0">
              <a:buNone/>
              <a:defRPr sz="1400"/>
            </a:lvl2pPr>
            <a:lvl3pPr marL="1038225" indent="0">
              <a:buNone/>
              <a:defRPr sz="1100"/>
            </a:lvl3pPr>
            <a:lvl4pPr marL="1557655" indent="0">
              <a:buNone/>
              <a:defRPr sz="1000"/>
            </a:lvl4pPr>
            <a:lvl5pPr marL="2076450" indent="0">
              <a:buNone/>
              <a:defRPr sz="1000"/>
            </a:lvl5pPr>
            <a:lvl6pPr marL="2595880" indent="0">
              <a:buNone/>
              <a:defRPr sz="1000"/>
            </a:lvl6pPr>
            <a:lvl7pPr marL="3114675" indent="0">
              <a:buNone/>
              <a:defRPr sz="1000"/>
            </a:lvl7pPr>
            <a:lvl8pPr marL="3634105" indent="0">
              <a:buNone/>
              <a:defRPr sz="1000"/>
            </a:lvl8pPr>
            <a:lvl9pPr marL="41535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8105" y="5445125"/>
            <a:ext cx="6238875" cy="642828"/>
          </a:xfrm>
          <a:prstGeom prst="rect">
            <a:avLst/>
          </a:prstGeom>
        </p:spPr>
        <p:txBody>
          <a:bodyPr lIns="103831" tIns="51916" rIns="103831" bIns="51916"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38105" y="695046"/>
            <a:ext cx="6238875" cy="4667250"/>
          </a:xfrm>
          <a:prstGeom prst="rect">
            <a:avLst/>
          </a:prstGeom>
        </p:spPr>
        <p:txBody>
          <a:bodyPr lIns="103831" tIns="51916" rIns="103831" bIns="51916"/>
          <a:lstStyle>
            <a:lvl1pPr marL="0" indent="0">
              <a:buNone/>
              <a:defRPr sz="3600"/>
            </a:lvl1pPr>
            <a:lvl2pPr marL="519430" indent="0">
              <a:buNone/>
              <a:defRPr sz="3200"/>
            </a:lvl2pPr>
            <a:lvl3pPr marL="1038225" indent="0">
              <a:buNone/>
              <a:defRPr sz="2700"/>
            </a:lvl3pPr>
            <a:lvl4pPr marL="1557655" indent="0">
              <a:buNone/>
              <a:defRPr sz="2300"/>
            </a:lvl4pPr>
            <a:lvl5pPr marL="2076450" indent="0">
              <a:buNone/>
              <a:defRPr sz="2300"/>
            </a:lvl5pPr>
            <a:lvl6pPr marL="2595880" indent="0">
              <a:buNone/>
              <a:defRPr sz="2300"/>
            </a:lvl6pPr>
            <a:lvl7pPr marL="3114675" indent="0">
              <a:buNone/>
              <a:defRPr sz="2300"/>
            </a:lvl7pPr>
            <a:lvl8pPr marL="3634105" indent="0">
              <a:buNone/>
              <a:defRPr sz="2300"/>
            </a:lvl8pPr>
            <a:lvl9pPr marL="4153535" indent="0">
              <a:buNone/>
              <a:defRPr sz="23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8105" y="6087953"/>
            <a:ext cx="6238875" cy="912922"/>
          </a:xfrm>
          <a:prstGeom prst="rect">
            <a:avLst/>
          </a:prstGeom>
        </p:spPr>
        <p:txBody>
          <a:bodyPr lIns="103831" tIns="51916" rIns="103831" bIns="51916"/>
          <a:lstStyle>
            <a:lvl1pPr marL="0" indent="0">
              <a:buNone/>
              <a:defRPr sz="1600"/>
            </a:lvl1pPr>
            <a:lvl2pPr marL="519430" indent="0">
              <a:buNone/>
              <a:defRPr sz="1400"/>
            </a:lvl2pPr>
            <a:lvl3pPr marL="1038225" indent="0">
              <a:buNone/>
              <a:defRPr sz="1100"/>
            </a:lvl3pPr>
            <a:lvl4pPr marL="1557655" indent="0">
              <a:buNone/>
              <a:defRPr sz="1000"/>
            </a:lvl4pPr>
            <a:lvl5pPr marL="2076450" indent="0">
              <a:buNone/>
              <a:defRPr sz="1000"/>
            </a:lvl5pPr>
            <a:lvl6pPr marL="2595880" indent="0">
              <a:buNone/>
              <a:defRPr sz="1000"/>
            </a:lvl6pPr>
            <a:lvl7pPr marL="3114675" indent="0">
              <a:buNone/>
              <a:defRPr sz="1000"/>
            </a:lvl7pPr>
            <a:lvl8pPr marL="3634105" indent="0">
              <a:buNone/>
              <a:defRPr sz="1000"/>
            </a:lvl8pPr>
            <a:lvl9pPr marL="41535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31" tIns="51916" rIns="103831" bIns="5191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906" y="1815048"/>
            <a:ext cx="9358313" cy="5133615"/>
          </a:xfrm>
          <a:prstGeom prst="rect">
            <a:avLst/>
          </a:prstGeom>
        </p:spPr>
        <p:txBody>
          <a:bodyPr vert="eaVert" lIns="103831" tIns="51916" rIns="103831" bIns="51916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38641" y="311511"/>
            <a:ext cx="2339578" cy="6637146"/>
          </a:xfrm>
          <a:prstGeom prst="rect">
            <a:avLst/>
          </a:prstGeom>
        </p:spPr>
        <p:txBody>
          <a:bodyPr vert="eaVert" lIns="103831" tIns="51916" rIns="103831" bIns="5191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906" y="311511"/>
            <a:ext cx="6845432" cy="6637146"/>
          </a:xfrm>
          <a:prstGeom prst="rect">
            <a:avLst/>
          </a:prstGeom>
        </p:spPr>
        <p:txBody>
          <a:bodyPr vert="eaVert" lIns="103831" tIns="51916" rIns="103831" bIns="51916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9463" y="2416175"/>
            <a:ext cx="8839200" cy="16684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60513" y="4408488"/>
            <a:ext cx="7278687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738" y="4999038"/>
            <a:ext cx="8839200" cy="15446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0738" y="3297238"/>
            <a:ext cx="8839200" cy="17018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0700" y="1814513"/>
            <a:ext cx="4602163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5263" y="1814513"/>
            <a:ext cx="4603750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0700" y="1741488"/>
            <a:ext cx="4594225" cy="725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0700" y="2466975"/>
            <a:ext cx="4594225" cy="44815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81613" y="1741488"/>
            <a:ext cx="4597400" cy="725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81613" y="2466975"/>
            <a:ext cx="4597400" cy="44815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60" tIns="51930" rIns="103860" bIns="5193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906" y="1815044"/>
            <a:ext cx="4592505" cy="5133615"/>
          </a:xfrm>
          <a:prstGeom prst="rect">
            <a:avLst/>
          </a:prstGeom>
        </p:spPr>
        <p:txBody>
          <a:bodyPr lIns="103860" tIns="51930" rIns="103860" bIns="51930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85715" y="1815044"/>
            <a:ext cx="4592505" cy="5133615"/>
          </a:xfrm>
          <a:prstGeom prst="rect">
            <a:avLst/>
          </a:prstGeom>
        </p:spPr>
        <p:txBody>
          <a:bodyPr lIns="103860" tIns="51930" rIns="103860" bIns="51930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00" y="309563"/>
            <a:ext cx="3419475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5588" y="309563"/>
            <a:ext cx="5813425" cy="663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0700" y="1627188"/>
            <a:ext cx="3419475" cy="532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8350" y="5445125"/>
            <a:ext cx="6238875" cy="6429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38350" y="695325"/>
            <a:ext cx="6238875" cy="4667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8350" y="6088063"/>
            <a:ext cx="6238875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40625" y="311150"/>
            <a:ext cx="2338388" cy="66373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20700" y="311150"/>
            <a:ext cx="6867525" cy="66373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9463" y="2416175"/>
            <a:ext cx="8839200" cy="16684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60513" y="4408488"/>
            <a:ext cx="7278687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738" y="4999038"/>
            <a:ext cx="8839200" cy="15446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0738" y="3297238"/>
            <a:ext cx="8839200" cy="17018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0700" y="1814513"/>
            <a:ext cx="4602163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5263" y="1814513"/>
            <a:ext cx="4603750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0700" y="1741488"/>
            <a:ext cx="4594225" cy="725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0700" y="2466975"/>
            <a:ext cx="4594225" cy="44815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81613" y="1741488"/>
            <a:ext cx="4597400" cy="725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81613" y="2466975"/>
            <a:ext cx="4597400" cy="44815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60" tIns="51930" rIns="103860" bIns="51930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906" y="1741216"/>
            <a:ext cx="4594311" cy="725656"/>
          </a:xfrm>
          <a:prstGeom prst="rect">
            <a:avLst/>
          </a:prstGeom>
        </p:spPr>
        <p:txBody>
          <a:bodyPr lIns="103860" tIns="51930" rIns="103860" bIns="51930" anchor="b"/>
          <a:lstStyle>
            <a:lvl1pPr marL="0" indent="0">
              <a:buNone/>
              <a:defRPr sz="2700" b="1"/>
            </a:lvl1pPr>
            <a:lvl2pPr marL="519430" indent="0">
              <a:buNone/>
              <a:defRPr sz="2300" b="1"/>
            </a:lvl2pPr>
            <a:lvl3pPr marL="1038860" indent="0">
              <a:buNone/>
              <a:defRPr sz="2000" b="1"/>
            </a:lvl3pPr>
            <a:lvl4pPr marL="1557655" indent="0">
              <a:buNone/>
              <a:defRPr sz="1800" b="1"/>
            </a:lvl4pPr>
            <a:lvl5pPr marL="2077085" indent="0">
              <a:buNone/>
              <a:defRPr sz="1800" b="1"/>
            </a:lvl5pPr>
            <a:lvl6pPr marL="2596515" indent="0">
              <a:buNone/>
              <a:defRPr sz="1800" b="1"/>
            </a:lvl6pPr>
            <a:lvl7pPr marL="3115945" indent="0">
              <a:buNone/>
              <a:defRPr sz="1800" b="1"/>
            </a:lvl7pPr>
            <a:lvl8pPr marL="3635375" indent="0">
              <a:buNone/>
              <a:defRPr sz="1800" b="1"/>
            </a:lvl8pPr>
            <a:lvl9pPr marL="415417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906" y="2466872"/>
            <a:ext cx="4594311" cy="4481785"/>
          </a:xfrm>
          <a:prstGeom prst="rect">
            <a:avLst/>
          </a:prstGeom>
        </p:spPr>
        <p:txBody>
          <a:bodyPr lIns="103860" tIns="51930" rIns="103860" bIns="51930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82103" y="1741216"/>
            <a:ext cx="4596116" cy="725656"/>
          </a:xfrm>
          <a:prstGeom prst="rect">
            <a:avLst/>
          </a:prstGeom>
        </p:spPr>
        <p:txBody>
          <a:bodyPr lIns="103860" tIns="51930" rIns="103860" bIns="51930" anchor="b"/>
          <a:lstStyle>
            <a:lvl1pPr marL="0" indent="0">
              <a:buNone/>
              <a:defRPr sz="2700" b="1"/>
            </a:lvl1pPr>
            <a:lvl2pPr marL="519430" indent="0">
              <a:buNone/>
              <a:defRPr sz="2300" b="1"/>
            </a:lvl2pPr>
            <a:lvl3pPr marL="1038860" indent="0">
              <a:buNone/>
              <a:defRPr sz="2000" b="1"/>
            </a:lvl3pPr>
            <a:lvl4pPr marL="1557655" indent="0">
              <a:buNone/>
              <a:defRPr sz="1800" b="1"/>
            </a:lvl4pPr>
            <a:lvl5pPr marL="2077085" indent="0">
              <a:buNone/>
              <a:defRPr sz="1800" b="1"/>
            </a:lvl5pPr>
            <a:lvl6pPr marL="2596515" indent="0">
              <a:buNone/>
              <a:defRPr sz="1800" b="1"/>
            </a:lvl6pPr>
            <a:lvl7pPr marL="3115945" indent="0">
              <a:buNone/>
              <a:defRPr sz="1800" b="1"/>
            </a:lvl7pPr>
            <a:lvl8pPr marL="3635375" indent="0">
              <a:buNone/>
              <a:defRPr sz="1800" b="1"/>
            </a:lvl8pPr>
            <a:lvl9pPr marL="415417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82103" y="2466872"/>
            <a:ext cx="4596116" cy="4481785"/>
          </a:xfrm>
          <a:prstGeom prst="rect">
            <a:avLst/>
          </a:prstGeom>
        </p:spPr>
        <p:txBody>
          <a:bodyPr lIns="103860" tIns="51930" rIns="103860" bIns="51930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00" y="309563"/>
            <a:ext cx="3419475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5588" y="309563"/>
            <a:ext cx="5813425" cy="663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0700" y="1627188"/>
            <a:ext cx="3419475" cy="532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8350" y="5445125"/>
            <a:ext cx="6238875" cy="6429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38350" y="695325"/>
            <a:ext cx="6238875" cy="4667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8350" y="6088063"/>
            <a:ext cx="6238875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40625" y="311150"/>
            <a:ext cx="2338388" cy="66373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20700" y="311150"/>
            <a:ext cx="6867525" cy="66373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9766" y="1273051"/>
            <a:ext cx="7798594" cy="2708157"/>
          </a:xfrm>
        </p:spPr>
        <p:txBody>
          <a:bodyPr anchor="b"/>
          <a:lstStyle>
            <a:lvl1pPr algn="ctr">
              <a:defRPr sz="51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9766" y="4085645"/>
            <a:ext cx="7798594" cy="1878063"/>
          </a:xfrm>
        </p:spPr>
        <p:txBody>
          <a:bodyPr/>
          <a:lstStyle>
            <a:lvl1pPr marL="0" indent="0" algn="ctr">
              <a:buNone/>
              <a:defRPr sz="2040"/>
            </a:lvl1pPr>
            <a:lvl2pPr marL="389255" indent="0" algn="ctr">
              <a:buNone/>
              <a:defRPr sz="1700"/>
            </a:lvl2pPr>
            <a:lvl3pPr marL="777875" indent="0" algn="ctr">
              <a:buNone/>
              <a:defRPr sz="1530"/>
            </a:lvl3pPr>
            <a:lvl4pPr marL="1167130" indent="0" algn="ctr">
              <a:buNone/>
              <a:defRPr sz="1360"/>
            </a:lvl4pPr>
            <a:lvl5pPr marL="1555750" indent="0" algn="ctr">
              <a:buNone/>
              <a:defRPr sz="1360"/>
            </a:lvl5pPr>
            <a:lvl6pPr marL="1945005" indent="0" algn="ctr">
              <a:buNone/>
              <a:defRPr sz="1360"/>
            </a:lvl6pPr>
            <a:lvl7pPr marL="2333625" indent="0" algn="ctr">
              <a:buNone/>
              <a:defRPr sz="1360"/>
            </a:lvl7pPr>
            <a:lvl8pPr marL="2722880" indent="0" algn="ctr">
              <a:buNone/>
              <a:defRPr sz="1360"/>
            </a:lvl8pPr>
            <a:lvl9pPr marL="3111500" indent="0" algn="ctr">
              <a:buNone/>
              <a:defRPr sz="136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9456" y="1939286"/>
            <a:ext cx="8968383" cy="3235743"/>
          </a:xfrm>
        </p:spPr>
        <p:txBody>
          <a:bodyPr anchor="b"/>
          <a:lstStyle>
            <a:lvl1pPr>
              <a:defRPr sz="51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9456" y="5205641"/>
            <a:ext cx="8968383" cy="1701601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1pPr>
            <a:lvl2pPr marL="3892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875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713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75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500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362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28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15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906" y="1815042"/>
            <a:ext cx="4585573" cy="51336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92646" y="1815042"/>
            <a:ext cx="4585573" cy="51336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</p:spPr>
        <p:txBody>
          <a:bodyPr lIns="103860" tIns="51930" rIns="103860" bIns="5193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225" y="414146"/>
            <a:ext cx="8968383" cy="15035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2158" y="2017210"/>
            <a:ext cx="4156499" cy="934530"/>
          </a:xfrm>
        </p:spPr>
        <p:txBody>
          <a:bodyPr anchor="ctr" anchorCtr="0"/>
          <a:lstStyle>
            <a:lvl1pPr marL="0" indent="0">
              <a:buNone/>
              <a:defRPr sz="2380"/>
            </a:lvl1pPr>
            <a:lvl2pPr marL="389255" indent="0">
              <a:buNone/>
              <a:defRPr sz="2040"/>
            </a:lvl2pPr>
            <a:lvl3pPr marL="777875" indent="0">
              <a:buNone/>
              <a:defRPr sz="1700"/>
            </a:lvl3pPr>
            <a:lvl4pPr marL="1167130" indent="0">
              <a:buNone/>
              <a:defRPr sz="1530"/>
            </a:lvl4pPr>
            <a:lvl5pPr marL="1555750" indent="0">
              <a:buNone/>
              <a:defRPr sz="1530"/>
            </a:lvl5pPr>
            <a:lvl6pPr marL="1945005" indent="0">
              <a:buNone/>
              <a:defRPr sz="1530"/>
            </a:lvl6pPr>
            <a:lvl7pPr marL="2333625" indent="0">
              <a:buNone/>
              <a:defRPr sz="1530"/>
            </a:lvl7pPr>
            <a:lvl8pPr marL="2722880" indent="0">
              <a:buNone/>
              <a:defRPr sz="1530"/>
            </a:lvl8pPr>
            <a:lvl9pPr marL="3111500" indent="0">
              <a:buNone/>
              <a:defRPr sz="153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12158" y="3023231"/>
            <a:ext cx="4156499" cy="399745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336321" y="2017210"/>
            <a:ext cx="4176969" cy="934530"/>
          </a:xfrm>
        </p:spPr>
        <p:txBody>
          <a:bodyPr anchor="ctr" anchorCtr="0"/>
          <a:lstStyle>
            <a:lvl1pPr marL="0" indent="0">
              <a:buNone/>
              <a:defRPr sz="2380"/>
            </a:lvl1pPr>
            <a:lvl2pPr marL="389255" indent="0">
              <a:buNone/>
              <a:defRPr sz="2040"/>
            </a:lvl2pPr>
            <a:lvl3pPr marL="777875" indent="0">
              <a:buNone/>
              <a:defRPr sz="1700"/>
            </a:lvl3pPr>
            <a:lvl4pPr marL="1167130" indent="0">
              <a:buNone/>
              <a:defRPr sz="1530"/>
            </a:lvl4pPr>
            <a:lvl5pPr marL="1555750" indent="0">
              <a:buNone/>
              <a:defRPr sz="1530"/>
            </a:lvl5pPr>
            <a:lvl6pPr marL="1945005" indent="0">
              <a:buNone/>
              <a:defRPr sz="1530"/>
            </a:lvl6pPr>
            <a:lvl7pPr marL="2333625" indent="0">
              <a:buNone/>
              <a:defRPr sz="1530"/>
            </a:lvl7pPr>
            <a:lvl8pPr marL="2722880" indent="0">
              <a:buNone/>
              <a:defRPr sz="1530"/>
            </a:lvl8pPr>
            <a:lvl9pPr marL="3111500" indent="0">
              <a:buNone/>
              <a:defRPr sz="153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336321" y="3023231"/>
            <a:ext cx="4176969" cy="399745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225" y="518583"/>
            <a:ext cx="3353666" cy="1815042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20557" y="1119996"/>
            <a:ext cx="5264051" cy="5527954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16225" y="2333625"/>
            <a:ext cx="3353666" cy="4323329"/>
          </a:xfrm>
        </p:spPr>
        <p:txBody>
          <a:bodyPr/>
          <a:lstStyle>
            <a:lvl1pPr marL="0" indent="0">
              <a:buNone/>
              <a:defRPr sz="1360"/>
            </a:lvl1pPr>
            <a:lvl2pPr marL="389255" indent="0">
              <a:buNone/>
              <a:defRPr sz="1190"/>
            </a:lvl2pPr>
            <a:lvl3pPr marL="777875" indent="0">
              <a:buNone/>
              <a:defRPr sz="1020"/>
            </a:lvl3pPr>
            <a:lvl4pPr marL="1167130" indent="0">
              <a:buNone/>
              <a:defRPr sz="850"/>
            </a:lvl4pPr>
            <a:lvl5pPr marL="1555750" indent="0">
              <a:buNone/>
              <a:defRPr sz="850"/>
            </a:lvl5pPr>
            <a:lvl6pPr marL="1945005" indent="0">
              <a:buNone/>
              <a:defRPr sz="850"/>
            </a:lvl6pPr>
            <a:lvl7pPr marL="2333625" indent="0">
              <a:buNone/>
              <a:defRPr sz="850"/>
            </a:lvl7pPr>
            <a:lvl8pPr marL="2722880" indent="0">
              <a:buNone/>
              <a:defRPr sz="850"/>
            </a:lvl8pPr>
            <a:lvl9pPr marL="3111500" indent="0">
              <a:buNone/>
              <a:defRPr sz="8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225" y="518583"/>
            <a:ext cx="3552479" cy="1815042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0557" y="518584"/>
            <a:ext cx="5264051" cy="6129367"/>
          </a:xfrm>
        </p:spPr>
        <p:txBody>
          <a:bodyPr/>
          <a:lstStyle>
            <a:lvl1pPr marL="0" indent="0">
              <a:buNone/>
              <a:defRPr sz="2720"/>
            </a:lvl1pPr>
            <a:lvl2pPr marL="389255" indent="0">
              <a:buNone/>
              <a:defRPr sz="2380"/>
            </a:lvl2pPr>
            <a:lvl3pPr marL="777875" indent="0">
              <a:buNone/>
              <a:defRPr sz="2040"/>
            </a:lvl3pPr>
            <a:lvl4pPr marL="1167130" indent="0">
              <a:buNone/>
              <a:defRPr sz="1700"/>
            </a:lvl4pPr>
            <a:lvl5pPr marL="1555750" indent="0">
              <a:buNone/>
              <a:defRPr sz="1700"/>
            </a:lvl5pPr>
            <a:lvl6pPr marL="1945005" indent="0">
              <a:buNone/>
              <a:defRPr sz="1700"/>
            </a:lvl6pPr>
            <a:lvl7pPr marL="2333625" indent="0">
              <a:buNone/>
              <a:defRPr sz="1700"/>
            </a:lvl7pPr>
            <a:lvl8pPr marL="2722880" indent="0">
              <a:buNone/>
              <a:defRPr sz="1700"/>
            </a:lvl8pPr>
            <a:lvl9pPr marL="3111500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16225" y="2333625"/>
            <a:ext cx="3552479" cy="4323329"/>
          </a:xfrm>
        </p:spPr>
        <p:txBody>
          <a:bodyPr/>
          <a:lstStyle>
            <a:lvl1pPr marL="0" indent="0">
              <a:buNone/>
              <a:defRPr sz="1700"/>
            </a:lvl1pPr>
            <a:lvl2pPr marL="389255" indent="0">
              <a:buNone/>
              <a:defRPr sz="1530"/>
            </a:lvl2pPr>
            <a:lvl3pPr marL="777875" indent="0">
              <a:buNone/>
              <a:defRPr sz="1360"/>
            </a:lvl3pPr>
            <a:lvl4pPr marL="1167130" indent="0">
              <a:buNone/>
              <a:defRPr sz="1190"/>
            </a:lvl4pPr>
            <a:lvl5pPr marL="1555750" indent="0">
              <a:buNone/>
              <a:defRPr sz="1190"/>
            </a:lvl5pPr>
            <a:lvl6pPr marL="1945005" indent="0">
              <a:buNone/>
              <a:defRPr sz="1190"/>
            </a:lvl6pPr>
            <a:lvl7pPr marL="2333625" indent="0">
              <a:buNone/>
              <a:defRPr sz="1190"/>
            </a:lvl7pPr>
            <a:lvl8pPr marL="2722880" indent="0">
              <a:buNone/>
              <a:defRPr sz="1190"/>
            </a:lvl8pPr>
            <a:lvl9pPr marL="3111500" indent="0">
              <a:buNone/>
              <a:defRPr sz="11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38641" y="311511"/>
            <a:ext cx="2339578" cy="663714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906" y="311511"/>
            <a:ext cx="6883106" cy="663714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19906" y="311511"/>
            <a:ext cx="9358313" cy="6637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19906" y="7083704"/>
            <a:ext cx="2426229" cy="540191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552693" y="7083704"/>
            <a:ext cx="3292740" cy="540191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1990" y="7083704"/>
            <a:ext cx="2426229" cy="540191"/>
          </a:xfrm>
        </p:spPr>
        <p:txBody>
          <a:bodyPr/>
          <a:lstStyle>
            <a:lvl1pPr>
              <a:defRPr/>
            </a:lvl1pPr>
          </a:lstStyle>
          <a:p>
            <a:fld id="{2E9C90C3-C8FD-4A29-BFBB-25643BE8498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08" y="309709"/>
            <a:ext cx="3420911" cy="1318066"/>
          </a:xfrm>
          <a:prstGeom prst="rect">
            <a:avLst/>
          </a:prstGeom>
        </p:spPr>
        <p:txBody>
          <a:bodyPr lIns="103860" tIns="51930" rIns="103860" bIns="51930"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5379" y="309711"/>
            <a:ext cx="5812841" cy="6638948"/>
          </a:xfrm>
          <a:prstGeom prst="rect">
            <a:avLst/>
          </a:prstGeom>
        </p:spPr>
        <p:txBody>
          <a:bodyPr lIns="103860" tIns="51930" rIns="103860" bIns="51930"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19908" y="1627777"/>
            <a:ext cx="3420911" cy="5320882"/>
          </a:xfrm>
          <a:prstGeom prst="rect">
            <a:avLst/>
          </a:prstGeom>
        </p:spPr>
        <p:txBody>
          <a:bodyPr lIns="103860" tIns="51930" rIns="103860" bIns="51930"/>
          <a:lstStyle>
            <a:lvl1pPr marL="0" indent="0">
              <a:buNone/>
              <a:defRPr sz="1600"/>
            </a:lvl1pPr>
            <a:lvl2pPr marL="519430" indent="0">
              <a:buNone/>
              <a:defRPr sz="1400"/>
            </a:lvl2pPr>
            <a:lvl3pPr marL="1038860" indent="0">
              <a:buNone/>
              <a:defRPr sz="1100"/>
            </a:lvl3pPr>
            <a:lvl4pPr marL="1557655" indent="0">
              <a:buNone/>
              <a:defRPr sz="1000"/>
            </a:lvl4pPr>
            <a:lvl5pPr marL="2077085" indent="0">
              <a:buNone/>
              <a:defRPr sz="1000"/>
            </a:lvl5pPr>
            <a:lvl6pPr marL="2596515" indent="0">
              <a:buNone/>
              <a:defRPr sz="1000"/>
            </a:lvl6pPr>
            <a:lvl7pPr marL="3115945" indent="0">
              <a:buNone/>
              <a:defRPr sz="1000"/>
            </a:lvl7pPr>
            <a:lvl8pPr marL="3635375" indent="0">
              <a:buNone/>
              <a:defRPr sz="1000"/>
            </a:lvl8pPr>
            <a:lvl9pPr marL="415417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8105" y="5445125"/>
            <a:ext cx="6238875" cy="642828"/>
          </a:xfrm>
          <a:prstGeom prst="rect">
            <a:avLst/>
          </a:prstGeom>
        </p:spPr>
        <p:txBody>
          <a:bodyPr lIns="103860" tIns="51930" rIns="103860" bIns="51930"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38105" y="695046"/>
            <a:ext cx="6238875" cy="4667250"/>
          </a:xfrm>
          <a:prstGeom prst="rect">
            <a:avLst/>
          </a:prstGeom>
        </p:spPr>
        <p:txBody>
          <a:bodyPr lIns="103860" tIns="51930" rIns="103860" bIns="51930"/>
          <a:lstStyle>
            <a:lvl1pPr marL="0" indent="0">
              <a:buNone/>
              <a:defRPr sz="3600"/>
            </a:lvl1pPr>
            <a:lvl2pPr marL="519430" indent="0">
              <a:buNone/>
              <a:defRPr sz="3200"/>
            </a:lvl2pPr>
            <a:lvl3pPr marL="1038860" indent="0">
              <a:buNone/>
              <a:defRPr sz="2700"/>
            </a:lvl3pPr>
            <a:lvl4pPr marL="1557655" indent="0">
              <a:buNone/>
              <a:defRPr sz="2300"/>
            </a:lvl4pPr>
            <a:lvl5pPr marL="2077085" indent="0">
              <a:buNone/>
              <a:defRPr sz="2300"/>
            </a:lvl5pPr>
            <a:lvl6pPr marL="2596515" indent="0">
              <a:buNone/>
              <a:defRPr sz="2300"/>
            </a:lvl6pPr>
            <a:lvl7pPr marL="3115945" indent="0">
              <a:buNone/>
              <a:defRPr sz="2300"/>
            </a:lvl7pPr>
            <a:lvl8pPr marL="3635375" indent="0">
              <a:buNone/>
              <a:defRPr sz="2300"/>
            </a:lvl8pPr>
            <a:lvl9pPr marL="4154170" indent="0">
              <a:buNone/>
              <a:defRPr sz="23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8105" y="6087953"/>
            <a:ext cx="6238875" cy="912922"/>
          </a:xfrm>
          <a:prstGeom prst="rect">
            <a:avLst/>
          </a:prstGeom>
        </p:spPr>
        <p:txBody>
          <a:bodyPr lIns="103860" tIns="51930" rIns="103860" bIns="51930"/>
          <a:lstStyle>
            <a:lvl1pPr marL="0" indent="0">
              <a:buNone/>
              <a:defRPr sz="1600"/>
            </a:lvl1pPr>
            <a:lvl2pPr marL="519430" indent="0">
              <a:buNone/>
              <a:defRPr sz="1400"/>
            </a:lvl2pPr>
            <a:lvl3pPr marL="1038860" indent="0">
              <a:buNone/>
              <a:defRPr sz="1100"/>
            </a:lvl3pPr>
            <a:lvl4pPr marL="1557655" indent="0">
              <a:buNone/>
              <a:defRPr sz="1000"/>
            </a:lvl4pPr>
            <a:lvl5pPr marL="2077085" indent="0">
              <a:buNone/>
              <a:defRPr sz="1000"/>
            </a:lvl5pPr>
            <a:lvl6pPr marL="2596515" indent="0">
              <a:buNone/>
              <a:defRPr sz="1000"/>
            </a:lvl6pPr>
            <a:lvl7pPr marL="3115945" indent="0">
              <a:buNone/>
              <a:defRPr sz="1000"/>
            </a:lvl7pPr>
            <a:lvl8pPr marL="3635375" indent="0">
              <a:buNone/>
              <a:defRPr sz="1000"/>
            </a:lvl8pPr>
            <a:lvl9pPr marL="415417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GIF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jpeg"/><Relationship Id="rId12" Type="http://schemas.openxmlformats.org/officeDocument/2006/relationships/image" Target="../media/image2.GIF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jpeg"/><Relationship Id="rId12" Type="http://schemas.openxmlformats.org/officeDocument/2006/relationships/image" Target="../media/image2.GIF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 userDrawn="1"/>
        </p:nvGrpSpPr>
        <p:grpSpPr>
          <a:xfrm>
            <a:off x="0" y="0"/>
            <a:ext cx="10398125" cy="7804150"/>
            <a:chOff x="0" y="0"/>
            <a:chExt cx="5760" cy="4334"/>
          </a:xfrm>
        </p:grpSpPr>
        <p:pic>
          <p:nvPicPr>
            <p:cNvPr id="2051" name="Picture 3" descr="22908金属材料副本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5760" cy="43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1008" y="480"/>
              <a:ext cx="3938" cy="28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中等职业教育机电类专业“十一五”规划教材</a:t>
              </a:r>
              <a:endParaRPr kumimoji="0" lang="zh-CN" altLang="en-US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208" y="3168"/>
              <a:ext cx="2233" cy="61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中国机械工业教育协会</a:t>
              </a: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全国职业培训教学工作指导委员会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机电专业委员会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4560" y="3269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组编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5" name="Picture 7" descr="齿轮2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92" y="3840"/>
              <a:ext cx="1142" cy="24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5pPr>
      <a:lvl6pPr marL="51943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6pPr>
      <a:lvl7pPr marL="103886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7pPr>
      <a:lvl8pPr marL="155829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8pPr>
      <a:lvl9pPr marL="2077085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9pPr>
    </p:titleStyle>
    <p:bodyStyle>
      <a:lvl1pPr marL="389255" indent="-389255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43280" indent="-3238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£"/>
        <a:defRPr sz="2700">
          <a:solidFill>
            <a:schemeClr val="tx1"/>
          </a:solidFill>
          <a:latin typeface="+mn-lt"/>
          <a:ea typeface="+mn-ea"/>
        </a:defRPr>
      </a:lvl2pPr>
      <a:lvl3pPr marL="1297305" indent="-25908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816100" indent="-25908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£"/>
        <a:defRPr sz="2000">
          <a:solidFill>
            <a:schemeClr val="tx1"/>
          </a:solidFill>
          <a:latin typeface="+mn-lt"/>
          <a:ea typeface="+mn-ea"/>
        </a:defRPr>
      </a:lvl4pPr>
      <a:lvl5pPr marL="2336800" indent="-25908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856230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3375660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895090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4414520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38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30" algn="l" defTabSz="1038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860" algn="l" defTabSz="1038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290" algn="l" defTabSz="1038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85" algn="l" defTabSz="1038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515" algn="l" defTabSz="1038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945" algn="l" defTabSz="1038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375" algn="l" defTabSz="1038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805" algn="l" defTabSz="1038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7259638"/>
            <a:ext cx="10398125" cy="519113"/>
          </a:xfrm>
          <a:prstGeom prst="rect">
            <a:avLst/>
          </a:prstGeom>
          <a:solidFill>
            <a:srgbClr val="99CCFF">
              <a:alpha val="69000"/>
            </a:srgbClr>
          </a:solidFill>
          <a:ln w="9525">
            <a:noFill/>
            <a:miter lim="800000"/>
          </a:ln>
          <a:effectLst/>
        </p:spPr>
        <p:txBody>
          <a:bodyPr wrap="none" lIns="103846" tIns="51923" rIns="103846" bIns="5192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 flipV="1">
            <a:off x="0" y="7239000"/>
            <a:ext cx="10409238" cy="1730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lIns="103846" tIns="51923" rIns="103846" bIns="5192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齿轮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737475" y="7373938"/>
            <a:ext cx="1884363" cy="40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 flipV="1">
            <a:off x="0" y="7239000"/>
            <a:ext cx="10409238" cy="1730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lIns="103846" tIns="51923" rIns="103846" bIns="5192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1038" y="7385050"/>
            <a:ext cx="825500" cy="350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03846" tIns="51923" rIns="103846" bIns="51923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+mn-cs"/>
              </a:rPr>
              <a:t>第  章</a:t>
            </a:r>
            <a:endParaRPr kumimoji="1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黑体" panose="02010609060101010101" pitchFamily="2" charset="-122"/>
              <a:ea typeface="+mn-ea"/>
              <a:cs typeface="+mn-cs"/>
            </a:endParaRPr>
          </a:p>
        </p:txBody>
      </p:sp>
      <p:pic>
        <p:nvPicPr>
          <p:cNvPr id="5127" name="Picture 7" descr="7"/>
          <p:cNvPicPr>
            <a:picLocks noChangeAspect="1"/>
          </p:cNvPicPr>
          <p:nvPr userDrawn="1"/>
        </p:nvPicPr>
        <p:blipFill>
          <a:blip r:embed="rId13"/>
          <a:srcRect r="6" b="203"/>
          <a:stretch>
            <a:fillRect/>
          </a:stretch>
        </p:blipFill>
        <p:spPr>
          <a:xfrm>
            <a:off x="0" y="0"/>
            <a:ext cx="10398125" cy="103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49313"/>
            <a:ext cx="10398125" cy="165100"/>
          </a:xfrm>
          <a:prstGeom prst="rect">
            <a:avLst/>
          </a:prstGeom>
          <a:solidFill>
            <a:srgbClr val="5A66DA"/>
          </a:solidFill>
          <a:ln w="9525" algn="ctr">
            <a:noFill/>
            <a:miter lim="800000"/>
          </a:ln>
          <a:effectLst/>
        </p:spPr>
        <p:txBody>
          <a:bodyPr wrap="none" lIns="103846" tIns="51923" rIns="103846" bIns="5192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1014413"/>
            <a:ext cx="10409238" cy="82550"/>
          </a:xfrm>
          <a:prstGeom prst="rect">
            <a:avLst/>
          </a:prstGeom>
          <a:solidFill>
            <a:srgbClr val="939BE7"/>
          </a:solidFill>
          <a:ln w="9525" algn="ctr">
            <a:noFill/>
            <a:miter lim="800000"/>
          </a:ln>
          <a:effectLst/>
        </p:spPr>
        <p:txBody>
          <a:bodyPr wrap="none" lIns="103846" tIns="51923" rIns="103846" bIns="5192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 flipV="1">
            <a:off x="0" y="849313"/>
            <a:ext cx="10398125" cy="165100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lIns="103846" tIns="51923" rIns="103846" bIns="5192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 flipV="1">
            <a:off x="0" y="1030288"/>
            <a:ext cx="10398125" cy="82550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lIns="103846" tIns="51923" rIns="103846" bIns="5192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813175" y="258763"/>
            <a:ext cx="2198688" cy="598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03846" tIns="51923" rIns="103846" bIns="5192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本 章 小 结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1385888" y="2074863"/>
            <a:ext cx="7972425" cy="4148138"/>
          </a:xfrm>
          <a:prstGeom prst="flowChartAlternateProcess">
            <a:avLst/>
          </a:prstGeom>
          <a:solidFill>
            <a:srgbClr val="E7F7FF"/>
          </a:solidFill>
          <a:ln w="9525">
            <a:solidFill>
              <a:srgbClr val="808080"/>
            </a:solidFill>
            <a:miter lim="800000"/>
          </a:ln>
          <a:effectLst/>
        </p:spPr>
        <p:txBody>
          <a:bodyPr wrap="none" lIns="103846" tIns="51923" rIns="103846" bIns="51923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513013" y="3025775"/>
            <a:ext cx="5805488" cy="582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03846" tIns="51923" rIns="103846" bIns="5192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+mn-ea"/>
              <a:cs typeface="+mn-cs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81038" y="7385050"/>
            <a:ext cx="3184525" cy="350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03846" tIns="51923" rIns="103846" bIns="51923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+mn-cs"/>
              </a:rPr>
              <a:t>第三章 金属的塑性变形与再结晶</a:t>
            </a:r>
            <a:endParaRPr kumimoji="1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黑体" panose="02010609060101010101" pitchFamily="2" charset="-122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5pPr>
      <a:lvl6pPr marL="51943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6pPr>
      <a:lvl7pPr marL="1038225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7pPr>
      <a:lvl8pPr marL="1557655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8pPr>
      <a:lvl9pPr marL="2077085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9pPr>
    </p:titleStyle>
    <p:bodyStyle>
      <a:lvl1pPr marL="389255" indent="-389255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43280" indent="-3238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£"/>
        <a:defRPr sz="2700">
          <a:solidFill>
            <a:schemeClr val="tx1"/>
          </a:solidFill>
          <a:latin typeface="+mn-lt"/>
          <a:ea typeface="+mn-ea"/>
        </a:defRPr>
      </a:lvl2pPr>
      <a:lvl3pPr marL="1297305" indent="-25908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816100" indent="-25908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£"/>
        <a:defRPr sz="2000">
          <a:solidFill>
            <a:schemeClr val="tx1"/>
          </a:solidFill>
          <a:latin typeface="+mn-lt"/>
          <a:ea typeface="+mn-ea"/>
        </a:defRPr>
      </a:lvl4pPr>
      <a:lvl5pPr marL="2335530" indent="-25908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855595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3375025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894455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4413250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30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225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655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85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5880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310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40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535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259638"/>
            <a:ext cx="10398125" cy="519113"/>
          </a:xfrm>
          <a:prstGeom prst="rect">
            <a:avLst/>
          </a:prstGeom>
          <a:solidFill>
            <a:srgbClr val="99CCFF">
              <a:alpha val="69000"/>
            </a:srgbClr>
          </a:solidFill>
          <a:ln w="9525">
            <a:noFill/>
            <a:miter lim="800000"/>
          </a:ln>
          <a:effectLst/>
        </p:spPr>
        <p:txBody>
          <a:bodyPr wrap="none" lIns="103839" tIns="51920" rIns="103839" bIns="519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123597"/>
            <a:ext cx="10398125" cy="6136569"/>
          </a:xfrm>
          <a:prstGeom prst="rect">
            <a:avLst/>
          </a:prstGeom>
          <a:gradFill rotWithShape="1">
            <a:gsLst>
              <a:gs pos="0">
                <a:srgbClr val="FFCC00">
                  <a:alpha val="53000"/>
                </a:srgbClr>
              </a:gs>
              <a:gs pos="50000">
                <a:schemeClr val="bg1"/>
              </a:gs>
              <a:gs pos="100000">
                <a:srgbClr val="FFCC00">
                  <a:alpha val="53000"/>
                </a:srgb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lIns="103839" tIns="51920" rIns="103839" bIns="519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 flipV="1">
            <a:off x="0" y="7239000"/>
            <a:ext cx="10409238" cy="1730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lIns="103839" tIns="51920" rIns="103839" bIns="519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1" name="Picture 5" descr="齿轮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737475" y="7373938"/>
            <a:ext cx="1884363" cy="40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008063" y="1382713"/>
            <a:ext cx="8432800" cy="563086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</a:ln>
          <a:effectLst/>
        </p:spPr>
        <p:txBody>
          <a:bodyPr wrap="none" lIns="103839" tIns="51920" rIns="103839" bIns="519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 flipV="1">
            <a:off x="0" y="7239000"/>
            <a:ext cx="10409238" cy="1730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lIns="103839" tIns="51920" rIns="103839" bIns="519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81038" y="7385050"/>
            <a:ext cx="825500" cy="350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03839" tIns="51920" rIns="103839" bIns="519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+mn-cs"/>
              </a:rPr>
              <a:t>第  章</a:t>
            </a:r>
            <a:endParaRPr kumimoji="1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黑体" panose="02010609060101010101" pitchFamily="2" charset="-122"/>
              <a:ea typeface="+mn-ea"/>
              <a:cs typeface="+mn-cs"/>
            </a:endParaRPr>
          </a:p>
        </p:txBody>
      </p:sp>
      <p:pic>
        <p:nvPicPr>
          <p:cNvPr id="6155" name="Picture 9" descr="7"/>
          <p:cNvPicPr>
            <a:picLocks noChangeAspect="1"/>
          </p:cNvPicPr>
          <p:nvPr userDrawn="1"/>
        </p:nvPicPr>
        <p:blipFill>
          <a:blip r:embed="rId13"/>
          <a:srcRect r="6" b="203"/>
          <a:stretch>
            <a:fillRect/>
          </a:stretch>
        </p:blipFill>
        <p:spPr>
          <a:xfrm>
            <a:off x="0" y="0"/>
            <a:ext cx="10398125" cy="103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849313"/>
            <a:ext cx="10398125" cy="165100"/>
          </a:xfrm>
          <a:prstGeom prst="rect">
            <a:avLst/>
          </a:prstGeom>
          <a:solidFill>
            <a:srgbClr val="5A66DA"/>
          </a:solidFill>
          <a:ln w="9525" algn="ctr">
            <a:noFill/>
            <a:miter lim="800000"/>
          </a:ln>
          <a:effectLst/>
        </p:spPr>
        <p:txBody>
          <a:bodyPr wrap="none" lIns="103839" tIns="51920" rIns="103839" bIns="519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1014413"/>
            <a:ext cx="10409238" cy="82550"/>
          </a:xfrm>
          <a:prstGeom prst="rect">
            <a:avLst/>
          </a:prstGeom>
          <a:solidFill>
            <a:srgbClr val="939BE7"/>
          </a:solidFill>
          <a:ln w="9525" algn="ctr">
            <a:noFill/>
            <a:miter lim="800000"/>
          </a:ln>
          <a:effectLst/>
        </p:spPr>
        <p:txBody>
          <a:bodyPr wrap="none" lIns="103839" tIns="51920" rIns="103839" bIns="519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 flipV="1">
            <a:off x="0" y="849313"/>
            <a:ext cx="10398125" cy="165100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lIns="103839" tIns="51920" rIns="103839" bIns="519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 flipV="1">
            <a:off x="0" y="1030288"/>
            <a:ext cx="10398125" cy="82550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lIns="103839" tIns="51920" rIns="103839" bIns="519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552825" y="258763"/>
            <a:ext cx="2724150" cy="598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03839" tIns="51920" rIns="103839" bIns="519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复 习 思 考 题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81038" y="7385050"/>
            <a:ext cx="3184525" cy="350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03839" tIns="51920" rIns="103839" bIns="519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+mn-cs"/>
              </a:rPr>
              <a:t>第三章 金属的塑性变形与再结晶</a:t>
            </a:r>
            <a:endParaRPr kumimoji="1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黑体" panose="02010609060101010101" pitchFamily="2" charset="-122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5pPr>
      <a:lvl6pPr marL="51943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6pPr>
      <a:lvl7pPr marL="1038225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7pPr>
      <a:lvl8pPr marL="1557655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8pPr>
      <a:lvl9pPr marL="2077085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Gulim" panose="020B0600000101010101" pitchFamily="34" charset="-127"/>
          <a:ea typeface="宋体" panose="02010600030101010101" pitchFamily="2" charset="-122"/>
        </a:defRPr>
      </a:lvl9pPr>
    </p:titleStyle>
    <p:bodyStyle>
      <a:lvl1pPr marL="389255" indent="-389255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43280" indent="-3238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£"/>
        <a:defRPr sz="2700">
          <a:solidFill>
            <a:schemeClr val="tx1"/>
          </a:solidFill>
          <a:latin typeface="+mn-lt"/>
          <a:ea typeface="+mn-ea"/>
        </a:defRPr>
      </a:lvl2pPr>
      <a:lvl3pPr marL="1297305" indent="-25908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816100" indent="-25908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£"/>
        <a:defRPr sz="2000">
          <a:solidFill>
            <a:schemeClr val="tx1"/>
          </a:solidFill>
          <a:latin typeface="+mn-lt"/>
          <a:ea typeface="+mn-ea"/>
        </a:defRPr>
      </a:lvl4pPr>
      <a:lvl5pPr marL="2335530" indent="-25908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855595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3375025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893820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4413250" indent="-259715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30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225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655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85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5880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310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105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535" algn="l" defTabSz="10382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520700" y="311150"/>
            <a:ext cx="9358313" cy="1296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>
          <a:xfrm>
            <a:off x="520700" y="1814513"/>
            <a:ext cx="9358313" cy="5133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20700" y="7210425"/>
            <a:ext cx="2425700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6BF1F-0642-4045-8D7C-7A878EA4750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52825" y="7210425"/>
            <a:ext cx="3292475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451725" y="7210425"/>
            <a:ext cx="2427288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520700" y="311150"/>
            <a:ext cx="9358313" cy="1296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文本占位符 2"/>
          <p:cNvSpPr>
            <a:spLocks noGrp="1"/>
          </p:cNvSpPr>
          <p:nvPr>
            <p:ph type="body" idx="1"/>
          </p:nvPr>
        </p:nvSpPr>
        <p:spPr>
          <a:xfrm>
            <a:off x="520700" y="1814513"/>
            <a:ext cx="9358313" cy="5133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20700" y="7210425"/>
            <a:ext cx="2425700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52825" y="7210425"/>
            <a:ext cx="3292475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451725" y="7210425"/>
            <a:ext cx="2427288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19906" y="311511"/>
            <a:ext cx="9358313" cy="129645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19906" y="1815042"/>
            <a:ext cx="9358313" cy="513361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19906" y="7083704"/>
            <a:ext cx="2426229" cy="54019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59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864EA-BF2D-446B-A40D-29C48AB0FA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552693" y="7083704"/>
            <a:ext cx="3292740" cy="54019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59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7451990" y="7083704"/>
            <a:ext cx="2426229" cy="54019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59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marL="0" lvl="0" indent="0" algn="ctr" defTabSz="10369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99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9255" lvl="0" indent="-388620" algn="l" defTabSz="1036955" eaLnBrk="1" fontAlgn="base" latinLnBrk="0" hangingPunct="1">
        <a:lnSpc>
          <a:spcPct val="100000"/>
        </a:lnSpc>
        <a:spcBef>
          <a:spcPts val="110"/>
        </a:spcBef>
        <a:spcAft>
          <a:spcPct val="0"/>
        </a:spcAft>
        <a:buChar char="•"/>
        <a:defRPr sz="36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42645" lvl="1" indent="-323850" algn="l" defTabSz="1036955" eaLnBrk="0" fontAlgn="base" latinLnBrk="0" hangingPunct="0">
        <a:lnSpc>
          <a:spcPct val="100000"/>
        </a:lnSpc>
        <a:spcBef>
          <a:spcPts val="110"/>
        </a:spcBef>
        <a:spcAft>
          <a:spcPct val="0"/>
        </a:spcAft>
        <a:buChar char="–"/>
        <a:defRPr sz="31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96670" lvl="2" indent="-259080" algn="l" defTabSz="1036955" eaLnBrk="0" fontAlgn="base" latinLnBrk="0" hangingPunct="0">
        <a:lnSpc>
          <a:spcPct val="100000"/>
        </a:lnSpc>
        <a:spcBef>
          <a:spcPts val="110"/>
        </a:spcBef>
        <a:spcAft>
          <a:spcPct val="0"/>
        </a:spcAft>
        <a:buChar char="•"/>
        <a:defRPr sz="27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14830" lvl="3" indent="-259080" algn="l" defTabSz="1036955" eaLnBrk="0" fontAlgn="base" latinLnBrk="0" hangingPunct="0">
        <a:lnSpc>
          <a:spcPct val="100000"/>
        </a:lnSpc>
        <a:spcBef>
          <a:spcPts val="110"/>
        </a:spcBef>
        <a:spcAft>
          <a:spcPct val="0"/>
        </a:spcAft>
        <a:buChar char="–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33625" lvl="4" indent="-259080" algn="l" defTabSz="1036955" eaLnBrk="0" fontAlgn="base" latinLnBrk="0" hangingPunct="0">
        <a:lnSpc>
          <a:spcPct val="100000"/>
        </a:lnSpc>
        <a:spcBef>
          <a:spcPts val="110"/>
        </a:spcBef>
        <a:spcAft>
          <a:spcPct val="0"/>
        </a:spcAft>
        <a:buChar char="»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852420" lvl="5" indent="-259080" algn="l" defTabSz="1036955" eaLnBrk="0" fontAlgn="base" latinLnBrk="0" hangingPunct="0">
        <a:lnSpc>
          <a:spcPct val="100000"/>
        </a:lnSpc>
        <a:spcBef>
          <a:spcPts val="110"/>
        </a:spcBef>
        <a:spcAft>
          <a:spcPct val="0"/>
        </a:spcAft>
        <a:buChar char="»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70580" lvl="6" indent="-259080" algn="l" defTabSz="1036955" eaLnBrk="0" fontAlgn="base" latinLnBrk="0" hangingPunct="0">
        <a:lnSpc>
          <a:spcPct val="100000"/>
        </a:lnSpc>
        <a:spcBef>
          <a:spcPts val="110"/>
        </a:spcBef>
        <a:spcAft>
          <a:spcPct val="0"/>
        </a:spcAft>
        <a:buChar char="»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889375" lvl="7" indent="-259080" algn="l" defTabSz="1036955" eaLnBrk="0" fontAlgn="base" latinLnBrk="0" hangingPunct="0">
        <a:lnSpc>
          <a:spcPct val="100000"/>
        </a:lnSpc>
        <a:spcBef>
          <a:spcPts val="110"/>
        </a:spcBef>
        <a:spcAft>
          <a:spcPct val="0"/>
        </a:spcAft>
        <a:buChar char="»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408170" lvl="8" indent="-259080" algn="l" defTabSz="1036955" eaLnBrk="0" fontAlgn="base" latinLnBrk="0" hangingPunct="0">
        <a:lnSpc>
          <a:spcPct val="100000"/>
        </a:lnSpc>
        <a:spcBef>
          <a:spcPts val="110"/>
        </a:spcBef>
        <a:spcAft>
          <a:spcPct val="0"/>
        </a:spcAft>
        <a:buChar char="»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369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795" lvl="1" indent="0" algn="l" defTabSz="10369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036955" lvl="2" indent="0" algn="l" defTabSz="10369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555750" lvl="3" indent="0" algn="l" defTabSz="10369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074545" lvl="4" indent="0" algn="l" defTabSz="10369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92705" lvl="5" indent="0" algn="l" defTabSz="10369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3111500" lvl="6" indent="0" algn="l" defTabSz="10369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630295" lvl="7" indent="0" algn="l" defTabSz="10369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4148455" lvl="8" indent="0" algn="l" defTabSz="10369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56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61.xml"/><Relationship Id="rId3" Type="http://schemas.openxmlformats.org/officeDocument/2006/relationships/image" Target="../media/image32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32.wmf"/><Relationship Id="rId1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61.x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5.bin"/><Relationship Id="rId3" Type="http://schemas.openxmlformats.org/officeDocument/2006/relationships/image" Target="../media/image32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36.wmf"/><Relationship Id="rId1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37.wmf"/><Relationship Id="rId1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38.wmf"/><Relationship Id="rId1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39.wmf"/><Relationship Id="rId1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61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61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50.GIF"/><Relationship Id="rId1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61.xml"/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61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61.xml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69.jpeg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68.jpeg"/><Relationship Id="rId4" Type="http://schemas.openxmlformats.org/officeDocument/2006/relationships/slide" Target="slide1.xml"/><Relationship Id="rId3" Type="http://schemas.openxmlformats.org/officeDocument/2006/relationships/image" Target="../media/image7.png"/><Relationship Id="rId2" Type="http://schemas.openxmlformats.org/officeDocument/2006/relationships/image" Target="../media/image67.png"/><Relationship Id="rId15" Type="http://schemas.openxmlformats.org/officeDocument/2006/relationships/slideLayout" Target="../slideLayouts/slideLayout67.xml"/><Relationship Id="rId14" Type="http://schemas.openxmlformats.org/officeDocument/2006/relationships/image" Target="../media/image72.jpeg"/><Relationship Id="rId13" Type="http://schemas.openxmlformats.org/officeDocument/2006/relationships/image" Target="../media/image71.wmf"/><Relationship Id="rId12" Type="http://schemas.openxmlformats.org/officeDocument/2006/relationships/audio" Target="../media/audio5.wav"/><Relationship Id="rId11" Type="http://schemas.openxmlformats.org/officeDocument/2006/relationships/image" Target="../media/image70.jpeg"/><Relationship Id="rId10" Type="http://schemas.openxmlformats.org/officeDocument/2006/relationships/audio" Target="../media/audio4.wav"/><Relationship Id="rId1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WordArt 2"/>
          <p:cNvSpPr>
            <a:spLocks noChangeArrowheads="1" noChangeShapeType="1" noTextEdit="1"/>
          </p:cNvSpPr>
          <p:nvPr/>
        </p:nvSpPr>
        <p:spPr bwMode="auto">
          <a:xfrm rot="339462">
            <a:off x="684867" y="725657"/>
            <a:ext cx="7469041" cy="271536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4535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60538" scaled="1"/>
                </a:gradFill>
                <a:latin typeface="方正舒体" panose="02010601030101010101" charset="-122"/>
                <a:ea typeface="方正舒体" panose="02010601030101010101" charset="-122"/>
              </a:rPr>
              <a:t>电工基础</a:t>
            </a:r>
            <a:endParaRPr lang="zh-CN" altLang="en-US" sz="4535" kern="1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060538" scaled="1"/>
              </a:gra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grpSp>
        <p:nvGrpSpPr>
          <p:cNvPr id="478211" name="Group 3"/>
          <p:cNvGrpSpPr/>
          <p:nvPr/>
        </p:nvGrpSpPr>
        <p:grpSpPr bwMode="auto">
          <a:xfrm>
            <a:off x="706475" y="581606"/>
            <a:ext cx="637425" cy="644628"/>
            <a:chOff x="385" y="391"/>
            <a:chExt cx="354" cy="358"/>
          </a:xfrm>
        </p:grpSpPr>
        <p:sp>
          <p:nvSpPr>
            <p:cNvPr id="478212" name="Line 4"/>
            <p:cNvSpPr>
              <a:spLocks noChangeShapeType="1"/>
            </p:cNvSpPr>
            <p:nvPr/>
          </p:nvSpPr>
          <p:spPr bwMode="auto">
            <a:xfrm>
              <a:off x="385" y="527"/>
              <a:ext cx="172" cy="59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478213" name="Line 5"/>
            <p:cNvSpPr>
              <a:spLocks noChangeShapeType="1"/>
            </p:cNvSpPr>
            <p:nvPr/>
          </p:nvSpPr>
          <p:spPr bwMode="auto">
            <a:xfrm>
              <a:off x="476" y="391"/>
              <a:ext cx="0" cy="59"/>
            </a:xfrm>
            <a:prstGeom prst="line">
              <a:avLst/>
            </a:prstGeom>
            <a:noFill/>
            <a:ln w="3175">
              <a:solidFill>
                <a:srgbClr val="FFCC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478214" name="AutoShape 6"/>
            <p:cNvSpPr>
              <a:spLocks noChangeArrowheads="1"/>
            </p:cNvSpPr>
            <p:nvPr/>
          </p:nvSpPr>
          <p:spPr bwMode="auto">
            <a:xfrm rot="2361992">
              <a:off x="521" y="635"/>
              <a:ext cx="218" cy="114"/>
            </a:xfrm>
            <a:prstGeom prst="moon">
              <a:avLst>
                <a:gd name="adj" fmla="val 41352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33CC33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 sz="100"/>
            </a:p>
          </p:txBody>
        </p:sp>
      </p:grpSp>
      <p:grpSp>
        <p:nvGrpSpPr>
          <p:cNvPr id="478215" name="Group 7"/>
          <p:cNvGrpSpPr/>
          <p:nvPr/>
        </p:nvGrpSpPr>
        <p:grpSpPr bwMode="auto">
          <a:xfrm>
            <a:off x="4005793" y="2581828"/>
            <a:ext cx="5916359" cy="4206287"/>
            <a:chOff x="2003" y="1610"/>
            <a:chExt cx="3223" cy="2177"/>
          </a:xfrm>
        </p:grpSpPr>
        <p:graphicFrame>
          <p:nvGraphicFramePr>
            <p:cNvPr id="478216" name="Object 8"/>
            <p:cNvGraphicFramePr>
              <a:graphicFrameLocks noChangeAspect="1"/>
            </p:cNvGraphicFramePr>
            <p:nvPr/>
          </p:nvGraphicFramePr>
          <p:xfrm>
            <a:off x="2653" y="1610"/>
            <a:ext cx="2313" cy="2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剪辑" r:id="rId1" imgW="19154775" imgH="22498050" progId="MS_ClipArt_Gallery.2">
                    <p:embed/>
                  </p:oleObj>
                </mc:Choice>
                <mc:Fallback>
                  <p:oleObj name="剪辑" r:id="rId1" imgW="19154775" imgH="22498050" progId="MS_ClipArt_Gallery.2">
                    <p:embed/>
                    <p:pic>
                      <p:nvPicPr>
                        <p:cNvPr id="0" name="图片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1610"/>
                          <a:ext cx="2313" cy="2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8218" name="Text Box 10"/>
            <p:cNvSpPr txBox="1">
              <a:spLocks noChangeArrowheads="1"/>
            </p:cNvSpPr>
            <p:nvPr/>
          </p:nvSpPr>
          <p:spPr bwMode="auto">
            <a:xfrm rot="-209359">
              <a:off x="2003" y="2242"/>
              <a:ext cx="322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175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anose="02010509060101010101" pitchFamily="49" charset="-122"/>
                </a:rPr>
                <a:t>第三章</a:t>
              </a:r>
              <a:r>
                <a:rPr lang="en-US" altLang="zh-CN" sz="3175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anose="02010509060101010101" pitchFamily="49" charset="-122"/>
                </a:rPr>
                <a:t>  </a:t>
              </a:r>
              <a:r>
                <a:rPr lang="zh-CN" altLang="en-US" sz="3175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anose="02010509060101010101" pitchFamily="49" charset="-122"/>
                </a:rPr>
                <a:t>磁场及其与电流的作用</a:t>
              </a:r>
              <a:endParaRPr lang="zh-CN" altLang="en-US" sz="3175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endParaRPr>
            </a:p>
          </p:txBody>
        </p:sp>
        <p:sp>
          <p:nvSpPr>
            <p:cNvPr id="478219" name="Text Box 11"/>
            <p:cNvSpPr txBox="1">
              <a:spLocks noChangeArrowheads="1"/>
            </p:cNvSpPr>
            <p:nvPr/>
          </p:nvSpPr>
          <p:spPr bwMode="auto">
            <a:xfrm rot="-209359">
              <a:off x="3288" y="2727"/>
              <a:ext cx="147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175" b="1" dirty="0">
                <a:solidFill>
                  <a:srgbClr val="A2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endParaRPr>
            </a:p>
          </p:txBody>
        </p:sp>
      </p:grpSp>
      <p:sp>
        <p:nvSpPr>
          <p:cNvPr id="478220" name="Text Box 12"/>
          <p:cNvSpPr txBox="1">
            <a:spLocks noChangeArrowheads="1"/>
          </p:cNvSpPr>
          <p:nvPr/>
        </p:nvSpPr>
        <p:spPr bwMode="auto">
          <a:xfrm rot="-1802457">
            <a:off x="3198556" y="3032272"/>
            <a:ext cx="1795234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75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舒体" panose="02010601030101010101" charset="-122"/>
              </a:rPr>
              <a:t>欢迎学习</a:t>
            </a:r>
            <a:endParaRPr lang="zh-CN" altLang="en-US" sz="3175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方正舒体" panose="02010601030101010101" charset="-122"/>
            </a:endParaRPr>
          </a:p>
        </p:txBody>
      </p:sp>
      <p:grpSp>
        <p:nvGrpSpPr>
          <p:cNvPr id="478221" name="Group 13"/>
          <p:cNvGrpSpPr/>
          <p:nvPr/>
        </p:nvGrpSpPr>
        <p:grpSpPr bwMode="auto">
          <a:xfrm>
            <a:off x="706475" y="3808347"/>
            <a:ext cx="2817996" cy="3460823"/>
            <a:chOff x="703" y="2183"/>
            <a:chExt cx="1565" cy="1922"/>
          </a:xfrm>
        </p:grpSpPr>
        <p:pic>
          <p:nvPicPr>
            <p:cNvPr id="478222" name="Picture 14" descr="BS0206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73"/>
              <a:ext cx="1565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8223" name="Line 15"/>
            <p:cNvSpPr>
              <a:spLocks noChangeShapeType="1"/>
            </p:cNvSpPr>
            <p:nvPr/>
          </p:nvSpPr>
          <p:spPr bwMode="auto">
            <a:xfrm flipV="1">
              <a:off x="1995" y="2183"/>
              <a:ext cx="182" cy="227"/>
            </a:xfrm>
            <a:prstGeom prst="line">
              <a:avLst/>
            </a:prstGeom>
            <a:noFill/>
            <a:ln w="38100">
              <a:solidFill>
                <a:srgbClr val="8636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</p:grpSp>
      <p:pic>
        <p:nvPicPr>
          <p:cNvPr id="478224" name="Picture 16" descr="0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77" y="6829815"/>
            <a:ext cx="572602" cy="3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25" name="Picture 17" descr="00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17" y="6829815"/>
            <a:ext cx="570802" cy="3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7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 animBg="1"/>
      <p:bldP spid="4782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70485" y="1440815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二、电流的磁场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950595" y="2160905"/>
            <a:ext cx="50558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、通电直导线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4" name="图片 3" descr="da648d65-0a00-4a39-9b0f-edafae16cef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5" y="3166745"/>
            <a:ext cx="4157980" cy="3974465"/>
          </a:xfrm>
          <a:prstGeom prst="rect">
            <a:avLst/>
          </a:prstGeom>
        </p:spPr>
      </p:pic>
      <p:pic>
        <p:nvPicPr>
          <p:cNvPr id="5" name="图片 4" descr="879b6611-3cd5-43d7-87d0-dc233528c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280" y="3432175"/>
            <a:ext cx="4733925" cy="3402330"/>
          </a:xfrm>
          <a:prstGeom prst="rect">
            <a:avLst/>
          </a:prstGeom>
        </p:spPr>
      </p:pic>
      <p:sp>
        <p:nvSpPr>
          <p:cNvPr id="6" name="云形标注 5"/>
          <p:cNvSpPr/>
          <p:nvPr/>
        </p:nvSpPr>
        <p:spPr>
          <a:xfrm>
            <a:off x="13970" y="3025140"/>
            <a:ext cx="5023485" cy="2232025"/>
          </a:xfrm>
          <a:prstGeom prst="cloudCallout">
            <a:avLst>
              <a:gd name="adj1" fmla="val 29029"/>
              <a:gd name="adj2" fmla="val 78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右手螺旋定则（或安培定则）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055235" y="1584960"/>
            <a:ext cx="5244465" cy="38068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用右手握住导线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，让伸直的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大拇指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所指的方向跟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电流方向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一致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；其余四指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所指即为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磁场的绕行方向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。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0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3" name="图片 1" descr="image_3.jpeg"/>
          <p:cNvPicPr>
            <a:picLocks noChangeAspect="1"/>
          </p:cNvPicPr>
          <p:nvPr/>
        </p:nvPicPr>
        <p:blipFill>
          <a:blip r:embed="rId1"/>
          <a:srcRect b="21555"/>
          <a:stretch>
            <a:fillRect/>
          </a:stretch>
        </p:blipFill>
        <p:spPr>
          <a:xfrm>
            <a:off x="-273685" y="1945005"/>
            <a:ext cx="10186670" cy="5272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70485" y="1440815"/>
            <a:ext cx="444627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二、电流的磁场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950595" y="2160905"/>
            <a:ext cx="50558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、通电直导线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2" name="图片 1" descr="4c71383f-f212-4449-b111-ebc0eb1620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" y="3277235"/>
            <a:ext cx="9189085" cy="3563620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-57150" y="887730"/>
            <a:ext cx="4585970" cy="3253105"/>
          </a:xfrm>
          <a:prstGeom prst="wedgeRoundRectCallout">
            <a:avLst>
              <a:gd name="adj1" fmla="val 64991"/>
              <a:gd name="adj2" fmla="val 67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通常用符号“×”和“·”分别表示磁力线垂直穿入和穿出纸面的方向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006465" y="648970"/>
            <a:ext cx="4090035" cy="3024505"/>
          </a:xfrm>
          <a:prstGeom prst="wedgeRoundRectCallout">
            <a:avLst>
              <a:gd name="adj1" fmla="val 395"/>
              <a:gd name="adj2" fmla="val 91507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类推：通常用符号“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×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”和“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·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”分别表示电流垂直穿入和穿出纸面的方向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0"/>
      <p:bldP spid="3" grpId="0" bldLvl="0" animBg="1"/>
      <p:bldP spid="3" grpId="1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70485" y="1440815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二、电流的磁场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950595" y="2160905"/>
            <a:ext cx="9264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例：</a:t>
            </a:r>
            <a:endParaRPr lang="zh-CN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2103120" y="3313430"/>
            <a:ext cx="4445" cy="3382645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V="1">
            <a:off x="3091180" y="3368675"/>
            <a:ext cx="4445" cy="3382645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6375400" y="3352165"/>
            <a:ext cx="4445" cy="3382645"/>
          </a:xfrm>
          <a:prstGeom prst="straightConnector1">
            <a:avLst/>
          </a:prstGeom>
          <a:ln w="63500">
            <a:solidFill>
              <a:schemeClr val="tx1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7635240" y="3420745"/>
            <a:ext cx="12065" cy="33489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14605" y="1080770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二、电流的磁场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2103120" y="2809240"/>
            <a:ext cx="0" cy="4752340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3306445" y="2864485"/>
            <a:ext cx="0" cy="4752340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4669790" y="2792730"/>
            <a:ext cx="0" cy="4752340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075690" y="3385185"/>
            <a:ext cx="4460875" cy="5524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1059180" y="4732020"/>
            <a:ext cx="4460875" cy="5524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1059180" y="6095365"/>
            <a:ext cx="4460875" cy="5524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410460" y="3706495"/>
            <a:ext cx="484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</a:t>
            </a:r>
            <a:endParaRPr lang="en-US" altLang="zh-CN" sz="3200"/>
          </a:p>
        </p:txBody>
      </p:sp>
      <p:sp>
        <p:nvSpPr>
          <p:cNvPr id="12" name="文本框 11"/>
          <p:cNvSpPr txBox="1"/>
          <p:nvPr/>
        </p:nvSpPr>
        <p:spPr>
          <a:xfrm>
            <a:off x="3685540" y="3761740"/>
            <a:ext cx="484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B</a:t>
            </a:r>
            <a:endParaRPr lang="en-US" altLang="zh-CN" sz="3200"/>
          </a:p>
        </p:txBody>
      </p:sp>
      <p:sp>
        <p:nvSpPr>
          <p:cNvPr id="13" name="文本框 12"/>
          <p:cNvSpPr txBox="1"/>
          <p:nvPr/>
        </p:nvSpPr>
        <p:spPr>
          <a:xfrm>
            <a:off x="2410460" y="5141595"/>
            <a:ext cx="484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C</a:t>
            </a:r>
            <a:endParaRPr lang="en-US" altLang="zh-CN" sz="3200"/>
          </a:p>
        </p:txBody>
      </p:sp>
      <p:sp>
        <p:nvSpPr>
          <p:cNvPr id="14" name="文本框 13"/>
          <p:cNvSpPr txBox="1"/>
          <p:nvPr/>
        </p:nvSpPr>
        <p:spPr>
          <a:xfrm>
            <a:off x="3702050" y="5141595"/>
            <a:ext cx="484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D</a:t>
            </a:r>
            <a:endParaRPr lang="en-US" altLang="zh-CN" sz="3200"/>
          </a:p>
        </p:txBody>
      </p:sp>
      <p:sp>
        <p:nvSpPr>
          <p:cNvPr id="15" name="文本框 14"/>
          <p:cNvSpPr txBox="1"/>
          <p:nvPr/>
        </p:nvSpPr>
        <p:spPr>
          <a:xfrm>
            <a:off x="59055" y="1864995"/>
            <a:ext cx="102793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例：</a:t>
            </a:r>
            <a:r>
              <a:rPr lang="zh-CN" altLang="en-US" sz="3600" b="1"/>
              <a:t>判断下图中</a:t>
            </a:r>
            <a:r>
              <a:rPr lang="en-US" altLang="zh-CN" sz="3600" b="1"/>
              <a:t>A</a:t>
            </a:r>
            <a:r>
              <a:rPr lang="zh-CN" altLang="en-US" sz="3600" b="1"/>
              <a:t>、</a:t>
            </a:r>
            <a:r>
              <a:rPr lang="en-US" altLang="zh-CN" sz="3600" b="1"/>
              <a:t>B</a:t>
            </a:r>
            <a:r>
              <a:rPr lang="zh-CN" altLang="en-US" sz="3600" b="1"/>
              <a:t>、</a:t>
            </a:r>
            <a:r>
              <a:rPr lang="en-US" altLang="zh-CN" sz="3600" b="1"/>
              <a:t>C</a:t>
            </a:r>
            <a:r>
              <a:rPr lang="zh-CN" altLang="en-US" sz="3600" b="1"/>
              <a:t>、</a:t>
            </a:r>
            <a:r>
              <a:rPr lang="en-US" altLang="zh-CN" sz="3600" b="1"/>
              <a:t>D</a:t>
            </a:r>
            <a:r>
              <a:rPr lang="zh-CN" altLang="en-US" sz="3600" b="1"/>
              <a:t>四个区域中磁场的大小及方向。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70485" y="1440815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二、电流的磁场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950595" y="2160905"/>
            <a:ext cx="73139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2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、通电螺线管的磁场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436880" y="3463290"/>
            <a:ext cx="9351010" cy="3272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标注 6"/>
          <p:cNvSpPr/>
          <p:nvPr/>
        </p:nvSpPr>
        <p:spPr>
          <a:xfrm>
            <a:off x="4335145" y="360680"/>
            <a:ext cx="5244465" cy="3806825"/>
          </a:xfrm>
          <a:prstGeom prst="wedgeRoundRectCallout">
            <a:avLst>
              <a:gd name="adj1" fmla="val -74542"/>
              <a:gd name="adj2" fmla="val 74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右手螺旋定则：用右手握住螺线管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，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四指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所握的方向跟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电流方向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一致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；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伸直的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大拇指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所指即为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磁场北极的方向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。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0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70485" y="1440815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二、电流的磁场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948055" y="2010410"/>
            <a:ext cx="73139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2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、通电螺线管的磁场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2" name="图片 1" descr="19878db8-07a1-4b08-b082-08c45948dc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785" y="5257165"/>
            <a:ext cx="7584440" cy="2423160"/>
          </a:xfrm>
          <a:prstGeom prst="rect">
            <a:avLst/>
          </a:prstGeom>
        </p:spPr>
      </p:pic>
      <p:pic>
        <p:nvPicPr>
          <p:cNvPr id="17414" name="图片 1" descr="image_5.jpeg"/>
          <p:cNvPicPr>
            <a:picLocks noChangeAspect="1"/>
          </p:cNvPicPr>
          <p:nvPr/>
        </p:nvPicPr>
        <p:blipFill>
          <a:blip r:embed="rId2"/>
          <a:srcRect b="25105"/>
          <a:stretch>
            <a:fillRect/>
          </a:stretch>
        </p:blipFill>
        <p:spPr>
          <a:xfrm>
            <a:off x="1275715" y="2736850"/>
            <a:ext cx="7745413" cy="250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296670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二、电流的磁场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950595" y="1873250"/>
            <a:ext cx="73139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2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、通电螺线管的磁场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2" name="图片 1" descr="7cc37f9c-6890-471e-8e0a-cb15de84caf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65095"/>
            <a:ext cx="4501515" cy="2879725"/>
          </a:xfrm>
          <a:prstGeom prst="rect">
            <a:avLst/>
          </a:prstGeom>
        </p:spPr>
      </p:pic>
      <p:pic>
        <p:nvPicPr>
          <p:cNvPr id="3" name="图片 2" descr="daab588a-571c-4ef1-a091-b5a3773216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2580005"/>
            <a:ext cx="3895725" cy="2390775"/>
          </a:xfrm>
          <a:prstGeom prst="rect">
            <a:avLst/>
          </a:prstGeom>
        </p:spPr>
      </p:pic>
      <p:pic>
        <p:nvPicPr>
          <p:cNvPr id="4" name="图片 3" descr="c15aba8e-0708-483e-870a-26c4557a4e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5" y="5329555"/>
            <a:ext cx="4019550" cy="2266950"/>
          </a:xfrm>
          <a:prstGeom prst="rect">
            <a:avLst/>
          </a:prstGeom>
        </p:spPr>
      </p:pic>
      <p:pic>
        <p:nvPicPr>
          <p:cNvPr id="5" name="图片 4" descr="e8de9f1e-f6f9-4565-bb66-050f99950a3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5036820"/>
            <a:ext cx="4004945" cy="275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296670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二、电流的磁场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950595" y="1873250"/>
            <a:ext cx="73139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2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、通电螺线管的磁场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6" name="图片 5" descr="69f25e4f-f753-4dfe-986e-6d113d29609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510" y="2557780"/>
            <a:ext cx="9388475" cy="496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b82844ea-aa7f-4094-a9f4-4572fdb86f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0" y="3604260"/>
            <a:ext cx="10340975" cy="4159250"/>
          </a:xfrm>
          <a:prstGeom prst="rect">
            <a:avLst/>
          </a:prstGeom>
        </p:spPr>
      </p:pic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一、磁感应强度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0" y="1729105"/>
            <a:ext cx="1033780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定义：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在磁场中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垂直于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磁场方向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的通电导线，所受的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力F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与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电流I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和导线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有效长度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L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的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乘积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I</a:t>
            </a:r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L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的比值叫做通电导线所在处的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磁感应强度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B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。</a:t>
            </a:r>
            <a:endParaRPr lang="zh-CN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525526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磁场的基本物理量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73450" y="3803015"/>
          <a:ext cx="3527425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469900" imgH="393700" progId="Equation.KSEE3">
                  <p:embed/>
                </p:oleObj>
              </mc:Choice>
              <mc:Fallback>
                <p:oleObj name="" r:id="rId2" imgW="4699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3450" y="3803015"/>
                        <a:ext cx="3527425" cy="295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54076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一、磁感应强度（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B )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525526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磁场的基本物理量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75100" y="1873250"/>
          <a:ext cx="14700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69900" imgH="393700" progId="Equation.KSEE3">
                  <p:embed/>
                </p:oleObj>
              </mc:Choice>
              <mc:Fallback>
                <p:oleObj name="" r:id="rId1" imgW="4699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75100" y="1873250"/>
                        <a:ext cx="1470025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0" y="3429000"/>
            <a:ext cx="10283190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①单位：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B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－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磁感应强度（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T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：特斯拉，简称特）。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</a:endParaRPr>
          </a:p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         F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－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通电导体受到的磁场力（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N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）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  <a:sym typeface="+mn-ea"/>
            </a:endParaRPr>
          </a:p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         I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－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导体中通过的电流（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A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）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  <a:sym typeface="+mn-ea"/>
            </a:endParaRPr>
          </a:p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         L－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导体的有效长度（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m)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8750" y="5833110"/>
            <a:ext cx="10238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②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B</a:t>
            </a:r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意义：反映磁场中某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点</a:t>
            </a:r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强弱和方向的物理量</a:t>
            </a:r>
            <a:endParaRPr lang="zh-CN" altLang="en-US" sz="3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750" y="6478270"/>
            <a:ext cx="102387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③B的大小与F、I、L的大小无关，只是F/IL的比值。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（磁场中点定了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B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就定了）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Box 1"/>
          <p:cNvSpPr txBox="1"/>
          <p:nvPr/>
        </p:nvSpPr>
        <p:spPr>
          <a:xfrm>
            <a:off x="0" y="2660650"/>
            <a:ext cx="10439400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8400" dirty="0">
                <a:solidFill>
                  <a:srgbClr val="F8E404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
</a:t>
            </a:r>
            <a:endParaRPr lang="zh-CN" altLang="en-US" sz="8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886268" y="0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l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9220" name="TextBox 3"/>
          <p:cNvSpPr txBox="1"/>
          <p:nvPr/>
        </p:nvSpPr>
        <p:spPr>
          <a:xfrm>
            <a:off x="81280" y="2025650"/>
            <a:ext cx="10316845" cy="52406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1．理解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磁场和磁感线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的概念。
   2．掌握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右手螺旋定则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的使用。
   3．掌握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磁感应强度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磁通、磁导率和磁场强度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的概念及匀强磁场的性质。
   4．掌握磁场有关物理量的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大小、方向的分析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及磁场各物理量之间的关系计算公式。
   5．了解磁化现象的本质和铁磁性物质的磁化。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了解铁磁性物质的磁化曲线和磁滞回线的含义。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
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了解铁磁性物质的分类及其特点。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6．掌握磁场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对载流导体（直导线、矩形线框）的作用及应用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
   7．掌握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对运动电荷的作用及应用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8．提高学生的观察、分析能力。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221" name="Picture 12" descr="35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260" y="864870"/>
            <a:ext cx="82804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382395" y="1224598"/>
            <a:ext cx="2327275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03860" tIns="51930" rIns="103860" bIns="5193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学习目标</a:t>
            </a:r>
            <a:r>
              <a:rPr kumimoji="0" lang="zh-CN" altLang="en-US" sz="27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        </a:t>
            </a:r>
            <a:endParaRPr kumimoji="0" lang="zh-CN" altLang="en-US" sz="30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60" name="图片 1" descr="image_8.jpeg"/>
          <p:cNvPicPr>
            <a:picLocks noChangeAspect="1"/>
          </p:cNvPicPr>
          <p:nvPr/>
        </p:nvPicPr>
        <p:blipFill>
          <a:blip r:embed="rId1"/>
          <a:srcRect b="13423"/>
          <a:stretch>
            <a:fillRect/>
          </a:stretch>
        </p:blipFill>
        <p:spPr>
          <a:xfrm>
            <a:off x="1454150" y="3329940"/>
            <a:ext cx="6388735" cy="4344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1"/>
          <p:cNvSpPr txBox="1"/>
          <p:nvPr/>
        </p:nvSpPr>
        <p:spPr>
          <a:xfrm>
            <a:off x="158750" y="416243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540766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一、磁感应强度（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B )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525526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磁场的基本物理量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03345" y="1800860"/>
          <a:ext cx="14700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469900" imgH="393700" progId="Equation.KSEE3">
                  <p:embed/>
                </p:oleObj>
              </mc:Choice>
              <mc:Fallback>
                <p:oleObj name="" r:id="rId2" imgW="4699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03345" y="1800860"/>
                        <a:ext cx="1470025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715" y="3536950"/>
            <a:ext cx="10391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</a:rPr>
              <a:t>④磁感应强度</a:t>
            </a:r>
            <a:r>
              <a:rPr lang="en-US" altLang="zh-CN" sz="36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B</a:t>
            </a:r>
            <a:r>
              <a:rPr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是矢量，既有大小又有方向。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</a:t>
            </a:r>
            <a:endParaRPr lang="en-US" altLang="zh-CN" sz="3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995" y="5185410"/>
            <a:ext cx="2736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⑤</a:t>
            </a:r>
            <a:r>
              <a:rPr 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匀强磁场</a:t>
            </a:r>
            <a:endParaRPr lang="zh-CN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5305" y="2016760"/>
            <a:ext cx="2359660" cy="1656080"/>
            <a:chOff x="843" y="3176"/>
            <a:chExt cx="3716" cy="2608"/>
          </a:xfrm>
        </p:grpSpPr>
        <p:sp>
          <p:nvSpPr>
            <p:cNvPr id="4" name="圆角矩形标注 3"/>
            <p:cNvSpPr/>
            <p:nvPr/>
          </p:nvSpPr>
          <p:spPr>
            <a:xfrm>
              <a:off x="843" y="3176"/>
              <a:ext cx="3716" cy="2609"/>
            </a:xfrm>
            <a:prstGeom prst="wedgeRoundRectCallout">
              <a:avLst>
                <a:gd name="adj1" fmla="val 191872"/>
                <a:gd name="adj2" fmla="val 6126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aphicFrame>
          <p:nvGraphicFramePr>
            <p:cNvPr id="5" name="对象 4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384" y="3403"/>
            <a:ext cx="2315" cy="1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" r:id="rId4" imgW="469900" imgH="393700" progId="Equation.KSEE3">
                    <p:embed/>
                  </p:oleObj>
                </mc:Choice>
                <mc:Fallback>
                  <p:oleObj name="" r:id="rId4" imgW="4699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384" y="3403"/>
                          <a:ext cx="2315" cy="19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圆角矩形标注 9"/>
          <p:cNvSpPr/>
          <p:nvPr/>
        </p:nvSpPr>
        <p:spPr>
          <a:xfrm>
            <a:off x="6148705" y="1304925"/>
            <a:ext cx="4225925" cy="1791970"/>
          </a:xfrm>
          <a:prstGeom prst="wedgeRoundRectCallout">
            <a:avLst>
              <a:gd name="adj1" fmla="val -4966"/>
              <a:gd name="adj2" fmla="val 95287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方向：磁感应强度的方向与该点</a:t>
            </a:r>
            <a:r>
              <a:rPr lang="zh-CN" altLang="en-US" sz="3600" b="1">
                <a:solidFill>
                  <a:srgbClr val="00B050"/>
                </a:solidFill>
              </a:rPr>
              <a:t>磁场方向</a:t>
            </a:r>
            <a:r>
              <a:rPr lang="zh-CN" altLang="en-US" sz="3600" b="1">
                <a:solidFill>
                  <a:schemeClr val="tx1"/>
                </a:solidFill>
              </a:rPr>
              <a:t>相同。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598930" y="1232535"/>
            <a:ext cx="3960495" cy="2304415"/>
          </a:xfrm>
          <a:prstGeom prst="wedgeRoundRectCallout">
            <a:avLst>
              <a:gd name="adj1" fmla="val 147771"/>
              <a:gd name="adj2" fmla="val -4753"/>
              <a:gd name="adj3" fmla="val 16667"/>
            </a:avLst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磁场方向：小磁针静止时北极的指向（或小磁针北极的受力方向）</a:t>
            </a:r>
            <a:endParaRPr lang="zh-CN" altLang="en-US" sz="3600" b="1"/>
          </a:p>
        </p:txBody>
      </p:sp>
      <p:sp>
        <p:nvSpPr>
          <p:cNvPr id="12" name="圆角矩形标注 11"/>
          <p:cNvSpPr/>
          <p:nvPr/>
        </p:nvSpPr>
        <p:spPr>
          <a:xfrm>
            <a:off x="3903345" y="2233295"/>
            <a:ext cx="4645025" cy="2592070"/>
          </a:xfrm>
          <a:prstGeom prst="wedgeRoundRectCallout">
            <a:avLst>
              <a:gd name="adj1" fmla="val -70899"/>
              <a:gd name="adj2" fmla="val 80548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磁感线：</a:t>
            </a:r>
            <a:endParaRPr lang="zh-CN" altLang="en-US" sz="3600" b="1">
              <a:solidFill>
                <a:srgbClr val="FF0000"/>
              </a:solidFill>
            </a:endParaRPr>
          </a:p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方向相同，平行等距。</a:t>
            </a:r>
            <a:endParaRPr lang="zh-CN" altLang="en-US" sz="3600" b="1">
              <a:solidFill>
                <a:srgbClr val="FF0000"/>
              </a:solidFill>
            </a:endParaRPr>
          </a:p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磁感应强度：</a:t>
            </a:r>
            <a:endParaRPr lang="zh-CN" altLang="en-US" sz="3600" b="1">
              <a:solidFill>
                <a:srgbClr val="FF0000"/>
              </a:solidFill>
            </a:endParaRPr>
          </a:p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大小相等，方向相同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104" name="图片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717550" y="-647065"/>
            <a:ext cx="9321800" cy="67195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3" grpId="0"/>
      <p:bldP spid="2" grpId="0"/>
      <p:bldP spid="11" grpId="0" bldLvl="0" animBg="1"/>
      <p:bldP spid="10" grpId="0" bldLvl="0" animBg="1" build="allAtOnce"/>
      <p:bldP spid="12" grpId="0" bldLvl="0" animBg="1"/>
      <p:bldP spid="10" grpId="1" bldLvl="0" animBg="1" build="allAtOnce"/>
      <p:bldP spid="11" grpId="1" animBg="1"/>
      <p:bldP spid="12" grpId="1" bldLvl="0" animBg="1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318260" y="2973070"/>
            <a:ext cx="7660640" cy="483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二、磁通量（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Ф）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30480" y="1945005"/>
            <a:ext cx="1033780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定义：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磁感应强度B和与磁场方向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垂直平面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的面积S的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乘积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，称为穿过这个面积的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磁通量Φ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，简称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磁通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Φ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。即：</a:t>
            </a:r>
            <a:endParaRPr lang="zh-CN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525526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磁场的基本物理量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42665" y="4537075"/>
            <a:ext cx="3071495" cy="996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Ф</a:t>
            </a:r>
            <a:r>
              <a:rPr lang="en-US" altLang="zh-CN" sz="6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=BS</a:t>
            </a:r>
            <a:endParaRPr lang="en-US" altLang="zh-CN" sz="66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二、磁通量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525526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磁场的基本物理量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42665" y="1523365"/>
            <a:ext cx="3071495" cy="996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Ф</a:t>
            </a:r>
            <a:r>
              <a:rPr lang="en-US" altLang="zh-CN" sz="6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=BS</a:t>
            </a:r>
            <a:endParaRPr lang="en-US" altLang="zh-CN" sz="66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05" y="2835910"/>
            <a:ext cx="77089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①单位：Ф－磁通量（Wb)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             B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－磁感应强度（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T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）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sym typeface="+mn-ea"/>
            </a:endParaRPr>
          </a:p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               S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－与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B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垂直的截面积（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m</a:t>
            </a:r>
            <a:r>
              <a:rPr lang="en-US" altLang="zh-CN" sz="3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2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)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7145" y="4752975"/>
            <a:ext cx="10332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②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</a:t>
            </a:r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磁通是矢量。大小</a:t>
            </a:r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Ф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=BS</a:t>
            </a:r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；方向与磁感应强度方向一致</a:t>
            </a:r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。</a:t>
            </a:r>
            <a:endParaRPr lang="zh-CN" altLang="en-US" sz="3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-10160" y="4681220"/>
            <a:ext cx="4535805" cy="1727835"/>
          </a:xfrm>
          <a:prstGeom prst="wedgeRoundRectCallout">
            <a:avLst>
              <a:gd name="adj1" fmla="val 47578"/>
              <a:gd name="adj2" fmla="val 653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磁感应强度反映磁场中某点的磁场的强弱和方向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6995" y="6337300"/>
            <a:ext cx="10426700" cy="1224280"/>
            <a:chOff x="22" y="10507"/>
            <a:chExt cx="16420" cy="1928"/>
          </a:xfrm>
        </p:grpSpPr>
        <p:graphicFrame>
          <p:nvGraphicFramePr>
            <p:cNvPr id="11" name="对象 10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044" y="10507"/>
            <a:ext cx="1244" cy="1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1" imgW="444500" imgH="393700" progId="Equation.KSEE3">
                    <p:embed/>
                  </p:oleObj>
                </mc:Choice>
                <mc:Fallback>
                  <p:oleObj name="" r:id="rId1" imgW="4445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44" y="10507"/>
                          <a:ext cx="1244" cy="11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文本框 16"/>
            <p:cNvSpPr txBox="1"/>
            <p:nvPr/>
          </p:nvSpPr>
          <p:spPr>
            <a:xfrm>
              <a:off x="22" y="10547"/>
              <a:ext cx="16420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隶书" panose="02010509060101010101" pitchFamily="49" charset="-122"/>
                </a:rPr>
                <a:t>③</a:t>
              </a:r>
              <a:r>
                <a:rPr lang="en-US" altLang="zh-CN" sz="3600" b="1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隶书" panose="02010509060101010101" pitchFamily="49" charset="-122"/>
                </a:rPr>
                <a:t>       </a:t>
              </a:r>
              <a:r>
                <a:rPr lang="zh-CN" altLang="en-US" sz="3600" b="1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隶书" panose="02010509060101010101" pitchFamily="49" charset="-122"/>
                  <a:sym typeface="+mn-ea"/>
                </a:rPr>
                <a:t>表明磁感应强度就是与磁场垂直的单位面积上的磁通。</a:t>
              </a:r>
              <a:endParaRPr lang="zh-CN" altLang="en-US" sz="36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endParaRPr>
            </a:p>
          </p:txBody>
        </p:sp>
      </p:grpSp>
      <p:sp>
        <p:nvSpPr>
          <p:cNvPr id="19" name="圆角矩形标注 18"/>
          <p:cNvSpPr/>
          <p:nvPr/>
        </p:nvSpPr>
        <p:spPr>
          <a:xfrm>
            <a:off x="6063615" y="2835910"/>
            <a:ext cx="3672840" cy="2304415"/>
          </a:xfrm>
          <a:prstGeom prst="wedgeRoundRectCallout">
            <a:avLst>
              <a:gd name="adj1" fmla="val -161220"/>
              <a:gd name="adj2" fmla="val 135670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磁通反映磁场中某一平面的磁场的强弱和方向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-57785" y="2376805"/>
            <a:ext cx="5237480" cy="2291080"/>
          </a:xfrm>
          <a:prstGeom prst="cloudCallout">
            <a:avLst>
              <a:gd name="adj1" fmla="val 24539"/>
              <a:gd name="adj2" fmla="val 138525"/>
            </a:avLst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所以磁感应强度又称为磁通密度，简称磁密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  <p:bldP spid="3" grpId="0"/>
      <p:bldP spid="7" grpId="0" animBg="1"/>
      <p:bldP spid="7" grpId="1" animBg="1"/>
      <p:bldP spid="19" grpId="0" bldLvl="0" animBg="1"/>
      <p:bldP spid="19" grpId="1" bldLvl="0" animBg="1"/>
      <p:bldP spid="20" grpId="0" bldLvl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二、磁通量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86995" y="2016760"/>
            <a:ext cx="103378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</a:rPr>
              <a:t>④</a:t>
            </a:r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Ф</a:t>
            </a:r>
            <a:r>
              <a:rPr lang="en-US" altLang="zh-CN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=BS</a:t>
            </a:r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成立要求</a:t>
            </a:r>
            <a:r>
              <a:rPr lang="en-US" altLang="zh-CN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B⊥S</a:t>
            </a:r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40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525526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磁场的基本物理量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4650" y="2880995"/>
            <a:ext cx="9315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若：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607310" y="3115945"/>
            <a:ext cx="4911090" cy="4027805"/>
            <a:chOff x="4106" y="4681"/>
            <a:chExt cx="7734" cy="6343"/>
          </a:xfrm>
        </p:grpSpPr>
        <p:sp>
          <p:nvSpPr>
            <p:cNvPr id="10" name="文本框 9"/>
            <p:cNvSpPr txBox="1"/>
            <p:nvPr/>
          </p:nvSpPr>
          <p:spPr>
            <a:xfrm>
              <a:off x="11170" y="4681"/>
              <a:ext cx="6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B</a:t>
              </a:r>
              <a:endParaRPr lang="en-US" altLang="zh-CN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06" y="5218"/>
              <a:ext cx="7484" cy="5806"/>
              <a:chOff x="4106" y="5218"/>
              <a:chExt cx="7484" cy="580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4106" y="5218"/>
                <a:ext cx="7484" cy="5807"/>
                <a:chOff x="4219" y="5104"/>
                <a:chExt cx="7484" cy="5807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4219" y="7145"/>
                  <a:ext cx="7484" cy="2292"/>
                  <a:chOff x="4219" y="7145"/>
                  <a:chExt cx="7484" cy="2292"/>
                </a:xfrm>
              </p:grpSpPr>
              <p:sp>
                <p:nvSpPr>
                  <p:cNvPr id="3" name="流程图: 数据 2"/>
                  <p:cNvSpPr/>
                  <p:nvPr/>
                </p:nvSpPr>
                <p:spPr>
                  <a:xfrm>
                    <a:off x="4219" y="7145"/>
                    <a:ext cx="7484" cy="2288"/>
                  </a:xfrm>
                  <a:prstGeom prst="flowChartInputOutput">
                    <a:avLst/>
                  </a:prstGeom>
                  <a:solidFill>
                    <a:schemeClr val="bg1"/>
                  </a:solidFill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" name="文本框 3"/>
                  <p:cNvSpPr txBox="1"/>
                  <p:nvPr/>
                </p:nvSpPr>
                <p:spPr>
                  <a:xfrm>
                    <a:off x="4769" y="8857"/>
                    <a:ext cx="471" cy="5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en-US" altLang="zh-CN"/>
                      <a:t>S</a:t>
                    </a:r>
                    <a:endParaRPr lang="en-US" altLang="zh-CN"/>
                  </a:p>
                </p:txBody>
              </p:sp>
            </p:grpSp>
            <p:cxnSp>
              <p:nvCxnSpPr>
                <p:cNvPr id="6" name="直接箭头连接符 5"/>
                <p:cNvCxnSpPr/>
                <p:nvPr/>
              </p:nvCxnSpPr>
              <p:spPr>
                <a:xfrm flipH="1">
                  <a:off x="4899" y="9437"/>
                  <a:ext cx="1505" cy="1474"/>
                </a:xfrm>
                <a:prstGeom prst="straightConnector1">
                  <a:avLst/>
                </a:prstGeom>
                <a:ln w="635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/>
              </p:nvCxnSpPr>
              <p:spPr>
                <a:xfrm flipH="1">
                  <a:off x="7281" y="5104"/>
                  <a:ext cx="3969" cy="3515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直接连接符 10"/>
              <p:cNvCxnSpPr/>
              <p:nvPr/>
            </p:nvCxnSpPr>
            <p:spPr>
              <a:xfrm flipV="1">
                <a:off x="7179" y="8733"/>
                <a:ext cx="1122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曲线连接符 11"/>
              <p:cNvCxnSpPr/>
              <p:nvPr/>
            </p:nvCxnSpPr>
            <p:spPr>
              <a:xfrm rot="5400000" flipV="1">
                <a:off x="7409" y="8520"/>
                <a:ext cx="275" cy="150"/>
              </a:xfrm>
              <a:prstGeom prst="curvedConnector3">
                <a:avLst>
                  <a:gd name="adj1" fmla="val 3945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/>
            </p:nvSpPr>
            <p:spPr>
              <a:xfrm>
                <a:off x="7734" y="8153"/>
                <a:ext cx="44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>
                    <a:cs typeface="Arial" panose="020B0604020202020204" pitchFamily="34" charset="0"/>
                  </a:rPr>
                  <a:t>ɑ</a:t>
                </a:r>
                <a:endParaRPr lang="zh-CN" altLang="en-US"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6" name="直接箭头连接符 15"/>
          <p:cNvCxnSpPr/>
          <p:nvPr/>
        </p:nvCxnSpPr>
        <p:spPr>
          <a:xfrm flipH="1">
            <a:off x="4839335" y="3961130"/>
            <a:ext cx="165608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695190" y="3441065"/>
            <a:ext cx="586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</a:t>
            </a:r>
            <a:r>
              <a:rPr lang="en-US" altLang="zh-CN" baseline="-25000"/>
              <a:t>1</a:t>
            </a:r>
            <a:endParaRPr lang="en-US" altLang="zh-CN" baseline="-2500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469380" y="3976370"/>
            <a:ext cx="26035" cy="1136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544310" y="4787900"/>
            <a:ext cx="586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</a:t>
            </a:r>
            <a:r>
              <a:rPr lang="en-US" altLang="zh-CN" baseline="-25000"/>
              <a:t>2</a:t>
            </a:r>
            <a:endParaRPr lang="en-US" altLang="zh-CN" baseline="-25000"/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5199380" y="5094605"/>
            <a:ext cx="1297305" cy="1841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 flipV="1">
            <a:off x="6207125" y="4897120"/>
            <a:ext cx="288290" cy="215900"/>
          </a:xfrm>
          <a:prstGeom prst="bentConnector3">
            <a:avLst>
              <a:gd name="adj1" fmla="val 5022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/>
          <p:cNvCxnSpPr/>
          <p:nvPr/>
        </p:nvCxnSpPr>
        <p:spPr>
          <a:xfrm rot="5400000" flipV="1">
            <a:off x="5315585" y="5013325"/>
            <a:ext cx="171450" cy="27940"/>
          </a:xfrm>
          <a:prstGeom prst="curvedConnector3">
            <a:avLst>
              <a:gd name="adj1" fmla="val 5037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468620" y="4730115"/>
            <a:ext cx="285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cs typeface="Arial" panose="020B0604020202020204" pitchFamily="34" charset="0"/>
              </a:rPr>
              <a:t>ɑ</a:t>
            </a:r>
            <a:endParaRPr lang="zh-CN" altLang="en-US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63840" y="5689600"/>
            <a:ext cx="2375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00B0F0"/>
                </a:solidFill>
              </a:rPr>
              <a:t>B</a:t>
            </a:r>
            <a:r>
              <a:rPr lang="en-US" altLang="zh-CN" sz="3600" baseline="-25000">
                <a:solidFill>
                  <a:srgbClr val="00B0F0"/>
                </a:solidFill>
              </a:rPr>
              <a:t>2</a:t>
            </a:r>
            <a:r>
              <a:rPr lang="en-US" altLang="zh-CN" sz="3600">
                <a:solidFill>
                  <a:srgbClr val="00B0F0"/>
                </a:solidFill>
              </a:rPr>
              <a:t>=Bsin</a:t>
            </a:r>
            <a:r>
              <a:rPr lang="en-US" altLang="zh-CN" sz="3600">
                <a:solidFill>
                  <a:srgbClr val="00B0F0"/>
                </a:solidFill>
                <a:cs typeface="Arial" panose="020B0604020202020204" pitchFamily="34" charset="0"/>
              </a:rPr>
              <a:t>ɑ</a:t>
            </a:r>
            <a:endParaRPr lang="en-US" altLang="zh-CN" sz="360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51270" y="6398260"/>
            <a:ext cx="3959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Ф</a:t>
            </a:r>
            <a:r>
              <a:rPr lang="en-US" altLang="zh-CN" sz="3600">
                <a:solidFill>
                  <a:srgbClr val="FF0000"/>
                </a:solidFill>
              </a:rPr>
              <a:t>=</a:t>
            </a:r>
            <a:r>
              <a:rPr lang="en-US" altLang="zh-CN" sz="3600">
                <a:solidFill>
                  <a:srgbClr val="00B0F0"/>
                </a:solidFill>
              </a:rPr>
              <a:t>B</a:t>
            </a:r>
            <a:r>
              <a:rPr lang="en-US" altLang="zh-CN" sz="3600" baseline="-25000">
                <a:solidFill>
                  <a:srgbClr val="00B0F0"/>
                </a:solidFill>
              </a:rPr>
              <a:t>2</a:t>
            </a:r>
            <a:r>
              <a:rPr lang="en-US" altLang="zh-CN" sz="3600">
                <a:solidFill>
                  <a:srgbClr val="00B0F0"/>
                </a:solidFill>
              </a:rPr>
              <a:t>S</a:t>
            </a:r>
            <a:r>
              <a:rPr lang="en-US" altLang="zh-CN" sz="3600">
                <a:solidFill>
                  <a:srgbClr val="FF0000"/>
                </a:solidFill>
              </a:rPr>
              <a:t>=</a:t>
            </a:r>
            <a:r>
              <a:rPr lang="en-US" altLang="zh-CN" sz="3600" b="1">
                <a:solidFill>
                  <a:srgbClr val="FF0000"/>
                </a:solidFill>
              </a:rPr>
              <a:t>BSsin</a:t>
            </a:r>
            <a:r>
              <a:rPr lang="en-US" altLang="zh-CN" sz="3600" b="1">
                <a:solidFill>
                  <a:srgbClr val="FF0000"/>
                </a:solidFill>
                <a:cs typeface="Arial" panose="020B0604020202020204" pitchFamily="34" charset="0"/>
              </a:rPr>
              <a:t>ɑ</a:t>
            </a:r>
            <a:endParaRPr lang="en-US" altLang="zh-CN" sz="3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41550" y="7105015"/>
            <a:ext cx="8134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特殊角：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0</a:t>
            </a:r>
            <a:r>
              <a:rPr lang="en-US" altLang="zh-CN" sz="3600" b="1" baseline="30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</a:rPr>
              <a:t>ο</a:t>
            </a:r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</a:rPr>
              <a:t>、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30</a:t>
            </a:r>
            <a:r>
              <a:rPr lang="en-US" altLang="zh-CN" sz="3600" b="1" baseline="30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sym typeface="+mn-ea"/>
              </a:rPr>
              <a:t>ο</a:t>
            </a:r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sym typeface="+mn-ea"/>
              </a:rPr>
              <a:t>、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45</a:t>
            </a:r>
            <a:r>
              <a:rPr lang="en-US" altLang="zh-CN" sz="3600" b="1" baseline="30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sym typeface="+mn-ea"/>
              </a:rPr>
              <a:t>ο</a:t>
            </a:r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sym typeface="+mn-ea"/>
              </a:rPr>
              <a:t>、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60</a:t>
            </a:r>
            <a:r>
              <a:rPr lang="en-US" altLang="zh-CN" sz="3600" b="1" baseline="30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sym typeface="+mn-ea"/>
              </a:rPr>
              <a:t>ο</a:t>
            </a:r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sym typeface="+mn-ea"/>
              </a:rPr>
              <a:t>、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90</a:t>
            </a:r>
            <a:r>
              <a:rPr lang="en-US" altLang="zh-CN" sz="3600" b="1" baseline="30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sym typeface="+mn-ea"/>
              </a:rPr>
              <a:t>ο</a:t>
            </a:r>
            <a:endParaRPr lang="zh-CN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1"/>
      <p:bldP spid="17" grpId="0"/>
      <p:bldP spid="19" grpId="0"/>
      <p:bldP spid="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三、磁导率（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μ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）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30480" y="1945005"/>
            <a:ext cx="1033780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定义：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磁导率：它是表示媒介质导磁性能力强弱的物理量。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用字母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μ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来表示，单位为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亨［利］每米（H/m）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。</a:t>
            </a:r>
            <a:endParaRPr lang="zh-CN" altLang="en-US" sz="4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525526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磁场的基本物理量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20320" y="3816985"/>
            <a:ext cx="10439400" cy="996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在相同条件下，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磁导率μ值越大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，磁感应强度越大，磁场越强；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磁导率μ值越小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，磁感应强度越小，磁场越弱。</a:t>
            </a:r>
            <a:endParaRPr lang="zh-CN" altLang="en-US" sz="66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en-US" altLang="zh-CN" sz="66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454785" y="5113020"/>
            <a:ext cx="431800" cy="208851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31365" y="4803775"/>
            <a:ext cx="3071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真空磁导率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μ</a:t>
            </a:r>
            <a:r>
              <a:rPr lang="en-US" altLang="zh-CN" sz="36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0</a:t>
            </a:r>
            <a:endParaRPr lang="en-US" altLang="zh-CN" sz="3600" b="1" baseline="-25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隶书" panose="02010509060101010101" pitchFamily="49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4855" y="5720080"/>
            <a:ext cx="2927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相对磁导率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μ</a:t>
            </a:r>
            <a:r>
              <a:rPr lang="en-US" altLang="zh-CN" sz="36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r</a:t>
            </a:r>
            <a:endParaRPr lang="en-US" altLang="zh-CN" sz="3600" b="1" baseline="-25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隶书" panose="02010509060101010101" pitchFamily="49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4855" y="6868160"/>
            <a:ext cx="2013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磁导率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μ</a:t>
            </a:r>
            <a:endParaRPr lang="zh-CN" altLang="en-US" sz="36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隶书" panose="02010509060101010101" pitchFamily="49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2935" y="4845685"/>
            <a:ext cx="3988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μ</a:t>
            </a:r>
            <a:r>
              <a:rPr lang="en-US" altLang="zh-CN" sz="36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0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=4π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×10</a:t>
            </a:r>
            <a:r>
              <a:rPr lang="en-US" altLang="zh-CN" sz="36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-7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H/m</a:t>
            </a:r>
            <a:endParaRPr lang="en-US" altLang="zh-CN" sz="36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02935" y="5539105"/>
            <a:ext cx="2927350" cy="995680"/>
            <a:chOff x="8797" y="8697"/>
            <a:chExt cx="4610" cy="1568"/>
          </a:xfrm>
        </p:grpSpPr>
        <p:sp>
          <p:nvSpPr>
            <p:cNvPr id="10" name="文本框 9"/>
            <p:cNvSpPr txBox="1"/>
            <p:nvPr/>
          </p:nvSpPr>
          <p:spPr>
            <a:xfrm>
              <a:off x="8797" y="8982"/>
              <a:ext cx="461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隶书" panose="02010509060101010101" pitchFamily="49" charset="-122"/>
                  <a:cs typeface="Calibri" panose="020F0502020204030204" pitchFamily="34" charset="0"/>
                  <a:sym typeface="+mn-ea"/>
                </a:rPr>
                <a:t>μ</a:t>
              </a:r>
              <a:r>
                <a:rPr lang="en-US" altLang="zh-CN" sz="3600" b="1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隶书" panose="02010509060101010101" pitchFamily="49" charset="-122"/>
                  <a:cs typeface="Calibri" panose="020F0502020204030204" pitchFamily="34" charset="0"/>
                  <a:sym typeface="+mn-ea"/>
                </a:rPr>
                <a:t>r</a:t>
              </a:r>
              <a:r>
                <a:rPr lang="en-US" altLang="zh-CN" sz="36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隶书" panose="02010509060101010101" pitchFamily="49" charset="-122"/>
                  <a:cs typeface="Calibri" panose="020F0502020204030204" pitchFamily="34" charset="0"/>
                  <a:sym typeface="+mn-ea"/>
                </a:rPr>
                <a:t>=</a:t>
              </a:r>
              <a:endParaRPr lang="en-US" alt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endParaRPr>
            </a:p>
          </p:txBody>
        </p:sp>
        <p:graphicFrame>
          <p:nvGraphicFramePr>
            <p:cNvPr id="11" name="对象 10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0002" y="8697"/>
            <a:ext cx="830" cy="1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" r:id="rId1" imgW="228600" imgH="431800" progId="Equation.KSEE3">
                    <p:embed/>
                  </p:oleObj>
                </mc:Choice>
                <mc:Fallback>
                  <p:oleObj name="" r:id="rId1" imgW="228600" imgH="4318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002" y="8697"/>
                          <a:ext cx="830" cy="15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右箭头 12"/>
          <p:cNvSpPr/>
          <p:nvPr/>
        </p:nvSpPr>
        <p:spPr>
          <a:xfrm>
            <a:off x="5055235" y="5155565"/>
            <a:ext cx="575945" cy="1771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038725" y="6071870"/>
            <a:ext cx="575945" cy="1771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038725" y="7076440"/>
            <a:ext cx="575945" cy="1771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918835" y="6769735"/>
            <a:ext cx="1941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3600" b="1">
                <a:latin typeface="Calibri" panose="020F0502020204030204" pitchFamily="34" charset="0"/>
                <a:cs typeface="Calibri" panose="020F0502020204030204" pitchFamily="34" charset="0"/>
              </a:rPr>
              <a:t>=μ</a:t>
            </a:r>
            <a:r>
              <a:rPr lang="en-US" altLang="zh-CN" sz="3600" b="1" baseline="-2500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3600" b="1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3600" b="1" baseline="-2500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zh-CN" sz="3600" b="1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7359015" y="3571875"/>
            <a:ext cx="1440180" cy="1583690"/>
          </a:xfrm>
          <a:prstGeom prst="wedgeRoundRectCallout">
            <a:avLst>
              <a:gd name="adj1" fmla="val -252954"/>
              <a:gd name="adj2" fmla="val 112389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没有单位</a:t>
            </a:r>
            <a:endParaRPr lang="zh-CN" altLang="en-US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1"/>
      <p:bldP spid="2" grpId="0"/>
      <p:bldP spid="3" grpId="0" bldLvl="0" animBg="1"/>
      <p:bldP spid="4" grpId="0"/>
      <p:bldP spid="13" grpId="0" animBg="1"/>
      <p:bldP spid="9" grpId="0"/>
      <p:bldP spid="5" grpId="0"/>
      <p:bldP spid="14" grpId="0" animBg="1"/>
      <p:bldP spid="6" grpId="0"/>
      <p:bldP spid="15" grpId="0" animBg="1"/>
      <p:bldP spid="1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三、磁导率（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μ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）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30480" y="1945005"/>
            <a:ext cx="103378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物质根据相对磁导率</a:t>
            </a: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</a:rPr>
              <a:t>μ</a:t>
            </a:r>
            <a:r>
              <a:rPr lang="en-US" altLang="zh-CN" sz="4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</a:rPr>
              <a:t>r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的不同分类：</a:t>
            </a:r>
            <a:endParaRPr lang="zh-CN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525526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磁场的基本物理量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30505" y="3096895"/>
            <a:ext cx="506730" cy="347789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2940" y="2809240"/>
            <a:ext cx="1685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顺磁物质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2750820" y="2736850"/>
            <a:ext cx="1720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μ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r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略大于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1</a:t>
            </a:r>
            <a:endParaRPr lang="en-US" altLang="zh-CN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隶书" panose="02010509060101010101" pitchFamily="49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66945" y="2736850"/>
            <a:ext cx="3450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对原磁场基本不改变</a:t>
            </a:r>
            <a:endParaRPr lang="zh-CN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隶书" panose="02010509060101010101" pitchFamily="49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99500" y="2593975"/>
            <a:ext cx="16598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常见：空气、铝等</a:t>
            </a:r>
            <a:endParaRPr lang="zh-CN" altLang="en-US" sz="2800"/>
          </a:p>
        </p:txBody>
      </p:sp>
      <p:sp>
        <p:nvSpPr>
          <p:cNvPr id="9" name="右箭头 8"/>
          <p:cNvSpPr/>
          <p:nvPr/>
        </p:nvSpPr>
        <p:spPr>
          <a:xfrm>
            <a:off x="2247265" y="3032760"/>
            <a:ext cx="503555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383405" y="3016250"/>
            <a:ext cx="503555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8114665" y="3016250"/>
            <a:ext cx="503555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46430" y="4514850"/>
            <a:ext cx="1685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反磁物质</a:t>
            </a:r>
            <a:endParaRPr lang="zh-CN" altLang="en-US" sz="2800" b="1"/>
          </a:p>
        </p:txBody>
      </p:sp>
      <p:sp>
        <p:nvSpPr>
          <p:cNvPr id="13" name="右箭头 12"/>
          <p:cNvSpPr/>
          <p:nvPr/>
        </p:nvSpPr>
        <p:spPr>
          <a:xfrm>
            <a:off x="2230755" y="4738370"/>
            <a:ext cx="503555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662555" y="4442460"/>
            <a:ext cx="1720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μ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r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略小于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1</a:t>
            </a:r>
            <a:endParaRPr lang="en-US" altLang="zh-CN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隶书" panose="02010509060101010101" pitchFamily="49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4295140" y="4650105"/>
            <a:ext cx="503555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750435" y="4370705"/>
            <a:ext cx="273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对原磁场有削弱</a:t>
            </a:r>
            <a:endParaRPr lang="zh-CN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隶书" panose="02010509060101010101" pitchFamily="49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8026400" y="4578350"/>
            <a:ext cx="503555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826500" y="4084320"/>
            <a:ext cx="16598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常见：氢气、铜等</a:t>
            </a:r>
            <a:endParaRPr lang="zh-CN" altLang="en-US" sz="2800"/>
          </a:p>
        </p:txBody>
      </p:sp>
      <p:sp>
        <p:nvSpPr>
          <p:cNvPr id="19" name="文本框 18"/>
          <p:cNvSpPr txBox="1"/>
          <p:nvPr/>
        </p:nvSpPr>
        <p:spPr>
          <a:xfrm>
            <a:off x="629920" y="6292215"/>
            <a:ext cx="1685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铁磁物质</a:t>
            </a:r>
            <a:endParaRPr lang="zh-CN" altLang="en-US" sz="2800" b="1"/>
          </a:p>
        </p:txBody>
      </p:sp>
      <p:sp>
        <p:nvSpPr>
          <p:cNvPr id="20" name="右箭头 19"/>
          <p:cNvSpPr/>
          <p:nvPr/>
        </p:nvSpPr>
        <p:spPr>
          <a:xfrm>
            <a:off x="2214245" y="6515735"/>
            <a:ext cx="503555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646045" y="6219825"/>
            <a:ext cx="1720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μ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r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远大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于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1</a:t>
            </a:r>
            <a:endParaRPr lang="en-US" altLang="zh-CN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隶书" panose="02010509060101010101" pitchFamily="49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4278630" y="6427470"/>
            <a:ext cx="503555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733925" y="6148070"/>
            <a:ext cx="346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Calibri" panose="020F0502020204030204" pitchFamily="34" charset="0"/>
                <a:sym typeface="+mn-ea"/>
              </a:rPr>
              <a:t>对原磁场有较大增强</a:t>
            </a:r>
            <a:endParaRPr lang="zh-CN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隶书" panose="02010509060101010101" pitchFamily="49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8081645" y="6355715"/>
            <a:ext cx="503555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881745" y="5861685"/>
            <a:ext cx="16598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常见：铁、镍、硅钢等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1"/>
      <p:bldP spid="3" grpId="0" bldLvl="0" animBg="1"/>
      <p:bldP spid="4" grpId="0"/>
      <p:bldP spid="9" grpId="0" animBg="1"/>
      <p:bldP spid="5" grpId="0"/>
      <p:bldP spid="10" grpId="0" animBg="1"/>
      <p:bldP spid="6" grpId="0"/>
      <p:bldP spid="11" grpId="0" animBg="1"/>
      <p:bldP spid="7" grpId="0"/>
      <p:bldP spid="12" grpId="0"/>
      <p:bldP spid="13" grpId="0" bldLvl="0" animBg="1"/>
      <p:bldP spid="14" grpId="0"/>
      <p:bldP spid="15" grpId="0" bldLvl="0" animBg="1"/>
      <p:bldP spid="16" grpId="0"/>
      <p:bldP spid="17" grpId="0" bldLvl="0" animBg="1"/>
      <p:bldP spid="18" grpId="0"/>
      <p:bldP spid="19" grpId="0"/>
      <p:bldP spid="20" grpId="0" bldLvl="0" animBg="1"/>
      <p:bldP spid="21" grpId="0"/>
      <p:bldP spid="22" grpId="0" bldLvl="0" animBg="1"/>
      <p:bldP spid="23" grpId="0"/>
      <p:bldP spid="24" grpId="0" bldLvl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四、磁场强度（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H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）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-20320" y="2016760"/>
            <a:ext cx="1033780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定义：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磁场中某点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磁感应强度B和与磁介质磁导率</a:t>
            </a:r>
            <a:r>
              <a:rPr lang="zh-CN" altLang="en-US" sz="40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  <a:sym typeface="+mn-ea"/>
              </a:rPr>
              <a:t>μ的比值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，称为该点的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磁场强度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H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即：</a:t>
            </a:r>
            <a:endParaRPr lang="zh-CN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525526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磁场的基本物理量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90775" y="3338830"/>
          <a:ext cx="4203700" cy="195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927100" imgH="431800" progId="Equation.KSEE3">
                  <p:embed/>
                </p:oleObj>
              </mc:Choice>
              <mc:Fallback>
                <p:oleObj name="" r:id="rId1" imgW="927100" imgH="4318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90775" y="3338830"/>
                        <a:ext cx="4203700" cy="1957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534920" y="5473065"/>
            <a:ext cx="5063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FF0000"/>
                </a:solidFill>
              </a:rPr>
              <a:t>B=H</a:t>
            </a:r>
            <a:r>
              <a:rPr lang="en-US" altLang="zh-CN" sz="6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μ=Hμ</a:t>
            </a:r>
            <a:r>
              <a:rPr lang="en-US" altLang="zh-CN" sz="6000" baseline="-25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6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6000" baseline="-25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zh-CN" sz="6000" baseline="-25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783705" y="4249420"/>
            <a:ext cx="3378835" cy="1704975"/>
          </a:xfrm>
          <a:prstGeom prst="wedgeRoundRectCallout">
            <a:avLst>
              <a:gd name="adj1" fmla="val -150563"/>
              <a:gd name="adj2" fmla="val -49553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/>
              <a:t>H</a:t>
            </a:r>
            <a:r>
              <a:rPr lang="zh-CN" altLang="en-US" sz="3600" b="1"/>
              <a:t>是</a:t>
            </a:r>
            <a:r>
              <a:rPr lang="en-US" altLang="zh-CN" sz="3600" b="1"/>
              <a:t>B</a:t>
            </a:r>
            <a:r>
              <a:rPr lang="zh-CN" altLang="en-US" sz="3600" b="1"/>
              <a:t>与</a:t>
            </a:r>
            <a:r>
              <a:rPr lang="zh-CN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μ的比值，</a:t>
            </a:r>
            <a:endParaRPr lang="zh-CN" altLang="en-US" sz="3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没有比例关系</a:t>
            </a:r>
            <a:endParaRPr lang="zh-CN" altLang="en-US" sz="3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1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444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四、磁场强度（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H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）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  <a:p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525526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磁场的基本物理量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30955" y="1800860"/>
          <a:ext cx="2098675" cy="97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927100" imgH="431800" progId="Equation.KSEE3">
                  <p:embed/>
                </p:oleObj>
              </mc:Choice>
              <mc:Fallback>
                <p:oleObj name="" r:id="rId1" imgW="927100" imgH="4318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30955" y="1800860"/>
                        <a:ext cx="2098675" cy="977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-27305" y="2855595"/>
            <a:ext cx="86461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①单位：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H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－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磁场强度（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A/m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、</a:t>
            </a:r>
            <a:r>
              <a:rPr lang="zh-CN" altLang="en-US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安每米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）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</a:endParaRPr>
          </a:p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        B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－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磁感应强度（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T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）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  <a:sym typeface="+mn-ea"/>
            </a:endParaRPr>
          </a:p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        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μ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－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磁导率（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sym typeface="+mn-ea"/>
              </a:rPr>
              <a:t>H/m)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7305" y="4686300"/>
            <a:ext cx="1049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②磁场强度</a:t>
            </a:r>
            <a:r>
              <a:rPr lang="en-US" altLang="zh-CN" sz="3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H</a:t>
            </a:r>
            <a:r>
              <a:rPr lang="zh-CN" altLang="en-US" sz="3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是矢量，大小？方向与磁感应强度方向一致。</a:t>
            </a:r>
            <a:endParaRPr lang="zh-CN" altLang="en-US" sz="36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735" y="6130925"/>
            <a:ext cx="103600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③磁感应强度受导磁介质影响，磁场强度不受</a:t>
            </a:r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导磁介质影响。</a:t>
            </a:r>
            <a:endParaRPr lang="zh-CN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639560" y="4763770"/>
            <a:ext cx="2803525" cy="1861820"/>
          </a:xfrm>
          <a:prstGeom prst="wedgeRoundRectCallout">
            <a:avLst>
              <a:gd name="adj1" fmla="val -185276"/>
              <a:gd name="adj2" fmla="val 59788"/>
              <a:gd name="adj3" fmla="val 16667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引入磁场强度的原因</a:t>
            </a:r>
            <a:endParaRPr lang="zh-CN" altLang="en-US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  <p:bldP spid="5" grpId="0"/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1debee8f-db1a-42ae-8157-1a6c8a111b8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1295" y="3544570"/>
            <a:ext cx="10673715" cy="4166870"/>
          </a:xfrm>
          <a:prstGeom prst="rect">
            <a:avLst/>
          </a:prstGeom>
        </p:spPr>
      </p:pic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5715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一、铁磁物质的磁化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 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铁磁物质及其磁化规律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-46355" y="1859915"/>
            <a:ext cx="103892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原来没有磁性产生磁性的过程称为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磁化</a:t>
            </a:r>
            <a:r>
              <a:rPr lang="en-US" altLang="zh-CN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 </a:t>
            </a:r>
            <a:endParaRPr lang="en-US" altLang="zh-CN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4445" y="2665095"/>
            <a:ext cx="103892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所有铁磁物质都能被磁化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 </a:t>
            </a:r>
            <a:endParaRPr lang="en-US" alt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847080" y="793115"/>
            <a:ext cx="3356610" cy="2952115"/>
          </a:xfrm>
          <a:prstGeom prst="wedgeRoundRectCallout">
            <a:avLst>
              <a:gd name="adj1" fmla="val -128301"/>
              <a:gd name="adj2" fmla="val 96504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磁化过程就是小磁畴在</a:t>
            </a:r>
            <a:r>
              <a:rPr lang="zh-CN" altLang="en-US" sz="3600" b="1">
                <a:solidFill>
                  <a:schemeClr val="bg1"/>
                </a:solidFill>
              </a:rPr>
              <a:t>外磁场</a:t>
            </a:r>
            <a:r>
              <a:rPr lang="zh-CN" altLang="en-US" sz="3600" b="1">
                <a:solidFill>
                  <a:schemeClr val="tx1"/>
                </a:solidFill>
              </a:rPr>
              <a:t>作用下重新</a:t>
            </a:r>
            <a:r>
              <a:rPr lang="zh-CN" altLang="en-US" sz="3600" b="1">
                <a:solidFill>
                  <a:schemeClr val="bg1"/>
                </a:solidFill>
              </a:rPr>
              <a:t>排序</a:t>
            </a:r>
            <a:r>
              <a:rPr lang="zh-CN" altLang="en-US" sz="3600" b="1">
                <a:solidFill>
                  <a:schemeClr val="tx1"/>
                </a:solidFill>
              </a:rPr>
              <a:t>的过程</a:t>
            </a:r>
            <a:endParaRPr lang="zh-CN" altLang="en-US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0" grpId="0"/>
      <p:bldP spid="11" grpId="0"/>
      <p:bldP spid="1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5715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二、磁化曲线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  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铁磁物质及其磁化规律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23561" name="图片 1" descr="image_14.jpe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051"/>
          <a:stretch>
            <a:fillRect/>
          </a:stretch>
        </p:blipFill>
        <p:spPr>
          <a:xfrm>
            <a:off x="2390775" y="1729105"/>
            <a:ext cx="5844540" cy="5949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>
          <a:xfrm>
            <a:off x="-57150" y="4825365"/>
            <a:ext cx="2106930" cy="1296035"/>
          </a:xfrm>
          <a:prstGeom prst="wedgeRoundRectCallout">
            <a:avLst>
              <a:gd name="adj1" fmla="val 106818"/>
              <a:gd name="adj2" fmla="val 760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变化缓慢区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810260" y="3096895"/>
            <a:ext cx="2012950" cy="1368425"/>
          </a:xfrm>
          <a:prstGeom prst="wedgeRoundRectCallout">
            <a:avLst>
              <a:gd name="adj1" fmla="val 115022"/>
              <a:gd name="adj2" fmla="val 119466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急剧上升区</a:t>
            </a:r>
            <a:endParaRPr lang="zh-CN" altLang="en-US" sz="3600" b="1"/>
          </a:p>
        </p:txBody>
      </p:sp>
      <p:sp>
        <p:nvSpPr>
          <p:cNvPr id="4" name="圆角矩形标注 3"/>
          <p:cNvSpPr/>
          <p:nvPr/>
        </p:nvSpPr>
        <p:spPr>
          <a:xfrm>
            <a:off x="2174875" y="2016760"/>
            <a:ext cx="2160270" cy="1296670"/>
          </a:xfrm>
          <a:prstGeom prst="wedgeRoundRectCallout">
            <a:avLst>
              <a:gd name="adj1" fmla="val 77542"/>
              <a:gd name="adj2" fmla="val 91038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变化缓慢平坦区</a:t>
            </a:r>
            <a:endParaRPr lang="zh-CN" altLang="en-US" sz="3600" b="1"/>
          </a:p>
        </p:txBody>
      </p:sp>
      <p:sp>
        <p:nvSpPr>
          <p:cNvPr id="5" name="圆角矩形标注 4"/>
          <p:cNvSpPr/>
          <p:nvPr/>
        </p:nvSpPr>
        <p:spPr>
          <a:xfrm>
            <a:off x="7706995" y="1873250"/>
            <a:ext cx="1915160" cy="1880870"/>
          </a:xfrm>
          <a:prstGeom prst="wedgeRoundRectCallout">
            <a:avLst>
              <a:gd name="adj1" fmla="val -137765"/>
              <a:gd name="adj2" fmla="val 37170"/>
              <a:gd name="adj3" fmla="val 16667"/>
            </a:avLst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平坦饱和区</a:t>
            </a:r>
            <a:endParaRPr lang="zh-CN" alt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 animBg="1"/>
      <p:bldP spid="3" grpId="0" animBg="1"/>
      <p:bldP spid="2" grpId="1" animBg="1"/>
      <p:bldP spid="3" grpId="1" animBg="1"/>
      <p:bldP spid="4" grpId="0" animBg="1"/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243" name="TextBox 2"/>
          <p:cNvSpPr txBox="1"/>
          <p:nvPr/>
        </p:nvSpPr>
        <p:spPr>
          <a:xfrm>
            <a:off x="66040" y="4921250"/>
            <a:ext cx="9254490" cy="9118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磁场的主要物理量及其相互的关系。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右手螺旋定则、左手定则的应用。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en-US" altLang="zh-CN" sz="24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
                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45" name="Picture 12" descr="35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505" y="1023938"/>
            <a:ext cx="639763" cy="687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50595" y="1224598"/>
            <a:ext cx="2327275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03860" tIns="51930" rIns="103860" bIns="5193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学习重点</a:t>
            </a:r>
            <a:r>
              <a:rPr kumimoji="0" lang="zh-CN" altLang="en-US" sz="27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        </a:t>
            </a:r>
            <a:endParaRPr kumimoji="0" lang="zh-CN" altLang="en-US" sz="30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7" name="Picture 12" descr="35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798" y="4367530"/>
            <a:ext cx="639762" cy="68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70268" y="4393565"/>
            <a:ext cx="2327275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03860" tIns="51930" rIns="103860" bIns="5193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学习难点</a:t>
            </a:r>
            <a:r>
              <a:rPr kumimoji="0" lang="zh-CN" altLang="en-US" sz="27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        </a:t>
            </a:r>
            <a:endParaRPr kumimoji="0" lang="zh-CN" altLang="en-US" sz="30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9" name="Picture 12" descr="35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115" y="6336983"/>
            <a:ext cx="639763" cy="687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50278" y="6483668"/>
            <a:ext cx="2327275" cy="625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03860" tIns="51930" rIns="103860" bIns="5193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教学学时</a:t>
            </a:r>
            <a:r>
              <a:rPr kumimoji="0" lang="zh-CN" altLang="en-US" sz="27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        </a:t>
            </a:r>
            <a:endParaRPr kumimoji="0" lang="zh-CN" altLang="en-US" sz="30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algn="l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2295" y="1892935"/>
            <a:ext cx="9632315" cy="2404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磁场和磁力线的概念。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磁感应强度、磁通、磁导率和磁场强度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等物理量的概念及相互的关系，匀强磁场的性质及有关计算。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右手螺旋定则、左手定则的应用。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800"/>
              <a:t>    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磁场对导体、运动电荷的作用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相关的计算和方向的判定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5715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三、磁滞回线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 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铁磁物质及其磁化规律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-317" y="0"/>
            <a:ext cx="10363200" cy="777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5715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四、铁磁性物质的分类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 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铁磁物质及其磁化规律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734695" y="2665095"/>
            <a:ext cx="577215" cy="3975735"/>
          </a:xfrm>
          <a:prstGeom prst="leftBrac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83030" y="2376805"/>
            <a:ext cx="2551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软磁性物质</a:t>
            </a:r>
            <a:endParaRPr lang="zh-CN" altLang="en-US" sz="3600"/>
          </a:p>
        </p:txBody>
      </p:sp>
      <p:pic>
        <p:nvPicPr>
          <p:cNvPr id="4" name="图片 3" descr="7db0dcac-ba59-465f-b1e2-3a2dd6c15a6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1045" y="1729105"/>
            <a:ext cx="1442720" cy="191325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903345" y="2661285"/>
            <a:ext cx="431800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6398260" y="2644775"/>
            <a:ext cx="431800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27215" y="2449195"/>
            <a:ext cx="3552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</a:rPr>
              <a:t>常用于：铁心、硅钢片、磁头等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056505" y="73025"/>
            <a:ext cx="5271770" cy="2253615"/>
          </a:xfrm>
          <a:prstGeom prst="wedgeRoundRectCallout">
            <a:avLst>
              <a:gd name="adj1" fmla="val -46976"/>
              <a:gd name="adj2" fmla="val 65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特点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：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磁滞回线窄而陡，面积小。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磁化后剩磁小，矫顽力小。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易于磁化也容易去磁。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适用于反复磁化的场合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66520" y="4297680"/>
            <a:ext cx="2551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硬磁性物质</a:t>
            </a:r>
            <a:endParaRPr lang="zh-CN" altLang="en-US" sz="3600"/>
          </a:p>
        </p:txBody>
      </p:sp>
      <p:sp>
        <p:nvSpPr>
          <p:cNvPr id="11" name="右箭头 10"/>
          <p:cNvSpPr/>
          <p:nvPr/>
        </p:nvSpPr>
        <p:spPr>
          <a:xfrm>
            <a:off x="3815080" y="4582160"/>
            <a:ext cx="431800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816cdb5d-816a-4928-8bf2-501465850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90" y="3642360"/>
            <a:ext cx="1384300" cy="199517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6381750" y="4637405"/>
            <a:ext cx="431800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910705" y="4441825"/>
            <a:ext cx="3552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</a:rPr>
              <a:t>常用于：永久磁铁、磁带等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4463415" y="1850390"/>
            <a:ext cx="5991860" cy="2253615"/>
          </a:xfrm>
          <a:prstGeom prst="wedgeRoundRectCallout">
            <a:avLst>
              <a:gd name="adj1" fmla="val -45019"/>
              <a:gd name="adj2" fmla="val 76120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特点</a:t>
            </a:r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zh-CN" altLang="en-US" sz="2800" b="1">
                <a:solidFill>
                  <a:schemeClr val="tx1"/>
                </a:solidFill>
              </a:rPr>
              <a:t>：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磁滞回线宽而平，面积大。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磁化后剩磁大，矫顽力大。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不容易磁化，磁化后也不容易去磁。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适用于保持永久磁性的场合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50010" y="6290310"/>
            <a:ext cx="2551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矩磁性物质</a:t>
            </a:r>
            <a:endParaRPr lang="zh-CN" altLang="en-US" sz="3600"/>
          </a:p>
        </p:txBody>
      </p:sp>
      <p:sp>
        <p:nvSpPr>
          <p:cNvPr id="18" name="右箭头 17"/>
          <p:cNvSpPr/>
          <p:nvPr/>
        </p:nvSpPr>
        <p:spPr>
          <a:xfrm>
            <a:off x="3798570" y="6574790"/>
            <a:ext cx="431800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 descr="58c39108-22eb-413c-9699-eeb82a6923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145" y="5545455"/>
            <a:ext cx="1680210" cy="2200910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6293485" y="6630035"/>
            <a:ext cx="431800" cy="7556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894195" y="6434455"/>
            <a:ext cx="3552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</a:rPr>
              <a:t>常用于：计算机存储磁心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4590415" y="3771265"/>
            <a:ext cx="5991860" cy="2253615"/>
          </a:xfrm>
          <a:prstGeom prst="wedgeRoundRectCallout">
            <a:avLst>
              <a:gd name="adj1" fmla="val -45019"/>
              <a:gd name="adj2" fmla="val 76120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特点</a:t>
            </a:r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zh-CN" altLang="en-US" sz="2800" b="1">
                <a:solidFill>
                  <a:schemeClr val="tx1"/>
                </a:solidFill>
              </a:rPr>
              <a:t>：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磁滞回线呈矩形。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磁化后剩磁大，矫顽力大。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容易磁化，磁化很容易饱和。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适用于长期保持磁性的场合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 animBg="1"/>
      <p:bldP spid="3" grpId="0"/>
      <p:bldP spid="5" grpId="0" animBg="1"/>
      <p:bldP spid="6" grpId="0" bldLvl="0" animBg="1"/>
      <p:bldP spid="7" grpId="0"/>
      <p:bldP spid="9" grpId="0" animBg="1"/>
      <p:bldP spid="10" grpId="0"/>
      <p:bldP spid="11" grpId="0" bldLvl="0" animBg="1"/>
      <p:bldP spid="13" grpId="0" bldLvl="0" animBg="1"/>
      <p:bldP spid="14" grpId="0"/>
      <p:bldP spid="15" grpId="0" bldLvl="0" animBg="1"/>
      <p:bldP spid="17" grpId="0"/>
      <p:bldP spid="18" grpId="0" bldLvl="0" animBg="1"/>
      <p:bldP spid="20" grpId="0" bldLvl="0" animBg="1"/>
      <p:bldP spid="21" grpId="0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73101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磁场对载流直导线的作用</a:t>
            </a:r>
            <a:endParaRPr 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4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磁场对载流导体的作用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" y="2046605"/>
            <a:ext cx="510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1、方向判定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--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左手定则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9525" y="-19685"/>
            <a:ext cx="10388600" cy="765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9709f893-7d0b-4709-bc49-f81975bb0a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2877820"/>
            <a:ext cx="3365500" cy="480377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1390650" y="2132330"/>
            <a:ext cx="6762115" cy="540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3150870" y="-149225"/>
            <a:ext cx="7201535" cy="3318510"/>
          </a:xfrm>
          <a:prstGeom prst="wedgeRoundRectCallout">
            <a:avLst>
              <a:gd name="adj1" fmla="val -30301"/>
              <a:gd name="adj2" fmla="val 92977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左手定则的内容：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  <a:sym typeface="+mn-ea"/>
              </a:rPr>
              <a:t>伸开左手，使大拇指跟其余四指垂直，且处于同一个平面内。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磁感线垂直穿入手心</a:t>
            </a:r>
            <a:r>
              <a:rPr lang="en-US" altLang="zh-CN" sz="3600" b="1">
                <a:solidFill>
                  <a:schemeClr val="tx1"/>
                </a:solidFill>
              </a:rPr>
              <a:t>;</a:t>
            </a:r>
            <a:endParaRPr lang="en-US" altLang="zh-CN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四指指向导体中电流的方向；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大拇指指向导体的受力方向。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9525" y="2520950"/>
            <a:ext cx="3101340" cy="2232025"/>
          </a:xfrm>
          <a:prstGeom prst="wedgeRoundRectCallout">
            <a:avLst>
              <a:gd name="adj1" fmla="val 121334"/>
              <a:gd name="adj2" fmla="val 78193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手心、四指、大拇指形成三维空间</a:t>
            </a:r>
            <a:endParaRPr lang="zh-CN" alt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  <p:bldP spid="3" grpId="0" bldLvl="0" animBg="1"/>
      <p:bldP spid="3" grpId="1" bldLvl="0" animBg="1"/>
      <p:bldP spid="4" grpId="0" animBg="1"/>
      <p:bldP spid="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73101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磁场对载流直导线的作用</a:t>
            </a:r>
            <a:endParaRPr 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4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磁场对载流导体的作用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" y="2046605"/>
            <a:ext cx="510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1、方向判定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--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左手定则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86995" y="96520"/>
            <a:ext cx="10311130" cy="7682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-45085" y="0"/>
            <a:ext cx="10443210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73101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磁场对载流直导线的作用</a:t>
            </a:r>
            <a:endParaRPr 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4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磁场对载流导体的作用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4" name="图片 3" descr="752f743a-1c1f-4a3b-aaca-2c2df16aef2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505" y="2520950"/>
            <a:ext cx="5124450" cy="28765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25" y="2046605"/>
            <a:ext cx="8150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2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、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磁场对载流直导线作用力的计算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0225" y="5977255"/>
            <a:ext cx="3144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F=BILsin</a:t>
            </a: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θ</a:t>
            </a:r>
            <a:endParaRPr lang="en-US" altLang="zh-CN" sz="36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978785" y="5196840"/>
            <a:ext cx="648335" cy="2360295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03345" y="4969510"/>
            <a:ext cx="392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F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导体的受力（</a:t>
            </a:r>
            <a:r>
              <a:rPr lang="en-US" altLang="zh-CN" sz="3200" b="1">
                <a:latin typeface="宋体" panose="02010600030101010101" pitchFamily="2" charset="-122"/>
              </a:rPr>
              <a:t>N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75405" y="5527040"/>
            <a:ext cx="392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B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磁感应强度</a:t>
            </a: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T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75405" y="6101080"/>
            <a:ext cx="465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I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通过导体的电流（</a:t>
            </a:r>
            <a:r>
              <a:rPr lang="en-US" altLang="zh-CN" sz="3200" b="1">
                <a:latin typeface="宋体" panose="02010600030101010101" pitchFamily="2" charset="-122"/>
              </a:rPr>
              <a:t>A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03650" y="6675120"/>
            <a:ext cx="392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L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导体的长度（</a:t>
            </a:r>
            <a:r>
              <a:rPr lang="en-US" altLang="zh-CN" sz="3200" b="1">
                <a:latin typeface="宋体" panose="02010600030101010101" pitchFamily="2" charset="-122"/>
              </a:rPr>
              <a:t>m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03650" y="7249160"/>
            <a:ext cx="5793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cs typeface="Arial" panose="020B0604020202020204" pitchFamily="34" charset="0"/>
              </a:rPr>
              <a:t>θ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电流方向与磁场方向的夹角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8439785" y="2809240"/>
            <a:ext cx="1944370" cy="2807970"/>
          </a:xfrm>
          <a:prstGeom prst="wedgeRoundRectCallout">
            <a:avLst>
              <a:gd name="adj1" fmla="val -65447"/>
              <a:gd name="adj2" fmla="val 116644"/>
              <a:gd name="adj3" fmla="val 16667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特殊角：</a:t>
            </a:r>
            <a:endParaRPr lang="zh-CN" altLang="en-US" sz="2800" b="1"/>
          </a:p>
          <a:p>
            <a:pPr algn="ctr"/>
            <a:r>
              <a:rPr lang="en-US" altLang="zh-CN" sz="2800" b="1"/>
              <a:t>0</a:t>
            </a:r>
            <a:r>
              <a:rPr lang="en-US" altLang="zh-CN" sz="2800" b="1" baseline="30000">
                <a:latin typeface="宋体" panose="02010600030101010101" pitchFamily="2" charset="-122"/>
                <a:ea typeface="宋体" panose="02010600030101010101" pitchFamily="2" charset="-122"/>
              </a:rPr>
              <a:t>ο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sym typeface="+mn-ea"/>
              </a:rPr>
              <a:t>0</a:t>
            </a:r>
            <a:r>
              <a:rPr lang="en-US" altLang="zh-CN" sz="2800" b="1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ο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45</a:t>
            </a:r>
            <a:r>
              <a:rPr lang="en-US" altLang="zh-CN" sz="2800" b="1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ο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en-US" altLang="zh-CN" sz="2800" b="1">
                <a:sym typeface="+mn-ea"/>
              </a:rPr>
              <a:t>0</a:t>
            </a:r>
            <a:r>
              <a:rPr lang="en-US" altLang="zh-CN" sz="2800" b="1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ο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9</a:t>
            </a:r>
            <a:r>
              <a:rPr lang="en-US" altLang="zh-CN" sz="2800" b="1">
                <a:sym typeface="+mn-ea"/>
              </a:rPr>
              <a:t>0</a:t>
            </a:r>
            <a:r>
              <a:rPr lang="en-US" altLang="zh-CN" sz="2800" b="1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ο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18</a:t>
            </a:r>
            <a:r>
              <a:rPr lang="en-US" altLang="zh-CN" sz="2800" b="1">
                <a:sym typeface="+mn-ea"/>
              </a:rPr>
              <a:t>0</a:t>
            </a:r>
            <a:r>
              <a:rPr lang="en-US" altLang="zh-CN" sz="2800" b="1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ο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  <p:bldP spid="5" grpId="0"/>
      <p:bldP spid="6" grpId="0" bldLvl="0" animBg="1"/>
      <p:bldP spid="7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4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磁场对载流导体的作用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575945" y="708025"/>
            <a:ext cx="9284335" cy="663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66040" y="433070"/>
            <a:ext cx="10174605" cy="6802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-100965" y="135890"/>
            <a:ext cx="10503535" cy="7440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88525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磁场对矩形载流线圈的作用</a:t>
            </a:r>
            <a:endParaRPr 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4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磁场对载流导体的作用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" y="2046605"/>
            <a:ext cx="510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1、方向判定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--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左手定则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9" name="图片 8" descr="c401c855-cb5d-4825-a75d-c62ba6ff198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2590165"/>
            <a:ext cx="10370820" cy="522859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107315" y="2665095"/>
            <a:ext cx="3587750" cy="1656080"/>
          </a:xfrm>
          <a:prstGeom prst="wedgeRoundRectCallout">
            <a:avLst>
              <a:gd name="adj1" fmla="val 9309"/>
              <a:gd name="adj2" fmla="val 71894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rgbClr val="002060"/>
                </a:solidFill>
              </a:rPr>
              <a:t>矩形线框上下形成一对平衡力（静止）</a:t>
            </a:r>
            <a:endParaRPr lang="zh-CN" altLang="en-US" sz="3600" b="1">
              <a:solidFill>
                <a:srgbClr val="002060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7359650" y="2343785"/>
            <a:ext cx="3168015" cy="1617345"/>
          </a:xfrm>
          <a:prstGeom prst="wedgeRoundRectCallout">
            <a:avLst>
              <a:gd name="adj1" fmla="val -37151"/>
              <a:gd name="adj2" fmla="val 102453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sym typeface="+mn-ea"/>
              </a:rPr>
              <a:t>矩形线框左右形成一对力偶矩（旋转）</a:t>
            </a:r>
            <a:endParaRPr lang="zh-CN" altLang="en-US" sz="3600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  <p:bldP spid="10" grpId="0" bldLvl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88525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磁场对矩形载流线圈的作用</a:t>
            </a:r>
            <a:endParaRPr 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4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磁场对载流导体的作用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" y="2046605"/>
            <a:ext cx="510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1、方向判定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--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左手定则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3" name="图片 2" descr="b29b173c-1349-4ff9-88e7-c347137a2b7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9515" y="1656715"/>
            <a:ext cx="3865880" cy="30746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95" y="6029960"/>
            <a:ext cx="3144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M=nBIScos</a:t>
            </a: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ɑ</a:t>
            </a:r>
            <a:endParaRPr lang="en-US" altLang="zh-CN" sz="36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978785" y="5196840"/>
            <a:ext cx="648335" cy="2360295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03345" y="4969510"/>
            <a:ext cx="392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宋体" panose="02010600030101010101" pitchFamily="2" charset="-122"/>
              </a:rPr>
              <a:t>M－</a:t>
            </a:r>
            <a:r>
              <a:rPr lang="zh-CN" altLang="en-US" sz="3200" b="1">
                <a:latin typeface="宋体" panose="02010600030101010101" pitchFamily="2" charset="-122"/>
              </a:rPr>
              <a:t>磁力矩（</a:t>
            </a:r>
            <a:r>
              <a:rPr lang="en-US" altLang="zh-CN" sz="3200" b="1">
                <a:latin typeface="宋体" panose="02010600030101010101" pitchFamily="2" charset="-122"/>
              </a:rPr>
              <a:t>N•m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75405" y="5527040"/>
            <a:ext cx="392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B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磁感应强度</a:t>
            </a: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T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75405" y="6101080"/>
            <a:ext cx="465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I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通过导体的电流（</a:t>
            </a:r>
            <a:r>
              <a:rPr lang="en-US" altLang="zh-CN" sz="3200" b="1">
                <a:latin typeface="宋体" panose="02010600030101010101" pitchFamily="2" charset="-122"/>
              </a:rPr>
              <a:t>A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03650" y="6675120"/>
            <a:ext cx="5251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S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矩形线框的面积（</a:t>
            </a:r>
            <a:r>
              <a:rPr lang="en-US" altLang="zh-CN" sz="3200" b="1">
                <a:latin typeface="宋体" panose="02010600030101010101" pitchFamily="2" charset="-122"/>
              </a:rPr>
              <a:t>m</a:t>
            </a:r>
            <a:r>
              <a:rPr lang="en-US" altLang="zh-CN" sz="3200" b="1" baseline="30000">
                <a:latin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03650" y="7249160"/>
            <a:ext cx="5793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cs typeface="Arial" panose="020B0604020202020204" pitchFamily="34" charset="0"/>
              </a:rPr>
              <a:t>ɑ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线框平面</a:t>
            </a:r>
            <a:r>
              <a:rPr lang="zh-CN" altLang="en-US" sz="3200" b="1">
                <a:latin typeface="宋体" panose="02010600030101010101" pitchFamily="2" charset="-122"/>
              </a:rPr>
              <a:t>与磁感线的夹角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  <p:bldP spid="5" grpId="0"/>
      <p:bldP spid="6" grpId="0" bldLvl="0" animBg="1"/>
      <p:bldP spid="7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88525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磁场对矩形载流线圈的作用</a:t>
            </a:r>
            <a:endParaRPr 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4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磁场对载流导体的作用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" y="2046605"/>
            <a:ext cx="510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1、方向判定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--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左手定则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48895" y="2521585"/>
            <a:ext cx="10357485" cy="5039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5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磁场对运动电荷的作用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9685" y="1492250"/>
            <a:ext cx="10440035" cy="6336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1060ac6a-c571-4ca1-8b88-7bd023515d0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" y="1316990"/>
            <a:ext cx="10359390" cy="646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1" descr="image_1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3115"/>
            <a:ext cx="3768725" cy="1634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182938" y="720725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34920" y="793115"/>
            <a:ext cx="7743190" cy="7859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8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88525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洛仑兹力</a:t>
            </a:r>
            <a:endParaRPr 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5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磁场对运动电荷的作用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4" name="图片 3" descr="cd973587-5494-4eef-bcc9-76df733971d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345" y="3590290"/>
            <a:ext cx="6380480" cy="39662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25" y="2046605"/>
            <a:ext cx="510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1、方向判定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--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左手定则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6" name="图片 5" descr="27ac9624-ad6e-4717-8dd8-a9a66fed8e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680" y="3416300"/>
            <a:ext cx="3777615" cy="4271010"/>
          </a:xfrm>
          <a:prstGeom prst="rect">
            <a:avLst/>
          </a:prstGeom>
        </p:spPr>
      </p:pic>
      <p:pic>
        <p:nvPicPr>
          <p:cNvPr id="7" name="图片 6" descr="d7050c69-438c-4682-9f60-d26c206814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15" y="1513205"/>
            <a:ext cx="3533775" cy="2371725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3150870" y="-149225"/>
            <a:ext cx="7201535" cy="3318510"/>
          </a:xfrm>
          <a:prstGeom prst="wedgeRoundRectCallout">
            <a:avLst>
              <a:gd name="adj1" fmla="val -25293"/>
              <a:gd name="adj2" fmla="val 136146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左手定则的内容：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  <a:sym typeface="+mn-ea"/>
              </a:rPr>
              <a:t>伸开左手，使大拇指跟其余四指垂直，且处于同一个平面内。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3600" b="1"/>
              <a:t>磁感线垂直穿入手心;</a:t>
            </a:r>
            <a:endParaRPr lang="zh-CN" altLang="en-US" sz="3600" b="1"/>
          </a:p>
          <a:p>
            <a:pPr algn="ctr"/>
            <a:r>
              <a:rPr lang="zh-CN" altLang="en-US" sz="3600" b="1">
                <a:sym typeface="+mn-ea"/>
              </a:rPr>
              <a:t>四指指向正电荷运动的方向</a:t>
            </a:r>
            <a:endParaRPr lang="zh-CN" altLang="en-US" sz="3600" b="1"/>
          </a:p>
          <a:p>
            <a:pPr algn="ctr"/>
            <a:r>
              <a:rPr lang="zh-CN" altLang="en-US" sz="3600" b="1">
                <a:sym typeface="+mn-ea"/>
              </a:rPr>
              <a:t>拇指所指的方向就是正电荷所受洛伦兹力的方向</a:t>
            </a:r>
            <a:endParaRPr lang="zh-CN" altLang="en-US" sz="3600" b="1"/>
          </a:p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  <p:bldP spid="12" grpId="0" bldLvl="0" animBg="1"/>
      <p:bldP spid="12" grpId="1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88525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洛仑兹力</a:t>
            </a:r>
            <a:endParaRPr 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5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磁场对运动电荷的作用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" y="2046605"/>
            <a:ext cx="510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1、方向判定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--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左手定则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3" name="图片 2" descr="d699d6f7-854a-4f3c-b00a-87552d3260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830" y="2665095"/>
            <a:ext cx="5354955" cy="3723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88525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洛仑兹力</a:t>
            </a:r>
            <a:endParaRPr 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5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磁场对运动电荷的作用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" y="2046605"/>
            <a:ext cx="510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2</a:t>
            </a:r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、受力大小的计算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995" y="6029960"/>
            <a:ext cx="3144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F=Bq</a:t>
            </a: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  <a:r>
              <a:rPr lang="en-US" altLang="zh-CN" sz="3600">
                <a:solidFill>
                  <a:srgbClr val="FF0000"/>
                </a:solidFill>
              </a:rPr>
              <a:t>sin</a:t>
            </a: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θ</a:t>
            </a:r>
            <a:endParaRPr lang="en-US" altLang="zh-CN" sz="36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978785" y="5196840"/>
            <a:ext cx="648335" cy="2360295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03345" y="4969510"/>
            <a:ext cx="392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宋体" panose="02010600030101010101" pitchFamily="2" charset="-122"/>
              </a:rPr>
              <a:t>F－</a:t>
            </a:r>
            <a:r>
              <a:rPr lang="zh-CN" altLang="en-US" sz="3200" b="1">
                <a:latin typeface="宋体" panose="02010600030101010101" pitchFamily="2" charset="-122"/>
              </a:rPr>
              <a:t>洛仑兹力（</a:t>
            </a:r>
            <a:r>
              <a:rPr lang="en-US" altLang="zh-CN" sz="3200" b="1">
                <a:latin typeface="宋体" panose="02010600030101010101" pitchFamily="2" charset="-122"/>
              </a:rPr>
              <a:t>N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75405" y="5527040"/>
            <a:ext cx="392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B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磁感应强度</a:t>
            </a: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T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75405" y="6101080"/>
            <a:ext cx="465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q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电荷量</a:t>
            </a: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C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03650" y="6675120"/>
            <a:ext cx="5251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u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电荷移动速度</a:t>
            </a: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m/s</a:t>
            </a:r>
            <a:r>
              <a:rPr lang="zh-CN" altLang="en-US" sz="3200" b="1">
                <a:latin typeface="宋体" panose="02010600030101010101" pitchFamily="2" charset="-122"/>
              </a:rPr>
              <a:t>）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03650" y="7249160"/>
            <a:ext cx="5793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cs typeface="Arial" panose="020B0604020202020204" pitchFamily="34" charset="0"/>
              </a:rPr>
              <a:t>θ</a:t>
            </a:r>
            <a:r>
              <a:rPr lang="en-US" altLang="zh-CN" sz="3200" b="1">
                <a:latin typeface="宋体" panose="02010600030101010101" pitchFamily="2" charset="-122"/>
              </a:rPr>
              <a:t>－</a:t>
            </a:r>
            <a:r>
              <a:rPr lang="zh-CN" altLang="en-US" sz="3200" b="1">
                <a:latin typeface="宋体" panose="02010600030101010101" pitchFamily="2" charset="-122"/>
              </a:rPr>
              <a:t>速度</a:t>
            </a:r>
            <a:r>
              <a:rPr lang="zh-CN" altLang="en-US" sz="3200" b="1">
                <a:latin typeface="宋体" panose="02010600030101010101" pitchFamily="2" charset="-122"/>
              </a:rPr>
              <a:t>与磁场方向的夹角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893435" y="2640965"/>
            <a:ext cx="2978150" cy="1515110"/>
            <a:chOff x="9281" y="4159"/>
            <a:chExt cx="4690" cy="2386"/>
          </a:xfrm>
        </p:grpSpPr>
        <p:grpSp>
          <p:nvGrpSpPr>
            <p:cNvPr id="29" name="组合 28"/>
            <p:cNvGrpSpPr/>
            <p:nvPr/>
          </p:nvGrpSpPr>
          <p:grpSpPr>
            <a:xfrm>
              <a:off x="9281" y="4159"/>
              <a:ext cx="4690" cy="2386"/>
              <a:chOff x="9281" y="4159"/>
              <a:chExt cx="4690" cy="2386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9281" y="4159"/>
                <a:ext cx="4690" cy="2387"/>
                <a:chOff x="9281" y="4159"/>
                <a:chExt cx="4690" cy="2387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9281" y="4310"/>
                  <a:ext cx="4690" cy="2236"/>
                  <a:chOff x="9281" y="4310"/>
                  <a:chExt cx="4690" cy="2236"/>
                </a:xfrm>
              </p:grpSpPr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9281" y="4310"/>
                    <a:ext cx="4690" cy="2236"/>
                    <a:chOff x="9281" y="4310"/>
                    <a:chExt cx="4690" cy="2236"/>
                  </a:xfrm>
                </p:grpSpPr>
                <p:cxnSp>
                  <p:nvCxnSpPr>
                    <p:cNvPr id="4" name="直接箭头连接符 3"/>
                    <p:cNvCxnSpPr/>
                    <p:nvPr/>
                  </p:nvCxnSpPr>
                  <p:spPr>
                    <a:xfrm flipV="1">
                      <a:off x="9307" y="4310"/>
                      <a:ext cx="3417" cy="3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直接箭头连接符 12"/>
                    <p:cNvCxnSpPr/>
                    <p:nvPr/>
                  </p:nvCxnSpPr>
                  <p:spPr>
                    <a:xfrm flipV="1">
                      <a:off x="9281" y="4736"/>
                      <a:ext cx="3417" cy="3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直接箭头连接符 13"/>
                    <p:cNvCxnSpPr/>
                    <p:nvPr/>
                  </p:nvCxnSpPr>
                  <p:spPr>
                    <a:xfrm flipV="1">
                      <a:off x="9281" y="5188"/>
                      <a:ext cx="3417" cy="3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直接箭头连接符 14"/>
                    <p:cNvCxnSpPr/>
                    <p:nvPr/>
                  </p:nvCxnSpPr>
                  <p:spPr>
                    <a:xfrm flipV="1">
                      <a:off x="9281" y="5640"/>
                      <a:ext cx="3417" cy="3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直接箭头连接符 15"/>
                    <p:cNvCxnSpPr/>
                    <p:nvPr/>
                  </p:nvCxnSpPr>
                  <p:spPr>
                    <a:xfrm flipV="1">
                      <a:off x="9281" y="6092"/>
                      <a:ext cx="3417" cy="3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直接箭头连接符 16"/>
                    <p:cNvCxnSpPr/>
                    <p:nvPr/>
                  </p:nvCxnSpPr>
                  <p:spPr>
                    <a:xfrm flipV="1">
                      <a:off x="9281" y="6544"/>
                      <a:ext cx="3417" cy="3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文本框 17"/>
                    <p:cNvSpPr txBox="1"/>
                    <p:nvPr/>
                  </p:nvSpPr>
                  <p:spPr>
                    <a:xfrm>
                      <a:off x="13129" y="5234"/>
                      <a:ext cx="842" cy="5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p>
                      <a:r>
                        <a:rPr lang="en-US" altLang="zh-CN"/>
                        <a:t>B</a:t>
                      </a:r>
                      <a:endParaRPr lang="en-US" altLang="zh-CN"/>
                    </a:p>
                  </p:txBody>
                </p:sp>
              </p:grpSp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10331" y="5383"/>
                    <a:ext cx="440" cy="454"/>
                    <a:chOff x="5807" y="5444"/>
                    <a:chExt cx="440" cy="454"/>
                  </a:xfrm>
                </p:grpSpPr>
                <p:sp>
                  <p:nvSpPr>
                    <p:cNvPr id="20" name="椭圆 19"/>
                    <p:cNvSpPr/>
                    <p:nvPr/>
                  </p:nvSpPr>
                  <p:spPr>
                    <a:xfrm>
                      <a:off x="5807" y="5444"/>
                      <a:ext cx="440" cy="45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1" name="直接连接符 20"/>
                    <p:cNvCxnSpPr>
                      <a:stCxn id="20" idx="2"/>
                      <a:endCxn id="20" idx="6"/>
                    </p:cNvCxnSpPr>
                    <p:nvPr/>
                  </p:nvCxnSpPr>
                  <p:spPr>
                    <a:xfrm>
                      <a:off x="5807" y="5671"/>
                      <a:ext cx="440" cy="0"/>
                    </a:xfrm>
                    <a:prstGeom prst="line">
                      <a:avLst/>
                    </a:prstGeom>
                    <a:ln w="254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直接连接符 21"/>
                    <p:cNvCxnSpPr>
                      <a:stCxn id="20" idx="0"/>
                      <a:endCxn id="20" idx="4"/>
                    </p:cNvCxnSpPr>
                    <p:nvPr/>
                  </p:nvCxnSpPr>
                  <p:spPr>
                    <a:xfrm>
                      <a:off x="6027" y="5444"/>
                      <a:ext cx="0" cy="454"/>
                    </a:xfrm>
                    <a:prstGeom prst="line">
                      <a:avLst/>
                    </a:prstGeom>
                    <a:ln w="254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5" name="直接箭头连接符 24"/>
                <p:cNvCxnSpPr>
                  <a:stCxn id="20" idx="7"/>
                </p:cNvCxnSpPr>
                <p:nvPr/>
              </p:nvCxnSpPr>
              <p:spPr>
                <a:xfrm flipV="1">
                  <a:off x="10707" y="4424"/>
                  <a:ext cx="1336" cy="1025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文本框 25"/>
                <p:cNvSpPr txBox="1"/>
                <p:nvPr/>
              </p:nvSpPr>
              <p:spPr>
                <a:xfrm>
                  <a:off x="11136" y="4159"/>
                  <a:ext cx="489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u</a:t>
                  </a:r>
                  <a:endParaRPr lang="en-US" altLang="zh-CN"/>
                </a:p>
              </p:txBody>
            </p:sp>
          </p:grpSp>
          <p:cxnSp>
            <p:nvCxnSpPr>
              <p:cNvPr id="28" name="曲线连接符 27"/>
              <p:cNvCxnSpPr/>
              <p:nvPr/>
            </p:nvCxnSpPr>
            <p:spPr>
              <a:xfrm rot="5400000" flipV="1">
                <a:off x="10878" y="5413"/>
                <a:ext cx="402" cy="113"/>
              </a:xfrm>
              <a:prstGeom prst="curvedConnector3">
                <a:avLst>
                  <a:gd name="adj1" fmla="val 38930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29"/>
            <p:cNvSpPr txBox="1"/>
            <p:nvPr/>
          </p:nvSpPr>
          <p:spPr>
            <a:xfrm>
              <a:off x="11166" y="5096"/>
              <a:ext cx="4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cs typeface="Arial" panose="020B0604020202020204" pitchFamily="34" charset="0"/>
                </a:rPr>
                <a:t>θ</a:t>
              </a:r>
              <a:endParaRPr lang="zh-CN" altLang="en-US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  <p:bldP spid="5" grpId="0"/>
      <p:bldP spid="6" grpId="0" bldLvl="0" animBg="1"/>
      <p:bldP spid="7" grpId="0"/>
      <p:bldP spid="9" grpId="0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995" y="1153160"/>
            <a:ext cx="88525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洛仑兹力</a:t>
            </a:r>
            <a:endParaRPr 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46948" y="648970"/>
            <a:ext cx="62763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5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 </a:t>
            </a: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磁场对运动电荷的作用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" y="2046605"/>
            <a:ext cx="510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3</a:t>
            </a:r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、</a:t>
            </a:r>
            <a:r>
              <a:rPr 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应用</a:t>
            </a:r>
            <a:endParaRPr 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4" name="图片 3" descr="590bf9c1-57cb-413b-ac95-15acb35f1fb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3385185"/>
            <a:ext cx="10083165" cy="397256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2085340" y="1139825"/>
            <a:ext cx="6015990" cy="6527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-185737" y="163302"/>
            <a:ext cx="10388600" cy="70711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 descr="0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37" y="6952258"/>
            <a:ext cx="572602" cy="3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07" name="Picture 3" descr="001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18" y="6952258"/>
            <a:ext cx="612216" cy="4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08" name="Picture 4" descr="00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78" y="6952258"/>
            <a:ext cx="570801" cy="3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747889" y="907521"/>
            <a:ext cx="9147234" cy="78930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535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535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</a:t>
            </a:r>
            <a:r>
              <a:rPr lang="zh-CN" altLang="en-US" sz="4535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磁场及其与电流的作用</a:t>
            </a:r>
            <a:endParaRPr lang="zh-CN" altLang="en-US" sz="4535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pSp>
        <p:nvGrpSpPr>
          <p:cNvPr id="482310" name="Group 6"/>
          <p:cNvGrpSpPr/>
          <p:nvPr/>
        </p:nvGrpSpPr>
        <p:grpSpPr bwMode="auto">
          <a:xfrm rot="1329981">
            <a:off x="6622444" y="4203012"/>
            <a:ext cx="3097630" cy="1534142"/>
            <a:chOff x="3840" y="2400"/>
            <a:chExt cx="1590" cy="816"/>
          </a:xfrm>
        </p:grpSpPr>
        <p:pic>
          <p:nvPicPr>
            <p:cNvPr id="482311" name="Picture 7" descr="0208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400"/>
              <a:ext cx="159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12" name="Text Box 8">
              <a:hlinkClick r:id="" action="ppaction://noaction" highlightClick="1">
                <a:snd r:embed="rId6" name="voltage.wav"/>
              </a:hlinkClick>
              <a:hlinkHover r:id="" action="ppaction://noaction">
                <a:snd r:embed="rId7" name="Drip04.WAV"/>
              </a:hlinkHover>
            </p:cNvPr>
            <p:cNvSpPr txBox="1">
              <a:spLocks noChangeArrowheads="1"/>
            </p:cNvSpPr>
            <p:nvPr/>
          </p:nvSpPr>
          <p:spPr bwMode="auto">
            <a:xfrm rot="-1466637">
              <a:off x="4422" y="2525"/>
              <a:ext cx="780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3175">
                  <a:solidFill>
                    <a:srgbClr val="006F6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磁化</a:t>
              </a:r>
              <a:endParaRPr lang="zh-CN" altLang="en-US" sz="3175">
                <a:solidFill>
                  <a:srgbClr val="006F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13" name="Group 9"/>
          <p:cNvGrpSpPr/>
          <p:nvPr/>
        </p:nvGrpSpPr>
        <p:grpSpPr bwMode="auto">
          <a:xfrm>
            <a:off x="358951" y="4235097"/>
            <a:ext cx="4238343" cy="1469319"/>
            <a:chOff x="453" y="2296"/>
            <a:chExt cx="1397" cy="790"/>
          </a:xfrm>
        </p:grpSpPr>
        <p:pic>
          <p:nvPicPr>
            <p:cNvPr id="482314" name="Picture 10" descr="0208">
              <a:hlinkClick r:id="" action="ppaction://noaction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211">
              <a:off x="453" y="2296"/>
              <a:ext cx="1213" cy="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15" name="Text Box 11">
              <a:hlinkHover r:id="rId4" action="ppaction://hlinksldjump" highlightClick="1">
                <a:snd r:embed="rId6" name="voltage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716" y="2436"/>
              <a:ext cx="1134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3175">
                  <a:solidFill>
                    <a:srgbClr val="D255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基本物理量</a:t>
              </a:r>
              <a:endParaRPr lang="zh-CN" altLang="en-US" sz="3175">
                <a:solidFill>
                  <a:srgbClr val="D25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16" name="Group 12"/>
          <p:cNvGrpSpPr/>
          <p:nvPr/>
        </p:nvGrpSpPr>
        <p:grpSpPr bwMode="auto">
          <a:xfrm>
            <a:off x="963965" y="2679347"/>
            <a:ext cx="2592916" cy="1129000"/>
            <a:chOff x="816" y="1207"/>
            <a:chExt cx="907" cy="653"/>
          </a:xfrm>
        </p:grpSpPr>
        <p:pic>
          <p:nvPicPr>
            <p:cNvPr id="482317" name="Picture 13" descr="0209">
              <a:hlinkClick r:id="rId4" action="ppaction://hlinksldjump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207"/>
              <a:ext cx="907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18" name="Text Box 14">
              <a:hlinkClick r:id="rId4" action="ppaction://hlinksldjump" highlightClick="1">
                <a:snd r:embed="rId9" name="CAMERA.WAV"/>
              </a:hlinkClick>
              <a:hlinkHover r:id="" action="ppaction://noaction">
                <a:snd r:embed="rId10" name="Drip02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924" y="1303"/>
              <a:ext cx="62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3175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磁场</a:t>
              </a:r>
              <a:endParaRPr lang="zh-CN" altLang="en-US" sz="3175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19" name="Group 15"/>
          <p:cNvGrpSpPr/>
          <p:nvPr/>
        </p:nvGrpSpPr>
        <p:grpSpPr bwMode="auto">
          <a:xfrm>
            <a:off x="7485135" y="2679347"/>
            <a:ext cx="1876999" cy="1175816"/>
            <a:chOff x="4191" y="1253"/>
            <a:chExt cx="979" cy="653"/>
          </a:xfrm>
        </p:grpSpPr>
        <p:pic>
          <p:nvPicPr>
            <p:cNvPr id="482320" name="Picture 16" descr="020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159">
              <a:off x="4263" y="1253"/>
              <a:ext cx="907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21" name="Text Box 17">
              <a:hlinkClick r:id="" action="ppaction://noaction" highlightClick="1">
                <a:snd r:embed="rId6" name="voltage.wav"/>
              </a:hlinkClick>
              <a:hlinkHover r:id="" action="ppaction://noaction">
                <a:snd r:embed="rId7" name="Drip04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4191" y="1335"/>
              <a:ext cx="879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720">
                  <a:solidFill>
                    <a:srgbClr val="863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通电导体的磁场</a:t>
              </a:r>
              <a:endParaRPr lang="zh-CN" altLang="en-US" sz="2720">
                <a:solidFill>
                  <a:srgbClr val="863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22" name="Group 18"/>
          <p:cNvGrpSpPr/>
          <p:nvPr/>
        </p:nvGrpSpPr>
        <p:grpSpPr bwMode="auto">
          <a:xfrm>
            <a:off x="4575276" y="5617986"/>
            <a:ext cx="4528805" cy="1422503"/>
            <a:chOff x="3098" y="2840"/>
            <a:chExt cx="1544" cy="790"/>
          </a:xfrm>
        </p:grpSpPr>
        <p:pic>
          <p:nvPicPr>
            <p:cNvPr id="482323" name="Picture 19" descr="0208">
              <a:hlinkClick r:id="rId4" action="ppaction://hlinksldjump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06798">
              <a:off x="3129" y="2840"/>
              <a:ext cx="1213" cy="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24" name="Text Box 20">
              <a:hlinkClick r:id="" action="ppaction://noaction" highlightClick="1">
                <a:snd r:embed="rId6" name="voltage.wav"/>
              </a:hlinkClick>
              <a:hlinkHover r:id="rId4" action="ppaction://hlinksldjump">
                <a:snd r:embed="rId12" name="Drip01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3098" y="3087"/>
              <a:ext cx="1544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3175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  <a:sym typeface="+mn-ea"/>
                </a:rPr>
                <a:t>磁场对运动电荷的作用</a:t>
              </a:r>
              <a:endParaRPr lang="zh-CN" altLang="en-US" sz="3175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endParaRPr>
            </a:p>
          </p:txBody>
        </p:sp>
      </p:grpSp>
      <p:pic>
        <p:nvPicPr>
          <p:cNvPr id="482325" name="Picture 21" descr="BS00554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65" y="2247194"/>
            <a:ext cx="2448866" cy="18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2326" name="Group 22"/>
          <p:cNvGrpSpPr/>
          <p:nvPr/>
        </p:nvGrpSpPr>
        <p:grpSpPr bwMode="auto">
          <a:xfrm>
            <a:off x="1003579" y="5865365"/>
            <a:ext cx="3417608" cy="777875"/>
            <a:chOff x="796" y="2830"/>
            <a:chExt cx="1898" cy="653"/>
          </a:xfrm>
        </p:grpSpPr>
        <p:pic>
          <p:nvPicPr>
            <p:cNvPr id="482327" name="Picture 23" descr="0209">
              <a:hlinkClick r:id="rId4" action="ppaction://hlinksldjump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2830"/>
              <a:ext cx="907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28" name="Text Box 24">
              <a:hlinkClick r:id="" action="ppaction://noaction" highlightClick="1">
                <a:snd r:embed="rId6" name="voltage.wav"/>
              </a:hlinkClick>
              <a:hlinkHover r:id="" action="ppaction://noaction">
                <a:snd r:embed="rId10" name="Drip02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796" y="2885"/>
              <a:ext cx="189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270">
                  <a:solidFill>
                    <a:srgbClr val="006F6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  <a:sym typeface="+mn-ea"/>
                </a:rPr>
                <a:t>磁场对通电导体的作用</a:t>
              </a:r>
              <a:endParaRPr lang="zh-CN" altLang="en-US" sz="227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6995" y="1584960"/>
            <a:ext cx="1638935" cy="7893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535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小结：</a:t>
            </a:r>
            <a:endParaRPr lang="zh-CN" altLang="en-US" sz="4535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158115" y="-287020"/>
            <a:ext cx="9100185" cy="7920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70485" y="1440815"/>
            <a:ext cx="44462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一、磁场和磁力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950595" y="2160905"/>
            <a:ext cx="44196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1、磁体及其特点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70" name="TextBox 4"/>
          <p:cNvSpPr txBox="1"/>
          <p:nvPr/>
        </p:nvSpPr>
        <p:spPr>
          <a:xfrm>
            <a:off x="158750" y="4393565"/>
            <a:ext cx="103936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磁体：具有磁性的物体叫做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磁体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</a:pPr>
            <a:endParaRPr lang="zh-CN" altLang="en-US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360" y="3096895"/>
            <a:ext cx="103593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磁性：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物体能够吸引铁、镍、钴等金属及其合金的性质叫做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磁性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2800" b="1"/>
          </a:p>
        </p:txBody>
      </p:sp>
      <p:sp>
        <p:nvSpPr>
          <p:cNvPr id="3" name="TextBox 4"/>
          <p:cNvSpPr txBox="1"/>
          <p:nvPr/>
        </p:nvSpPr>
        <p:spPr>
          <a:xfrm>
            <a:off x="86995" y="5905500"/>
            <a:ext cx="10393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它分为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天然磁体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人造磁体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两类。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544195" y="1744345"/>
            <a:ext cx="9242425" cy="6047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5720" y="355600"/>
            <a:ext cx="8714740" cy="772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8" grpId="0" animBg="1"/>
      <p:bldP spid="11268" grpId="0"/>
      <p:bldP spid="11269" grpId="0"/>
      <p:bldP spid="2" grpId="0"/>
      <p:bldP spid="1127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70485" y="1440815"/>
            <a:ext cx="44462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一、磁场和磁感线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950595" y="2089150"/>
            <a:ext cx="44196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1、磁体及其特点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12291" name="TextBox 2"/>
          <p:cNvSpPr txBox="1"/>
          <p:nvPr/>
        </p:nvSpPr>
        <p:spPr>
          <a:xfrm>
            <a:off x="266700" y="2840990"/>
            <a:ext cx="45593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磁体的主要特性：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2" name="TextBox 3"/>
          <p:cNvSpPr txBox="1"/>
          <p:nvPr/>
        </p:nvSpPr>
        <p:spPr>
          <a:xfrm>
            <a:off x="312420" y="3601085"/>
            <a:ext cx="1008570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磁体两端的磁性最强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，具有指向南北极的特性。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通常把指北的一端叫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北极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来表示，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指南的一端叫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南极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来表示。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该两端统称为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磁极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3" name="TextBox 4"/>
          <p:cNvSpPr txBox="1"/>
          <p:nvPr/>
        </p:nvSpPr>
        <p:spPr>
          <a:xfrm>
            <a:off x="86995" y="5545455"/>
            <a:ext cx="1031113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同名磁极互相排斥，异名磁极互相吸引。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磁极之间存在的这种相互吸引或排斥的作用力叫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磁力。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622800" y="1945005"/>
            <a:ext cx="5734685" cy="2160270"/>
          </a:xfrm>
          <a:prstGeom prst="wedgeRoundRectCallout">
            <a:avLst>
              <a:gd name="adj1" fmla="val -71260"/>
              <a:gd name="adj2" fmla="val 986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任何磁体都仅具有两个磁极，而且无论怎么分割，它总是成对出现并且强度相等，不存在独立的S极和N极。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en-US" sz="28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-93980" y="3920490"/>
            <a:ext cx="4429125" cy="2056765"/>
          </a:xfrm>
          <a:prstGeom prst="wedgeEllipseCallout">
            <a:avLst>
              <a:gd name="adj1" fmla="val 135714"/>
              <a:gd name="adj2" fmla="val 63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两磁极并没有直接接触，它们怎么实现相互作用力的？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0"/>
      <p:bldP spid="12291" grpId="0"/>
      <p:bldP spid="12292" grpId="0"/>
      <p:bldP spid="6" grpId="0" bldLvl="0" animBg="1"/>
      <p:bldP spid="6" grpId="1" bldLvl="0" animBg="1"/>
      <p:bldP spid="1229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75570" cy="7719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14605" y="1239520"/>
            <a:ext cx="44462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一、磁场和磁感线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878840" y="1800860"/>
            <a:ext cx="44196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2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、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磁场和磁力线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13316" name="TextBox 3"/>
          <p:cNvSpPr txBox="1"/>
          <p:nvPr/>
        </p:nvSpPr>
        <p:spPr>
          <a:xfrm>
            <a:off x="55880" y="2665095"/>
            <a:ext cx="102863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磁场：磁极之间相互作用的磁力，不是在磁极之间直接发生的，而是通过一种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特殊的物质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来传递的，这种物质就称为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磁场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2567305" y="576580"/>
            <a:ext cx="7630160" cy="2160270"/>
          </a:xfrm>
          <a:prstGeom prst="wedgeRoundRectCallout">
            <a:avLst>
              <a:gd name="adj1" fmla="val 28865"/>
              <a:gd name="adj2" fmla="val 77366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磁场的特点：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algn="ctr"/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磁场看不见摸不着没有具体形态，但客观存在。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algn="ctr"/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具有力和能量的性能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algn="ctr"/>
            <a:endParaRPr lang="zh-CN" altLang="en-US" sz="2800" b="1">
              <a:solidFill>
                <a:schemeClr val="tx1"/>
              </a:solidFill>
            </a:endParaRPr>
          </a:p>
          <a:p>
            <a:pPr algn="ctr"/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-65405" y="4537075"/>
            <a:ext cx="5884545" cy="1872615"/>
          </a:xfrm>
          <a:prstGeom prst="wedgeEllipseCallout">
            <a:avLst>
              <a:gd name="adj1" fmla="val 98408"/>
              <a:gd name="adj2" fmla="val -11344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为了磁场具现化</a:t>
            </a:r>
            <a:endParaRPr lang="zh-CN" altLang="en-US" sz="3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algn="ctr"/>
            <a:r>
              <a:rPr lang="en-US" altLang="zh-CN" sz="3600" b="1">
                <a:solidFill>
                  <a:srgbClr val="FF0000"/>
                </a:solidFill>
              </a:rPr>
              <a:t>“</a:t>
            </a:r>
            <a:r>
              <a:rPr lang="zh-CN" altLang="en-US" sz="3600" b="1">
                <a:solidFill>
                  <a:srgbClr val="FF0000"/>
                </a:solidFill>
              </a:rPr>
              <a:t>物理模型</a:t>
            </a:r>
            <a:r>
              <a:rPr lang="en-US" altLang="zh-CN" sz="3600" b="1">
                <a:solidFill>
                  <a:srgbClr val="FF0000"/>
                </a:solidFill>
              </a:rPr>
              <a:t>”-</a:t>
            </a:r>
            <a:r>
              <a:rPr lang="zh-CN" altLang="en-US" sz="3600" b="1">
                <a:solidFill>
                  <a:srgbClr val="FF0000"/>
                </a:solidFill>
              </a:rPr>
              <a:t>磁感</a:t>
            </a:r>
            <a:r>
              <a:rPr lang="en-US" altLang="zh-CN" sz="3600" b="1">
                <a:solidFill>
                  <a:srgbClr val="FF0000"/>
                </a:solidFill>
              </a:rPr>
              <a:t> </a:t>
            </a:r>
            <a:r>
              <a:rPr lang="zh-CN" altLang="en-US" sz="3600" b="1">
                <a:solidFill>
                  <a:srgbClr val="FF0000"/>
                </a:solidFill>
              </a:rPr>
              <a:t>线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0"/>
      <p:bldP spid="13316" grpId="0"/>
      <p:bldP spid="2" grpId="0" bldLvl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1706880" y="3920490"/>
            <a:ext cx="6348095" cy="3754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70485" y="1440815"/>
            <a:ext cx="44462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一、磁场和磁感线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950595" y="2160905"/>
            <a:ext cx="44196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2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、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磁场和磁力线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13317" name="TextBox 4"/>
          <p:cNvSpPr txBox="1"/>
          <p:nvPr/>
        </p:nvSpPr>
        <p:spPr>
          <a:xfrm>
            <a:off x="0" y="3169285"/>
            <a:ext cx="10248900" cy="1160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磁力线：磁力线这一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假想曲线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更形象地描述了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磁场的分布、大小及方向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33655" y="816610"/>
            <a:ext cx="5946775" cy="3504565"/>
          </a:xfrm>
          <a:prstGeom prst="wedgeRoundRectCallout">
            <a:avLst>
              <a:gd name="adj1" fmla="val 39543"/>
              <a:gd name="adj2" fmla="val 72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磁感线特点：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A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、磁感线是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在磁体外部是从</a:t>
            </a:r>
            <a:r>
              <a:rPr lang="en-US" altLang="zh-CN" sz="40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N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极指向</a:t>
            </a:r>
            <a:r>
              <a:rPr lang="en-US" altLang="zh-CN" sz="40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S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极，</a:t>
            </a:r>
            <a:r>
              <a:rPr lang="zh-CN" alt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在</a:t>
            </a:r>
            <a:r>
              <a:rPr lang="zh-CN" alt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磁体内部是从</a:t>
            </a:r>
            <a:r>
              <a:rPr lang="en-US" altLang="zh-CN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S</a:t>
            </a:r>
            <a:r>
              <a:rPr lang="zh-CN" alt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极指向</a:t>
            </a:r>
            <a:r>
              <a:rPr lang="en-US" altLang="zh-CN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N</a:t>
            </a:r>
            <a:r>
              <a:rPr lang="zh-CN" alt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极，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不相交、不重合的闭合曲线簇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5559425" y="635000"/>
            <a:ext cx="4516120" cy="2534285"/>
          </a:xfrm>
          <a:prstGeom prst="wedgeRoundRectCallout">
            <a:avLst>
              <a:gd name="adj1" fmla="val -36979"/>
              <a:gd name="adj2" fmla="val 124492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B、磁感线上任一点的</a:t>
            </a:r>
            <a:r>
              <a:rPr lang="en-US" altLang="zh-CN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切线方向</a:t>
            </a:r>
            <a:r>
              <a:rPr lang="en-US" altLang="zh-CN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即为该点的</a:t>
            </a:r>
            <a:r>
              <a:rPr lang="en-US" altLang="zh-CN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磁场方向</a:t>
            </a:r>
            <a:endParaRPr lang="en-US" altLang="zh-CN" sz="4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-1270" y="4430395"/>
            <a:ext cx="3833495" cy="2842895"/>
          </a:xfrm>
          <a:prstGeom prst="wedgeRoundRectCallout">
            <a:avLst>
              <a:gd name="adj1" fmla="val 112746"/>
              <a:gd name="adj2" fmla="val 1084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C、磁感线的稀密程度反映了磁场的强弱</a:t>
            </a:r>
            <a:r>
              <a:rPr lang="zh-CN" altLang="en-US" sz="4000" b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。</a:t>
            </a:r>
            <a:endParaRPr lang="zh-CN" altLang="en-US" sz="4000" b="1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595745" y="4612640"/>
            <a:ext cx="3811905" cy="3020695"/>
          </a:xfrm>
          <a:prstGeom prst="wedgeRoundRectCallout">
            <a:avLst>
              <a:gd name="adj1" fmla="val -62027"/>
              <a:gd name="adj2" fmla="val 4000"/>
              <a:gd name="adj3" fmla="val 16667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D、若有导磁材料，磁感线会穿过导磁材料。</a:t>
            </a:r>
            <a:endParaRPr lang="en-US" altLang="zh-CN" sz="4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磁屏蔽</a:t>
            </a:r>
            <a:endParaRPr lang="en-US" alt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" y="374015"/>
            <a:ext cx="9592945" cy="722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33655" y="67945"/>
            <a:ext cx="10457815" cy="771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0"/>
      <p:bldP spid="13317" grpId="0"/>
      <p:bldP spid="2" grpId="0" bldLvl="0" animBg="1"/>
      <p:bldP spid="2" grpId="1" bldLvl="0" animBg="1"/>
      <p:bldP spid="3" grpId="0" bldLvl="0" animBg="1"/>
      <p:bldP spid="3" grpId="1" bldLvl="0" animBg="1"/>
      <p:bldP spid="4" grpId="0" bldLvl="0" animBg="1"/>
      <p:bldP spid="4" grpId="1" bldLvl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b49774ce-2a75-4469-8721-5694050b6a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4537075"/>
            <a:ext cx="4920615" cy="3270250"/>
          </a:xfrm>
          <a:prstGeom prst="rect">
            <a:avLst/>
          </a:prstGeom>
        </p:spPr>
      </p:pic>
      <p:sp>
        <p:nvSpPr>
          <p:cNvPr id="11267" name="TextBox 1"/>
          <p:cNvSpPr txBox="1"/>
          <p:nvPr/>
        </p:nvSpPr>
        <p:spPr>
          <a:xfrm>
            <a:off x="0" y="287338"/>
            <a:ext cx="9210675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500" dirty="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5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6360" y="1224915"/>
            <a:ext cx="44462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二、电流的磁场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590550" y="1729105"/>
            <a:ext cx="60064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1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、通电直导线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50503" y="648970"/>
            <a:ext cx="358267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3.1 电流的磁场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97343" y="635"/>
            <a:ext cx="710184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defTabSz="914400" latinLnBrk="1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第三章  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磁场及其与电流的作用</a:t>
            </a:r>
            <a:endParaRPr kumimoji="1" lang="zh-CN" altLang="en-US" sz="4000" b="1" kern="1200" cap="none" spc="0" normalizeH="0" baseline="0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14340" name="TextBox 3"/>
          <p:cNvSpPr txBox="1"/>
          <p:nvPr/>
        </p:nvSpPr>
        <p:spPr>
          <a:xfrm>
            <a:off x="0" y="3491865"/>
            <a:ext cx="1032319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通电导体的周围与永久磁体一样也存在磁场，这种现象称为</a:t>
            </a: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电流的磁效应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。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15265" y="2358390"/>
            <a:ext cx="100088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1820</a:t>
            </a:r>
            <a:r>
              <a:rPr lang="zh-CN" alt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年，丹麦奥斯特发现电流的磁效应。</a:t>
            </a:r>
            <a:endParaRPr lang="zh-CN" alt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7" name="图片 6" descr="163b5d1e-6578-46b0-bbd4-2daf7193f47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85" y="4497070"/>
            <a:ext cx="3300730" cy="29260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5505" y="2982595"/>
            <a:ext cx="2847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590550" y="2449195"/>
            <a:ext cx="2807970" cy="2303780"/>
          </a:xfrm>
          <a:prstGeom prst="wedgeRoundRectCallout">
            <a:avLst>
              <a:gd name="adj1" fmla="val 78109"/>
              <a:gd name="adj2" fmla="val 756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磁场的强弱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和通电导体的</a:t>
            </a:r>
            <a:r>
              <a:rPr lang="zh-CN" altLang="en-US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电流大小有关</a:t>
            </a:r>
            <a:endParaRPr lang="zh-CN" altLang="en-US" sz="3600"/>
          </a:p>
        </p:txBody>
      </p:sp>
      <p:sp>
        <p:nvSpPr>
          <p:cNvPr id="11" name="圆角矩形标注 10"/>
          <p:cNvSpPr/>
          <p:nvPr/>
        </p:nvSpPr>
        <p:spPr>
          <a:xfrm>
            <a:off x="5631180" y="2305050"/>
            <a:ext cx="3399790" cy="2016125"/>
          </a:xfrm>
          <a:prstGeom prst="wedgeRoundRectCallout">
            <a:avLst>
              <a:gd name="adj1" fmla="val -90299"/>
              <a:gd name="adj2" fmla="val 115196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磁场的强弱</a:t>
            </a:r>
            <a:r>
              <a:rPr lang="zh-CN" altLang="en-US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还与通电导体的距离有关</a:t>
            </a:r>
            <a:endParaRPr lang="zh-CN" altLang="en-US" sz="3600"/>
          </a:p>
        </p:txBody>
      </p:sp>
      <p:sp>
        <p:nvSpPr>
          <p:cNvPr id="12" name="圆角矩形标注 11"/>
          <p:cNvSpPr/>
          <p:nvPr/>
        </p:nvSpPr>
        <p:spPr>
          <a:xfrm>
            <a:off x="2589530" y="2543810"/>
            <a:ext cx="3041650" cy="2065655"/>
          </a:xfrm>
          <a:prstGeom prst="wedgeRoundRectCallout">
            <a:avLst>
              <a:gd name="adj1" fmla="val 101826"/>
              <a:gd name="adj2" fmla="val 90586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电流的磁场是以导线为圆心的同心圆</a:t>
            </a:r>
            <a:endParaRPr lang="zh-CN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1454785" y="6121400"/>
            <a:ext cx="3888105" cy="1440180"/>
          </a:xfrm>
          <a:prstGeom prst="wedgeEllipseCallout">
            <a:avLst>
              <a:gd name="adj1" fmla="val 19769"/>
              <a:gd name="adj2" fmla="val -88403"/>
            </a:avLst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磁感线的方向的判定？</a:t>
            </a:r>
            <a:endParaRPr lang="zh-CN" altLang="en-US" sz="3600" b="1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8" grpId="0" bldLvl="0" animBg="1"/>
      <p:bldP spid="11268" grpId="0"/>
      <p:bldP spid="11269" grpId="0"/>
      <p:bldP spid="14340" grpId="0"/>
      <p:bldP spid="5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1_2">
  <a:themeElements>
    <a:clrScheme name="1_2 3">
      <a:dk1>
        <a:srgbClr val="000000"/>
      </a:dk1>
      <a:lt1>
        <a:srgbClr val="FFFFFF"/>
      </a:lt1>
      <a:dk2>
        <a:srgbClr val="FFFFFF"/>
      </a:dk2>
      <a:lt2>
        <a:srgbClr val="4D4D4D"/>
      </a:lt2>
      <a:accent1>
        <a:srgbClr val="7067AF"/>
      </a:accent1>
      <a:accent2>
        <a:srgbClr val="99CCFF"/>
      </a:accent2>
      <a:accent3>
        <a:srgbClr val="FFFFFF"/>
      </a:accent3>
      <a:accent4>
        <a:srgbClr val="000000"/>
      </a:accent4>
      <a:accent5>
        <a:srgbClr val="BBB8D4"/>
      </a:accent5>
      <a:accent6>
        <a:srgbClr val="8AB9E7"/>
      </a:accent6>
      <a:hlink>
        <a:srgbClr val="CCCCFF"/>
      </a:hlink>
      <a:folHlink>
        <a:srgbClr val="C68DFF"/>
      </a:folHlink>
    </a:clrScheme>
    <a:fontScheme name="1_2">
      <a:majorFont>
        <a:latin typeface="Gulim"/>
        <a:ea typeface="宋体"/>
        <a:cs typeface=""/>
      </a:majorFont>
      <a:minorFont>
        <a:latin typeface="Guli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2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2">
  <a:themeElements>
    <a:clrScheme name="2_2 3">
      <a:dk1>
        <a:srgbClr val="000000"/>
      </a:dk1>
      <a:lt1>
        <a:srgbClr val="FFFFFF"/>
      </a:lt1>
      <a:dk2>
        <a:srgbClr val="FFFFFF"/>
      </a:dk2>
      <a:lt2>
        <a:srgbClr val="4D4D4D"/>
      </a:lt2>
      <a:accent1>
        <a:srgbClr val="7067AF"/>
      </a:accent1>
      <a:accent2>
        <a:srgbClr val="99CCFF"/>
      </a:accent2>
      <a:accent3>
        <a:srgbClr val="FFFFFF"/>
      </a:accent3>
      <a:accent4>
        <a:srgbClr val="000000"/>
      </a:accent4>
      <a:accent5>
        <a:srgbClr val="BBB8D4"/>
      </a:accent5>
      <a:accent6>
        <a:srgbClr val="8AB9E7"/>
      </a:accent6>
      <a:hlink>
        <a:srgbClr val="CCCCFF"/>
      </a:hlink>
      <a:folHlink>
        <a:srgbClr val="C68DFF"/>
      </a:folHlink>
    </a:clrScheme>
    <a:fontScheme name="2_2">
      <a:majorFont>
        <a:latin typeface="Gulim"/>
        <a:ea typeface="宋体"/>
        <a:cs typeface=""/>
      </a:majorFont>
      <a:minorFont>
        <a:latin typeface="Guli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2">
  <a:themeElements>
    <a:clrScheme name="3_2 3">
      <a:dk1>
        <a:srgbClr val="000000"/>
      </a:dk1>
      <a:lt1>
        <a:srgbClr val="FFFFFF"/>
      </a:lt1>
      <a:dk2>
        <a:srgbClr val="FFFFFF"/>
      </a:dk2>
      <a:lt2>
        <a:srgbClr val="4D4D4D"/>
      </a:lt2>
      <a:accent1>
        <a:srgbClr val="7067AF"/>
      </a:accent1>
      <a:accent2>
        <a:srgbClr val="99CCFF"/>
      </a:accent2>
      <a:accent3>
        <a:srgbClr val="FFFFFF"/>
      </a:accent3>
      <a:accent4>
        <a:srgbClr val="000000"/>
      </a:accent4>
      <a:accent5>
        <a:srgbClr val="BBB8D4"/>
      </a:accent5>
      <a:accent6>
        <a:srgbClr val="8AB9E7"/>
      </a:accent6>
      <a:hlink>
        <a:srgbClr val="CCCCFF"/>
      </a:hlink>
      <a:folHlink>
        <a:srgbClr val="C68DFF"/>
      </a:folHlink>
    </a:clrScheme>
    <a:fontScheme name="3_2">
      <a:majorFont>
        <a:latin typeface="Gulim"/>
        <a:ea typeface="宋体"/>
        <a:cs typeface=""/>
      </a:majorFont>
      <a:minorFont>
        <a:latin typeface="Guli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4886</Words>
  <Application>WPS 演示</Application>
  <PresentationFormat>自定义</PresentationFormat>
  <Paragraphs>746</Paragraphs>
  <Slides>45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45</vt:i4>
      </vt:variant>
    </vt:vector>
  </HeadingPairs>
  <TitlesOfParts>
    <vt:vector size="70" baseType="lpstr">
      <vt:lpstr>Arial</vt:lpstr>
      <vt:lpstr>宋体</vt:lpstr>
      <vt:lpstr>Wingdings</vt:lpstr>
      <vt:lpstr>Gulim</vt:lpstr>
      <vt:lpstr>黑体</vt:lpstr>
      <vt:lpstr>Calibri</vt:lpstr>
      <vt:lpstr>方正舒体</vt:lpstr>
      <vt:lpstr>隶书</vt:lpstr>
      <vt:lpstr>微软雅黑</vt:lpstr>
      <vt:lpstr>Arial Unicode MS</vt:lpstr>
      <vt:lpstr>1_2</vt:lpstr>
      <vt:lpstr>2_2</vt:lpstr>
      <vt:lpstr>3_2</vt:lpstr>
      <vt:lpstr>自定义设计方案</vt:lpstr>
      <vt:lpstr>1_自定义设计方案</vt:lpstr>
      <vt:lpstr>默认设计模板</vt:lpstr>
      <vt:lpstr>MS_ClipArt_Gallery.2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/>
  <cp:lastModifiedBy>张伟</cp:lastModifiedBy>
  <cp:revision>137</cp:revision>
  <dcterms:created xsi:type="dcterms:W3CDTF">2024-11-19T07:24:00Z</dcterms:created>
  <dcterms:modified xsi:type="dcterms:W3CDTF">2024-12-03T07:17:58Z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3868F6F88267434688E7A5A7A74D2066</vt:lpwstr>
  </property>
  <property fmtid="{D5CDD505-2E9C-101B-9397-08002B2CF9AE}" pid="3" name="KSOProductBuildVer">
    <vt:lpwstr>2052-11.8.2.11813</vt:lpwstr>
  </property>
</Properties>
</file>