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60" r:id="rId3"/>
    <p:sldId id="263" r:id="rId4"/>
    <p:sldId id="264" r:id="rId6"/>
    <p:sldId id="265" r:id="rId7"/>
    <p:sldId id="318" r:id="rId8"/>
    <p:sldId id="319" r:id="rId9"/>
    <p:sldId id="320" r:id="rId10"/>
    <p:sldId id="266" r:id="rId11"/>
    <p:sldId id="321" r:id="rId12"/>
    <p:sldId id="322" r:id="rId13"/>
    <p:sldId id="323" r:id="rId14"/>
    <p:sldId id="324" r:id="rId15"/>
    <p:sldId id="325" r:id="rId16"/>
    <p:sldId id="326" r:id="rId17"/>
    <p:sldId id="327" r:id="rId18"/>
    <p:sldId id="328" r:id="rId19"/>
    <p:sldId id="269" r:id="rId20"/>
    <p:sldId id="329" r:id="rId21"/>
    <p:sldId id="330" r:id="rId22"/>
    <p:sldId id="331" r:id="rId23"/>
    <p:sldId id="315" r:id="rId24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683" autoAdjust="0"/>
    <p:restoredTop sz="94660"/>
  </p:normalViewPr>
  <p:slideViewPr>
    <p:cSldViewPr>
      <p:cViewPr>
        <p:scale>
          <a:sx n="87" d="100"/>
          <a:sy n="87" d="100"/>
        </p:scale>
        <p:origin x="-852" y="-12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0" d="100"/>
          <a:sy n="70" d="100"/>
        </p:scale>
        <p:origin x="-3096" y="-77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B7A30B-FF53-43C4-8365-1861EAD1F1A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F519D8-E09E-4024-92CE-4CC73F84ABA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598762-771D-4307-9DB0-9BB9724FF49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598762-771D-4307-9DB0-9BB9724FF49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598762-771D-4307-9DB0-9BB9724FF49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598762-771D-4307-9DB0-9BB9724FF49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598762-771D-4307-9DB0-9BB9724FF49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598762-771D-4307-9DB0-9BB9724FF49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598762-771D-4307-9DB0-9BB9724FF49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598762-771D-4307-9DB0-9BB9724FF49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598762-771D-4307-9DB0-9BB9724FF49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598762-771D-4307-9DB0-9BB9724FF49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598762-771D-4307-9DB0-9BB9724FF49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598762-771D-4307-9DB0-9BB9724FF49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598762-771D-4307-9DB0-9BB9724FF49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598762-771D-4307-9DB0-9BB9724FF49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598762-771D-4307-9DB0-9BB9724FF49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598762-771D-4307-9DB0-9BB9724FF49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598762-771D-4307-9DB0-9BB9724FF49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598762-771D-4307-9DB0-9BB9724FF49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598762-771D-4307-9DB0-9BB9724FF49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598762-771D-4307-9DB0-9BB9724FF49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1328057" y="1001486"/>
            <a:ext cx="2797628" cy="2978604"/>
          </a:xfrm>
          <a:custGeom>
            <a:avLst/>
            <a:gdLst>
              <a:gd name="connsiteX0" fmla="*/ 0 w 3730171"/>
              <a:gd name="connsiteY0" fmla="*/ 0 h 3971472"/>
              <a:gd name="connsiteX1" fmla="*/ 3730171 w 3730171"/>
              <a:gd name="connsiteY1" fmla="*/ 0 h 3971472"/>
              <a:gd name="connsiteX2" fmla="*/ 3730171 w 3730171"/>
              <a:gd name="connsiteY2" fmla="*/ 3971472 h 3971472"/>
              <a:gd name="connsiteX3" fmla="*/ 0 w 3730171"/>
              <a:gd name="connsiteY3" fmla="*/ 3971472 h 3971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30171" h="3971472">
                <a:moveTo>
                  <a:pt x="0" y="0"/>
                </a:moveTo>
                <a:lnTo>
                  <a:pt x="3730171" y="0"/>
                </a:lnTo>
                <a:lnTo>
                  <a:pt x="3730171" y="3971472"/>
                </a:lnTo>
                <a:lnTo>
                  <a:pt x="0" y="3971472"/>
                </a:lnTo>
                <a:close/>
              </a:path>
            </a:pathLst>
          </a:custGeom>
          <a:ln w="28575">
            <a:solidFill>
              <a:schemeClr val="bg1">
                <a:lumMod val="75000"/>
              </a:schemeClr>
            </a:solidFill>
          </a:ln>
        </p:spPr>
        <p:txBody>
          <a:bodyPr wrap="square" lIns="68580" tIns="34290" rIns="68580" bIns="34290">
            <a:noAutofit/>
          </a:bodyPr>
          <a:lstStyle>
            <a:lvl1pPr>
              <a:defRPr>
                <a:latin typeface="印品黑体" panose="00000500000000000000" pitchFamily="2" charset="-122"/>
              </a:defRPr>
            </a:lvl1pPr>
          </a:lstStyle>
          <a:p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9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8" y="0"/>
            <a:ext cx="9126084" cy="51435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microsoft.com/office/2007/relationships/hdphoto" Target="../media/image5.wdp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slide" Target="slide2.xml"/><Relationship Id="rId1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slide" Target="slide2.xml"/><Relationship Id="rId1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2.xml"/><Relationship Id="rId5" Type="http://schemas.openxmlformats.org/officeDocument/2006/relationships/slide" Target="slide16.xml"/><Relationship Id="rId4" Type="http://schemas.openxmlformats.org/officeDocument/2006/relationships/slide" Target="slide11.xml"/><Relationship Id="rId3" Type="http://schemas.openxmlformats.org/officeDocument/2006/relationships/slide" Target="slide7.xml"/><Relationship Id="rId2" Type="http://schemas.openxmlformats.org/officeDocument/2006/relationships/slide" Target="slide19.xml"/><Relationship Id="rId1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0.emf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slide" Target="slide2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9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slide" Target="slide2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5240179"/>
          </a:xfrm>
          <a:prstGeom prst="rect">
            <a:avLst/>
          </a:prstGeom>
          <a:pattFill prst="pct90">
            <a:fgClr>
              <a:srgbClr val="5497D4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423580" y="347685"/>
            <a:ext cx="8225873" cy="4448131"/>
            <a:chOff x="564772" y="463579"/>
            <a:chExt cx="10967831" cy="5930841"/>
          </a:xfrm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grpSpPr>
        <p:sp>
          <p:nvSpPr>
            <p:cNvPr id="47" name="任意多边形: 形状 46"/>
            <p:cNvSpPr/>
            <p:nvPr/>
          </p:nvSpPr>
          <p:spPr>
            <a:xfrm>
              <a:off x="659396" y="463579"/>
              <a:ext cx="10873207" cy="5930841"/>
            </a:xfrm>
            <a:custGeom>
              <a:avLst/>
              <a:gdLst>
                <a:gd name="connsiteX0" fmla="*/ 565211 w 10873207"/>
                <a:gd name="connsiteY0" fmla="*/ 4761492 h 5930841"/>
                <a:gd name="connsiteX1" fmla="*/ 252027 w 10873207"/>
                <a:gd name="connsiteY1" fmla="*/ 5074676 h 5930841"/>
                <a:gd name="connsiteX2" fmla="*/ 565211 w 10873207"/>
                <a:gd name="connsiteY2" fmla="*/ 5387860 h 5930841"/>
                <a:gd name="connsiteX3" fmla="*/ 878395 w 10873207"/>
                <a:gd name="connsiteY3" fmla="*/ 5074676 h 5930841"/>
                <a:gd name="connsiteX4" fmla="*/ 565211 w 10873207"/>
                <a:gd name="connsiteY4" fmla="*/ 4761492 h 5930841"/>
                <a:gd name="connsiteX5" fmla="*/ 565211 w 10873207"/>
                <a:gd name="connsiteY5" fmla="*/ 3736411 h 5930841"/>
                <a:gd name="connsiteX6" fmla="*/ 252027 w 10873207"/>
                <a:gd name="connsiteY6" fmla="*/ 4049595 h 5930841"/>
                <a:gd name="connsiteX7" fmla="*/ 565211 w 10873207"/>
                <a:gd name="connsiteY7" fmla="*/ 4362779 h 5930841"/>
                <a:gd name="connsiteX8" fmla="*/ 878395 w 10873207"/>
                <a:gd name="connsiteY8" fmla="*/ 4049595 h 5930841"/>
                <a:gd name="connsiteX9" fmla="*/ 565211 w 10873207"/>
                <a:gd name="connsiteY9" fmla="*/ 3736411 h 5930841"/>
                <a:gd name="connsiteX10" fmla="*/ 565212 w 10873207"/>
                <a:gd name="connsiteY10" fmla="*/ 2711330 h 5930841"/>
                <a:gd name="connsiteX11" fmla="*/ 252028 w 10873207"/>
                <a:gd name="connsiteY11" fmla="*/ 3024513 h 5930841"/>
                <a:gd name="connsiteX12" fmla="*/ 565212 w 10873207"/>
                <a:gd name="connsiteY12" fmla="*/ 3337697 h 5930841"/>
                <a:gd name="connsiteX13" fmla="*/ 878396 w 10873207"/>
                <a:gd name="connsiteY13" fmla="*/ 3024513 h 5930841"/>
                <a:gd name="connsiteX14" fmla="*/ 565212 w 10873207"/>
                <a:gd name="connsiteY14" fmla="*/ 2711330 h 5930841"/>
                <a:gd name="connsiteX15" fmla="*/ 565212 w 10873207"/>
                <a:gd name="connsiteY15" fmla="*/ 1686247 h 5930841"/>
                <a:gd name="connsiteX16" fmla="*/ 252028 w 10873207"/>
                <a:gd name="connsiteY16" fmla="*/ 1999431 h 5930841"/>
                <a:gd name="connsiteX17" fmla="*/ 565212 w 10873207"/>
                <a:gd name="connsiteY17" fmla="*/ 2312615 h 5930841"/>
                <a:gd name="connsiteX18" fmla="*/ 878396 w 10873207"/>
                <a:gd name="connsiteY18" fmla="*/ 1999431 h 5930841"/>
                <a:gd name="connsiteX19" fmla="*/ 565212 w 10873207"/>
                <a:gd name="connsiteY19" fmla="*/ 1686247 h 5930841"/>
                <a:gd name="connsiteX20" fmla="*/ 565212 w 10873207"/>
                <a:gd name="connsiteY20" fmla="*/ 661165 h 5930841"/>
                <a:gd name="connsiteX21" fmla="*/ 252028 w 10873207"/>
                <a:gd name="connsiteY21" fmla="*/ 974350 h 5930841"/>
                <a:gd name="connsiteX22" fmla="*/ 565212 w 10873207"/>
                <a:gd name="connsiteY22" fmla="*/ 1287534 h 5930841"/>
                <a:gd name="connsiteX23" fmla="*/ 878396 w 10873207"/>
                <a:gd name="connsiteY23" fmla="*/ 974350 h 5930841"/>
                <a:gd name="connsiteX24" fmla="*/ 565212 w 10873207"/>
                <a:gd name="connsiteY24" fmla="*/ 661165 h 5930841"/>
                <a:gd name="connsiteX25" fmla="*/ 573394 w 10873207"/>
                <a:gd name="connsiteY25" fmla="*/ 0 h 5930841"/>
                <a:gd name="connsiteX26" fmla="*/ 10299813 w 10873207"/>
                <a:gd name="connsiteY26" fmla="*/ 0 h 5930841"/>
                <a:gd name="connsiteX27" fmla="*/ 10873207 w 10873207"/>
                <a:gd name="connsiteY27" fmla="*/ 573394 h 5930841"/>
                <a:gd name="connsiteX28" fmla="*/ 10873207 w 10873207"/>
                <a:gd name="connsiteY28" fmla="*/ 5357447 h 5930841"/>
                <a:gd name="connsiteX29" fmla="*/ 10299813 w 10873207"/>
                <a:gd name="connsiteY29" fmla="*/ 5930841 h 5930841"/>
                <a:gd name="connsiteX30" fmla="*/ 573394 w 10873207"/>
                <a:gd name="connsiteY30" fmla="*/ 5930841 h 5930841"/>
                <a:gd name="connsiteX31" fmla="*/ 0 w 10873207"/>
                <a:gd name="connsiteY31" fmla="*/ 5357447 h 5930841"/>
                <a:gd name="connsiteX32" fmla="*/ 0 w 10873207"/>
                <a:gd name="connsiteY32" fmla="*/ 573394 h 5930841"/>
                <a:gd name="connsiteX33" fmla="*/ 573394 w 10873207"/>
                <a:gd name="connsiteY33" fmla="*/ 0 h 5930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0873207" h="5930841">
                  <a:moveTo>
                    <a:pt x="565211" y="4761492"/>
                  </a:moveTo>
                  <a:cubicBezTo>
                    <a:pt x="392244" y="4761492"/>
                    <a:pt x="252027" y="4901709"/>
                    <a:pt x="252027" y="5074676"/>
                  </a:cubicBezTo>
                  <a:cubicBezTo>
                    <a:pt x="252027" y="5247643"/>
                    <a:pt x="392244" y="5387860"/>
                    <a:pt x="565211" y="5387860"/>
                  </a:cubicBezTo>
                  <a:cubicBezTo>
                    <a:pt x="738178" y="5387860"/>
                    <a:pt x="878395" y="5247643"/>
                    <a:pt x="878395" y="5074676"/>
                  </a:cubicBezTo>
                  <a:cubicBezTo>
                    <a:pt x="878395" y="4901709"/>
                    <a:pt x="738178" y="4761492"/>
                    <a:pt x="565211" y="4761492"/>
                  </a:cubicBezTo>
                  <a:close/>
                  <a:moveTo>
                    <a:pt x="565211" y="3736411"/>
                  </a:moveTo>
                  <a:cubicBezTo>
                    <a:pt x="392244" y="3736411"/>
                    <a:pt x="252027" y="3876628"/>
                    <a:pt x="252027" y="4049595"/>
                  </a:cubicBezTo>
                  <a:cubicBezTo>
                    <a:pt x="252027" y="4222562"/>
                    <a:pt x="392244" y="4362779"/>
                    <a:pt x="565211" y="4362779"/>
                  </a:cubicBezTo>
                  <a:cubicBezTo>
                    <a:pt x="738178" y="4362779"/>
                    <a:pt x="878395" y="4222562"/>
                    <a:pt x="878395" y="4049595"/>
                  </a:cubicBezTo>
                  <a:cubicBezTo>
                    <a:pt x="878395" y="3876628"/>
                    <a:pt x="738178" y="3736411"/>
                    <a:pt x="565211" y="3736411"/>
                  </a:cubicBezTo>
                  <a:close/>
                  <a:moveTo>
                    <a:pt x="565212" y="2711330"/>
                  </a:moveTo>
                  <a:cubicBezTo>
                    <a:pt x="392245" y="2711330"/>
                    <a:pt x="252028" y="2851546"/>
                    <a:pt x="252028" y="3024513"/>
                  </a:cubicBezTo>
                  <a:cubicBezTo>
                    <a:pt x="252028" y="3197480"/>
                    <a:pt x="392245" y="3337697"/>
                    <a:pt x="565212" y="3337697"/>
                  </a:cubicBezTo>
                  <a:cubicBezTo>
                    <a:pt x="738178" y="3337697"/>
                    <a:pt x="878396" y="3197480"/>
                    <a:pt x="878396" y="3024513"/>
                  </a:cubicBezTo>
                  <a:cubicBezTo>
                    <a:pt x="878396" y="2851546"/>
                    <a:pt x="738178" y="2711330"/>
                    <a:pt x="565212" y="2711330"/>
                  </a:cubicBezTo>
                  <a:close/>
                  <a:moveTo>
                    <a:pt x="565212" y="1686247"/>
                  </a:moveTo>
                  <a:cubicBezTo>
                    <a:pt x="392245" y="1686247"/>
                    <a:pt x="252028" y="1826464"/>
                    <a:pt x="252028" y="1999431"/>
                  </a:cubicBezTo>
                  <a:cubicBezTo>
                    <a:pt x="252028" y="2172398"/>
                    <a:pt x="392245" y="2312615"/>
                    <a:pt x="565212" y="2312615"/>
                  </a:cubicBezTo>
                  <a:cubicBezTo>
                    <a:pt x="738179" y="2312615"/>
                    <a:pt x="878396" y="2172398"/>
                    <a:pt x="878396" y="1999431"/>
                  </a:cubicBezTo>
                  <a:cubicBezTo>
                    <a:pt x="878396" y="1826464"/>
                    <a:pt x="738179" y="1686247"/>
                    <a:pt x="565212" y="1686247"/>
                  </a:cubicBezTo>
                  <a:close/>
                  <a:moveTo>
                    <a:pt x="565212" y="661165"/>
                  </a:moveTo>
                  <a:cubicBezTo>
                    <a:pt x="392245" y="661165"/>
                    <a:pt x="252028" y="801383"/>
                    <a:pt x="252028" y="974350"/>
                  </a:cubicBezTo>
                  <a:cubicBezTo>
                    <a:pt x="252028" y="1147316"/>
                    <a:pt x="392245" y="1287534"/>
                    <a:pt x="565212" y="1287534"/>
                  </a:cubicBezTo>
                  <a:cubicBezTo>
                    <a:pt x="738179" y="1287534"/>
                    <a:pt x="878396" y="1147316"/>
                    <a:pt x="878396" y="974350"/>
                  </a:cubicBezTo>
                  <a:cubicBezTo>
                    <a:pt x="878396" y="801383"/>
                    <a:pt x="738179" y="661165"/>
                    <a:pt x="565212" y="661165"/>
                  </a:cubicBezTo>
                  <a:close/>
                  <a:moveTo>
                    <a:pt x="573394" y="0"/>
                  </a:moveTo>
                  <a:lnTo>
                    <a:pt x="10299813" y="0"/>
                  </a:lnTo>
                  <a:cubicBezTo>
                    <a:pt x="10616490" y="0"/>
                    <a:pt x="10873207" y="256717"/>
                    <a:pt x="10873207" y="573394"/>
                  </a:cubicBezTo>
                  <a:lnTo>
                    <a:pt x="10873207" y="5357447"/>
                  </a:lnTo>
                  <a:cubicBezTo>
                    <a:pt x="10873207" y="5674124"/>
                    <a:pt x="10616490" y="5930841"/>
                    <a:pt x="10299813" y="5930841"/>
                  </a:cubicBezTo>
                  <a:lnTo>
                    <a:pt x="573394" y="5930841"/>
                  </a:lnTo>
                  <a:cubicBezTo>
                    <a:pt x="256717" y="5930841"/>
                    <a:pt x="0" y="5674124"/>
                    <a:pt x="0" y="5357447"/>
                  </a:cubicBezTo>
                  <a:lnTo>
                    <a:pt x="0" y="573394"/>
                  </a:lnTo>
                  <a:cubicBezTo>
                    <a:pt x="0" y="256717"/>
                    <a:pt x="256717" y="0"/>
                    <a:pt x="57339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sx="101000" sy="101000" algn="ctr" rotWithShape="0">
                <a:prstClr val="black">
                  <a:alpha val="1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矩形: 圆角 34"/>
            <p:cNvSpPr/>
            <p:nvPr/>
          </p:nvSpPr>
          <p:spPr>
            <a:xfrm>
              <a:off x="564772" y="1303525"/>
              <a:ext cx="401832" cy="181259"/>
            </a:xfrm>
            <a:prstGeom prst="roundRect">
              <a:avLst/>
            </a:prstGeom>
            <a:solidFill>
              <a:srgbClr val="2652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矩形: 圆角 38"/>
            <p:cNvSpPr/>
            <p:nvPr/>
          </p:nvSpPr>
          <p:spPr>
            <a:xfrm>
              <a:off x="564772" y="2324730"/>
              <a:ext cx="401832" cy="181259"/>
            </a:xfrm>
            <a:prstGeom prst="roundRect">
              <a:avLst/>
            </a:prstGeom>
            <a:solidFill>
              <a:srgbClr val="2652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矩形: 圆角 41"/>
            <p:cNvSpPr/>
            <p:nvPr/>
          </p:nvSpPr>
          <p:spPr>
            <a:xfrm>
              <a:off x="564772" y="3351331"/>
              <a:ext cx="401832" cy="181259"/>
            </a:xfrm>
            <a:prstGeom prst="roundRect">
              <a:avLst/>
            </a:prstGeom>
            <a:solidFill>
              <a:srgbClr val="2652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矩形: 圆角 42"/>
            <p:cNvSpPr/>
            <p:nvPr/>
          </p:nvSpPr>
          <p:spPr>
            <a:xfrm>
              <a:off x="564772" y="4434521"/>
              <a:ext cx="401832" cy="181259"/>
            </a:xfrm>
            <a:prstGeom prst="roundRect">
              <a:avLst/>
            </a:prstGeom>
            <a:solidFill>
              <a:srgbClr val="2652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矩形: 圆角 43"/>
            <p:cNvSpPr/>
            <p:nvPr/>
          </p:nvSpPr>
          <p:spPr>
            <a:xfrm>
              <a:off x="564772" y="5399137"/>
              <a:ext cx="401832" cy="181259"/>
            </a:xfrm>
            <a:prstGeom prst="roundRect">
              <a:avLst/>
            </a:prstGeom>
            <a:solidFill>
              <a:srgbClr val="2652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267910" y="579043"/>
            <a:ext cx="2213700" cy="1299588"/>
            <a:chOff x="2094536" y="1164775"/>
            <a:chExt cx="2951600" cy="1732785"/>
          </a:xfrm>
        </p:grpSpPr>
        <p:grpSp>
          <p:nvGrpSpPr>
            <p:cNvPr id="5" name="组合 4"/>
            <p:cNvGrpSpPr/>
            <p:nvPr/>
          </p:nvGrpSpPr>
          <p:grpSpPr>
            <a:xfrm>
              <a:off x="2094536" y="1164775"/>
              <a:ext cx="1609624" cy="1697997"/>
              <a:chOff x="2094536" y="1164775"/>
              <a:chExt cx="1609624" cy="1697997"/>
            </a:xfrm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grpSpPr>
          <p:sp>
            <p:nvSpPr>
              <p:cNvPr id="17" name="文本框 16"/>
              <p:cNvSpPr txBox="1"/>
              <p:nvPr/>
            </p:nvSpPr>
            <p:spPr>
              <a:xfrm>
                <a:off x="2094536" y="1200779"/>
                <a:ext cx="1593757" cy="166199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7500" dirty="0">
                    <a:ln w="346075">
                      <a:solidFill>
                        <a:srgbClr val="FFD33F"/>
                      </a:solidFill>
                    </a:ln>
                    <a:solidFill>
                      <a:schemeClr val="accent5">
                        <a:lumMod val="75000"/>
                      </a:schemeClr>
                    </a:solidFill>
                    <a:cs typeface="+mn-ea"/>
                    <a:sym typeface="+mn-lt"/>
                  </a:rPr>
                  <a:t>英</a:t>
                </a:r>
                <a:endParaRPr lang="zh-CN" altLang="en-US" sz="7500" dirty="0">
                  <a:ln w="346075">
                    <a:solidFill>
                      <a:srgbClr val="FFD33F"/>
                    </a:solidFill>
                  </a:ln>
                  <a:solidFill>
                    <a:schemeClr val="accent5">
                      <a:lumMod val="7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2110403" y="1164775"/>
                <a:ext cx="1593757" cy="166199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7500" dirty="0">
                    <a:solidFill>
                      <a:schemeClr val="bg1"/>
                    </a:solidFill>
                    <a:cs typeface="+mn-ea"/>
                    <a:sym typeface="+mn-lt"/>
                  </a:rPr>
                  <a:t>英</a:t>
                </a:r>
                <a:endParaRPr lang="zh-CN" altLang="en-US" sz="75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3436512" y="1200779"/>
              <a:ext cx="1609624" cy="1696781"/>
              <a:chOff x="3550810" y="1200779"/>
              <a:chExt cx="1609624" cy="1696781"/>
            </a:xfrm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grpSpPr>
          <p:sp>
            <p:nvSpPr>
              <p:cNvPr id="20" name="文本框 19"/>
              <p:cNvSpPr txBox="1"/>
              <p:nvPr/>
            </p:nvSpPr>
            <p:spPr>
              <a:xfrm>
                <a:off x="3550810" y="1200779"/>
                <a:ext cx="1593757" cy="166199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7500" dirty="0">
                    <a:ln w="311150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</a:ln>
                    <a:solidFill>
                      <a:schemeClr val="accent5">
                        <a:lumMod val="75000"/>
                      </a:schemeClr>
                    </a:solidFill>
                    <a:cs typeface="+mn-ea"/>
                    <a:sym typeface="+mn-lt"/>
                  </a:rPr>
                  <a:t>语</a:t>
                </a:r>
                <a:endParaRPr lang="zh-CN" altLang="en-US" sz="7500" dirty="0">
                  <a:ln w="311150">
                    <a:solidFill>
                      <a:schemeClr val="accent2">
                        <a:lumMod val="60000"/>
                        <a:lumOff val="40000"/>
                      </a:schemeClr>
                    </a:solidFill>
                  </a:ln>
                  <a:solidFill>
                    <a:schemeClr val="accent5">
                      <a:lumMod val="7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" name="文本框 20"/>
              <p:cNvSpPr txBox="1"/>
              <p:nvPr/>
            </p:nvSpPr>
            <p:spPr>
              <a:xfrm>
                <a:off x="3566677" y="1235566"/>
                <a:ext cx="1593757" cy="166199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7500" dirty="0">
                    <a:solidFill>
                      <a:schemeClr val="bg1"/>
                    </a:solidFill>
                    <a:cs typeface="+mn-ea"/>
                    <a:sym typeface="+mn-lt"/>
                  </a:rPr>
                  <a:t>语</a:t>
                </a:r>
                <a:endParaRPr lang="zh-CN" altLang="en-US" sz="75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1153461" y="2141442"/>
            <a:ext cx="4903200" cy="661111"/>
            <a:chOff x="2657666" y="1733748"/>
            <a:chExt cx="6537600" cy="881481"/>
          </a:xfrm>
        </p:grpSpPr>
        <p:cxnSp>
          <p:nvCxnSpPr>
            <p:cNvPr id="37" name="直接连接符 36"/>
            <p:cNvCxnSpPr/>
            <p:nvPr/>
          </p:nvCxnSpPr>
          <p:spPr>
            <a:xfrm>
              <a:off x="2657666" y="2595524"/>
              <a:ext cx="6537600" cy="19705"/>
            </a:xfrm>
            <a:prstGeom prst="line">
              <a:avLst/>
            </a:prstGeom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  <p:sp>
          <p:nvSpPr>
            <p:cNvPr id="40" name="文本框 17"/>
            <p:cNvSpPr txBox="1"/>
            <p:nvPr/>
          </p:nvSpPr>
          <p:spPr>
            <a:xfrm>
              <a:off x="3047610" y="1733748"/>
              <a:ext cx="3880076" cy="86177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defRPr/>
              </a:pPr>
              <a:r>
                <a:rPr lang="en-US" altLang="zh-CN" sz="3600" b="1" dirty="0">
                  <a:solidFill>
                    <a:schemeClr val="accent1">
                      <a:lumMod val="50000"/>
                    </a:schemeClr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Task Unit </a:t>
              </a:r>
              <a:r>
                <a:rPr lang="en-US" altLang="zh-CN" sz="3600" b="1" dirty="0" smtClean="0">
                  <a:solidFill>
                    <a:schemeClr val="accent1">
                      <a:lumMod val="50000"/>
                    </a:schemeClr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2</a:t>
              </a:r>
              <a:endParaRPr lang="en-GB" altLang="zh-CN" sz="2400" b="1" dirty="0">
                <a:solidFill>
                  <a:schemeClr val="accent1">
                    <a:lumMod val="5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</p:grpSp>
      <p:pic>
        <p:nvPicPr>
          <p:cNvPr id="50" name="图片 4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9530" y="1735928"/>
            <a:ext cx="3866196" cy="3222796"/>
          </a:xfrm>
          <a:prstGeom prst="rect">
            <a:avLst/>
          </a:prstGeom>
        </p:spPr>
      </p:pic>
      <p:pic>
        <p:nvPicPr>
          <p:cNvPr id="55" name="图片 54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469" b="42365" l="9983" r="8984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" b="55278"/>
          <a:stretch>
            <a:fillRect/>
          </a:stretch>
        </p:blipFill>
        <p:spPr>
          <a:xfrm>
            <a:off x="1289411" y="3371657"/>
            <a:ext cx="1853795" cy="1506576"/>
          </a:xfrm>
          <a:prstGeom prst="rect">
            <a:avLst/>
          </a:prstGeom>
        </p:spPr>
      </p:pic>
      <p:pic>
        <p:nvPicPr>
          <p:cNvPr id="56" name="图片 55"/>
          <p:cNvPicPr>
            <a:picLocks noChangeAspect="1"/>
          </p:cNvPicPr>
          <p:nvPr/>
        </p:nvPicPr>
        <p:blipFill rotWithShape="1"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132"/>
          <a:stretch>
            <a:fillRect/>
          </a:stretch>
        </p:blipFill>
        <p:spPr>
          <a:xfrm rot="2024161">
            <a:off x="7172536" y="612520"/>
            <a:ext cx="997268" cy="122558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1024428" y="265025"/>
            <a:ext cx="330860" cy="3000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en-US" altLang="zh-CN" sz="1500" dirty="0">
                <a:solidFill>
                  <a:schemeClr val="bg1"/>
                </a:solidFill>
                <a:latin typeface="印品铸黑体" panose="02000500000000000000" charset="-122"/>
                <a:ea typeface="印品铸黑体" panose="02000500000000000000" charset="-122"/>
              </a:rPr>
              <a:t>01</a:t>
            </a:r>
            <a:endParaRPr lang="zh-CN" altLang="en-US" sz="1500" dirty="0">
              <a:solidFill>
                <a:schemeClr val="bg1"/>
              </a:solidFill>
              <a:latin typeface="印品铸黑体" panose="02000500000000000000" charset="-122"/>
              <a:ea typeface="印品铸黑体" panose="02000500000000000000" charset="-122"/>
            </a:endParaRPr>
          </a:p>
        </p:txBody>
      </p:sp>
      <p:sp>
        <p:nvSpPr>
          <p:cNvPr id="27" name="TextBox 5"/>
          <p:cNvSpPr txBox="1">
            <a:spLocks noChangeArrowheads="1"/>
          </p:cNvSpPr>
          <p:nvPr/>
        </p:nvSpPr>
        <p:spPr bwMode="auto">
          <a:xfrm>
            <a:off x="1270029" y="794528"/>
            <a:ext cx="6974380" cy="735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>
              <a:lnSpc>
                <a:spcPts val="2600"/>
              </a:lnSpc>
            </a:pPr>
            <a:r>
              <a:rPr lang="en-US" altLang="zh-CN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en-US" b="1" dirty="0" smtClean="0">
                <a:cs typeface="Times New Roman" panose="02020603050405020304" pitchFamily="18" charset="0"/>
              </a:rPr>
              <a:t> </a:t>
            </a:r>
            <a:r>
              <a:rPr lang="en-US" b="1" dirty="0">
                <a:cs typeface="Times New Roman" panose="02020603050405020304" pitchFamily="18" charset="0"/>
              </a:rPr>
              <a:t>Each group should make a presentation about the restaurant. The class should choose the best one.</a:t>
            </a:r>
            <a:endParaRPr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447559" y="218859"/>
            <a:ext cx="2113207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2100" dirty="0">
                <a:solidFill>
                  <a:srgbClr val="3D83B2"/>
                </a:solidFill>
                <a:latin typeface="+mj-lt"/>
                <a:ea typeface="印品铸黑体" panose="02000500000000000000" charset="-122"/>
              </a:rPr>
              <a:t>Open a restaurant</a:t>
            </a:r>
            <a:endParaRPr lang="zh-CN" altLang="en-US" sz="2100" dirty="0">
              <a:solidFill>
                <a:srgbClr val="3D83B2"/>
              </a:solidFill>
              <a:latin typeface="+mj-lt"/>
              <a:ea typeface="印品铸黑体" panose="02000500000000000000" charset="-122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1013606" y="239025"/>
            <a:ext cx="352083" cy="352083"/>
          </a:xfrm>
          <a:prstGeom prst="ellipse">
            <a:avLst/>
          </a:prstGeom>
          <a:solidFill>
            <a:srgbClr val="3D83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印品铸黑体" panose="02000500000000000000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022824" y="265025"/>
            <a:ext cx="334066" cy="3000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en-US" altLang="zh-CN" sz="1500" dirty="0" smtClean="0">
                <a:solidFill>
                  <a:schemeClr val="bg1"/>
                </a:solidFill>
                <a:latin typeface="+mj-lt"/>
                <a:ea typeface="印品铸黑体" panose="02000500000000000000" charset="-122"/>
              </a:rPr>
              <a:t>02</a:t>
            </a:r>
            <a:endParaRPr lang="zh-CN" altLang="en-US" sz="1500" dirty="0">
              <a:solidFill>
                <a:schemeClr val="bg1"/>
              </a:solidFill>
              <a:latin typeface="+mj-lt"/>
              <a:ea typeface="印品铸黑体" panose="02000500000000000000" charset="-122"/>
            </a:endParaRPr>
          </a:p>
        </p:txBody>
      </p:sp>
      <p:grpSp>
        <p:nvGrpSpPr>
          <p:cNvPr id="9" name="îṩ1îdê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/>
          <p:nvPr/>
        </p:nvGrpSpPr>
        <p:grpSpPr>
          <a:xfrm>
            <a:off x="4029445" y="2302346"/>
            <a:ext cx="3816424" cy="2220970"/>
            <a:chOff x="3158342" y="1290237"/>
            <a:chExt cx="5875316" cy="4277526"/>
          </a:xfrm>
        </p:grpSpPr>
        <p:sp>
          <p:nvSpPr>
            <p:cNvPr id="10" name="ï$ļídê"/>
            <p:cNvSpPr/>
            <p:nvPr/>
          </p:nvSpPr>
          <p:spPr bwMode="auto">
            <a:xfrm>
              <a:off x="3817034" y="4044043"/>
              <a:ext cx="1494622" cy="886192"/>
            </a:xfrm>
            <a:custGeom>
              <a:avLst/>
              <a:gdLst>
                <a:gd name="T0" fmla="*/ 175 w 272"/>
                <a:gd name="T1" fmla="*/ 69 h 161"/>
                <a:gd name="T2" fmla="*/ 181 w 272"/>
                <a:gd name="T3" fmla="*/ 69 h 161"/>
                <a:gd name="T4" fmla="*/ 106 w 272"/>
                <a:gd name="T5" fmla="*/ 26 h 161"/>
                <a:gd name="T6" fmla="*/ 65 w 272"/>
                <a:gd name="T7" fmla="*/ 33 h 161"/>
                <a:gd name="T8" fmla="*/ 15 w 272"/>
                <a:gd name="T9" fmla="*/ 96 h 161"/>
                <a:gd name="T10" fmla="*/ 145 w 272"/>
                <a:gd name="T11" fmla="*/ 158 h 161"/>
                <a:gd name="T12" fmla="*/ 214 w 272"/>
                <a:gd name="T13" fmla="*/ 28 h 161"/>
                <a:gd name="T14" fmla="*/ 214 w 272"/>
                <a:gd name="T15" fmla="*/ 33 h 161"/>
                <a:gd name="T16" fmla="*/ 211 w 272"/>
                <a:gd name="T17" fmla="*/ 51 h 161"/>
                <a:gd name="T18" fmla="*/ 202 w 272"/>
                <a:gd name="T19" fmla="*/ 115 h 161"/>
                <a:gd name="T20" fmla="*/ 203 w 272"/>
                <a:gd name="T21" fmla="*/ 116 h 161"/>
                <a:gd name="T22" fmla="*/ 203 w 272"/>
                <a:gd name="T23" fmla="*/ 117 h 161"/>
                <a:gd name="T24" fmla="*/ 197 w 272"/>
                <a:gd name="T25" fmla="*/ 117 h 161"/>
                <a:gd name="T26" fmla="*/ 197 w 272"/>
                <a:gd name="T27" fmla="*/ 115 h 161"/>
                <a:gd name="T28" fmla="*/ 188 w 272"/>
                <a:gd name="T29" fmla="*/ 62 h 161"/>
                <a:gd name="T30" fmla="*/ 179 w 272"/>
                <a:gd name="T31" fmla="*/ 74 h 161"/>
                <a:gd name="T32" fmla="*/ 169 w 272"/>
                <a:gd name="T33" fmla="*/ 70 h 161"/>
                <a:gd name="T34" fmla="*/ 169 w 272"/>
                <a:gd name="T35" fmla="*/ 135 h 161"/>
                <a:gd name="T36" fmla="*/ 166 w 272"/>
                <a:gd name="T37" fmla="*/ 138 h 161"/>
                <a:gd name="T38" fmla="*/ 163 w 272"/>
                <a:gd name="T39" fmla="*/ 135 h 161"/>
                <a:gd name="T40" fmla="*/ 162 w 272"/>
                <a:gd name="T41" fmla="*/ 97 h 161"/>
                <a:gd name="T42" fmla="*/ 159 w 272"/>
                <a:gd name="T43" fmla="*/ 93 h 161"/>
                <a:gd name="T44" fmla="*/ 159 w 272"/>
                <a:gd name="T45" fmla="*/ 69 h 161"/>
                <a:gd name="T46" fmla="*/ 131 w 272"/>
                <a:gd name="T47" fmla="*/ 111 h 161"/>
                <a:gd name="T48" fmla="*/ 131 w 272"/>
                <a:gd name="T49" fmla="*/ 112 h 161"/>
                <a:gd name="T50" fmla="*/ 131 w 272"/>
                <a:gd name="T51" fmla="*/ 114 h 161"/>
                <a:gd name="T52" fmla="*/ 125 w 272"/>
                <a:gd name="T53" fmla="*/ 114 h 161"/>
                <a:gd name="T54" fmla="*/ 126 w 272"/>
                <a:gd name="T55" fmla="*/ 111 h 161"/>
                <a:gd name="T56" fmla="*/ 122 w 272"/>
                <a:gd name="T57" fmla="*/ 42 h 161"/>
                <a:gd name="T58" fmla="*/ 121 w 272"/>
                <a:gd name="T59" fmla="*/ 42 h 161"/>
                <a:gd name="T60" fmla="*/ 122 w 272"/>
                <a:gd name="T61" fmla="*/ 80 h 161"/>
                <a:gd name="T62" fmla="*/ 118 w 272"/>
                <a:gd name="T63" fmla="*/ 99 h 161"/>
                <a:gd name="T64" fmla="*/ 90 w 272"/>
                <a:gd name="T65" fmla="*/ 87 h 161"/>
                <a:gd name="T66" fmla="*/ 100 w 272"/>
                <a:gd name="T67" fmla="*/ 83 h 161"/>
                <a:gd name="T68" fmla="*/ 106 w 272"/>
                <a:gd name="T69" fmla="*/ 76 h 161"/>
                <a:gd name="T70" fmla="*/ 106 w 272"/>
                <a:gd name="T71" fmla="*/ 70 h 161"/>
                <a:gd name="T72" fmla="*/ 196 w 272"/>
                <a:gd name="T73" fmla="*/ 21 h 161"/>
                <a:gd name="T74" fmla="*/ 196 w 272"/>
                <a:gd name="T75" fmla="*/ 33 h 161"/>
                <a:gd name="T76" fmla="*/ 202 w 272"/>
                <a:gd name="T77" fmla="*/ 54 h 161"/>
                <a:gd name="T78" fmla="*/ 207 w 272"/>
                <a:gd name="T79" fmla="*/ 51 h 161"/>
                <a:gd name="T80" fmla="*/ 206 w 272"/>
                <a:gd name="T81" fmla="*/ 33 h 161"/>
                <a:gd name="T82" fmla="*/ 206 w 272"/>
                <a:gd name="T83" fmla="*/ 24 h 161"/>
                <a:gd name="T84" fmla="*/ 145 w 272"/>
                <a:gd name="T85" fmla="*/ 4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72" h="161">
                  <a:moveTo>
                    <a:pt x="184" y="64"/>
                  </a:moveTo>
                  <a:cubicBezTo>
                    <a:pt x="178" y="68"/>
                    <a:pt x="178" y="68"/>
                    <a:pt x="178" y="68"/>
                  </a:cubicBezTo>
                  <a:cubicBezTo>
                    <a:pt x="177" y="68"/>
                    <a:pt x="176" y="69"/>
                    <a:pt x="175" y="69"/>
                  </a:cubicBezTo>
                  <a:cubicBezTo>
                    <a:pt x="176" y="69"/>
                    <a:pt x="176" y="69"/>
                    <a:pt x="176" y="69"/>
                  </a:cubicBezTo>
                  <a:cubicBezTo>
                    <a:pt x="177" y="70"/>
                    <a:pt x="178" y="70"/>
                    <a:pt x="179" y="70"/>
                  </a:cubicBezTo>
                  <a:cubicBezTo>
                    <a:pt x="179" y="70"/>
                    <a:pt x="180" y="70"/>
                    <a:pt x="181" y="69"/>
                  </a:cubicBezTo>
                  <a:cubicBezTo>
                    <a:pt x="183" y="68"/>
                    <a:pt x="184" y="67"/>
                    <a:pt x="184" y="65"/>
                  </a:cubicBezTo>
                  <a:cubicBezTo>
                    <a:pt x="184" y="64"/>
                    <a:pt x="184" y="64"/>
                    <a:pt x="184" y="64"/>
                  </a:cubicBezTo>
                  <a:moveTo>
                    <a:pt x="106" y="26"/>
                  </a:moveTo>
                  <a:cubicBezTo>
                    <a:pt x="93" y="33"/>
                    <a:pt x="93" y="33"/>
                    <a:pt x="93" y="33"/>
                  </a:cubicBezTo>
                  <a:cubicBezTo>
                    <a:pt x="89" y="36"/>
                    <a:pt x="84" y="37"/>
                    <a:pt x="79" y="37"/>
                  </a:cubicBezTo>
                  <a:cubicBezTo>
                    <a:pt x="74" y="37"/>
                    <a:pt x="70" y="36"/>
                    <a:pt x="65" y="33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0" y="65"/>
                    <a:pt x="0" y="88"/>
                    <a:pt x="15" y="96"/>
                  </a:cubicBezTo>
                  <a:cubicBezTo>
                    <a:pt x="122" y="158"/>
                    <a:pt x="122" y="158"/>
                    <a:pt x="122" y="158"/>
                  </a:cubicBezTo>
                  <a:cubicBezTo>
                    <a:pt x="126" y="160"/>
                    <a:pt x="130" y="161"/>
                    <a:pt x="134" y="161"/>
                  </a:cubicBezTo>
                  <a:cubicBezTo>
                    <a:pt x="138" y="161"/>
                    <a:pt x="142" y="160"/>
                    <a:pt x="145" y="158"/>
                  </a:cubicBezTo>
                  <a:cubicBezTo>
                    <a:pt x="257" y="93"/>
                    <a:pt x="257" y="93"/>
                    <a:pt x="257" y="93"/>
                  </a:cubicBezTo>
                  <a:cubicBezTo>
                    <a:pt x="272" y="84"/>
                    <a:pt x="272" y="62"/>
                    <a:pt x="256" y="53"/>
                  </a:cubicBezTo>
                  <a:cubicBezTo>
                    <a:pt x="214" y="28"/>
                    <a:pt x="214" y="28"/>
                    <a:pt x="214" y="28"/>
                  </a:cubicBezTo>
                  <a:cubicBezTo>
                    <a:pt x="214" y="31"/>
                    <a:pt x="214" y="31"/>
                    <a:pt x="214" y="31"/>
                  </a:cubicBezTo>
                  <a:cubicBezTo>
                    <a:pt x="214" y="32"/>
                    <a:pt x="214" y="32"/>
                    <a:pt x="214" y="32"/>
                  </a:cubicBezTo>
                  <a:cubicBezTo>
                    <a:pt x="214" y="33"/>
                    <a:pt x="214" y="33"/>
                    <a:pt x="214" y="33"/>
                  </a:cubicBezTo>
                  <a:cubicBezTo>
                    <a:pt x="214" y="35"/>
                    <a:pt x="214" y="35"/>
                    <a:pt x="214" y="35"/>
                  </a:cubicBezTo>
                  <a:cubicBezTo>
                    <a:pt x="214" y="36"/>
                    <a:pt x="213" y="37"/>
                    <a:pt x="211" y="38"/>
                  </a:cubicBezTo>
                  <a:cubicBezTo>
                    <a:pt x="211" y="51"/>
                    <a:pt x="211" y="51"/>
                    <a:pt x="211" y="51"/>
                  </a:cubicBezTo>
                  <a:cubicBezTo>
                    <a:pt x="211" y="55"/>
                    <a:pt x="209" y="58"/>
                    <a:pt x="207" y="59"/>
                  </a:cubicBezTo>
                  <a:cubicBezTo>
                    <a:pt x="205" y="60"/>
                    <a:pt x="204" y="60"/>
                    <a:pt x="202" y="60"/>
                  </a:cubicBezTo>
                  <a:cubicBezTo>
                    <a:pt x="202" y="115"/>
                    <a:pt x="202" y="115"/>
                    <a:pt x="202" y="115"/>
                  </a:cubicBezTo>
                  <a:cubicBezTo>
                    <a:pt x="203" y="115"/>
                    <a:pt x="203" y="115"/>
                    <a:pt x="203" y="116"/>
                  </a:cubicBezTo>
                  <a:cubicBezTo>
                    <a:pt x="203" y="116"/>
                    <a:pt x="203" y="116"/>
                    <a:pt x="203" y="116"/>
                  </a:cubicBezTo>
                  <a:cubicBezTo>
                    <a:pt x="203" y="116"/>
                    <a:pt x="203" y="116"/>
                    <a:pt x="203" y="116"/>
                  </a:cubicBezTo>
                  <a:cubicBezTo>
                    <a:pt x="203" y="116"/>
                    <a:pt x="203" y="116"/>
                    <a:pt x="203" y="116"/>
                  </a:cubicBezTo>
                  <a:cubicBezTo>
                    <a:pt x="203" y="116"/>
                    <a:pt x="203" y="116"/>
                    <a:pt x="203" y="116"/>
                  </a:cubicBezTo>
                  <a:cubicBezTo>
                    <a:pt x="203" y="117"/>
                    <a:pt x="203" y="117"/>
                    <a:pt x="203" y="117"/>
                  </a:cubicBezTo>
                  <a:cubicBezTo>
                    <a:pt x="203" y="118"/>
                    <a:pt x="201" y="119"/>
                    <a:pt x="200" y="119"/>
                  </a:cubicBezTo>
                  <a:cubicBezTo>
                    <a:pt x="200" y="119"/>
                    <a:pt x="200" y="119"/>
                    <a:pt x="200" y="119"/>
                  </a:cubicBezTo>
                  <a:cubicBezTo>
                    <a:pt x="198" y="119"/>
                    <a:pt x="197" y="118"/>
                    <a:pt x="197" y="117"/>
                  </a:cubicBezTo>
                  <a:cubicBezTo>
                    <a:pt x="197" y="116"/>
                    <a:pt x="197" y="116"/>
                    <a:pt x="197" y="116"/>
                  </a:cubicBezTo>
                  <a:cubicBezTo>
                    <a:pt x="197" y="116"/>
                    <a:pt x="197" y="116"/>
                    <a:pt x="197" y="116"/>
                  </a:cubicBezTo>
                  <a:cubicBezTo>
                    <a:pt x="197" y="115"/>
                    <a:pt x="197" y="115"/>
                    <a:pt x="197" y="115"/>
                  </a:cubicBezTo>
                  <a:cubicBezTo>
                    <a:pt x="197" y="59"/>
                    <a:pt x="197" y="59"/>
                    <a:pt x="197" y="59"/>
                  </a:cubicBezTo>
                  <a:cubicBezTo>
                    <a:pt x="195" y="58"/>
                    <a:pt x="195" y="58"/>
                    <a:pt x="195" y="58"/>
                  </a:cubicBezTo>
                  <a:cubicBezTo>
                    <a:pt x="188" y="62"/>
                    <a:pt x="188" y="62"/>
                    <a:pt x="188" y="62"/>
                  </a:cubicBezTo>
                  <a:cubicBezTo>
                    <a:pt x="188" y="65"/>
                    <a:pt x="188" y="65"/>
                    <a:pt x="188" y="65"/>
                  </a:cubicBezTo>
                  <a:cubicBezTo>
                    <a:pt x="188" y="68"/>
                    <a:pt x="186" y="71"/>
                    <a:pt x="183" y="73"/>
                  </a:cubicBezTo>
                  <a:cubicBezTo>
                    <a:pt x="182" y="73"/>
                    <a:pt x="180" y="74"/>
                    <a:pt x="179" y="74"/>
                  </a:cubicBezTo>
                  <a:cubicBezTo>
                    <a:pt x="177" y="74"/>
                    <a:pt x="175" y="73"/>
                    <a:pt x="174" y="73"/>
                  </a:cubicBezTo>
                  <a:cubicBezTo>
                    <a:pt x="170" y="70"/>
                    <a:pt x="170" y="70"/>
                    <a:pt x="170" y="70"/>
                  </a:cubicBezTo>
                  <a:cubicBezTo>
                    <a:pt x="170" y="70"/>
                    <a:pt x="169" y="70"/>
                    <a:pt x="169" y="70"/>
                  </a:cubicBezTo>
                  <a:cubicBezTo>
                    <a:pt x="169" y="134"/>
                    <a:pt x="169" y="134"/>
                    <a:pt x="169" y="134"/>
                  </a:cubicBezTo>
                  <a:cubicBezTo>
                    <a:pt x="169" y="134"/>
                    <a:pt x="169" y="134"/>
                    <a:pt x="169" y="135"/>
                  </a:cubicBezTo>
                  <a:cubicBezTo>
                    <a:pt x="169" y="135"/>
                    <a:pt x="169" y="135"/>
                    <a:pt x="169" y="135"/>
                  </a:cubicBezTo>
                  <a:cubicBezTo>
                    <a:pt x="169" y="136"/>
                    <a:pt x="169" y="136"/>
                    <a:pt x="169" y="136"/>
                  </a:cubicBezTo>
                  <a:cubicBezTo>
                    <a:pt x="169" y="137"/>
                    <a:pt x="168" y="138"/>
                    <a:pt x="166" y="138"/>
                  </a:cubicBezTo>
                  <a:cubicBezTo>
                    <a:pt x="166" y="138"/>
                    <a:pt x="166" y="138"/>
                    <a:pt x="166" y="138"/>
                  </a:cubicBezTo>
                  <a:cubicBezTo>
                    <a:pt x="164" y="138"/>
                    <a:pt x="163" y="137"/>
                    <a:pt x="163" y="136"/>
                  </a:cubicBezTo>
                  <a:cubicBezTo>
                    <a:pt x="163" y="135"/>
                    <a:pt x="163" y="135"/>
                    <a:pt x="163" y="135"/>
                  </a:cubicBezTo>
                  <a:cubicBezTo>
                    <a:pt x="163" y="135"/>
                    <a:pt x="163" y="135"/>
                    <a:pt x="163" y="135"/>
                  </a:cubicBezTo>
                  <a:cubicBezTo>
                    <a:pt x="163" y="134"/>
                    <a:pt x="163" y="134"/>
                    <a:pt x="163" y="134"/>
                  </a:cubicBezTo>
                  <a:cubicBezTo>
                    <a:pt x="163" y="96"/>
                    <a:pt x="163" y="96"/>
                    <a:pt x="163" y="96"/>
                  </a:cubicBezTo>
                  <a:cubicBezTo>
                    <a:pt x="163" y="97"/>
                    <a:pt x="162" y="97"/>
                    <a:pt x="162" y="97"/>
                  </a:cubicBezTo>
                  <a:cubicBezTo>
                    <a:pt x="162" y="97"/>
                    <a:pt x="162" y="97"/>
                    <a:pt x="162" y="97"/>
                  </a:cubicBezTo>
                  <a:cubicBezTo>
                    <a:pt x="160" y="97"/>
                    <a:pt x="159" y="96"/>
                    <a:pt x="159" y="95"/>
                  </a:cubicBezTo>
                  <a:cubicBezTo>
                    <a:pt x="159" y="93"/>
                    <a:pt x="159" y="93"/>
                    <a:pt x="159" y="93"/>
                  </a:cubicBezTo>
                  <a:cubicBezTo>
                    <a:pt x="159" y="93"/>
                    <a:pt x="159" y="93"/>
                    <a:pt x="159" y="93"/>
                  </a:cubicBezTo>
                  <a:cubicBezTo>
                    <a:pt x="159" y="93"/>
                    <a:pt x="159" y="93"/>
                    <a:pt x="159" y="92"/>
                  </a:cubicBezTo>
                  <a:cubicBezTo>
                    <a:pt x="159" y="69"/>
                    <a:pt x="159" y="69"/>
                    <a:pt x="159" y="69"/>
                  </a:cubicBezTo>
                  <a:cubicBezTo>
                    <a:pt x="158" y="69"/>
                    <a:pt x="157" y="68"/>
                    <a:pt x="156" y="68"/>
                  </a:cubicBezTo>
                  <a:cubicBezTo>
                    <a:pt x="131" y="53"/>
                    <a:pt x="131" y="53"/>
                    <a:pt x="131" y="53"/>
                  </a:cubicBezTo>
                  <a:cubicBezTo>
                    <a:pt x="131" y="111"/>
                    <a:pt x="131" y="111"/>
                    <a:pt x="131" y="111"/>
                  </a:cubicBezTo>
                  <a:cubicBezTo>
                    <a:pt x="131" y="111"/>
                    <a:pt x="131" y="112"/>
                    <a:pt x="131" y="112"/>
                  </a:cubicBezTo>
                  <a:cubicBezTo>
                    <a:pt x="131" y="112"/>
                    <a:pt x="131" y="112"/>
                    <a:pt x="131" y="112"/>
                  </a:cubicBezTo>
                  <a:cubicBezTo>
                    <a:pt x="131" y="112"/>
                    <a:pt x="131" y="112"/>
                    <a:pt x="131" y="112"/>
                  </a:cubicBezTo>
                  <a:cubicBezTo>
                    <a:pt x="131" y="112"/>
                    <a:pt x="131" y="112"/>
                    <a:pt x="131" y="112"/>
                  </a:cubicBezTo>
                  <a:cubicBezTo>
                    <a:pt x="131" y="112"/>
                    <a:pt x="131" y="112"/>
                    <a:pt x="131" y="112"/>
                  </a:cubicBezTo>
                  <a:cubicBezTo>
                    <a:pt x="131" y="114"/>
                    <a:pt x="131" y="114"/>
                    <a:pt x="131" y="114"/>
                  </a:cubicBezTo>
                  <a:cubicBezTo>
                    <a:pt x="131" y="115"/>
                    <a:pt x="130" y="116"/>
                    <a:pt x="128" y="116"/>
                  </a:cubicBezTo>
                  <a:cubicBezTo>
                    <a:pt x="128" y="116"/>
                    <a:pt x="128" y="116"/>
                    <a:pt x="128" y="116"/>
                  </a:cubicBezTo>
                  <a:cubicBezTo>
                    <a:pt x="127" y="116"/>
                    <a:pt x="125" y="115"/>
                    <a:pt x="125" y="114"/>
                  </a:cubicBezTo>
                  <a:cubicBezTo>
                    <a:pt x="125" y="112"/>
                    <a:pt x="125" y="112"/>
                    <a:pt x="125" y="112"/>
                  </a:cubicBezTo>
                  <a:cubicBezTo>
                    <a:pt x="125" y="112"/>
                    <a:pt x="125" y="112"/>
                    <a:pt x="125" y="112"/>
                  </a:cubicBezTo>
                  <a:cubicBezTo>
                    <a:pt x="125" y="112"/>
                    <a:pt x="125" y="112"/>
                    <a:pt x="126" y="111"/>
                  </a:cubicBezTo>
                  <a:cubicBezTo>
                    <a:pt x="126" y="50"/>
                    <a:pt x="126" y="50"/>
                    <a:pt x="126" y="50"/>
                  </a:cubicBezTo>
                  <a:cubicBezTo>
                    <a:pt x="125" y="50"/>
                    <a:pt x="125" y="50"/>
                    <a:pt x="125" y="50"/>
                  </a:cubicBezTo>
                  <a:cubicBezTo>
                    <a:pt x="122" y="48"/>
                    <a:pt x="121" y="45"/>
                    <a:pt x="122" y="42"/>
                  </a:cubicBezTo>
                  <a:cubicBezTo>
                    <a:pt x="121" y="40"/>
                    <a:pt x="122" y="38"/>
                    <a:pt x="123" y="37"/>
                  </a:cubicBezTo>
                  <a:cubicBezTo>
                    <a:pt x="122" y="36"/>
                    <a:pt x="121" y="36"/>
                    <a:pt x="121" y="36"/>
                  </a:cubicBezTo>
                  <a:cubicBezTo>
                    <a:pt x="121" y="36"/>
                    <a:pt x="121" y="40"/>
                    <a:pt x="121" y="42"/>
                  </a:cubicBezTo>
                  <a:cubicBezTo>
                    <a:pt x="121" y="45"/>
                    <a:pt x="121" y="63"/>
                    <a:pt x="121" y="74"/>
                  </a:cubicBezTo>
                  <a:cubicBezTo>
                    <a:pt x="122" y="74"/>
                    <a:pt x="122" y="74"/>
                    <a:pt x="122" y="75"/>
                  </a:cubicBezTo>
                  <a:cubicBezTo>
                    <a:pt x="122" y="80"/>
                    <a:pt x="122" y="80"/>
                    <a:pt x="122" y="80"/>
                  </a:cubicBezTo>
                  <a:cubicBezTo>
                    <a:pt x="122" y="81"/>
                    <a:pt x="121" y="82"/>
                    <a:pt x="120" y="82"/>
                  </a:cubicBezTo>
                  <a:cubicBezTo>
                    <a:pt x="120" y="85"/>
                    <a:pt x="120" y="87"/>
                    <a:pt x="120" y="88"/>
                  </a:cubicBezTo>
                  <a:cubicBezTo>
                    <a:pt x="120" y="88"/>
                    <a:pt x="124" y="96"/>
                    <a:pt x="118" y="99"/>
                  </a:cubicBezTo>
                  <a:cubicBezTo>
                    <a:pt x="117" y="100"/>
                    <a:pt x="116" y="100"/>
                    <a:pt x="115" y="100"/>
                  </a:cubicBezTo>
                  <a:cubicBezTo>
                    <a:pt x="112" y="100"/>
                    <a:pt x="108" y="99"/>
                    <a:pt x="104" y="96"/>
                  </a:cubicBezTo>
                  <a:cubicBezTo>
                    <a:pt x="98" y="93"/>
                    <a:pt x="91" y="88"/>
                    <a:pt x="90" y="87"/>
                  </a:cubicBezTo>
                  <a:cubicBezTo>
                    <a:pt x="89" y="86"/>
                    <a:pt x="90" y="84"/>
                    <a:pt x="93" y="83"/>
                  </a:cubicBezTo>
                  <a:cubicBezTo>
                    <a:pt x="94" y="83"/>
                    <a:pt x="95" y="83"/>
                    <a:pt x="97" y="83"/>
                  </a:cubicBezTo>
                  <a:cubicBezTo>
                    <a:pt x="98" y="83"/>
                    <a:pt x="99" y="83"/>
                    <a:pt x="100" y="83"/>
                  </a:cubicBezTo>
                  <a:cubicBezTo>
                    <a:pt x="102" y="83"/>
                    <a:pt x="106" y="83"/>
                    <a:pt x="109" y="83"/>
                  </a:cubicBezTo>
                  <a:cubicBezTo>
                    <a:pt x="109" y="82"/>
                    <a:pt x="109" y="81"/>
                    <a:pt x="109" y="81"/>
                  </a:cubicBezTo>
                  <a:cubicBezTo>
                    <a:pt x="107" y="80"/>
                    <a:pt x="106" y="78"/>
                    <a:pt x="106" y="76"/>
                  </a:cubicBezTo>
                  <a:cubicBezTo>
                    <a:pt x="106" y="70"/>
                    <a:pt x="106" y="70"/>
                    <a:pt x="106" y="70"/>
                  </a:cubicBezTo>
                  <a:cubicBezTo>
                    <a:pt x="106" y="70"/>
                    <a:pt x="106" y="70"/>
                    <a:pt x="106" y="70"/>
                  </a:cubicBezTo>
                  <a:cubicBezTo>
                    <a:pt x="106" y="70"/>
                    <a:pt x="106" y="70"/>
                    <a:pt x="106" y="70"/>
                  </a:cubicBezTo>
                  <a:cubicBezTo>
                    <a:pt x="106" y="60"/>
                    <a:pt x="106" y="37"/>
                    <a:pt x="106" y="26"/>
                  </a:cubicBezTo>
                  <a:moveTo>
                    <a:pt x="199" y="19"/>
                  </a:moveTo>
                  <a:cubicBezTo>
                    <a:pt x="196" y="21"/>
                    <a:pt x="196" y="21"/>
                    <a:pt x="196" y="21"/>
                  </a:cubicBezTo>
                  <a:cubicBezTo>
                    <a:pt x="196" y="23"/>
                    <a:pt x="196" y="25"/>
                    <a:pt x="196" y="27"/>
                  </a:cubicBezTo>
                  <a:cubicBezTo>
                    <a:pt x="196" y="27"/>
                    <a:pt x="195" y="28"/>
                    <a:pt x="195" y="28"/>
                  </a:cubicBezTo>
                  <a:cubicBezTo>
                    <a:pt x="196" y="30"/>
                    <a:pt x="196" y="32"/>
                    <a:pt x="196" y="33"/>
                  </a:cubicBezTo>
                  <a:cubicBezTo>
                    <a:pt x="202" y="37"/>
                    <a:pt x="202" y="37"/>
                    <a:pt x="202" y="37"/>
                  </a:cubicBezTo>
                  <a:cubicBezTo>
                    <a:pt x="205" y="39"/>
                    <a:pt x="207" y="42"/>
                    <a:pt x="206" y="45"/>
                  </a:cubicBezTo>
                  <a:cubicBezTo>
                    <a:pt x="207" y="48"/>
                    <a:pt x="205" y="52"/>
                    <a:pt x="202" y="54"/>
                  </a:cubicBezTo>
                  <a:cubicBezTo>
                    <a:pt x="202" y="56"/>
                    <a:pt x="202" y="56"/>
                    <a:pt x="202" y="56"/>
                  </a:cubicBezTo>
                  <a:cubicBezTo>
                    <a:pt x="203" y="56"/>
                    <a:pt x="204" y="56"/>
                    <a:pt x="205" y="56"/>
                  </a:cubicBezTo>
                  <a:cubicBezTo>
                    <a:pt x="206" y="55"/>
                    <a:pt x="207" y="53"/>
                    <a:pt x="207" y="51"/>
                  </a:cubicBezTo>
                  <a:cubicBezTo>
                    <a:pt x="207" y="37"/>
                    <a:pt x="207" y="37"/>
                    <a:pt x="207" y="37"/>
                  </a:cubicBezTo>
                  <a:cubicBezTo>
                    <a:pt x="206" y="36"/>
                    <a:pt x="206" y="36"/>
                    <a:pt x="206" y="35"/>
                  </a:cubicBezTo>
                  <a:cubicBezTo>
                    <a:pt x="206" y="33"/>
                    <a:pt x="206" y="33"/>
                    <a:pt x="206" y="33"/>
                  </a:cubicBezTo>
                  <a:cubicBezTo>
                    <a:pt x="206" y="33"/>
                    <a:pt x="206" y="33"/>
                    <a:pt x="206" y="33"/>
                  </a:cubicBezTo>
                  <a:cubicBezTo>
                    <a:pt x="206" y="32"/>
                    <a:pt x="206" y="32"/>
                    <a:pt x="206" y="31"/>
                  </a:cubicBezTo>
                  <a:cubicBezTo>
                    <a:pt x="206" y="24"/>
                    <a:pt x="206" y="24"/>
                    <a:pt x="206" y="24"/>
                  </a:cubicBezTo>
                  <a:cubicBezTo>
                    <a:pt x="199" y="19"/>
                    <a:pt x="199" y="19"/>
                    <a:pt x="199" y="19"/>
                  </a:cubicBezTo>
                  <a:moveTo>
                    <a:pt x="151" y="0"/>
                  </a:moveTo>
                  <a:cubicBezTo>
                    <a:pt x="145" y="4"/>
                    <a:pt x="145" y="4"/>
                    <a:pt x="145" y="4"/>
                  </a:cubicBezTo>
                  <a:cubicBezTo>
                    <a:pt x="147" y="4"/>
                    <a:pt x="149" y="5"/>
                    <a:pt x="151" y="6"/>
                  </a:cubicBezTo>
                  <a:cubicBezTo>
                    <a:pt x="151" y="4"/>
                    <a:pt x="151" y="2"/>
                    <a:pt x="151" y="0"/>
                  </a:cubicBezTo>
                </a:path>
              </a:pathLst>
            </a:custGeom>
            <a:solidFill>
              <a:srgbClr val="DEE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" name="iṥḷïḋè"/>
            <p:cNvSpPr/>
            <p:nvPr/>
          </p:nvSpPr>
          <p:spPr bwMode="auto">
            <a:xfrm>
              <a:off x="4811685" y="1692330"/>
              <a:ext cx="2412556" cy="1449650"/>
            </a:xfrm>
            <a:custGeom>
              <a:avLst/>
              <a:gdLst>
                <a:gd name="T0" fmla="*/ 139 w 439"/>
                <a:gd name="T1" fmla="*/ 0 h 264"/>
                <a:gd name="T2" fmla="*/ 127 w 439"/>
                <a:gd name="T3" fmla="*/ 3 h 264"/>
                <a:gd name="T4" fmla="*/ 16 w 439"/>
                <a:gd name="T5" fmla="*/ 68 h 264"/>
                <a:gd name="T6" fmla="*/ 16 w 439"/>
                <a:gd name="T7" fmla="*/ 108 h 264"/>
                <a:gd name="T8" fmla="*/ 289 w 439"/>
                <a:gd name="T9" fmla="*/ 260 h 264"/>
                <a:gd name="T10" fmla="*/ 300 w 439"/>
                <a:gd name="T11" fmla="*/ 264 h 264"/>
                <a:gd name="T12" fmla="*/ 312 w 439"/>
                <a:gd name="T13" fmla="*/ 260 h 264"/>
                <a:gd name="T14" fmla="*/ 423 w 439"/>
                <a:gd name="T15" fmla="*/ 195 h 264"/>
                <a:gd name="T16" fmla="*/ 423 w 439"/>
                <a:gd name="T17" fmla="*/ 155 h 264"/>
                <a:gd name="T18" fmla="*/ 150 w 439"/>
                <a:gd name="T19" fmla="*/ 3 h 264"/>
                <a:gd name="T20" fmla="*/ 139 w 439"/>
                <a:gd name="T21" fmla="*/ 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9" h="264">
                  <a:moveTo>
                    <a:pt x="139" y="0"/>
                  </a:moveTo>
                  <a:cubicBezTo>
                    <a:pt x="134" y="0"/>
                    <a:pt x="130" y="1"/>
                    <a:pt x="127" y="3"/>
                  </a:cubicBezTo>
                  <a:cubicBezTo>
                    <a:pt x="16" y="68"/>
                    <a:pt x="16" y="68"/>
                    <a:pt x="16" y="68"/>
                  </a:cubicBezTo>
                  <a:cubicBezTo>
                    <a:pt x="0" y="77"/>
                    <a:pt x="0" y="99"/>
                    <a:pt x="16" y="108"/>
                  </a:cubicBezTo>
                  <a:cubicBezTo>
                    <a:pt x="289" y="260"/>
                    <a:pt x="289" y="260"/>
                    <a:pt x="289" y="260"/>
                  </a:cubicBezTo>
                  <a:cubicBezTo>
                    <a:pt x="292" y="262"/>
                    <a:pt x="296" y="264"/>
                    <a:pt x="300" y="264"/>
                  </a:cubicBezTo>
                  <a:cubicBezTo>
                    <a:pt x="304" y="264"/>
                    <a:pt x="308" y="262"/>
                    <a:pt x="312" y="260"/>
                  </a:cubicBezTo>
                  <a:cubicBezTo>
                    <a:pt x="423" y="195"/>
                    <a:pt x="423" y="195"/>
                    <a:pt x="423" y="195"/>
                  </a:cubicBezTo>
                  <a:cubicBezTo>
                    <a:pt x="439" y="186"/>
                    <a:pt x="439" y="164"/>
                    <a:pt x="423" y="155"/>
                  </a:cubicBezTo>
                  <a:cubicBezTo>
                    <a:pt x="150" y="3"/>
                    <a:pt x="150" y="3"/>
                    <a:pt x="150" y="3"/>
                  </a:cubicBezTo>
                  <a:cubicBezTo>
                    <a:pt x="147" y="1"/>
                    <a:pt x="143" y="0"/>
                    <a:pt x="139" y="0"/>
                  </a:cubicBezTo>
                </a:path>
              </a:pathLst>
            </a:custGeom>
            <a:solidFill>
              <a:srgbClr val="DEE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" name="ïṩḻídé"/>
            <p:cNvSpPr/>
            <p:nvPr/>
          </p:nvSpPr>
          <p:spPr bwMode="auto">
            <a:xfrm>
              <a:off x="5168806" y="4467299"/>
              <a:ext cx="1737994" cy="1100464"/>
            </a:xfrm>
            <a:custGeom>
              <a:avLst/>
              <a:gdLst>
                <a:gd name="T0" fmla="*/ 182 w 316"/>
                <a:gd name="T1" fmla="*/ 0 h 200"/>
                <a:gd name="T2" fmla="*/ 170 w 316"/>
                <a:gd name="T3" fmla="*/ 3 h 200"/>
                <a:gd name="T4" fmla="*/ 15 w 316"/>
                <a:gd name="T5" fmla="*/ 95 h 200"/>
                <a:gd name="T6" fmla="*/ 15 w 316"/>
                <a:gd name="T7" fmla="*/ 135 h 200"/>
                <a:gd name="T8" fmla="*/ 122 w 316"/>
                <a:gd name="T9" fmla="*/ 196 h 200"/>
                <a:gd name="T10" fmla="*/ 134 w 316"/>
                <a:gd name="T11" fmla="*/ 200 h 200"/>
                <a:gd name="T12" fmla="*/ 146 w 316"/>
                <a:gd name="T13" fmla="*/ 196 h 200"/>
                <a:gd name="T14" fmla="*/ 301 w 316"/>
                <a:gd name="T15" fmla="*/ 105 h 200"/>
                <a:gd name="T16" fmla="*/ 301 w 316"/>
                <a:gd name="T17" fmla="*/ 64 h 200"/>
                <a:gd name="T18" fmla="*/ 194 w 316"/>
                <a:gd name="T19" fmla="*/ 3 h 200"/>
                <a:gd name="T20" fmla="*/ 182 w 316"/>
                <a:gd name="T21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6" h="200">
                  <a:moveTo>
                    <a:pt x="182" y="0"/>
                  </a:moveTo>
                  <a:cubicBezTo>
                    <a:pt x="178" y="0"/>
                    <a:pt x="174" y="1"/>
                    <a:pt x="170" y="3"/>
                  </a:cubicBezTo>
                  <a:cubicBezTo>
                    <a:pt x="15" y="95"/>
                    <a:pt x="15" y="95"/>
                    <a:pt x="15" y="95"/>
                  </a:cubicBezTo>
                  <a:cubicBezTo>
                    <a:pt x="0" y="104"/>
                    <a:pt x="0" y="126"/>
                    <a:pt x="15" y="135"/>
                  </a:cubicBezTo>
                  <a:cubicBezTo>
                    <a:pt x="122" y="196"/>
                    <a:pt x="122" y="196"/>
                    <a:pt x="122" y="196"/>
                  </a:cubicBezTo>
                  <a:cubicBezTo>
                    <a:pt x="126" y="199"/>
                    <a:pt x="130" y="200"/>
                    <a:pt x="134" y="200"/>
                  </a:cubicBezTo>
                  <a:cubicBezTo>
                    <a:pt x="138" y="200"/>
                    <a:pt x="142" y="199"/>
                    <a:pt x="146" y="196"/>
                  </a:cubicBezTo>
                  <a:cubicBezTo>
                    <a:pt x="301" y="105"/>
                    <a:pt x="301" y="105"/>
                    <a:pt x="301" y="105"/>
                  </a:cubicBezTo>
                  <a:cubicBezTo>
                    <a:pt x="316" y="96"/>
                    <a:pt x="316" y="73"/>
                    <a:pt x="301" y="64"/>
                  </a:cubicBezTo>
                  <a:cubicBezTo>
                    <a:pt x="194" y="3"/>
                    <a:pt x="194" y="3"/>
                    <a:pt x="194" y="3"/>
                  </a:cubicBezTo>
                  <a:cubicBezTo>
                    <a:pt x="190" y="1"/>
                    <a:pt x="186" y="0"/>
                    <a:pt x="182" y="0"/>
                  </a:cubicBezTo>
                </a:path>
              </a:pathLst>
            </a:custGeom>
            <a:solidFill>
              <a:srgbClr val="DEE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" name="îsḻïḍe"/>
            <p:cNvSpPr/>
            <p:nvPr/>
          </p:nvSpPr>
          <p:spPr bwMode="auto">
            <a:xfrm>
              <a:off x="3343516" y="3059975"/>
              <a:ext cx="1253894" cy="814767"/>
            </a:xfrm>
            <a:custGeom>
              <a:avLst/>
              <a:gdLst>
                <a:gd name="T0" fmla="*/ 183 w 228"/>
                <a:gd name="T1" fmla="*/ 0 h 148"/>
                <a:gd name="T2" fmla="*/ 171 w 228"/>
                <a:gd name="T3" fmla="*/ 4 h 148"/>
                <a:gd name="T4" fmla="*/ 16 w 228"/>
                <a:gd name="T5" fmla="*/ 95 h 148"/>
                <a:gd name="T6" fmla="*/ 16 w 228"/>
                <a:gd name="T7" fmla="*/ 136 h 148"/>
                <a:gd name="T8" fmla="*/ 34 w 228"/>
                <a:gd name="T9" fmla="*/ 145 h 148"/>
                <a:gd name="T10" fmla="*/ 45 w 228"/>
                <a:gd name="T11" fmla="*/ 148 h 148"/>
                <a:gd name="T12" fmla="*/ 57 w 228"/>
                <a:gd name="T13" fmla="*/ 145 h 148"/>
                <a:gd name="T14" fmla="*/ 212 w 228"/>
                <a:gd name="T15" fmla="*/ 53 h 148"/>
                <a:gd name="T16" fmla="*/ 212 w 228"/>
                <a:gd name="T17" fmla="*/ 13 h 148"/>
                <a:gd name="T18" fmla="*/ 194 w 228"/>
                <a:gd name="T19" fmla="*/ 4 h 148"/>
                <a:gd name="T20" fmla="*/ 183 w 228"/>
                <a:gd name="T2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8" h="148">
                  <a:moveTo>
                    <a:pt x="183" y="0"/>
                  </a:moveTo>
                  <a:cubicBezTo>
                    <a:pt x="179" y="0"/>
                    <a:pt x="175" y="1"/>
                    <a:pt x="171" y="4"/>
                  </a:cubicBezTo>
                  <a:cubicBezTo>
                    <a:pt x="16" y="95"/>
                    <a:pt x="16" y="95"/>
                    <a:pt x="16" y="95"/>
                  </a:cubicBezTo>
                  <a:cubicBezTo>
                    <a:pt x="0" y="104"/>
                    <a:pt x="1" y="127"/>
                    <a:pt x="16" y="136"/>
                  </a:cubicBezTo>
                  <a:cubicBezTo>
                    <a:pt x="34" y="145"/>
                    <a:pt x="34" y="145"/>
                    <a:pt x="34" y="145"/>
                  </a:cubicBezTo>
                  <a:cubicBezTo>
                    <a:pt x="37" y="147"/>
                    <a:pt x="41" y="148"/>
                    <a:pt x="45" y="148"/>
                  </a:cubicBezTo>
                  <a:cubicBezTo>
                    <a:pt x="49" y="148"/>
                    <a:pt x="54" y="147"/>
                    <a:pt x="57" y="145"/>
                  </a:cubicBezTo>
                  <a:cubicBezTo>
                    <a:pt x="212" y="53"/>
                    <a:pt x="212" y="53"/>
                    <a:pt x="212" y="53"/>
                  </a:cubicBezTo>
                  <a:cubicBezTo>
                    <a:pt x="228" y="44"/>
                    <a:pt x="228" y="22"/>
                    <a:pt x="212" y="13"/>
                  </a:cubicBezTo>
                  <a:cubicBezTo>
                    <a:pt x="194" y="4"/>
                    <a:pt x="194" y="4"/>
                    <a:pt x="194" y="4"/>
                  </a:cubicBezTo>
                  <a:cubicBezTo>
                    <a:pt x="191" y="1"/>
                    <a:pt x="187" y="0"/>
                    <a:pt x="183" y="0"/>
                  </a:cubicBezTo>
                </a:path>
              </a:pathLst>
            </a:custGeom>
            <a:solidFill>
              <a:srgbClr val="DEE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" name="îšľïdé"/>
            <p:cNvSpPr/>
            <p:nvPr/>
          </p:nvSpPr>
          <p:spPr bwMode="auto">
            <a:xfrm>
              <a:off x="6219009" y="3864160"/>
              <a:ext cx="1576627" cy="984069"/>
            </a:xfrm>
            <a:custGeom>
              <a:avLst/>
              <a:gdLst>
                <a:gd name="T0" fmla="*/ 45 w 287"/>
                <a:gd name="T1" fmla="*/ 0 h 179"/>
                <a:gd name="T2" fmla="*/ 34 w 287"/>
                <a:gd name="T3" fmla="*/ 3 h 179"/>
                <a:gd name="T4" fmla="*/ 15 w 287"/>
                <a:gd name="T5" fmla="*/ 14 h 179"/>
                <a:gd name="T6" fmla="*/ 15 w 287"/>
                <a:gd name="T7" fmla="*/ 54 h 179"/>
                <a:gd name="T8" fmla="*/ 229 w 287"/>
                <a:gd name="T9" fmla="*/ 175 h 179"/>
                <a:gd name="T10" fmla="*/ 241 w 287"/>
                <a:gd name="T11" fmla="*/ 179 h 179"/>
                <a:gd name="T12" fmla="*/ 253 w 287"/>
                <a:gd name="T13" fmla="*/ 175 h 179"/>
                <a:gd name="T14" fmla="*/ 271 w 287"/>
                <a:gd name="T15" fmla="*/ 165 h 179"/>
                <a:gd name="T16" fmla="*/ 271 w 287"/>
                <a:gd name="T17" fmla="*/ 124 h 179"/>
                <a:gd name="T18" fmla="*/ 57 w 287"/>
                <a:gd name="T19" fmla="*/ 3 h 179"/>
                <a:gd name="T20" fmla="*/ 45 w 287"/>
                <a:gd name="T21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7" h="179">
                  <a:moveTo>
                    <a:pt x="45" y="0"/>
                  </a:moveTo>
                  <a:cubicBezTo>
                    <a:pt x="41" y="0"/>
                    <a:pt x="37" y="1"/>
                    <a:pt x="34" y="3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0" y="23"/>
                    <a:pt x="0" y="45"/>
                    <a:pt x="15" y="54"/>
                  </a:cubicBezTo>
                  <a:cubicBezTo>
                    <a:pt x="229" y="175"/>
                    <a:pt x="229" y="175"/>
                    <a:pt x="229" y="175"/>
                  </a:cubicBezTo>
                  <a:cubicBezTo>
                    <a:pt x="233" y="177"/>
                    <a:pt x="237" y="179"/>
                    <a:pt x="241" y="179"/>
                  </a:cubicBezTo>
                  <a:cubicBezTo>
                    <a:pt x="245" y="179"/>
                    <a:pt x="249" y="177"/>
                    <a:pt x="253" y="175"/>
                  </a:cubicBezTo>
                  <a:cubicBezTo>
                    <a:pt x="271" y="165"/>
                    <a:pt x="271" y="165"/>
                    <a:pt x="271" y="165"/>
                  </a:cubicBezTo>
                  <a:cubicBezTo>
                    <a:pt x="287" y="156"/>
                    <a:pt x="286" y="133"/>
                    <a:pt x="271" y="124"/>
                  </a:cubicBezTo>
                  <a:cubicBezTo>
                    <a:pt x="57" y="3"/>
                    <a:pt x="57" y="3"/>
                    <a:pt x="57" y="3"/>
                  </a:cubicBezTo>
                  <a:cubicBezTo>
                    <a:pt x="54" y="1"/>
                    <a:pt x="49" y="0"/>
                    <a:pt x="45" y="0"/>
                  </a:cubicBezTo>
                </a:path>
              </a:pathLst>
            </a:custGeom>
            <a:solidFill>
              <a:srgbClr val="DEE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" name="íṥḷíḓê"/>
            <p:cNvSpPr/>
            <p:nvPr/>
          </p:nvSpPr>
          <p:spPr bwMode="auto">
            <a:xfrm>
              <a:off x="4917498" y="3528200"/>
              <a:ext cx="1327964" cy="878255"/>
            </a:xfrm>
            <a:custGeom>
              <a:avLst/>
              <a:gdLst>
                <a:gd name="T0" fmla="*/ 141 w 242"/>
                <a:gd name="T1" fmla="*/ 69 h 160"/>
                <a:gd name="T2" fmla="*/ 144 w 242"/>
                <a:gd name="T3" fmla="*/ 67 h 160"/>
                <a:gd name="T4" fmla="*/ 145 w 242"/>
                <a:gd name="T5" fmla="*/ 70 h 160"/>
                <a:gd name="T6" fmla="*/ 150 w 242"/>
                <a:gd name="T7" fmla="*/ 64 h 160"/>
                <a:gd name="T8" fmla="*/ 0 w 242"/>
                <a:gd name="T9" fmla="*/ 67 h 160"/>
                <a:gd name="T10" fmla="*/ 6 w 242"/>
                <a:gd name="T11" fmla="*/ 62 h 160"/>
                <a:gd name="T12" fmla="*/ 180 w 242"/>
                <a:gd name="T13" fmla="*/ 32 h 160"/>
                <a:gd name="T14" fmla="*/ 180 w 242"/>
                <a:gd name="T15" fmla="*/ 32 h 160"/>
                <a:gd name="T16" fmla="*/ 177 w 242"/>
                <a:gd name="T17" fmla="*/ 51 h 160"/>
                <a:gd name="T18" fmla="*/ 168 w 242"/>
                <a:gd name="T19" fmla="*/ 115 h 160"/>
                <a:gd name="T20" fmla="*/ 169 w 242"/>
                <a:gd name="T21" fmla="*/ 117 h 160"/>
                <a:gd name="T22" fmla="*/ 163 w 242"/>
                <a:gd name="T23" fmla="*/ 117 h 160"/>
                <a:gd name="T24" fmla="*/ 163 w 242"/>
                <a:gd name="T25" fmla="*/ 115 h 160"/>
                <a:gd name="T26" fmla="*/ 163 w 242"/>
                <a:gd name="T27" fmla="*/ 56 h 160"/>
                <a:gd name="T28" fmla="*/ 149 w 242"/>
                <a:gd name="T29" fmla="*/ 72 h 160"/>
                <a:gd name="T30" fmla="*/ 136 w 242"/>
                <a:gd name="T31" fmla="*/ 70 h 160"/>
                <a:gd name="T32" fmla="*/ 135 w 242"/>
                <a:gd name="T33" fmla="*/ 134 h 160"/>
                <a:gd name="T34" fmla="*/ 135 w 242"/>
                <a:gd name="T35" fmla="*/ 134 h 160"/>
                <a:gd name="T36" fmla="*/ 132 w 242"/>
                <a:gd name="T37" fmla="*/ 138 h 160"/>
                <a:gd name="T38" fmla="*/ 129 w 242"/>
                <a:gd name="T39" fmla="*/ 134 h 160"/>
                <a:gd name="T40" fmla="*/ 129 w 242"/>
                <a:gd name="T41" fmla="*/ 96 h 160"/>
                <a:gd name="T42" fmla="*/ 125 w 242"/>
                <a:gd name="T43" fmla="*/ 95 h 160"/>
                <a:gd name="T44" fmla="*/ 125 w 242"/>
                <a:gd name="T45" fmla="*/ 92 h 160"/>
                <a:gd name="T46" fmla="*/ 97 w 242"/>
                <a:gd name="T47" fmla="*/ 53 h 160"/>
                <a:gd name="T48" fmla="*/ 97 w 242"/>
                <a:gd name="T49" fmla="*/ 112 h 160"/>
                <a:gd name="T50" fmla="*/ 94 w 242"/>
                <a:gd name="T51" fmla="*/ 115 h 160"/>
                <a:gd name="T52" fmla="*/ 91 w 242"/>
                <a:gd name="T53" fmla="*/ 112 h 160"/>
                <a:gd name="T54" fmla="*/ 91 w 242"/>
                <a:gd name="T55" fmla="*/ 49 h 160"/>
                <a:gd name="T56" fmla="*/ 87 w 242"/>
                <a:gd name="T57" fmla="*/ 35 h 160"/>
                <a:gd name="T58" fmla="*/ 88 w 242"/>
                <a:gd name="T59" fmla="*/ 75 h 160"/>
                <a:gd name="T60" fmla="*/ 86 w 242"/>
                <a:gd name="T61" fmla="*/ 88 h 160"/>
                <a:gd name="T62" fmla="*/ 70 w 242"/>
                <a:gd name="T63" fmla="*/ 96 h 160"/>
                <a:gd name="T64" fmla="*/ 63 w 242"/>
                <a:gd name="T65" fmla="*/ 82 h 160"/>
                <a:gd name="T66" fmla="*/ 75 w 242"/>
                <a:gd name="T67" fmla="*/ 80 h 160"/>
                <a:gd name="T68" fmla="*/ 72 w 242"/>
                <a:gd name="T69" fmla="*/ 70 h 160"/>
                <a:gd name="T70" fmla="*/ 59 w 242"/>
                <a:gd name="T71" fmla="*/ 33 h 160"/>
                <a:gd name="T72" fmla="*/ 27 w 242"/>
                <a:gd name="T73" fmla="*/ 31 h 160"/>
                <a:gd name="T74" fmla="*/ 20 w 242"/>
                <a:gd name="T75" fmla="*/ 42 h 160"/>
                <a:gd name="T76" fmla="*/ 20 w 242"/>
                <a:gd name="T77" fmla="*/ 48 h 160"/>
                <a:gd name="T78" fmla="*/ 14 w 242"/>
                <a:gd name="T79" fmla="*/ 58 h 160"/>
                <a:gd name="T80" fmla="*/ 15 w 242"/>
                <a:gd name="T81" fmla="*/ 65 h 160"/>
                <a:gd name="T82" fmla="*/ 17 w 242"/>
                <a:gd name="T83" fmla="*/ 69 h 160"/>
                <a:gd name="T84" fmla="*/ 14 w 242"/>
                <a:gd name="T85" fmla="*/ 111 h 160"/>
                <a:gd name="T86" fmla="*/ 116 w 242"/>
                <a:gd name="T87" fmla="*/ 157 h 160"/>
                <a:gd name="T88" fmla="*/ 180 w 242"/>
                <a:gd name="T89" fmla="*/ 24 h 160"/>
                <a:gd name="T90" fmla="*/ 162 w 242"/>
                <a:gd name="T91" fmla="*/ 26 h 160"/>
                <a:gd name="T92" fmla="*/ 168 w 242"/>
                <a:gd name="T93" fmla="*/ 37 h 160"/>
                <a:gd name="T94" fmla="*/ 168 w 242"/>
                <a:gd name="T95" fmla="*/ 56 h 160"/>
                <a:gd name="T96" fmla="*/ 173 w 242"/>
                <a:gd name="T97" fmla="*/ 37 h 160"/>
                <a:gd name="T98" fmla="*/ 172 w 242"/>
                <a:gd name="T99" fmla="*/ 32 h 160"/>
                <a:gd name="T100" fmla="*/ 168 w 242"/>
                <a:gd name="T101" fmla="*/ 17 h 160"/>
                <a:gd name="T102" fmla="*/ 117 w 242"/>
                <a:gd name="T103" fmla="*/ 6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42" h="160">
                  <a:moveTo>
                    <a:pt x="141" y="69"/>
                  </a:moveTo>
                  <a:cubicBezTo>
                    <a:pt x="141" y="69"/>
                    <a:pt x="141" y="69"/>
                    <a:pt x="141" y="69"/>
                  </a:cubicBezTo>
                  <a:cubicBezTo>
                    <a:pt x="141" y="69"/>
                    <a:pt x="141" y="69"/>
                    <a:pt x="141" y="69"/>
                  </a:cubicBezTo>
                  <a:cubicBezTo>
                    <a:pt x="141" y="69"/>
                    <a:pt x="141" y="69"/>
                    <a:pt x="141" y="69"/>
                  </a:cubicBezTo>
                  <a:moveTo>
                    <a:pt x="150" y="64"/>
                  </a:moveTo>
                  <a:cubicBezTo>
                    <a:pt x="144" y="67"/>
                    <a:pt x="144" y="67"/>
                    <a:pt x="144" y="67"/>
                  </a:cubicBezTo>
                  <a:cubicBezTo>
                    <a:pt x="143" y="68"/>
                    <a:pt x="142" y="68"/>
                    <a:pt x="141" y="69"/>
                  </a:cubicBezTo>
                  <a:cubicBezTo>
                    <a:pt x="142" y="69"/>
                    <a:pt x="142" y="69"/>
                    <a:pt x="142" y="69"/>
                  </a:cubicBezTo>
                  <a:cubicBezTo>
                    <a:pt x="143" y="70"/>
                    <a:pt x="144" y="70"/>
                    <a:pt x="145" y="70"/>
                  </a:cubicBezTo>
                  <a:cubicBezTo>
                    <a:pt x="145" y="70"/>
                    <a:pt x="146" y="70"/>
                    <a:pt x="147" y="69"/>
                  </a:cubicBezTo>
                  <a:cubicBezTo>
                    <a:pt x="149" y="68"/>
                    <a:pt x="150" y="66"/>
                    <a:pt x="150" y="65"/>
                  </a:cubicBezTo>
                  <a:cubicBezTo>
                    <a:pt x="150" y="64"/>
                    <a:pt x="150" y="64"/>
                    <a:pt x="150" y="64"/>
                  </a:cubicBezTo>
                  <a:moveTo>
                    <a:pt x="6" y="62"/>
                  </a:moveTo>
                  <a:cubicBezTo>
                    <a:pt x="0" y="66"/>
                    <a:pt x="0" y="66"/>
                    <a:pt x="0" y="66"/>
                  </a:cubicBezTo>
                  <a:cubicBezTo>
                    <a:pt x="0" y="66"/>
                    <a:pt x="0" y="66"/>
                    <a:pt x="0" y="67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6" y="62"/>
                    <a:pt x="6" y="62"/>
                    <a:pt x="6" y="62"/>
                  </a:cubicBezTo>
                  <a:moveTo>
                    <a:pt x="180" y="24"/>
                  </a:moveTo>
                  <a:cubicBezTo>
                    <a:pt x="180" y="31"/>
                    <a:pt x="180" y="31"/>
                    <a:pt x="180" y="31"/>
                  </a:cubicBezTo>
                  <a:cubicBezTo>
                    <a:pt x="180" y="31"/>
                    <a:pt x="180" y="32"/>
                    <a:pt x="180" y="32"/>
                  </a:cubicBezTo>
                  <a:cubicBezTo>
                    <a:pt x="180" y="32"/>
                    <a:pt x="180" y="32"/>
                    <a:pt x="180" y="32"/>
                  </a:cubicBezTo>
                  <a:cubicBezTo>
                    <a:pt x="180" y="32"/>
                    <a:pt x="180" y="32"/>
                    <a:pt x="180" y="32"/>
                  </a:cubicBezTo>
                  <a:cubicBezTo>
                    <a:pt x="180" y="32"/>
                    <a:pt x="180" y="32"/>
                    <a:pt x="180" y="32"/>
                  </a:cubicBezTo>
                  <a:cubicBezTo>
                    <a:pt x="180" y="35"/>
                    <a:pt x="180" y="35"/>
                    <a:pt x="180" y="35"/>
                  </a:cubicBezTo>
                  <a:cubicBezTo>
                    <a:pt x="180" y="36"/>
                    <a:pt x="179" y="37"/>
                    <a:pt x="177" y="37"/>
                  </a:cubicBezTo>
                  <a:cubicBezTo>
                    <a:pt x="177" y="51"/>
                    <a:pt x="177" y="51"/>
                    <a:pt x="177" y="51"/>
                  </a:cubicBezTo>
                  <a:cubicBezTo>
                    <a:pt x="177" y="54"/>
                    <a:pt x="175" y="57"/>
                    <a:pt x="173" y="59"/>
                  </a:cubicBezTo>
                  <a:cubicBezTo>
                    <a:pt x="171" y="60"/>
                    <a:pt x="170" y="60"/>
                    <a:pt x="168" y="60"/>
                  </a:cubicBezTo>
                  <a:cubicBezTo>
                    <a:pt x="168" y="115"/>
                    <a:pt x="168" y="115"/>
                    <a:pt x="168" y="115"/>
                  </a:cubicBezTo>
                  <a:cubicBezTo>
                    <a:pt x="169" y="115"/>
                    <a:pt x="169" y="115"/>
                    <a:pt x="169" y="115"/>
                  </a:cubicBezTo>
                  <a:cubicBezTo>
                    <a:pt x="169" y="115"/>
                    <a:pt x="169" y="116"/>
                    <a:pt x="169" y="116"/>
                  </a:cubicBezTo>
                  <a:cubicBezTo>
                    <a:pt x="169" y="117"/>
                    <a:pt x="169" y="117"/>
                    <a:pt x="169" y="117"/>
                  </a:cubicBezTo>
                  <a:cubicBezTo>
                    <a:pt x="169" y="118"/>
                    <a:pt x="167" y="119"/>
                    <a:pt x="166" y="119"/>
                  </a:cubicBezTo>
                  <a:cubicBezTo>
                    <a:pt x="166" y="119"/>
                    <a:pt x="166" y="119"/>
                    <a:pt x="166" y="119"/>
                  </a:cubicBezTo>
                  <a:cubicBezTo>
                    <a:pt x="164" y="119"/>
                    <a:pt x="163" y="118"/>
                    <a:pt x="163" y="117"/>
                  </a:cubicBezTo>
                  <a:cubicBezTo>
                    <a:pt x="163" y="116"/>
                    <a:pt x="163" y="116"/>
                    <a:pt x="163" y="116"/>
                  </a:cubicBezTo>
                  <a:cubicBezTo>
                    <a:pt x="163" y="116"/>
                    <a:pt x="163" y="116"/>
                    <a:pt x="163" y="116"/>
                  </a:cubicBezTo>
                  <a:cubicBezTo>
                    <a:pt x="163" y="115"/>
                    <a:pt x="163" y="115"/>
                    <a:pt x="163" y="115"/>
                  </a:cubicBezTo>
                  <a:cubicBezTo>
                    <a:pt x="163" y="59"/>
                    <a:pt x="163" y="59"/>
                    <a:pt x="163" y="59"/>
                  </a:cubicBezTo>
                  <a:cubicBezTo>
                    <a:pt x="161" y="58"/>
                    <a:pt x="161" y="58"/>
                    <a:pt x="161" y="58"/>
                  </a:cubicBezTo>
                  <a:cubicBezTo>
                    <a:pt x="163" y="56"/>
                    <a:pt x="163" y="56"/>
                    <a:pt x="163" y="56"/>
                  </a:cubicBezTo>
                  <a:cubicBezTo>
                    <a:pt x="154" y="62"/>
                    <a:pt x="154" y="62"/>
                    <a:pt x="154" y="62"/>
                  </a:cubicBezTo>
                  <a:cubicBezTo>
                    <a:pt x="154" y="65"/>
                    <a:pt x="154" y="65"/>
                    <a:pt x="154" y="65"/>
                  </a:cubicBezTo>
                  <a:cubicBezTo>
                    <a:pt x="154" y="68"/>
                    <a:pt x="152" y="71"/>
                    <a:pt x="149" y="72"/>
                  </a:cubicBezTo>
                  <a:cubicBezTo>
                    <a:pt x="148" y="73"/>
                    <a:pt x="146" y="74"/>
                    <a:pt x="145" y="74"/>
                  </a:cubicBezTo>
                  <a:cubicBezTo>
                    <a:pt x="143" y="74"/>
                    <a:pt x="142" y="73"/>
                    <a:pt x="140" y="72"/>
                  </a:cubicBezTo>
                  <a:cubicBezTo>
                    <a:pt x="136" y="70"/>
                    <a:pt x="136" y="70"/>
                    <a:pt x="136" y="70"/>
                  </a:cubicBezTo>
                  <a:cubicBezTo>
                    <a:pt x="136" y="70"/>
                    <a:pt x="135" y="70"/>
                    <a:pt x="135" y="70"/>
                  </a:cubicBezTo>
                  <a:cubicBezTo>
                    <a:pt x="135" y="133"/>
                    <a:pt x="135" y="133"/>
                    <a:pt x="135" y="133"/>
                  </a:cubicBezTo>
                  <a:cubicBezTo>
                    <a:pt x="135" y="134"/>
                    <a:pt x="135" y="134"/>
                    <a:pt x="135" y="134"/>
                  </a:cubicBezTo>
                  <a:cubicBezTo>
                    <a:pt x="135" y="134"/>
                    <a:pt x="135" y="134"/>
                    <a:pt x="135" y="134"/>
                  </a:cubicBezTo>
                  <a:cubicBezTo>
                    <a:pt x="135" y="134"/>
                    <a:pt x="135" y="134"/>
                    <a:pt x="135" y="134"/>
                  </a:cubicBezTo>
                  <a:cubicBezTo>
                    <a:pt x="135" y="134"/>
                    <a:pt x="135" y="134"/>
                    <a:pt x="135" y="134"/>
                  </a:cubicBezTo>
                  <a:cubicBezTo>
                    <a:pt x="135" y="134"/>
                    <a:pt x="135" y="134"/>
                    <a:pt x="135" y="134"/>
                  </a:cubicBezTo>
                  <a:cubicBezTo>
                    <a:pt x="135" y="136"/>
                    <a:pt x="135" y="136"/>
                    <a:pt x="135" y="136"/>
                  </a:cubicBezTo>
                  <a:cubicBezTo>
                    <a:pt x="135" y="137"/>
                    <a:pt x="134" y="138"/>
                    <a:pt x="132" y="138"/>
                  </a:cubicBezTo>
                  <a:cubicBezTo>
                    <a:pt x="132" y="138"/>
                    <a:pt x="132" y="138"/>
                    <a:pt x="132" y="138"/>
                  </a:cubicBezTo>
                  <a:cubicBezTo>
                    <a:pt x="130" y="138"/>
                    <a:pt x="129" y="137"/>
                    <a:pt x="129" y="136"/>
                  </a:cubicBezTo>
                  <a:cubicBezTo>
                    <a:pt x="129" y="134"/>
                    <a:pt x="129" y="134"/>
                    <a:pt x="129" y="134"/>
                  </a:cubicBezTo>
                  <a:cubicBezTo>
                    <a:pt x="129" y="134"/>
                    <a:pt x="129" y="134"/>
                    <a:pt x="129" y="134"/>
                  </a:cubicBezTo>
                  <a:cubicBezTo>
                    <a:pt x="129" y="134"/>
                    <a:pt x="129" y="134"/>
                    <a:pt x="129" y="133"/>
                  </a:cubicBezTo>
                  <a:cubicBezTo>
                    <a:pt x="129" y="96"/>
                    <a:pt x="129" y="96"/>
                    <a:pt x="129" y="96"/>
                  </a:cubicBezTo>
                  <a:cubicBezTo>
                    <a:pt x="129" y="96"/>
                    <a:pt x="129" y="97"/>
                    <a:pt x="128" y="97"/>
                  </a:cubicBezTo>
                  <a:cubicBezTo>
                    <a:pt x="128" y="97"/>
                    <a:pt x="128" y="97"/>
                    <a:pt x="128" y="97"/>
                  </a:cubicBezTo>
                  <a:cubicBezTo>
                    <a:pt x="126" y="97"/>
                    <a:pt x="125" y="96"/>
                    <a:pt x="125" y="95"/>
                  </a:cubicBezTo>
                  <a:cubicBezTo>
                    <a:pt x="125" y="93"/>
                    <a:pt x="125" y="93"/>
                    <a:pt x="125" y="93"/>
                  </a:cubicBezTo>
                  <a:cubicBezTo>
                    <a:pt x="125" y="93"/>
                    <a:pt x="125" y="93"/>
                    <a:pt x="125" y="93"/>
                  </a:cubicBezTo>
                  <a:cubicBezTo>
                    <a:pt x="125" y="93"/>
                    <a:pt x="125" y="93"/>
                    <a:pt x="125" y="92"/>
                  </a:cubicBezTo>
                  <a:cubicBezTo>
                    <a:pt x="125" y="69"/>
                    <a:pt x="125" y="69"/>
                    <a:pt x="125" y="69"/>
                  </a:cubicBezTo>
                  <a:cubicBezTo>
                    <a:pt x="124" y="68"/>
                    <a:pt x="123" y="68"/>
                    <a:pt x="122" y="67"/>
                  </a:cubicBezTo>
                  <a:cubicBezTo>
                    <a:pt x="97" y="53"/>
                    <a:pt x="97" y="53"/>
                    <a:pt x="97" y="53"/>
                  </a:cubicBezTo>
                  <a:cubicBezTo>
                    <a:pt x="97" y="111"/>
                    <a:pt x="97" y="111"/>
                    <a:pt x="97" y="111"/>
                  </a:cubicBezTo>
                  <a:cubicBezTo>
                    <a:pt x="97" y="111"/>
                    <a:pt x="97" y="112"/>
                    <a:pt x="97" y="112"/>
                  </a:cubicBezTo>
                  <a:cubicBezTo>
                    <a:pt x="97" y="112"/>
                    <a:pt x="97" y="112"/>
                    <a:pt x="97" y="112"/>
                  </a:cubicBezTo>
                  <a:cubicBezTo>
                    <a:pt x="97" y="113"/>
                    <a:pt x="97" y="113"/>
                    <a:pt x="97" y="113"/>
                  </a:cubicBezTo>
                  <a:cubicBezTo>
                    <a:pt x="97" y="115"/>
                    <a:pt x="96" y="115"/>
                    <a:pt x="94" y="115"/>
                  </a:cubicBezTo>
                  <a:cubicBezTo>
                    <a:pt x="94" y="115"/>
                    <a:pt x="94" y="115"/>
                    <a:pt x="94" y="115"/>
                  </a:cubicBezTo>
                  <a:cubicBezTo>
                    <a:pt x="93" y="115"/>
                    <a:pt x="91" y="115"/>
                    <a:pt x="91" y="114"/>
                  </a:cubicBezTo>
                  <a:cubicBezTo>
                    <a:pt x="91" y="112"/>
                    <a:pt x="91" y="112"/>
                    <a:pt x="91" y="112"/>
                  </a:cubicBezTo>
                  <a:cubicBezTo>
                    <a:pt x="91" y="112"/>
                    <a:pt x="91" y="112"/>
                    <a:pt x="91" y="112"/>
                  </a:cubicBezTo>
                  <a:cubicBezTo>
                    <a:pt x="91" y="112"/>
                    <a:pt x="91" y="111"/>
                    <a:pt x="92" y="111"/>
                  </a:cubicBezTo>
                  <a:cubicBezTo>
                    <a:pt x="92" y="50"/>
                    <a:pt x="92" y="50"/>
                    <a:pt x="92" y="50"/>
                  </a:cubicBezTo>
                  <a:cubicBezTo>
                    <a:pt x="91" y="49"/>
                    <a:pt x="91" y="49"/>
                    <a:pt x="91" y="49"/>
                  </a:cubicBezTo>
                  <a:cubicBezTo>
                    <a:pt x="88" y="48"/>
                    <a:pt x="87" y="45"/>
                    <a:pt x="88" y="42"/>
                  </a:cubicBezTo>
                  <a:cubicBezTo>
                    <a:pt x="87" y="40"/>
                    <a:pt x="88" y="38"/>
                    <a:pt x="89" y="37"/>
                  </a:cubicBezTo>
                  <a:cubicBezTo>
                    <a:pt x="88" y="36"/>
                    <a:pt x="87" y="35"/>
                    <a:pt x="87" y="35"/>
                  </a:cubicBezTo>
                  <a:cubicBezTo>
                    <a:pt x="87" y="35"/>
                    <a:pt x="87" y="40"/>
                    <a:pt x="87" y="42"/>
                  </a:cubicBezTo>
                  <a:cubicBezTo>
                    <a:pt x="87" y="44"/>
                    <a:pt x="87" y="63"/>
                    <a:pt x="87" y="73"/>
                  </a:cubicBezTo>
                  <a:cubicBezTo>
                    <a:pt x="88" y="74"/>
                    <a:pt x="88" y="74"/>
                    <a:pt x="88" y="75"/>
                  </a:cubicBezTo>
                  <a:cubicBezTo>
                    <a:pt x="88" y="80"/>
                    <a:pt x="88" y="80"/>
                    <a:pt x="88" y="80"/>
                  </a:cubicBezTo>
                  <a:cubicBezTo>
                    <a:pt x="88" y="81"/>
                    <a:pt x="87" y="82"/>
                    <a:pt x="86" y="82"/>
                  </a:cubicBezTo>
                  <a:cubicBezTo>
                    <a:pt x="86" y="85"/>
                    <a:pt x="86" y="87"/>
                    <a:pt x="86" y="88"/>
                  </a:cubicBezTo>
                  <a:cubicBezTo>
                    <a:pt x="86" y="88"/>
                    <a:pt x="90" y="96"/>
                    <a:pt x="84" y="99"/>
                  </a:cubicBezTo>
                  <a:cubicBezTo>
                    <a:pt x="83" y="100"/>
                    <a:pt x="82" y="100"/>
                    <a:pt x="81" y="100"/>
                  </a:cubicBezTo>
                  <a:cubicBezTo>
                    <a:pt x="78" y="100"/>
                    <a:pt x="75" y="98"/>
                    <a:pt x="70" y="96"/>
                  </a:cubicBezTo>
                  <a:cubicBezTo>
                    <a:pt x="64" y="92"/>
                    <a:pt x="57" y="88"/>
                    <a:pt x="56" y="87"/>
                  </a:cubicBezTo>
                  <a:cubicBezTo>
                    <a:pt x="55" y="86"/>
                    <a:pt x="56" y="84"/>
                    <a:pt x="59" y="83"/>
                  </a:cubicBezTo>
                  <a:cubicBezTo>
                    <a:pt x="60" y="83"/>
                    <a:pt x="61" y="82"/>
                    <a:pt x="63" y="82"/>
                  </a:cubicBezTo>
                  <a:cubicBezTo>
                    <a:pt x="64" y="82"/>
                    <a:pt x="65" y="82"/>
                    <a:pt x="66" y="82"/>
                  </a:cubicBezTo>
                  <a:cubicBezTo>
                    <a:pt x="68" y="82"/>
                    <a:pt x="72" y="83"/>
                    <a:pt x="75" y="83"/>
                  </a:cubicBezTo>
                  <a:cubicBezTo>
                    <a:pt x="75" y="82"/>
                    <a:pt x="75" y="81"/>
                    <a:pt x="75" y="80"/>
                  </a:cubicBezTo>
                  <a:cubicBezTo>
                    <a:pt x="73" y="79"/>
                    <a:pt x="72" y="78"/>
                    <a:pt x="72" y="76"/>
                  </a:cubicBezTo>
                  <a:cubicBezTo>
                    <a:pt x="72" y="70"/>
                    <a:pt x="72" y="70"/>
                    <a:pt x="72" y="70"/>
                  </a:cubicBezTo>
                  <a:cubicBezTo>
                    <a:pt x="72" y="70"/>
                    <a:pt x="72" y="70"/>
                    <a:pt x="72" y="70"/>
                  </a:cubicBezTo>
                  <a:cubicBezTo>
                    <a:pt x="72" y="70"/>
                    <a:pt x="72" y="70"/>
                    <a:pt x="72" y="70"/>
                  </a:cubicBezTo>
                  <a:cubicBezTo>
                    <a:pt x="72" y="60"/>
                    <a:pt x="72" y="36"/>
                    <a:pt x="72" y="26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55" y="36"/>
                    <a:pt x="50" y="37"/>
                    <a:pt x="45" y="37"/>
                  </a:cubicBezTo>
                  <a:cubicBezTo>
                    <a:pt x="40" y="37"/>
                    <a:pt x="36" y="36"/>
                    <a:pt x="31" y="33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20" y="38"/>
                    <a:pt x="20" y="40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51"/>
                    <a:pt x="19" y="55"/>
                    <a:pt x="15" y="57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14" y="65"/>
                    <a:pt x="14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16" y="66"/>
                    <a:pt x="17" y="67"/>
                    <a:pt x="17" y="69"/>
                  </a:cubicBezTo>
                  <a:cubicBezTo>
                    <a:pt x="17" y="95"/>
                    <a:pt x="17" y="95"/>
                    <a:pt x="17" y="95"/>
                  </a:cubicBezTo>
                  <a:cubicBezTo>
                    <a:pt x="17" y="98"/>
                    <a:pt x="16" y="101"/>
                    <a:pt x="14" y="104"/>
                  </a:cubicBezTo>
                  <a:cubicBezTo>
                    <a:pt x="14" y="111"/>
                    <a:pt x="14" y="111"/>
                    <a:pt x="14" y="111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6" y="159"/>
                    <a:pt x="100" y="160"/>
                    <a:pt x="104" y="160"/>
                  </a:cubicBezTo>
                  <a:cubicBezTo>
                    <a:pt x="108" y="160"/>
                    <a:pt x="112" y="159"/>
                    <a:pt x="116" y="157"/>
                  </a:cubicBezTo>
                  <a:cubicBezTo>
                    <a:pt x="227" y="92"/>
                    <a:pt x="227" y="92"/>
                    <a:pt x="227" y="92"/>
                  </a:cubicBezTo>
                  <a:cubicBezTo>
                    <a:pt x="242" y="83"/>
                    <a:pt x="242" y="60"/>
                    <a:pt x="227" y="51"/>
                  </a:cubicBezTo>
                  <a:cubicBezTo>
                    <a:pt x="180" y="24"/>
                    <a:pt x="180" y="24"/>
                    <a:pt x="180" y="24"/>
                  </a:cubicBezTo>
                  <a:moveTo>
                    <a:pt x="168" y="17"/>
                  </a:moveTo>
                  <a:cubicBezTo>
                    <a:pt x="162" y="21"/>
                    <a:pt x="162" y="21"/>
                    <a:pt x="162" y="21"/>
                  </a:cubicBezTo>
                  <a:cubicBezTo>
                    <a:pt x="162" y="23"/>
                    <a:pt x="162" y="25"/>
                    <a:pt x="162" y="26"/>
                  </a:cubicBezTo>
                  <a:cubicBezTo>
                    <a:pt x="162" y="27"/>
                    <a:pt x="161" y="27"/>
                    <a:pt x="161" y="28"/>
                  </a:cubicBezTo>
                  <a:cubicBezTo>
                    <a:pt x="162" y="30"/>
                    <a:pt x="162" y="31"/>
                    <a:pt x="162" y="33"/>
                  </a:cubicBezTo>
                  <a:cubicBezTo>
                    <a:pt x="168" y="37"/>
                    <a:pt x="168" y="37"/>
                    <a:pt x="168" y="37"/>
                  </a:cubicBezTo>
                  <a:cubicBezTo>
                    <a:pt x="171" y="39"/>
                    <a:pt x="173" y="42"/>
                    <a:pt x="172" y="45"/>
                  </a:cubicBezTo>
                  <a:cubicBezTo>
                    <a:pt x="173" y="48"/>
                    <a:pt x="171" y="52"/>
                    <a:pt x="168" y="53"/>
                  </a:cubicBezTo>
                  <a:cubicBezTo>
                    <a:pt x="168" y="56"/>
                    <a:pt x="168" y="56"/>
                    <a:pt x="168" y="56"/>
                  </a:cubicBezTo>
                  <a:cubicBezTo>
                    <a:pt x="169" y="56"/>
                    <a:pt x="170" y="56"/>
                    <a:pt x="171" y="56"/>
                  </a:cubicBezTo>
                  <a:cubicBezTo>
                    <a:pt x="172" y="55"/>
                    <a:pt x="173" y="53"/>
                    <a:pt x="173" y="51"/>
                  </a:cubicBezTo>
                  <a:cubicBezTo>
                    <a:pt x="173" y="37"/>
                    <a:pt x="173" y="37"/>
                    <a:pt x="173" y="37"/>
                  </a:cubicBezTo>
                  <a:cubicBezTo>
                    <a:pt x="172" y="36"/>
                    <a:pt x="172" y="36"/>
                    <a:pt x="172" y="35"/>
                  </a:cubicBezTo>
                  <a:cubicBezTo>
                    <a:pt x="172" y="32"/>
                    <a:pt x="172" y="32"/>
                    <a:pt x="172" y="32"/>
                  </a:cubicBezTo>
                  <a:cubicBezTo>
                    <a:pt x="172" y="32"/>
                    <a:pt x="172" y="32"/>
                    <a:pt x="172" y="32"/>
                  </a:cubicBezTo>
                  <a:cubicBezTo>
                    <a:pt x="172" y="32"/>
                    <a:pt x="172" y="31"/>
                    <a:pt x="172" y="31"/>
                  </a:cubicBezTo>
                  <a:cubicBezTo>
                    <a:pt x="172" y="20"/>
                    <a:pt x="172" y="20"/>
                    <a:pt x="172" y="20"/>
                  </a:cubicBezTo>
                  <a:cubicBezTo>
                    <a:pt x="168" y="17"/>
                    <a:pt x="168" y="17"/>
                    <a:pt x="168" y="17"/>
                  </a:cubicBezTo>
                  <a:moveTo>
                    <a:pt x="117" y="0"/>
                  </a:moveTo>
                  <a:cubicBezTo>
                    <a:pt x="111" y="3"/>
                    <a:pt x="111" y="3"/>
                    <a:pt x="111" y="3"/>
                  </a:cubicBezTo>
                  <a:cubicBezTo>
                    <a:pt x="113" y="4"/>
                    <a:pt x="115" y="5"/>
                    <a:pt x="117" y="6"/>
                  </a:cubicBezTo>
                  <a:cubicBezTo>
                    <a:pt x="117" y="4"/>
                    <a:pt x="117" y="2"/>
                    <a:pt x="117" y="0"/>
                  </a:cubicBezTo>
                </a:path>
              </a:pathLst>
            </a:custGeom>
            <a:solidFill>
              <a:srgbClr val="DEE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" name="îṡliďè"/>
            <p:cNvSpPr/>
            <p:nvPr/>
          </p:nvSpPr>
          <p:spPr bwMode="auto">
            <a:xfrm>
              <a:off x="7406769" y="3324509"/>
              <a:ext cx="1044913" cy="605785"/>
            </a:xfrm>
            <a:prstGeom prst="ellipse">
              <a:avLst/>
            </a:prstGeom>
            <a:solidFill>
              <a:srgbClr val="DEE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9" name="îSḻîḍé"/>
            <p:cNvSpPr/>
            <p:nvPr/>
          </p:nvSpPr>
          <p:spPr bwMode="auto">
            <a:xfrm>
              <a:off x="3695348" y="3181661"/>
              <a:ext cx="732762" cy="462936"/>
            </a:xfrm>
            <a:custGeom>
              <a:avLst/>
              <a:gdLst>
                <a:gd name="T0" fmla="*/ 133 w 133"/>
                <a:gd name="T1" fmla="*/ 22 h 84"/>
                <a:gd name="T2" fmla="*/ 133 w 133"/>
                <a:gd name="T3" fmla="*/ 22 h 84"/>
                <a:gd name="T4" fmla="*/ 133 w 133"/>
                <a:gd name="T5" fmla="*/ 14 h 84"/>
                <a:gd name="T6" fmla="*/ 132 w 133"/>
                <a:gd name="T7" fmla="*/ 16 h 84"/>
                <a:gd name="T8" fmla="*/ 126 w 133"/>
                <a:gd name="T9" fmla="*/ 9 h 84"/>
                <a:gd name="T10" fmla="*/ 76 w 133"/>
                <a:gd name="T11" fmla="*/ 9 h 84"/>
                <a:gd name="T12" fmla="*/ 8 w 133"/>
                <a:gd name="T13" fmla="*/ 49 h 84"/>
                <a:gd name="T14" fmla="*/ 2 w 133"/>
                <a:gd name="T15" fmla="*/ 55 h 84"/>
                <a:gd name="T16" fmla="*/ 0 w 133"/>
                <a:gd name="T17" fmla="*/ 55 h 84"/>
                <a:gd name="T18" fmla="*/ 0 w 133"/>
                <a:gd name="T19" fmla="*/ 62 h 84"/>
                <a:gd name="T20" fmla="*/ 0 w 133"/>
                <a:gd name="T21" fmla="*/ 62 h 84"/>
                <a:gd name="T22" fmla="*/ 8 w 133"/>
                <a:gd name="T23" fmla="*/ 75 h 84"/>
                <a:gd name="T24" fmla="*/ 55 w 133"/>
                <a:gd name="T25" fmla="*/ 75 h 84"/>
                <a:gd name="T26" fmla="*/ 126 w 133"/>
                <a:gd name="T27" fmla="*/ 34 h 84"/>
                <a:gd name="T28" fmla="*/ 133 w 133"/>
                <a:gd name="T29" fmla="*/ 2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3" h="84">
                  <a:moveTo>
                    <a:pt x="133" y="22"/>
                  </a:moveTo>
                  <a:cubicBezTo>
                    <a:pt x="133" y="22"/>
                    <a:pt x="133" y="22"/>
                    <a:pt x="133" y="22"/>
                  </a:cubicBezTo>
                  <a:cubicBezTo>
                    <a:pt x="133" y="14"/>
                    <a:pt x="133" y="14"/>
                    <a:pt x="133" y="14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0" y="13"/>
                    <a:pt x="128" y="11"/>
                    <a:pt x="126" y="9"/>
                  </a:cubicBezTo>
                  <a:cubicBezTo>
                    <a:pt x="110" y="0"/>
                    <a:pt x="92" y="0"/>
                    <a:pt x="76" y="9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5" y="50"/>
                    <a:pt x="3" y="53"/>
                    <a:pt x="2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7"/>
                    <a:pt x="2" y="72"/>
                    <a:pt x="8" y="75"/>
                  </a:cubicBezTo>
                  <a:cubicBezTo>
                    <a:pt x="22" y="84"/>
                    <a:pt x="40" y="84"/>
                    <a:pt x="55" y="75"/>
                  </a:cubicBezTo>
                  <a:cubicBezTo>
                    <a:pt x="126" y="34"/>
                    <a:pt x="126" y="34"/>
                    <a:pt x="126" y="34"/>
                  </a:cubicBezTo>
                  <a:cubicBezTo>
                    <a:pt x="131" y="32"/>
                    <a:pt x="133" y="27"/>
                    <a:pt x="133" y="22"/>
                  </a:cubicBezTo>
                  <a:close/>
                </a:path>
              </a:pathLst>
            </a:custGeom>
            <a:solidFill>
              <a:srgbClr val="5C9A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0" name="isľiḋé"/>
            <p:cNvSpPr/>
            <p:nvPr/>
          </p:nvSpPr>
          <p:spPr bwMode="auto">
            <a:xfrm>
              <a:off x="3679476" y="3136689"/>
              <a:ext cx="748634" cy="462936"/>
            </a:xfrm>
            <a:custGeom>
              <a:avLst/>
              <a:gdLst>
                <a:gd name="T0" fmla="*/ 129 w 136"/>
                <a:gd name="T1" fmla="*/ 9 h 84"/>
                <a:gd name="T2" fmla="*/ 129 w 136"/>
                <a:gd name="T3" fmla="*/ 9 h 84"/>
                <a:gd name="T4" fmla="*/ 136 w 136"/>
                <a:gd name="T5" fmla="*/ 22 h 84"/>
                <a:gd name="T6" fmla="*/ 129 w 136"/>
                <a:gd name="T7" fmla="*/ 35 h 84"/>
                <a:gd name="T8" fmla="*/ 58 w 136"/>
                <a:gd name="T9" fmla="*/ 76 h 84"/>
                <a:gd name="T10" fmla="*/ 11 w 136"/>
                <a:gd name="T11" fmla="*/ 76 h 84"/>
                <a:gd name="T12" fmla="*/ 11 w 136"/>
                <a:gd name="T13" fmla="*/ 49 h 84"/>
                <a:gd name="T14" fmla="*/ 79 w 136"/>
                <a:gd name="T15" fmla="*/ 9 h 84"/>
                <a:gd name="T16" fmla="*/ 129 w 136"/>
                <a:gd name="T17" fmla="*/ 9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6" h="84">
                  <a:moveTo>
                    <a:pt x="129" y="9"/>
                  </a:moveTo>
                  <a:cubicBezTo>
                    <a:pt x="129" y="9"/>
                    <a:pt x="129" y="9"/>
                    <a:pt x="129" y="9"/>
                  </a:cubicBezTo>
                  <a:cubicBezTo>
                    <a:pt x="133" y="12"/>
                    <a:pt x="136" y="17"/>
                    <a:pt x="136" y="22"/>
                  </a:cubicBezTo>
                  <a:cubicBezTo>
                    <a:pt x="136" y="27"/>
                    <a:pt x="134" y="32"/>
                    <a:pt x="129" y="35"/>
                  </a:cubicBezTo>
                  <a:cubicBezTo>
                    <a:pt x="58" y="76"/>
                    <a:pt x="58" y="76"/>
                    <a:pt x="58" y="76"/>
                  </a:cubicBezTo>
                  <a:cubicBezTo>
                    <a:pt x="43" y="84"/>
                    <a:pt x="25" y="84"/>
                    <a:pt x="11" y="76"/>
                  </a:cubicBezTo>
                  <a:cubicBezTo>
                    <a:pt x="0" y="70"/>
                    <a:pt x="0" y="55"/>
                    <a:pt x="11" y="49"/>
                  </a:cubicBezTo>
                  <a:cubicBezTo>
                    <a:pt x="79" y="9"/>
                    <a:pt x="79" y="9"/>
                    <a:pt x="79" y="9"/>
                  </a:cubicBezTo>
                  <a:cubicBezTo>
                    <a:pt x="95" y="0"/>
                    <a:pt x="113" y="0"/>
                    <a:pt x="129" y="9"/>
                  </a:cubicBezTo>
                  <a:close/>
                </a:path>
              </a:pathLst>
            </a:custGeom>
            <a:solidFill>
              <a:srgbClr val="89B7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1" name="ïşḷíḓe"/>
            <p:cNvSpPr/>
            <p:nvPr/>
          </p:nvSpPr>
          <p:spPr bwMode="auto">
            <a:xfrm>
              <a:off x="3975755" y="2835119"/>
              <a:ext cx="243372" cy="626948"/>
            </a:xfrm>
            <a:custGeom>
              <a:avLst/>
              <a:gdLst>
                <a:gd name="T0" fmla="*/ 0 w 92"/>
                <a:gd name="T1" fmla="*/ 237 h 237"/>
                <a:gd name="T2" fmla="*/ 0 w 92"/>
                <a:gd name="T3" fmla="*/ 52 h 237"/>
                <a:gd name="T4" fmla="*/ 92 w 92"/>
                <a:gd name="T5" fmla="*/ 0 h 237"/>
                <a:gd name="T6" fmla="*/ 92 w 92"/>
                <a:gd name="T7" fmla="*/ 185 h 237"/>
                <a:gd name="T8" fmla="*/ 0 w 92"/>
                <a:gd name="T9" fmla="*/ 237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237">
                  <a:moveTo>
                    <a:pt x="0" y="237"/>
                  </a:moveTo>
                  <a:lnTo>
                    <a:pt x="0" y="52"/>
                  </a:lnTo>
                  <a:lnTo>
                    <a:pt x="92" y="0"/>
                  </a:lnTo>
                  <a:lnTo>
                    <a:pt x="92" y="185"/>
                  </a:lnTo>
                  <a:lnTo>
                    <a:pt x="0" y="237"/>
                  </a:lnTo>
                  <a:close/>
                </a:path>
              </a:pathLst>
            </a:custGeom>
            <a:solidFill>
              <a:srgbClr val="79AF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2" name="ísľiḍé"/>
            <p:cNvSpPr/>
            <p:nvPr/>
          </p:nvSpPr>
          <p:spPr bwMode="auto">
            <a:xfrm>
              <a:off x="3975755" y="2835119"/>
              <a:ext cx="243372" cy="224855"/>
            </a:xfrm>
            <a:custGeom>
              <a:avLst/>
              <a:gdLst>
                <a:gd name="T0" fmla="*/ 0 w 92"/>
                <a:gd name="T1" fmla="*/ 85 h 85"/>
                <a:gd name="T2" fmla="*/ 0 w 92"/>
                <a:gd name="T3" fmla="*/ 52 h 85"/>
                <a:gd name="T4" fmla="*/ 92 w 92"/>
                <a:gd name="T5" fmla="*/ 0 h 85"/>
                <a:gd name="T6" fmla="*/ 92 w 92"/>
                <a:gd name="T7" fmla="*/ 31 h 85"/>
                <a:gd name="T8" fmla="*/ 0 w 92"/>
                <a:gd name="T9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85">
                  <a:moveTo>
                    <a:pt x="0" y="85"/>
                  </a:moveTo>
                  <a:lnTo>
                    <a:pt x="0" y="52"/>
                  </a:lnTo>
                  <a:lnTo>
                    <a:pt x="92" y="0"/>
                  </a:lnTo>
                  <a:lnTo>
                    <a:pt x="92" y="31"/>
                  </a:lnTo>
                  <a:lnTo>
                    <a:pt x="0" y="85"/>
                  </a:lnTo>
                  <a:close/>
                </a:path>
              </a:pathLst>
            </a:custGeom>
            <a:solidFill>
              <a:srgbClr val="2D8D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3" name="îṩļiḓé"/>
            <p:cNvSpPr/>
            <p:nvPr/>
          </p:nvSpPr>
          <p:spPr bwMode="auto">
            <a:xfrm>
              <a:off x="3899039" y="2922417"/>
              <a:ext cx="76716" cy="539651"/>
            </a:xfrm>
            <a:custGeom>
              <a:avLst/>
              <a:gdLst>
                <a:gd name="T0" fmla="*/ 29 w 29"/>
                <a:gd name="T1" fmla="*/ 204 h 204"/>
                <a:gd name="T2" fmla="*/ 0 w 29"/>
                <a:gd name="T3" fmla="*/ 185 h 204"/>
                <a:gd name="T4" fmla="*/ 0 w 29"/>
                <a:gd name="T5" fmla="*/ 0 h 204"/>
                <a:gd name="T6" fmla="*/ 29 w 29"/>
                <a:gd name="T7" fmla="*/ 19 h 204"/>
                <a:gd name="T8" fmla="*/ 29 w 29"/>
                <a:gd name="T9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04">
                  <a:moveTo>
                    <a:pt x="29" y="204"/>
                  </a:moveTo>
                  <a:lnTo>
                    <a:pt x="0" y="185"/>
                  </a:lnTo>
                  <a:lnTo>
                    <a:pt x="0" y="0"/>
                  </a:lnTo>
                  <a:lnTo>
                    <a:pt x="29" y="19"/>
                  </a:lnTo>
                  <a:lnTo>
                    <a:pt x="29" y="204"/>
                  </a:lnTo>
                  <a:close/>
                </a:path>
              </a:pathLst>
            </a:custGeom>
            <a:solidFill>
              <a:srgbClr val="5C9A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4" name="íṣ1îḋè"/>
            <p:cNvSpPr/>
            <p:nvPr/>
          </p:nvSpPr>
          <p:spPr bwMode="auto">
            <a:xfrm>
              <a:off x="3899039" y="2922417"/>
              <a:ext cx="76716" cy="137558"/>
            </a:xfrm>
            <a:custGeom>
              <a:avLst/>
              <a:gdLst>
                <a:gd name="T0" fmla="*/ 29 w 29"/>
                <a:gd name="T1" fmla="*/ 52 h 52"/>
                <a:gd name="T2" fmla="*/ 0 w 29"/>
                <a:gd name="T3" fmla="*/ 33 h 52"/>
                <a:gd name="T4" fmla="*/ 0 w 29"/>
                <a:gd name="T5" fmla="*/ 0 h 52"/>
                <a:gd name="T6" fmla="*/ 29 w 29"/>
                <a:gd name="T7" fmla="*/ 19 h 52"/>
                <a:gd name="T8" fmla="*/ 29 w 29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52">
                  <a:moveTo>
                    <a:pt x="29" y="52"/>
                  </a:moveTo>
                  <a:lnTo>
                    <a:pt x="0" y="33"/>
                  </a:lnTo>
                  <a:lnTo>
                    <a:pt x="0" y="0"/>
                  </a:lnTo>
                  <a:lnTo>
                    <a:pt x="29" y="19"/>
                  </a:lnTo>
                  <a:lnTo>
                    <a:pt x="29" y="52"/>
                  </a:lnTo>
                  <a:close/>
                </a:path>
              </a:pathLst>
            </a:custGeom>
            <a:solidFill>
              <a:srgbClr val="006D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5" name="íšľîḓe"/>
            <p:cNvSpPr/>
            <p:nvPr/>
          </p:nvSpPr>
          <p:spPr bwMode="auto">
            <a:xfrm>
              <a:off x="3899039" y="2784859"/>
              <a:ext cx="320088" cy="187820"/>
            </a:xfrm>
            <a:custGeom>
              <a:avLst/>
              <a:gdLst>
                <a:gd name="T0" fmla="*/ 0 w 121"/>
                <a:gd name="T1" fmla="*/ 52 h 71"/>
                <a:gd name="T2" fmla="*/ 91 w 121"/>
                <a:gd name="T3" fmla="*/ 0 h 71"/>
                <a:gd name="T4" fmla="*/ 121 w 121"/>
                <a:gd name="T5" fmla="*/ 19 h 71"/>
                <a:gd name="T6" fmla="*/ 29 w 121"/>
                <a:gd name="T7" fmla="*/ 71 h 71"/>
                <a:gd name="T8" fmla="*/ 0 w 121"/>
                <a:gd name="T9" fmla="*/ 5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71">
                  <a:moveTo>
                    <a:pt x="0" y="52"/>
                  </a:moveTo>
                  <a:lnTo>
                    <a:pt x="91" y="0"/>
                  </a:lnTo>
                  <a:lnTo>
                    <a:pt x="121" y="19"/>
                  </a:lnTo>
                  <a:lnTo>
                    <a:pt x="29" y="71"/>
                  </a:lnTo>
                  <a:lnTo>
                    <a:pt x="0" y="52"/>
                  </a:lnTo>
                  <a:close/>
                </a:path>
              </a:pathLst>
            </a:custGeom>
            <a:solidFill>
              <a:srgbClr val="ACC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6" name="i$liḍê"/>
            <p:cNvSpPr/>
            <p:nvPr/>
          </p:nvSpPr>
          <p:spPr bwMode="auto">
            <a:xfrm>
              <a:off x="3205958" y="1321981"/>
              <a:ext cx="1529010" cy="2100405"/>
            </a:xfrm>
            <a:custGeom>
              <a:avLst/>
              <a:gdLst>
                <a:gd name="T0" fmla="*/ 0 w 578"/>
                <a:gd name="T1" fmla="*/ 333 h 794"/>
                <a:gd name="T2" fmla="*/ 578 w 578"/>
                <a:gd name="T3" fmla="*/ 0 h 794"/>
                <a:gd name="T4" fmla="*/ 578 w 578"/>
                <a:gd name="T5" fmla="*/ 462 h 794"/>
                <a:gd name="T6" fmla="*/ 0 w 578"/>
                <a:gd name="T7" fmla="*/ 794 h 794"/>
                <a:gd name="T8" fmla="*/ 0 w 578"/>
                <a:gd name="T9" fmla="*/ 333 h 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8" h="794">
                  <a:moveTo>
                    <a:pt x="0" y="333"/>
                  </a:moveTo>
                  <a:lnTo>
                    <a:pt x="578" y="0"/>
                  </a:lnTo>
                  <a:lnTo>
                    <a:pt x="578" y="462"/>
                  </a:lnTo>
                  <a:lnTo>
                    <a:pt x="0" y="794"/>
                  </a:lnTo>
                  <a:lnTo>
                    <a:pt x="0" y="333"/>
                  </a:lnTo>
                  <a:close/>
                </a:path>
              </a:pathLst>
            </a:custGeom>
            <a:solidFill>
              <a:srgbClr val="89B7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8" name="í$ļiḑê"/>
            <p:cNvSpPr/>
            <p:nvPr/>
          </p:nvSpPr>
          <p:spPr bwMode="auto">
            <a:xfrm>
              <a:off x="3205958" y="1321981"/>
              <a:ext cx="1529010" cy="2100405"/>
            </a:xfrm>
            <a:custGeom>
              <a:avLst/>
              <a:gdLst>
                <a:gd name="T0" fmla="*/ 0 w 578"/>
                <a:gd name="T1" fmla="*/ 333 h 794"/>
                <a:gd name="T2" fmla="*/ 578 w 578"/>
                <a:gd name="T3" fmla="*/ 0 h 794"/>
                <a:gd name="T4" fmla="*/ 578 w 578"/>
                <a:gd name="T5" fmla="*/ 462 h 794"/>
                <a:gd name="T6" fmla="*/ 0 w 578"/>
                <a:gd name="T7" fmla="*/ 794 h 794"/>
                <a:gd name="T8" fmla="*/ 0 w 578"/>
                <a:gd name="T9" fmla="*/ 333 h 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8" h="794">
                  <a:moveTo>
                    <a:pt x="0" y="333"/>
                  </a:moveTo>
                  <a:lnTo>
                    <a:pt x="578" y="0"/>
                  </a:lnTo>
                  <a:lnTo>
                    <a:pt x="578" y="462"/>
                  </a:lnTo>
                  <a:lnTo>
                    <a:pt x="0" y="794"/>
                  </a:lnTo>
                  <a:lnTo>
                    <a:pt x="0" y="33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9" name="iṥļidê"/>
            <p:cNvSpPr/>
            <p:nvPr/>
          </p:nvSpPr>
          <p:spPr bwMode="auto">
            <a:xfrm>
              <a:off x="3240349" y="1382825"/>
              <a:ext cx="1460231" cy="1986656"/>
            </a:xfrm>
            <a:custGeom>
              <a:avLst/>
              <a:gdLst>
                <a:gd name="T0" fmla="*/ 0 w 552"/>
                <a:gd name="T1" fmla="*/ 318 h 751"/>
                <a:gd name="T2" fmla="*/ 552 w 552"/>
                <a:gd name="T3" fmla="*/ 0 h 751"/>
                <a:gd name="T4" fmla="*/ 552 w 552"/>
                <a:gd name="T5" fmla="*/ 433 h 751"/>
                <a:gd name="T6" fmla="*/ 0 w 552"/>
                <a:gd name="T7" fmla="*/ 751 h 751"/>
                <a:gd name="T8" fmla="*/ 0 w 552"/>
                <a:gd name="T9" fmla="*/ 318 h 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2" h="751">
                  <a:moveTo>
                    <a:pt x="0" y="318"/>
                  </a:moveTo>
                  <a:lnTo>
                    <a:pt x="552" y="0"/>
                  </a:lnTo>
                  <a:lnTo>
                    <a:pt x="552" y="433"/>
                  </a:lnTo>
                  <a:lnTo>
                    <a:pt x="0" y="751"/>
                  </a:lnTo>
                  <a:lnTo>
                    <a:pt x="0" y="318"/>
                  </a:lnTo>
                  <a:close/>
                </a:path>
              </a:pathLst>
            </a:custGeom>
            <a:solidFill>
              <a:srgbClr val="D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0" name="islîďé"/>
            <p:cNvSpPr/>
            <p:nvPr/>
          </p:nvSpPr>
          <p:spPr bwMode="auto">
            <a:xfrm>
              <a:off x="3240349" y="1382825"/>
              <a:ext cx="1460231" cy="1986656"/>
            </a:xfrm>
            <a:custGeom>
              <a:avLst/>
              <a:gdLst>
                <a:gd name="T0" fmla="*/ 0 w 552"/>
                <a:gd name="T1" fmla="*/ 318 h 751"/>
                <a:gd name="T2" fmla="*/ 552 w 552"/>
                <a:gd name="T3" fmla="*/ 0 h 751"/>
                <a:gd name="T4" fmla="*/ 552 w 552"/>
                <a:gd name="T5" fmla="*/ 433 h 751"/>
                <a:gd name="T6" fmla="*/ 0 w 552"/>
                <a:gd name="T7" fmla="*/ 751 h 751"/>
                <a:gd name="T8" fmla="*/ 0 w 552"/>
                <a:gd name="T9" fmla="*/ 318 h 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2" h="751">
                  <a:moveTo>
                    <a:pt x="0" y="318"/>
                  </a:moveTo>
                  <a:lnTo>
                    <a:pt x="552" y="0"/>
                  </a:lnTo>
                  <a:lnTo>
                    <a:pt x="552" y="433"/>
                  </a:lnTo>
                  <a:lnTo>
                    <a:pt x="0" y="751"/>
                  </a:lnTo>
                  <a:lnTo>
                    <a:pt x="0" y="31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1" name="íśḷídê"/>
            <p:cNvSpPr/>
            <p:nvPr/>
          </p:nvSpPr>
          <p:spPr bwMode="auto">
            <a:xfrm>
              <a:off x="3158342" y="2176429"/>
              <a:ext cx="47616" cy="1245959"/>
            </a:xfrm>
            <a:custGeom>
              <a:avLst/>
              <a:gdLst>
                <a:gd name="T0" fmla="*/ 18 w 18"/>
                <a:gd name="T1" fmla="*/ 10 h 471"/>
                <a:gd name="T2" fmla="*/ 0 w 18"/>
                <a:gd name="T3" fmla="*/ 0 h 471"/>
                <a:gd name="T4" fmla="*/ 0 w 18"/>
                <a:gd name="T5" fmla="*/ 461 h 471"/>
                <a:gd name="T6" fmla="*/ 18 w 18"/>
                <a:gd name="T7" fmla="*/ 471 h 471"/>
                <a:gd name="T8" fmla="*/ 18 w 18"/>
                <a:gd name="T9" fmla="*/ 10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471">
                  <a:moveTo>
                    <a:pt x="18" y="10"/>
                  </a:moveTo>
                  <a:lnTo>
                    <a:pt x="0" y="0"/>
                  </a:lnTo>
                  <a:lnTo>
                    <a:pt x="0" y="461"/>
                  </a:lnTo>
                  <a:lnTo>
                    <a:pt x="18" y="471"/>
                  </a:lnTo>
                  <a:lnTo>
                    <a:pt x="18" y="10"/>
                  </a:lnTo>
                  <a:close/>
                </a:path>
              </a:pathLst>
            </a:custGeom>
            <a:solidFill>
              <a:srgbClr val="5C9A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2" name="ïŝlíďe"/>
            <p:cNvSpPr/>
            <p:nvPr/>
          </p:nvSpPr>
          <p:spPr bwMode="auto">
            <a:xfrm>
              <a:off x="3158342" y="1290237"/>
              <a:ext cx="1576627" cy="912645"/>
            </a:xfrm>
            <a:custGeom>
              <a:avLst/>
              <a:gdLst>
                <a:gd name="T0" fmla="*/ 0 w 596"/>
                <a:gd name="T1" fmla="*/ 335 h 345"/>
                <a:gd name="T2" fmla="*/ 577 w 596"/>
                <a:gd name="T3" fmla="*/ 0 h 345"/>
                <a:gd name="T4" fmla="*/ 596 w 596"/>
                <a:gd name="T5" fmla="*/ 12 h 345"/>
                <a:gd name="T6" fmla="*/ 18 w 596"/>
                <a:gd name="T7" fmla="*/ 345 h 345"/>
                <a:gd name="T8" fmla="*/ 0 w 596"/>
                <a:gd name="T9" fmla="*/ 335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6" h="345">
                  <a:moveTo>
                    <a:pt x="0" y="335"/>
                  </a:moveTo>
                  <a:lnTo>
                    <a:pt x="577" y="0"/>
                  </a:lnTo>
                  <a:lnTo>
                    <a:pt x="596" y="12"/>
                  </a:lnTo>
                  <a:lnTo>
                    <a:pt x="18" y="345"/>
                  </a:lnTo>
                  <a:lnTo>
                    <a:pt x="0" y="335"/>
                  </a:lnTo>
                  <a:close/>
                </a:path>
              </a:pathLst>
            </a:custGeom>
            <a:solidFill>
              <a:srgbClr val="ACC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3" name="íṡḻïḓé"/>
            <p:cNvSpPr/>
            <p:nvPr/>
          </p:nvSpPr>
          <p:spPr bwMode="auto">
            <a:xfrm>
              <a:off x="3459912" y="2448899"/>
              <a:ext cx="531716" cy="854448"/>
            </a:xfrm>
            <a:custGeom>
              <a:avLst/>
              <a:gdLst>
                <a:gd name="T0" fmla="*/ 7 w 97"/>
                <a:gd name="T1" fmla="*/ 50 h 155"/>
                <a:gd name="T2" fmla="*/ 21 w 97"/>
                <a:gd name="T3" fmla="*/ 21 h 155"/>
                <a:gd name="T4" fmla="*/ 73 w 97"/>
                <a:gd name="T5" fmla="*/ 0 h 155"/>
                <a:gd name="T6" fmla="*/ 95 w 97"/>
                <a:gd name="T7" fmla="*/ 33 h 155"/>
                <a:gd name="T8" fmla="*/ 92 w 97"/>
                <a:gd name="T9" fmla="*/ 112 h 155"/>
                <a:gd name="T10" fmla="*/ 11 w 97"/>
                <a:gd name="T11" fmla="*/ 133 h 155"/>
                <a:gd name="T12" fmla="*/ 7 w 97"/>
                <a:gd name="T13" fmla="*/ 5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155">
                  <a:moveTo>
                    <a:pt x="7" y="50"/>
                  </a:moveTo>
                  <a:cubicBezTo>
                    <a:pt x="6" y="37"/>
                    <a:pt x="9" y="27"/>
                    <a:pt x="21" y="21"/>
                  </a:cubicBezTo>
                  <a:cubicBezTo>
                    <a:pt x="39" y="11"/>
                    <a:pt x="64" y="0"/>
                    <a:pt x="73" y="0"/>
                  </a:cubicBezTo>
                  <a:cubicBezTo>
                    <a:pt x="87" y="0"/>
                    <a:pt x="93" y="11"/>
                    <a:pt x="95" y="33"/>
                  </a:cubicBezTo>
                  <a:cubicBezTo>
                    <a:pt x="97" y="57"/>
                    <a:pt x="92" y="93"/>
                    <a:pt x="92" y="112"/>
                  </a:cubicBezTo>
                  <a:cubicBezTo>
                    <a:pt x="92" y="128"/>
                    <a:pt x="39" y="155"/>
                    <a:pt x="11" y="133"/>
                  </a:cubicBezTo>
                  <a:cubicBezTo>
                    <a:pt x="0" y="121"/>
                    <a:pt x="9" y="76"/>
                    <a:pt x="7" y="50"/>
                  </a:cubicBez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4" name="i$1íḑé"/>
            <p:cNvSpPr/>
            <p:nvPr/>
          </p:nvSpPr>
          <p:spPr bwMode="auto">
            <a:xfrm>
              <a:off x="3602760" y="2049452"/>
              <a:ext cx="330669" cy="460290"/>
            </a:xfrm>
            <a:custGeom>
              <a:avLst/>
              <a:gdLst>
                <a:gd name="T0" fmla="*/ 59 w 60"/>
                <a:gd name="T1" fmla="*/ 33 h 84"/>
                <a:gd name="T2" fmla="*/ 51 w 60"/>
                <a:gd name="T3" fmla="*/ 77 h 84"/>
                <a:gd name="T4" fmla="*/ 11 w 60"/>
                <a:gd name="T5" fmla="*/ 61 h 84"/>
                <a:gd name="T6" fmla="*/ 1 w 60"/>
                <a:gd name="T7" fmla="*/ 20 h 84"/>
                <a:gd name="T8" fmla="*/ 39 w 60"/>
                <a:gd name="T9" fmla="*/ 12 h 84"/>
                <a:gd name="T10" fmla="*/ 59 w 60"/>
                <a:gd name="T11" fmla="*/ 33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84">
                  <a:moveTo>
                    <a:pt x="59" y="33"/>
                  </a:moveTo>
                  <a:cubicBezTo>
                    <a:pt x="59" y="33"/>
                    <a:pt x="60" y="71"/>
                    <a:pt x="51" y="77"/>
                  </a:cubicBezTo>
                  <a:cubicBezTo>
                    <a:pt x="42" y="84"/>
                    <a:pt x="21" y="77"/>
                    <a:pt x="11" y="61"/>
                  </a:cubicBezTo>
                  <a:cubicBezTo>
                    <a:pt x="9" y="54"/>
                    <a:pt x="0" y="39"/>
                    <a:pt x="1" y="20"/>
                  </a:cubicBezTo>
                  <a:cubicBezTo>
                    <a:pt x="2" y="0"/>
                    <a:pt x="25" y="5"/>
                    <a:pt x="39" y="12"/>
                  </a:cubicBezTo>
                  <a:cubicBezTo>
                    <a:pt x="52" y="19"/>
                    <a:pt x="59" y="19"/>
                    <a:pt x="59" y="33"/>
                  </a:cubicBezTo>
                </a:path>
              </a:pathLst>
            </a:custGeom>
            <a:solidFill>
              <a:srgbClr val="FFD7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5" name="îSḷîḑé"/>
            <p:cNvSpPr/>
            <p:nvPr/>
          </p:nvSpPr>
          <p:spPr bwMode="auto">
            <a:xfrm>
              <a:off x="3668895" y="2340440"/>
              <a:ext cx="126977" cy="235437"/>
            </a:xfrm>
            <a:custGeom>
              <a:avLst/>
              <a:gdLst>
                <a:gd name="T0" fmla="*/ 1 w 23"/>
                <a:gd name="T1" fmla="*/ 2 h 43"/>
                <a:gd name="T2" fmla="*/ 1 w 23"/>
                <a:gd name="T3" fmla="*/ 31 h 43"/>
                <a:gd name="T4" fmla="*/ 21 w 23"/>
                <a:gd name="T5" fmla="*/ 37 h 43"/>
                <a:gd name="T6" fmla="*/ 23 w 23"/>
                <a:gd name="T7" fmla="*/ 7 h 43"/>
                <a:gd name="T8" fmla="*/ 1 w 23"/>
                <a:gd name="T9" fmla="*/ 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43">
                  <a:moveTo>
                    <a:pt x="1" y="2"/>
                  </a:moveTo>
                  <a:cubicBezTo>
                    <a:pt x="1" y="2"/>
                    <a:pt x="1" y="27"/>
                    <a:pt x="1" y="31"/>
                  </a:cubicBezTo>
                  <a:cubicBezTo>
                    <a:pt x="0" y="39"/>
                    <a:pt x="19" y="43"/>
                    <a:pt x="21" y="37"/>
                  </a:cubicBezTo>
                  <a:cubicBezTo>
                    <a:pt x="22" y="31"/>
                    <a:pt x="23" y="7"/>
                    <a:pt x="23" y="7"/>
                  </a:cubicBezTo>
                  <a:cubicBezTo>
                    <a:pt x="23" y="7"/>
                    <a:pt x="19" y="0"/>
                    <a:pt x="1" y="2"/>
                  </a:cubicBezTo>
                  <a:close/>
                </a:path>
              </a:pathLst>
            </a:custGeom>
            <a:solidFill>
              <a:srgbClr val="FFD7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6" name="ïṥlîďe"/>
            <p:cNvSpPr/>
            <p:nvPr/>
          </p:nvSpPr>
          <p:spPr bwMode="auto">
            <a:xfrm>
              <a:off x="3531337" y="2044162"/>
              <a:ext cx="449709" cy="439128"/>
            </a:xfrm>
            <a:custGeom>
              <a:avLst/>
              <a:gdLst>
                <a:gd name="T0" fmla="*/ 26 w 82"/>
                <a:gd name="T1" fmla="*/ 80 h 80"/>
                <a:gd name="T2" fmla="*/ 7 w 82"/>
                <a:gd name="T3" fmla="*/ 58 h 80"/>
                <a:gd name="T4" fmla="*/ 12 w 82"/>
                <a:gd name="T5" fmla="*/ 12 h 80"/>
                <a:gd name="T6" fmla="*/ 57 w 82"/>
                <a:gd name="T7" fmla="*/ 6 h 80"/>
                <a:gd name="T8" fmla="*/ 71 w 82"/>
                <a:gd name="T9" fmla="*/ 33 h 80"/>
                <a:gd name="T10" fmla="*/ 29 w 82"/>
                <a:gd name="T11" fmla="*/ 29 h 80"/>
                <a:gd name="T12" fmla="*/ 32 w 82"/>
                <a:gd name="T13" fmla="*/ 52 h 80"/>
                <a:gd name="T14" fmla="*/ 26 w 82"/>
                <a:gd name="T15" fmla="*/ 46 h 80"/>
                <a:gd name="T16" fmla="*/ 26 w 82"/>
                <a:gd name="T17" fmla="*/ 59 h 80"/>
                <a:gd name="T18" fmla="*/ 26 w 82"/>
                <a:gd name="T19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2" h="80">
                  <a:moveTo>
                    <a:pt x="26" y="80"/>
                  </a:moveTo>
                  <a:cubicBezTo>
                    <a:pt x="26" y="80"/>
                    <a:pt x="12" y="67"/>
                    <a:pt x="7" y="58"/>
                  </a:cubicBezTo>
                  <a:cubicBezTo>
                    <a:pt x="2" y="48"/>
                    <a:pt x="0" y="22"/>
                    <a:pt x="12" y="12"/>
                  </a:cubicBezTo>
                  <a:cubicBezTo>
                    <a:pt x="24" y="3"/>
                    <a:pt x="41" y="0"/>
                    <a:pt x="57" y="6"/>
                  </a:cubicBezTo>
                  <a:cubicBezTo>
                    <a:pt x="74" y="12"/>
                    <a:pt x="82" y="29"/>
                    <a:pt x="71" y="33"/>
                  </a:cubicBezTo>
                  <a:cubicBezTo>
                    <a:pt x="43" y="40"/>
                    <a:pt x="38" y="28"/>
                    <a:pt x="29" y="29"/>
                  </a:cubicBezTo>
                  <a:cubicBezTo>
                    <a:pt x="29" y="29"/>
                    <a:pt x="34" y="46"/>
                    <a:pt x="32" y="52"/>
                  </a:cubicBezTo>
                  <a:cubicBezTo>
                    <a:pt x="29" y="49"/>
                    <a:pt x="28" y="45"/>
                    <a:pt x="26" y="46"/>
                  </a:cubicBezTo>
                  <a:cubicBezTo>
                    <a:pt x="26" y="59"/>
                    <a:pt x="26" y="59"/>
                    <a:pt x="26" y="59"/>
                  </a:cubicBezTo>
                  <a:lnTo>
                    <a:pt x="26" y="80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7" name="iş1îḋê"/>
            <p:cNvSpPr/>
            <p:nvPr/>
          </p:nvSpPr>
          <p:spPr bwMode="auto">
            <a:xfrm>
              <a:off x="3613342" y="2263724"/>
              <a:ext cx="82007" cy="126977"/>
            </a:xfrm>
            <a:custGeom>
              <a:avLst/>
              <a:gdLst>
                <a:gd name="T0" fmla="*/ 15 w 15"/>
                <a:gd name="T1" fmla="*/ 23 h 23"/>
                <a:gd name="T2" fmla="*/ 4 w 15"/>
                <a:gd name="T3" fmla="*/ 11 h 23"/>
                <a:gd name="T4" fmla="*/ 15 w 15"/>
                <a:gd name="T5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23">
                  <a:moveTo>
                    <a:pt x="15" y="23"/>
                  </a:moveTo>
                  <a:cubicBezTo>
                    <a:pt x="15" y="23"/>
                    <a:pt x="9" y="21"/>
                    <a:pt x="4" y="11"/>
                  </a:cubicBezTo>
                  <a:cubicBezTo>
                    <a:pt x="0" y="1"/>
                    <a:pt x="10" y="0"/>
                    <a:pt x="15" y="9"/>
                  </a:cubicBezTo>
                </a:path>
              </a:pathLst>
            </a:custGeom>
            <a:solidFill>
              <a:srgbClr val="FFD7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8" name="íṧļíḓé"/>
            <p:cNvSpPr/>
            <p:nvPr/>
          </p:nvSpPr>
          <p:spPr bwMode="auto">
            <a:xfrm>
              <a:off x="3772062" y="2599684"/>
              <a:ext cx="111105" cy="484099"/>
            </a:xfrm>
            <a:custGeom>
              <a:avLst/>
              <a:gdLst>
                <a:gd name="T0" fmla="*/ 0 w 20"/>
                <a:gd name="T1" fmla="*/ 2 h 88"/>
                <a:gd name="T2" fmla="*/ 0 w 20"/>
                <a:gd name="T3" fmla="*/ 76 h 88"/>
                <a:gd name="T4" fmla="*/ 11 w 20"/>
                <a:gd name="T5" fmla="*/ 88 h 88"/>
                <a:gd name="T6" fmla="*/ 20 w 20"/>
                <a:gd name="T7" fmla="*/ 72 h 88"/>
                <a:gd name="T8" fmla="*/ 4 w 20"/>
                <a:gd name="T9" fmla="*/ 0 h 88"/>
                <a:gd name="T10" fmla="*/ 0 w 20"/>
                <a:gd name="T11" fmla="*/ 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88">
                  <a:moveTo>
                    <a:pt x="0" y="2"/>
                  </a:moveTo>
                  <a:cubicBezTo>
                    <a:pt x="0" y="2"/>
                    <a:pt x="4" y="37"/>
                    <a:pt x="0" y="76"/>
                  </a:cubicBezTo>
                  <a:cubicBezTo>
                    <a:pt x="11" y="88"/>
                    <a:pt x="11" y="88"/>
                    <a:pt x="11" y="88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0" y="72"/>
                    <a:pt x="14" y="18"/>
                    <a:pt x="4" y="0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rgbClr val="FFC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0" name="ïśľîḑê"/>
            <p:cNvSpPr/>
            <p:nvPr/>
          </p:nvSpPr>
          <p:spPr bwMode="auto">
            <a:xfrm>
              <a:off x="3740318" y="2554713"/>
              <a:ext cx="60844" cy="55553"/>
            </a:xfrm>
            <a:custGeom>
              <a:avLst/>
              <a:gdLst>
                <a:gd name="T0" fmla="*/ 1 w 11"/>
                <a:gd name="T1" fmla="*/ 6 h 10"/>
                <a:gd name="T2" fmla="*/ 6 w 11"/>
                <a:gd name="T3" fmla="*/ 10 h 10"/>
                <a:gd name="T4" fmla="*/ 10 w 11"/>
                <a:gd name="T5" fmla="*/ 8 h 10"/>
                <a:gd name="T6" fmla="*/ 9 w 11"/>
                <a:gd name="T7" fmla="*/ 2 h 10"/>
                <a:gd name="T8" fmla="*/ 5 w 11"/>
                <a:gd name="T9" fmla="*/ 0 h 10"/>
                <a:gd name="T10" fmla="*/ 5 w 11"/>
                <a:gd name="T11" fmla="*/ 0 h 10"/>
                <a:gd name="T12" fmla="*/ 4 w 11"/>
                <a:gd name="T13" fmla="*/ 0 h 10"/>
                <a:gd name="T14" fmla="*/ 0 w 11"/>
                <a:gd name="T15" fmla="*/ 4 h 10"/>
                <a:gd name="T16" fmla="*/ 1 w 11"/>
                <a:gd name="T17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0">
                  <a:moveTo>
                    <a:pt x="1" y="6"/>
                  </a:moveTo>
                  <a:cubicBezTo>
                    <a:pt x="1" y="8"/>
                    <a:pt x="5" y="10"/>
                    <a:pt x="6" y="10"/>
                  </a:cubicBezTo>
                  <a:cubicBezTo>
                    <a:pt x="8" y="10"/>
                    <a:pt x="10" y="8"/>
                    <a:pt x="10" y="8"/>
                  </a:cubicBezTo>
                  <a:cubicBezTo>
                    <a:pt x="10" y="8"/>
                    <a:pt x="11" y="5"/>
                    <a:pt x="9" y="2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0" y="4"/>
                    <a:pt x="0" y="4"/>
                    <a:pt x="0" y="4"/>
                  </a:cubicBezTo>
                  <a:lnTo>
                    <a:pt x="1" y="6"/>
                  </a:lnTo>
                  <a:close/>
                </a:path>
              </a:pathLst>
            </a:custGeom>
            <a:solidFill>
              <a:srgbClr val="FFC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1" name="îSḷïḑe"/>
            <p:cNvSpPr/>
            <p:nvPr/>
          </p:nvSpPr>
          <p:spPr bwMode="auto">
            <a:xfrm>
              <a:off x="3639795" y="2504452"/>
              <a:ext cx="126977" cy="111105"/>
            </a:xfrm>
            <a:custGeom>
              <a:avLst/>
              <a:gdLst>
                <a:gd name="T0" fmla="*/ 23 w 23"/>
                <a:gd name="T1" fmla="*/ 9 h 20"/>
                <a:gd name="T2" fmla="*/ 19 w 23"/>
                <a:gd name="T3" fmla="*/ 20 h 20"/>
                <a:gd name="T4" fmla="*/ 0 w 23"/>
                <a:gd name="T5" fmla="*/ 4 h 20"/>
                <a:gd name="T6" fmla="*/ 6 w 23"/>
                <a:gd name="T7" fmla="*/ 0 h 20"/>
                <a:gd name="T8" fmla="*/ 23 w 23"/>
                <a:gd name="T9" fmla="*/ 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0">
                  <a:moveTo>
                    <a:pt x="23" y="9"/>
                  </a:moveTo>
                  <a:cubicBezTo>
                    <a:pt x="23" y="9"/>
                    <a:pt x="19" y="13"/>
                    <a:pt x="19" y="20"/>
                  </a:cubicBezTo>
                  <a:cubicBezTo>
                    <a:pt x="15" y="20"/>
                    <a:pt x="0" y="14"/>
                    <a:pt x="0" y="4"/>
                  </a:cubicBezTo>
                  <a:cubicBezTo>
                    <a:pt x="0" y="4"/>
                    <a:pt x="3" y="2"/>
                    <a:pt x="6" y="0"/>
                  </a:cubicBezTo>
                  <a:cubicBezTo>
                    <a:pt x="6" y="0"/>
                    <a:pt x="11" y="10"/>
                    <a:pt x="23" y="9"/>
                  </a:cubicBezTo>
                  <a:close/>
                </a:path>
              </a:pathLst>
            </a:custGeom>
            <a:solidFill>
              <a:srgbClr val="7FB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4" name="i$1îḑè"/>
            <p:cNvSpPr/>
            <p:nvPr/>
          </p:nvSpPr>
          <p:spPr bwMode="auto">
            <a:xfrm>
              <a:off x="3766772" y="2483289"/>
              <a:ext cx="60844" cy="97879"/>
            </a:xfrm>
            <a:custGeom>
              <a:avLst/>
              <a:gdLst>
                <a:gd name="T0" fmla="*/ 0 w 11"/>
                <a:gd name="T1" fmla="*/ 13 h 18"/>
                <a:gd name="T2" fmla="*/ 7 w 11"/>
                <a:gd name="T3" fmla="*/ 18 h 18"/>
                <a:gd name="T4" fmla="*/ 4 w 11"/>
                <a:gd name="T5" fmla="*/ 0 h 18"/>
                <a:gd name="T6" fmla="*/ 3 w 11"/>
                <a:gd name="T7" fmla="*/ 10 h 18"/>
                <a:gd name="T8" fmla="*/ 0 w 11"/>
                <a:gd name="T9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8">
                  <a:moveTo>
                    <a:pt x="0" y="13"/>
                  </a:moveTo>
                  <a:cubicBezTo>
                    <a:pt x="0" y="13"/>
                    <a:pt x="4" y="14"/>
                    <a:pt x="7" y="18"/>
                  </a:cubicBezTo>
                  <a:cubicBezTo>
                    <a:pt x="9" y="17"/>
                    <a:pt x="11" y="5"/>
                    <a:pt x="4" y="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2" y="13"/>
                    <a:pt x="0" y="13"/>
                  </a:cubicBezTo>
                  <a:close/>
                </a:path>
              </a:pathLst>
            </a:custGeom>
            <a:solidFill>
              <a:srgbClr val="7FB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5" name="ïŝļïḑê"/>
            <p:cNvSpPr/>
            <p:nvPr/>
          </p:nvSpPr>
          <p:spPr bwMode="auto">
            <a:xfrm>
              <a:off x="3795871" y="2290178"/>
              <a:ext cx="66135" cy="87297"/>
            </a:xfrm>
            <a:custGeom>
              <a:avLst/>
              <a:gdLst>
                <a:gd name="T0" fmla="*/ 3 w 12"/>
                <a:gd name="T1" fmla="*/ 7 h 16"/>
                <a:gd name="T2" fmla="*/ 12 w 12"/>
                <a:gd name="T3" fmla="*/ 2 h 16"/>
                <a:gd name="T4" fmla="*/ 12 w 12"/>
                <a:gd name="T5" fmla="*/ 2 h 16"/>
                <a:gd name="T6" fmla="*/ 3 w 12"/>
                <a:gd name="T7" fmla="*/ 6 h 16"/>
                <a:gd name="T8" fmla="*/ 3 w 12"/>
                <a:gd name="T9" fmla="*/ 16 h 16"/>
                <a:gd name="T10" fmla="*/ 4 w 12"/>
                <a:gd name="T11" fmla="*/ 16 h 16"/>
                <a:gd name="T12" fmla="*/ 3 w 12"/>
                <a:gd name="T13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6">
                  <a:moveTo>
                    <a:pt x="3" y="7"/>
                  </a:moveTo>
                  <a:cubicBezTo>
                    <a:pt x="6" y="3"/>
                    <a:pt x="10" y="1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9" y="0"/>
                    <a:pt x="5" y="2"/>
                    <a:pt x="3" y="6"/>
                  </a:cubicBezTo>
                  <a:cubicBezTo>
                    <a:pt x="0" y="10"/>
                    <a:pt x="1" y="15"/>
                    <a:pt x="3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1" y="15"/>
                    <a:pt x="1" y="11"/>
                    <a:pt x="3" y="7"/>
                  </a:cubicBezTo>
                </a:path>
              </a:pathLst>
            </a:custGeom>
            <a:solidFill>
              <a:srgbClr val="7FB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6" name="îṡḻiďé"/>
            <p:cNvSpPr/>
            <p:nvPr/>
          </p:nvSpPr>
          <p:spPr bwMode="auto">
            <a:xfrm>
              <a:off x="3801162" y="2295469"/>
              <a:ext cx="76716" cy="95232"/>
            </a:xfrm>
            <a:custGeom>
              <a:avLst/>
              <a:gdLst>
                <a:gd name="T0" fmla="*/ 11 w 14"/>
                <a:gd name="T1" fmla="*/ 1 h 17"/>
                <a:gd name="T2" fmla="*/ 2 w 14"/>
                <a:gd name="T3" fmla="*/ 6 h 17"/>
                <a:gd name="T4" fmla="*/ 3 w 14"/>
                <a:gd name="T5" fmla="*/ 15 h 17"/>
                <a:gd name="T6" fmla="*/ 12 w 14"/>
                <a:gd name="T7" fmla="*/ 11 h 17"/>
                <a:gd name="T8" fmla="*/ 11 w 14"/>
                <a:gd name="T9" fmla="*/ 1 h 17"/>
                <a:gd name="T10" fmla="*/ 11 w 14"/>
                <a:gd name="T11" fmla="*/ 11 h 17"/>
                <a:gd name="T12" fmla="*/ 3 w 14"/>
                <a:gd name="T13" fmla="*/ 15 h 17"/>
                <a:gd name="T14" fmla="*/ 3 w 14"/>
                <a:gd name="T15" fmla="*/ 6 h 17"/>
                <a:gd name="T16" fmla="*/ 11 w 14"/>
                <a:gd name="T17" fmla="*/ 1 h 17"/>
                <a:gd name="T18" fmla="*/ 11 w 14"/>
                <a:gd name="T1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7">
                  <a:moveTo>
                    <a:pt x="11" y="1"/>
                  </a:moveTo>
                  <a:cubicBezTo>
                    <a:pt x="9" y="0"/>
                    <a:pt x="5" y="2"/>
                    <a:pt x="2" y="6"/>
                  </a:cubicBezTo>
                  <a:cubicBezTo>
                    <a:pt x="0" y="10"/>
                    <a:pt x="0" y="14"/>
                    <a:pt x="3" y="15"/>
                  </a:cubicBezTo>
                  <a:cubicBezTo>
                    <a:pt x="5" y="17"/>
                    <a:pt x="9" y="15"/>
                    <a:pt x="12" y="11"/>
                  </a:cubicBezTo>
                  <a:cubicBezTo>
                    <a:pt x="14" y="7"/>
                    <a:pt x="14" y="3"/>
                    <a:pt x="11" y="1"/>
                  </a:cubicBezTo>
                  <a:moveTo>
                    <a:pt x="11" y="11"/>
                  </a:moveTo>
                  <a:cubicBezTo>
                    <a:pt x="9" y="15"/>
                    <a:pt x="5" y="17"/>
                    <a:pt x="3" y="15"/>
                  </a:cubicBezTo>
                  <a:cubicBezTo>
                    <a:pt x="1" y="14"/>
                    <a:pt x="0" y="9"/>
                    <a:pt x="3" y="6"/>
                  </a:cubicBezTo>
                  <a:cubicBezTo>
                    <a:pt x="5" y="2"/>
                    <a:pt x="9" y="0"/>
                    <a:pt x="11" y="1"/>
                  </a:cubicBezTo>
                  <a:cubicBezTo>
                    <a:pt x="14" y="3"/>
                    <a:pt x="14" y="7"/>
                    <a:pt x="11" y="11"/>
                  </a:cubicBezTo>
                </a:path>
              </a:pathLst>
            </a:custGeom>
            <a:solidFill>
              <a:srgbClr val="4690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7" name="iśliḑè"/>
            <p:cNvSpPr/>
            <p:nvPr/>
          </p:nvSpPr>
          <p:spPr bwMode="auto">
            <a:xfrm>
              <a:off x="3827616" y="2300759"/>
              <a:ext cx="50262" cy="84651"/>
            </a:xfrm>
            <a:custGeom>
              <a:avLst/>
              <a:gdLst>
                <a:gd name="T0" fmla="*/ 6 w 9"/>
                <a:gd name="T1" fmla="*/ 0 h 15"/>
                <a:gd name="T2" fmla="*/ 4 w 9"/>
                <a:gd name="T3" fmla="*/ 0 h 15"/>
                <a:gd name="T4" fmla="*/ 6 w 9"/>
                <a:gd name="T5" fmla="*/ 0 h 15"/>
                <a:gd name="T6" fmla="*/ 6 w 9"/>
                <a:gd name="T7" fmla="*/ 10 h 15"/>
                <a:gd name="T8" fmla="*/ 0 w 9"/>
                <a:gd name="T9" fmla="*/ 15 h 15"/>
                <a:gd name="T10" fmla="*/ 6 w 9"/>
                <a:gd name="T11" fmla="*/ 10 h 15"/>
                <a:gd name="T12" fmla="*/ 6 w 9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5">
                  <a:moveTo>
                    <a:pt x="6" y="0"/>
                  </a:moveTo>
                  <a:cubicBezTo>
                    <a:pt x="5" y="0"/>
                    <a:pt x="5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8" y="2"/>
                    <a:pt x="8" y="6"/>
                    <a:pt x="6" y="10"/>
                  </a:cubicBezTo>
                  <a:cubicBezTo>
                    <a:pt x="4" y="13"/>
                    <a:pt x="2" y="14"/>
                    <a:pt x="0" y="15"/>
                  </a:cubicBezTo>
                  <a:cubicBezTo>
                    <a:pt x="2" y="15"/>
                    <a:pt x="5" y="13"/>
                    <a:pt x="6" y="10"/>
                  </a:cubicBezTo>
                  <a:cubicBezTo>
                    <a:pt x="9" y="6"/>
                    <a:pt x="9" y="2"/>
                    <a:pt x="6" y="0"/>
                  </a:cubicBezTo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8" name="ísḻídê"/>
            <p:cNvSpPr/>
            <p:nvPr/>
          </p:nvSpPr>
          <p:spPr bwMode="auto">
            <a:xfrm>
              <a:off x="3888458" y="2242562"/>
              <a:ext cx="66135" cy="87297"/>
            </a:xfrm>
            <a:custGeom>
              <a:avLst/>
              <a:gdLst>
                <a:gd name="T0" fmla="*/ 3 w 12"/>
                <a:gd name="T1" fmla="*/ 6 h 16"/>
                <a:gd name="T2" fmla="*/ 12 w 12"/>
                <a:gd name="T3" fmla="*/ 1 h 16"/>
                <a:gd name="T4" fmla="*/ 12 w 12"/>
                <a:gd name="T5" fmla="*/ 1 h 16"/>
                <a:gd name="T6" fmla="*/ 3 w 12"/>
                <a:gd name="T7" fmla="*/ 6 h 16"/>
                <a:gd name="T8" fmla="*/ 3 w 12"/>
                <a:gd name="T9" fmla="*/ 15 h 16"/>
                <a:gd name="T10" fmla="*/ 4 w 12"/>
                <a:gd name="T11" fmla="*/ 16 h 16"/>
                <a:gd name="T12" fmla="*/ 3 w 12"/>
                <a:gd name="T13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6">
                  <a:moveTo>
                    <a:pt x="3" y="6"/>
                  </a:moveTo>
                  <a:cubicBezTo>
                    <a:pt x="6" y="2"/>
                    <a:pt x="10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9" y="0"/>
                    <a:pt x="5" y="2"/>
                    <a:pt x="3" y="6"/>
                  </a:cubicBezTo>
                  <a:cubicBezTo>
                    <a:pt x="0" y="10"/>
                    <a:pt x="0" y="14"/>
                    <a:pt x="3" y="15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1" y="14"/>
                    <a:pt x="1" y="10"/>
                    <a:pt x="3" y="6"/>
                  </a:cubicBezTo>
                </a:path>
              </a:pathLst>
            </a:custGeom>
            <a:solidFill>
              <a:srgbClr val="7FB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9" name="íslïḍe"/>
            <p:cNvSpPr/>
            <p:nvPr/>
          </p:nvSpPr>
          <p:spPr bwMode="auto">
            <a:xfrm>
              <a:off x="3893748" y="2242562"/>
              <a:ext cx="76716" cy="92588"/>
            </a:xfrm>
            <a:custGeom>
              <a:avLst/>
              <a:gdLst>
                <a:gd name="T0" fmla="*/ 11 w 14"/>
                <a:gd name="T1" fmla="*/ 1 h 17"/>
                <a:gd name="T2" fmla="*/ 2 w 14"/>
                <a:gd name="T3" fmla="*/ 6 h 17"/>
                <a:gd name="T4" fmla="*/ 3 w 14"/>
                <a:gd name="T5" fmla="*/ 16 h 17"/>
                <a:gd name="T6" fmla="*/ 11 w 14"/>
                <a:gd name="T7" fmla="*/ 11 h 17"/>
                <a:gd name="T8" fmla="*/ 11 w 14"/>
                <a:gd name="T9" fmla="*/ 1 h 17"/>
                <a:gd name="T10" fmla="*/ 11 w 14"/>
                <a:gd name="T11" fmla="*/ 11 h 17"/>
                <a:gd name="T12" fmla="*/ 3 w 14"/>
                <a:gd name="T13" fmla="*/ 15 h 17"/>
                <a:gd name="T14" fmla="*/ 2 w 14"/>
                <a:gd name="T15" fmla="*/ 6 h 17"/>
                <a:gd name="T16" fmla="*/ 11 w 14"/>
                <a:gd name="T17" fmla="*/ 2 h 17"/>
                <a:gd name="T18" fmla="*/ 11 w 14"/>
                <a:gd name="T19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7">
                  <a:moveTo>
                    <a:pt x="11" y="1"/>
                  </a:moveTo>
                  <a:cubicBezTo>
                    <a:pt x="9" y="0"/>
                    <a:pt x="5" y="2"/>
                    <a:pt x="2" y="6"/>
                  </a:cubicBezTo>
                  <a:cubicBezTo>
                    <a:pt x="0" y="10"/>
                    <a:pt x="0" y="14"/>
                    <a:pt x="3" y="16"/>
                  </a:cubicBezTo>
                  <a:cubicBezTo>
                    <a:pt x="5" y="17"/>
                    <a:pt x="9" y="15"/>
                    <a:pt x="11" y="11"/>
                  </a:cubicBezTo>
                  <a:cubicBezTo>
                    <a:pt x="14" y="7"/>
                    <a:pt x="14" y="3"/>
                    <a:pt x="11" y="1"/>
                  </a:cubicBezTo>
                  <a:moveTo>
                    <a:pt x="11" y="11"/>
                  </a:moveTo>
                  <a:cubicBezTo>
                    <a:pt x="9" y="15"/>
                    <a:pt x="5" y="17"/>
                    <a:pt x="3" y="15"/>
                  </a:cubicBezTo>
                  <a:cubicBezTo>
                    <a:pt x="0" y="14"/>
                    <a:pt x="0" y="10"/>
                    <a:pt x="2" y="6"/>
                  </a:cubicBezTo>
                  <a:cubicBezTo>
                    <a:pt x="5" y="2"/>
                    <a:pt x="9" y="0"/>
                    <a:pt x="11" y="2"/>
                  </a:cubicBezTo>
                  <a:cubicBezTo>
                    <a:pt x="13" y="3"/>
                    <a:pt x="13" y="7"/>
                    <a:pt x="11" y="11"/>
                  </a:cubicBezTo>
                </a:path>
              </a:pathLst>
            </a:custGeom>
            <a:solidFill>
              <a:srgbClr val="4690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0" name="ïšlíḍe"/>
            <p:cNvSpPr/>
            <p:nvPr/>
          </p:nvSpPr>
          <p:spPr bwMode="auto">
            <a:xfrm>
              <a:off x="3914911" y="2247852"/>
              <a:ext cx="50262" cy="82007"/>
            </a:xfrm>
            <a:custGeom>
              <a:avLst/>
              <a:gdLst>
                <a:gd name="T0" fmla="*/ 7 w 9"/>
                <a:gd name="T1" fmla="*/ 1 h 15"/>
                <a:gd name="T2" fmla="*/ 5 w 9"/>
                <a:gd name="T3" fmla="*/ 0 h 15"/>
                <a:gd name="T4" fmla="*/ 7 w 9"/>
                <a:gd name="T5" fmla="*/ 1 h 15"/>
                <a:gd name="T6" fmla="*/ 7 w 9"/>
                <a:gd name="T7" fmla="*/ 10 h 15"/>
                <a:gd name="T8" fmla="*/ 0 w 9"/>
                <a:gd name="T9" fmla="*/ 15 h 15"/>
                <a:gd name="T10" fmla="*/ 7 w 9"/>
                <a:gd name="T11" fmla="*/ 10 h 15"/>
                <a:gd name="T12" fmla="*/ 7 w 9"/>
                <a:gd name="T13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5">
                  <a:moveTo>
                    <a:pt x="7" y="1"/>
                  </a:moveTo>
                  <a:cubicBezTo>
                    <a:pt x="6" y="0"/>
                    <a:pt x="6" y="0"/>
                    <a:pt x="5" y="0"/>
                  </a:cubicBezTo>
                  <a:cubicBezTo>
                    <a:pt x="5" y="0"/>
                    <a:pt x="6" y="0"/>
                    <a:pt x="7" y="1"/>
                  </a:cubicBezTo>
                  <a:cubicBezTo>
                    <a:pt x="9" y="2"/>
                    <a:pt x="9" y="6"/>
                    <a:pt x="7" y="10"/>
                  </a:cubicBezTo>
                  <a:cubicBezTo>
                    <a:pt x="5" y="13"/>
                    <a:pt x="3" y="15"/>
                    <a:pt x="0" y="15"/>
                  </a:cubicBezTo>
                  <a:cubicBezTo>
                    <a:pt x="3" y="15"/>
                    <a:pt x="5" y="13"/>
                    <a:pt x="7" y="10"/>
                  </a:cubicBezTo>
                  <a:cubicBezTo>
                    <a:pt x="9" y="6"/>
                    <a:pt x="9" y="2"/>
                    <a:pt x="7" y="1"/>
                  </a:cubicBezTo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1" name="isļîdè"/>
            <p:cNvSpPr/>
            <p:nvPr/>
          </p:nvSpPr>
          <p:spPr bwMode="auto">
            <a:xfrm>
              <a:off x="3806453" y="2300759"/>
              <a:ext cx="66135" cy="84651"/>
            </a:xfrm>
            <a:custGeom>
              <a:avLst/>
              <a:gdLst>
                <a:gd name="T0" fmla="*/ 8 w 12"/>
                <a:gd name="T1" fmla="*/ 0 h 15"/>
                <a:gd name="T2" fmla="*/ 2 w 12"/>
                <a:gd name="T3" fmla="*/ 5 h 15"/>
                <a:gd name="T4" fmla="*/ 0 w 12"/>
                <a:gd name="T5" fmla="*/ 10 h 15"/>
                <a:gd name="T6" fmla="*/ 2 w 12"/>
                <a:gd name="T7" fmla="*/ 14 h 15"/>
                <a:gd name="T8" fmla="*/ 4 w 12"/>
                <a:gd name="T9" fmla="*/ 15 h 15"/>
                <a:gd name="T10" fmla="*/ 10 w 12"/>
                <a:gd name="T11" fmla="*/ 10 h 15"/>
                <a:gd name="T12" fmla="*/ 4 w 12"/>
                <a:gd name="T13" fmla="*/ 15 h 15"/>
                <a:gd name="T14" fmla="*/ 4 w 12"/>
                <a:gd name="T15" fmla="*/ 15 h 15"/>
                <a:gd name="T16" fmla="*/ 10 w 12"/>
                <a:gd name="T17" fmla="*/ 10 h 15"/>
                <a:gd name="T18" fmla="*/ 10 w 12"/>
                <a:gd name="T19" fmla="*/ 0 h 15"/>
                <a:gd name="T20" fmla="*/ 8 w 12"/>
                <a:gd name="T21" fmla="*/ 0 h 15"/>
                <a:gd name="T22" fmla="*/ 8 w 12"/>
                <a:gd name="T23" fmla="*/ 0 h 15"/>
                <a:gd name="T24" fmla="*/ 10 w 12"/>
                <a:gd name="T25" fmla="*/ 0 h 15"/>
                <a:gd name="T26" fmla="*/ 8 w 12"/>
                <a:gd name="T2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" h="15">
                  <a:moveTo>
                    <a:pt x="8" y="0"/>
                  </a:moveTo>
                  <a:cubicBezTo>
                    <a:pt x="6" y="0"/>
                    <a:pt x="3" y="2"/>
                    <a:pt x="2" y="5"/>
                  </a:cubicBezTo>
                  <a:cubicBezTo>
                    <a:pt x="1" y="7"/>
                    <a:pt x="0" y="8"/>
                    <a:pt x="0" y="10"/>
                  </a:cubicBezTo>
                  <a:cubicBezTo>
                    <a:pt x="0" y="12"/>
                    <a:pt x="1" y="13"/>
                    <a:pt x="2" y="14"/>
                  </a:cubicBezTo>
                  <a:cubicBezTo>
                    <a:pt x="3" y="14"/>
                    <a:pt x="3" y="15"/>
                    <a:pt x="4" y="15"/>
                  </a:cubicBezTo>
                  <a:cubicBezTo>
                    <a:pt x="6" y="15"/>
                    <a:pt x="9" y="13"/>
                    <a:pt x="10" y="10"/>
                  </a:cubicBezTo>
                  <a:cubicBezTo>
                    <a:pt x="9" y="13"/>
                    <a:pt x="6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6" y="14"/>
                    <a:pt x="8" y="13"/>
                    <a:pt x="10" y="10"/>
                  </a:cubicBezTo>
                  <a:cubicBezTo>
                    <a:pt x="12" y="6"/>
                    <a:pt x="12" y="2"/>
                    <a:pt x="10" y="0"/>
                  </a:cubicBezTo>
                  <a:cubicBezTo>
                    <a:pt x="9" y="0"/>
                    <a:pt x="9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10" y="0"/>
                    <a:pt x="10" y="0"/>
                  </a:cubicBezTo>
                  <a:cubicBezTo>
                    <a:pt x="10" y="0"/>
                    <a:pt x="9" y="0"/>
                    <a:pt x="8" y="0"/>
                  </a:cubicBezTo>
                </a:path>
              </a:pathLst>
            </a:custGeom>
            <a:solidFill>
              <a:srgbClr val="C0BA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2" name="ïṩliďè"/>
            <p:cNvSpPr/>
            <p:nvPr/>
          </p:nvSpPr>
          <p:spPr bwMode="auto">
            <a:xfrm>
              <a:off x="3827616" y="2300759"/>
              <a:ext cx="44972" cy="84651"/>
            </a:xfrm>
            <a:custGeom>
              <a:avLst/>
              <a:gdLst>
                <a:gd name="T0" fmla="*/ 4 w 8"/>
                <a:gd name="T1" fmla="*/ 0 h 15"/>
                <a:gd name="T2" fmla="*/ 4 w 8"/>
                <a:gd name="T3" fmla="*/ 0 h 15"/>
                <a:gd name="T4" fmla="*/ 6 w 8"/>
                <a:gd name="T5" fmla="*/ 0 h 15"/>
                <a:gd name="T6" fmla="*/ 6 w 8"/>
                <a:gd name="T7" fmla="*/ 10 h 15"/>
                <a:gd name="T8" fmla="*/ 0 w 8"/>
                <a:gd name="T9" fmla="*/ 15 h 15"/>
                <a:gd name="T10" fmla="*/ 0 w 8"/>
                <a:gd name="T11" fmla="*/ 15 h 15"/>
                <a:gd name="T12" fmla="*/ 6 w 8"/>
                <a:gd name="T13" fmla="*/ 10 h 15"/>
                <a:gd name="T14" fmla="*/ 6 w 8"/>
                <a:gd name="T15" fmla="*/ 10 h 15"/>
                <a:gd name="T16" fmla="*/ 8 w 8"/>
                <a:gd name="T17" fmla="*/ 5 h 15"/>
                <a:gd name="T18" fmla="*/ 6 w 8"/>
                <a:gd name="T19" fmla="*/ 0 h 15"/>
                <a:gd name="T20" fmla="*/ 6 w 8"/>
                <a:gd name="T21" fmla="*/ 0 h 15"/>
                <a:gd name="T22" fmla="*/ 4 w 8"/>
                <a:gd name="T2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" h="15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8" y="2"/>
                    <a:pt x="8" y="6"/>
                    <a:pt x="6" y="10"/>
                  </a:cubicBezTo>
                  <a:cubicBezTo>
                    <a:pt x="4" y="13"/>
                    <a:pt x="2" y="14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2" y="15"/>
                    <a:pt x="5" y="13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7" y="8"/>
                    <a:pt x="8" y="6"/>
                    <a:pt x="8" y="5"/>
                  </a:cubicBezTo>
                  <a:cubicBezTo>
                    <a:pt x="8" y="3"/>
                    <a:pt x="7" y="1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0"/>
                    <a:pt x="4" y="0"/>
                  </a:cubicBezTo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3" name="ïsļîḋè"/>
            <p:cNvSpPr/>
            <p:nvPr/>
          </p:nvSpPr>
          <p:spPr bwMode="auto">
            <a:xfrm>
              <a:off x="3925493" y="2247852"/>
              <a:ext cx="39681" cy="82007"/>
            </a:xfrm>
            <a:custGeom>
              <a:avLst/>
              <a:gdLst>
                <a:gd name="T0" fmla="*/ 3 w 7"/>
                <a:gd name="T1" fmla="*/ 13 h 15"/>
                <a:gd name="T2" fmla="*/ 0 w 7"/>
                <a:gd name="T3" fmla="*/ 15 h 15"/>
                <a:gd name="T4" fmla="*/ 0 w 7"/>
                <a:gd name="T5" fmla="*/ 15 h 15"/>
                <a:gd name="T6" fmla="*/ 3 w 7"/>
                <a:gd name="T7" fmla="*/ 13 h 15"/>
                <a:gd name="T8" fmla="*/ 3 w 7"/>
                <a:gd name="T9" fmla="*/ 0 h 15"/>
                <a:gd name="T10" fmla="*/ 0 w 7"/>
                <a:gd name="T11" fmla="*/ 1 h 15"/>
                <a:gd name="T12" fmla="*/ 0 w 7"/>
                <a:gd name="T13" fmla="*/ 15 h 15"/>
                <a:gd name="T14" fmla="*/ 5 w 7"/>
                <a:gd name="T15" fmla="*/ 10 h 15"/>
                <a:gd name="T16" fmla="*/ 5 w 7"/>
                <a:gd name="T17" fmla="*/ 1 h 15"/>
                <a:gd name="T18" fmla="*/ 3 w 7"/>
                <a:gd name="T19" fmla="*/ 0 h 15"/>
                <a:gd name="T20" fmla="*/ 3 w 7"/>
                <a:gd name="T21" fmla="*/ 0 h 15"/>
                <a:gd name="T22" fmla="*/ 5 w 7"/>
                <a:gd name="T23" fmla="*/ 1 h 15"/>
                <a:gd name="T24" fmla="*/ 3 w 7"/>
                <a:gd name="T2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" h="15">
                  <a:moveTo>
                    <a:pt x="3" y="13"/>
                  </a:moveTo>
                  <a:cubicBezTo>
                    <a:pt x="2" y="14"/>
                    <a:pt x="1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2" y="14"/>
                    <a:pt x="3" y="13"/>
                  </a:cubicBezTo>
                  <a:moveTo>
                    <a:pt x="3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0" y="5"/>
                    <a:pt x="0" y="10"/>
                    <a:pt x="0" y="15"/>
                  </a:cubicBezTo>
                  <a:cubicBezTo>
                    <a:pt x="1" y="14"/>
                    <a:pt x="3" y="13"/>
                    <a:pt x="5" y="10"/>
                  </a:cubicBezTo>
                  <a:cubicBezTo>
                    <a:pt x="7" y="6"/>
                    <a:pt x="7" y="2"/>
                    <a:pt x="5" y="1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5" y="1"/>
                  </a:cubicBezTo>
                  <a:cubicBezTo>
                    <a:pt x="4" y="0"/>
                    <a:pt x="4" y="0"/>
                    <a:pt x="3" y="0"/>
                  </a:cubicBezTo>
                </a:path>
              </a:pathLst>
            </a:custGeom>
            <a:solidFill>
              <a:srgbClr val="A8C8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4" name="íṥļîḍè"/>
            <p:cNvSpPr/>
            <p:nvPr/>
          </p:nvSpPr>
          <p:spPr bwMode="auto">
            <a:xfrm>
              <a:off x="3899039" y="2253143"/>
              <a:ext cx="26453" cy="76716"/>
            </a:xfrm>
            <a:custGeom>
              <a:avLst/>
              <a:gdLst>
                <a:gd name="T0" fmla="*/ 5 w 5"/>
                <a:gd name="T1" fmla="*/ 0 h 14"/>
                <a:gd name="T2" fmla="*/ 1 w 5"/>
                <a:gd name="T3" fmla="*/ 4 h 14"/>
                <a:gd name="T4" fmla="*/ 0 w 5"/>
                <a:gd name="T5" fmla="*/ 9 h 14"/>
                <a:gd name="T6" fmla="*/ 2 w 5"/>
                <a:gd name="T7" fmla="*/ 13 h 14"/>
                <a:gd name="T8" fmla="*/ 4 w 5"/>
                <a:gd name="T9" fmla="*/ 14 h 14"/>
                <a:gd name="T10" fmla="*/ 5 w 5"/>
                <a:gd name="T11" fmla="*/ 14 h 14"/>
                <a:gd name="T12" fmla="*/ 5 w 5"/>
                <a:gd name="T13" fmla="*/ 14 h 14"/>
                <a:gd name="T14" fmla="*/ 4 w 5"/>
                <a:gd name="T15" fmla="*/ 14 h 14"/>
                <a:gd name="T16" fmla="*/ 3 w 5"/>
                <a:gd name="T17" fmla="*/ 14 h 14"/>
                <a:gd name="T18" fmla="*/ 5 w 5"/>
                <a:gd name="T19" fmla="*/ 14 h 14"/>
                <a:gd name="T20" fmla="*/ 5 w 5"/>
                <a:gd name="T2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" h="14">
                  <a:moveTo>
                    <a:pt x="5" y="0"/>
                  </a:moveTo>
                  <a:cubicBezTo>
                    <a:pt x="4" y="1"/>
                    <a:pt x="2" y="2"/>
                    <a:pt x="1" y="4"/>
                  </a:cubicBezTo>
                  <a:cubicBezTo>
                    <a:pt x="0" y="6"/>
                    <a:pt x="0" y="8"/>
                    <a:pt x="0" y="9"/>
                  </a:cubicBezTo>
                  <a:cubicBezTo>
                    <a:pt x="0" y="11"/>
                    <a:pt x="1" y="13"/>
                    <a:pt x="2" y="13"/>
                  </a:cubicBezTo>
                  <a:cubicBezTo>
                    <a:pt x="2" y="14"/>
                    <a:pt x="3" y="14"/>
                    <a:pt x="4" y="14"/>
                  </a:cubicBezTo>
                  <a:cubicBezTo>
                    <a:pt x="4" y="14"/>
                    <a:pt x="4" y="14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3" y="14"/>
                  </a:cubicBezTo>
                  <a:cubicBezTo>
                    <a:pt x="4" y="14"/>
                    <a:pt x="4" y="14"/>
                    <a:pt x="5" y="14"/>
                  </a:cubicBezTo>
                  <a:cubicBezTo>
                    <a:pt x="5" y="9"/>
                    <a:pt x="5" y="4"/>
                    <a:pt x="5" y="0"/>
                  </a:cubicBezTo>
                </a:path>
              </a:pathLst>
            </a:custGeom>
            <a:solidFill>
              <a:srgbClr val="C0BA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5" name="îṣḻïḍê"/>
            <p:cNvSpPr/>
            <p:nvPr/>
          </p:nvSpPr>
          <p:spPr bwMode="auto">
            <a:xfrm>
              <a:off x="3899039" y="2247852"/>
              <a:ext cx="66135" cy="52907"/>
            </a:xfrm>
            <a:custGeom>
              <a:avLst/>
              <a:gdLst>
                <a:gd name="T0" fmla="*/ 8 w 12"/>
                <a:gd name="T1" fmla="*/ 0 h 10"/>
                <a:gd name="T2" fmla="*/ 1 w 12"/>
                <a:gd name="T3" fmla="*/ 5 h 10"/>
                <a:gd name="T4" fmla="*/ 0 w 12"/>
                <a:gd name="T5" fmla="*/ 10 h 10"/>
                <a:gd name="T6" fmla="*/ 1 w 12"/>
                <a:gd name="T7" fmla="*/ 5 h 10"/>
                <a:gd name="T8" fmla="*/ 5 w 12"/>
                <a:gd name="T9" fmla="*/ 1 h 10"/>
                <a:gd name="T10" fmla="*/ 8 w 12"/>
                <a:gd name="T11" fmla="*/ 0 h 10"/>
                <a:gd name="T12" fmla="*/ 10 w 12"/>
                <a:gd name="T13" fmla="*/ 1 h 10"/>
                <a:gd name="T14" fmla="*/ 10 w 12"/>
                <a:gd name="T15" fmla="*/ 1 h 10"/>
                <a:gd name="T16" fmla="*/ 12 w 12"/>
                <a:gd name="T17" fmla="*/ 5 h 10"/>
                <a:gd name="T18" fmla="*/ 10 w 12"/>
                <a:gd name="T19" fmla="*/ 1 h 10"/>
                <a:gd name="T20" fmla="*/ 8 w 12"/>
                <a:gd name="T2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" h="10">
                  <a:moveTo>
                    <a:pt x="8" y="0"/>
                  </a:moveTo>
                  <a:cubicBezTo>
                    <a:pt x="6" y="0"/>
                    <a:pt x="3" y="2"/>
                    <a:pt x="1" y="5"/>
                  </a:cubicBezTo>
                  <a:cubicBezTo>
                    <a:pt x="0" y="7"/>
                    <a:pt x="0" y="9"/>
                    <a:pt x="0" y="10"/>
                  </a:cubicBezTo>
                  <a:cubicBezTo>
                    <a:pt x="0" y="9"/>
                    <a:pt x="0" y="7"/>
                    <a:pt x="1" y="5"/>
                  </a:cubicBezTo>
                  <a:cubicBezTo>
                    <a:pt x="2" y="3"/>
                    <a:pt x="4" y="2"/>
                    <a:pt x="5" y="1"/>
                  </a:cubicBezTo>
                  <a:cubicBezTo>
                    <a:pt x="6" y="1"/>
                    <a:pt x="7" y="0"/>
                    <a:pt x="8" y="0"/>
                  </a:cubicBezTo>
                  <a:cubicBezTo>
                    <a:pt x="9" y="0"/>
                    <a:pt x="9" y="0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2"/>
                    <a:pt x="12" y="3"/>
                    <a:pt x="12" y="5"/>
                  </a:cubicBezTo>
                  <a:cubicBezTo>
                    <a:pt x="12" y="3"/>
                    <a:pt x="11" y="2"/>
                    <a:pt x="10" y="1"/>
                  </a:cubicBezTo>
                  <a:cubicBezTo>
                    <a:pt x="9" y="0"/>
                    <a:pt x="9" y="0"/>
                    <a:pt x="8" y="0"/>
                  </a:cubicBezTo>
                </a:path>
              </a:pathLst>
            </a:custGeom>
            <a:solidFill>
              <a:srgbClr val="4089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6" name="íṧḷiďè"/>
            <p:cNvSpPr/>
            <p:nvPr/>
          </p:nvSpPr>
          <p:spPr bwMode="auto">
            <a:xfrm>
              <a:off x="3914911" y="2247852"/>
              <a:ext cx="50262" cy="82007"/>
            </a:xfrm>
            <a:custGeom>
              <a:avLst/>
              <a:gdLst>
                <a:gd name="T0" fmla="*/ 5 w 9"/>
                <a:gd name="T1" fmla="*/ 0 h 15"/>
                <a:gd name="T2" fmla="*/ 5 w 9"/>
                <a:gd name="T3" fmla="*/ 0 h 15"/>
                <a:gd name="T4" fmla="*/ 7 w 9"/>
                <a:gd name="T5" fmla="*/ 1 h 15"/>
                <a:gd name="T6" fmla="*/ 7 w 9"/>
                <a:gd name="T7" fmla="*/ 10 h 15"/>
                <a:gd name="T8" fmla="*/ 2 w 9"/>
                <a:gd name="T9" fmla="*/ 15 h 15"/>
                <a:gd name="T10" fmla="*/ 0 w 9"/>
                <a:gd name="T11" fmla="*/ 15 h 15"/>
                <a:gd name="T12" fmla="*/ 1 w 9"/>
                <a:gd name="T13" fmla="*/ 15 h 15"/>
                <a:gd name="T14" fmla="*/ 2 w 9"/>
                <a:gd name="T15" fmla="*/ 15 h 15"/>
                <a:gd name="T16" fmla="*/ 5 w 9"/>
                <a:gd name="T17" fmla="*/ 13 h 15"/>
                <a:gd name="T18" fmla="*/ 7 w 9"/>
                <a:gd name="T19" fmla="*/ 10 h 15"/>
                <a:gd name="T20" fmla="*/ 9 w 9"/>
                <a:gd name="T21" fmla="*/ 5 h 15"/>
                <a:gd name="T22" fmla="*/ 7 w 9"/>
                <a:gd name="T23" fmla="*/ 1 h 15"/>
                <a:gd name="T24" fmla="*/ 7 w 9"/>
                <a:gd name="T25" fmla="*/ 1 h 15"/>
                <a:gd name="T26" fmla="*/ 5 w 9"/>
                <a:gd name="T2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" h="15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6" y="0"/>
                    <a:pt x="7" y="1"/>
                  </a:cubicBezTo>
                  <a:cubicBezTo>
                    <a:pt x="9" y="2"/>
                    <a:pt x="9" y="6"/>
                    <a:pt x="7" y="10"/>
                  </a:cubicBezTo>
                  <a:cubicBezTo>
                    <a:pt x="5" y="13"/>
                    <a:pt x="3" y="14"/>
                    <a:pt x="2" y="15"/>
                  </a:cubicBezTo>
                  <a:cubicBezTo>
                    <a:pt x="1" y="15"/>
                    <a:pt x="1" y="15"/>
                    <a:pt x="0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2" y="15"/>
                  </a:cubicBezTo>
                  <a:cubicBezTo>
                    <a:pt x="3" y="15"/>
                    <a:pt x="4" y="14"/>
                    <a:pt x="5" y="13"/>
                  </a:cubicBezTo>
                  <a:cubicBezTo>
                    <a:pt x="6" y="12"/>
                    <a:pt x="7" y="11"/>
                    <a:pt x="7" y="10"/>
                  </a:cubicBezTo>
                  <a:cubicBezTo>
                    <a:pt x="8" y="8"/>
                    <a:pt x="9" y="7"/>
                    <a:pt x="9" y="5"/>
                  </a:cubicBezTo>
                  <a:cubicBezTo>
                    <a:pt x="9" y="3"/>
                    <a:pt x="8" y="2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0"/>
                    <a:pt x="6" y="0"/>
                    <a:pt x="5" y="0"/>
                  </a:cubicBezTo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7" name="îṧḻîḑé"/>
            <p:cNvSpPr/>
            <p:nvPr/>
          </p:nvSpPr>
          <p:spPr bwMode="auto">
            <a:xfrm>
              <a:off x="4129185" y="2586457"/>
              <a:ext cx="703662" cy="423255"/>
            </a:xfrm>
            <a:custGeom>
              <a:avLst/>
              <a:gdLst>
                <a:gd name="T0" fmla="*/ 156 w 266"/>
                <a:gd name="T1" fmla="*/ 152 h 160"/>
                <a:gd name="T2" fmla="*/ 158 w 266"/>
                <a:gd name="T3" fmla="*/ 154 h 160"/>
                <a:gd name="T4" fmla="*/ 148 w 266"/>
                <a:gd name="T5" fmla="*/ 160 h 160"/>
                <a:gd name="T6" fmla="*/ 140 w 266"/>
                <a:gd name="T7" fmla="*/ 154 h 160"/>
                <a:gd name="T8" fmla="*/ 137 w 266"/>
                <a:gd name="T9" fmla="*/ 144 h 160"/>
                <a:gd name="T10" fmla="*/ 137 w 266"/>
                <a:gd name="T11" fmla="*/ 144 h 160"/>
                <a:gd name="T12" fmla="*/ 0 w 266"/>
                <a:gd name="T13" fmla="*/ 65 h 160"/>
                <a:gd name="T14" fmla="*/ 113 w 266"/>
                <a:gd name="T15" fmla="*/ 0 h 160"/>
                <a:gd name="T16" fmla="*/ 266 w 266"/>
                <a:gd name="T17" fmla="*/ 88 h 160"/>
                <a:gd name="T18" fmla="*/ 156 w 266"/>
                <a:gd name="T19" fmla="*/ 152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6" h="160">
                  <a:moveTo>
                    <a:pt x="156" y="152"/>
                  </a:moveTo>
                  <a:lnTo>
                    <a:pt x="158" y="154"/>
                  </a:lnTo>
                  <a:lnTo>
                    <a:pt x="148" y="160"/>
                  </a:lnTo>
                  <a:lnTo>
                    <a:pt x="140" y="154"/>
                  </a:lnTo>
                  <a:lnTo>
                    <a:pt x="137" y="144"/>
                  </a:lnTo>
                  <a:lnTo>
                    <a:pt x="137" y="144"/>
                  </a:lnTo>
                  <a:lnTo>
                    <a:pt x="0" y="65"/>
                  </a:lnTo>
                  <a:lnTo>
                    <a:pt x="113" y="0"/>
                  </a:lnTo>
                  <a:lnTo>
                    <a:pt x="266" y="88"/>
                  </a:lnTo>
                  <a:lnTo>
                    <a:pt x="156" y="15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8" name="îṡlïdè"/>
            <p:cNvSpPr/>
            <p:nvPr/>
          </p:nvSpPr>
          <p:spPr bwMode="auto">
            <a:xfrm>
              <a:off x="4076278" y="2483289"/>
              <a:ext cx="756569" cy="534360"/>
            </a:xfrm>
            <a:custGeom>
              <a:avLst/>
              <a:gdLst>
                <a:gd name="T0" fmla="*/ 84 w 138"/>
                <a:gd name="T1" fmla="*/ 73 h 97"/>
                <a:gd name="T2" fmla="*/ 78 w 138"/>
                <a:gd name="T3" fmla="*/ 80 h 97"/>
                <a:gd name="T4" fmla="*/ 74 w 138"/>
                <a:gd name="T5" fmla="*/ 89 h 97"/>
                <a:gd name="T6" fmla="*/ 74 w 138"/>
                <a:gd name="T7" fmla="*/ 91 h 97"/>
                <a:gd name="T8" fmla="*/ 77 w 138"/>
                <a:gd name="T9" fmla="*/ 97 h 97"/>
                <a:gd name="T10" fmla="*/ 3 w 138"/>
                <a:gd name="T11" fmla="*/ 55 h 97"/>
                <a:gd name="T12" fmla="*/ 0 w 138"/>
                <a:gd name="T13" fmla="*/ 48 h 97"/>
                <a:gd name="T14" fmla="*/ 8 w 138"/>
                <a:gd name="T15" fmla="*/ 32 h 97"/>
                <a:gd name="T16" fmla="*/ 10 w 138"/>
                <a:gd name="T17" fmla="*/ 31 h 97"/>
                <a:gd name="T18" fmla="*/ 64 w 138"/>
                <a:gd name="T19" fmla="*/ 0 h 97"/>
                <a:gd name="T20" fmla="*/ 138 w 138"/>
                <a:gd name="T21" fmla="*/ 42 h 97"/>
                <a:gd name="T22" fmla="*/ 84 w 138"/>
                <a:gd name="T23" fmla="*/ 73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8" h="97">
                  <a:moveTo>
                    <a:pt x="84" y="73"/>
                  </a:moveTo>
                  <a:cubicBezTo>
                    <a:pt x="81" y="75"/>
                    <a:pt x="79" y="77"/>
                    <a:pt x="78" y="80"/>
                  </a:cubicBezTo>
                  <a:cubicBezTo>
                    <a:pt x="76" y="82"/>
                    <a:pt x="75" y="86"/>
                    <a:pt x="74" y="89"/>
                  </a:cubicBezTo>
                  <a:cubicBezTo>
                    <a:pt x="74" y="90"/>
                    <a:pt x="74" y="90"/>
                    <a:pt x="74" y="91"/>
                  </a:cubicBezTo>
                  <a:cubicBezTo>
                    <a:pt x="74" y="94"/>
                    <a:pt x="75" y="96"/>
                    <a:pt x="77" y="97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1" y="53"/>
                    <a:pt x="0" y="51"/>
                    <a:pt x="0" y="48"/>
                  </a:cubicBezTo>
                  <a:cubicBezTo>
                    <a:pt x="0" y="42"/>
                    <a:pt x="4" y="36"/>
                    <a:pt x="8" y="32"/>
                  </a:cubicBezTo>
                  <a:cubicBezTo>
                    <a:pt x="9" y="31"/>
                    <a:pt x="9" y="31"/>
                    <a:pt x="10" y="31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138" y="42"/>
                    <a:pt x="138" y="42"/>
                    <a:pt x="138" y="42"/>
                  </a:cubicBezTo>
                  <a:lnTo>
                    <a:pt x="84" y="7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9" name="íSļïďê"/>
            <p:cNvSpPr/>
            <p:nvPr/>
          </p:nvSpPr>
          <p:spPr bwMode="auto">
            <a:xfrm>
              <a:off x="4470434" y="2747824"/>
              <a:ext cx="330669" cy="240727"/>
            </a:xfrm>
            <a:custGeom>
              <a:avLst/>
              <a:gdLst>
                <a:gd name="T0" fmla="*/ 60 w 60"/>
                <a:gd name="T1" fmla="*/ 13 h 44"/>
                <a:gd name="T2" fmla="*/ 6 w 60"/>
                <a:gd name="T3" fmla="*/ 44 h 44"/>
                <a:gd name="T4" fmla="*/ 13 w 60"/>
                <a:gd name="T5" fmla="*/ 27 h 44"/>
                <a:gd name="T6" fmla="*/ 60 w 60"/>
                <a:gd name="T7" fmla="*/ 0 h 44"/>
                <a:gd name="T8" fmla="*/ 60 w 60"/>
                <a:gd name="T9" fmla="*/ 1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44">
                  <a:moveTo>
                    <a:pt x="60" y="13"/>
                  </a:moveTo>
                  <a:cubicBezTo>
                    <a:pt x="6" y="44"/>
                    <a:pt x="6" y="44"/>
                    <a:pt x="6" y="44"/>
                  </a:cubicBezTo>
                  <a:cubicBezTo>
                    <a:pt x="6" y="44"/>
                    <a:pt x="0" y="35"/>
                    <a:pt x="13" y="27"/>
                  </a:cubicBezTo>
                  <a:cubicBezTo>
                    <a:pt x="60" y="0"/>
                    <a:pt x="60" y="0"/>
                    <a:pt x="60" y="0"/>
                  </a:cubicBezTo>
                  <a:lnTo>
                    <a:pt x="60" y="13"/>
                  </a:lnTo>
                  <a:close/>
                </a:path>
              </a:pathLst>
            </a:custGeom>
            <a:solidFill>
              <a:srgbClr val="E3D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0" name="îṩḷidè"/>
            <p:cNvSpPr/>
            <p:nvPr/>
          </p:nvSpPr>
          <p:spPr bwMode="auto">
            <a:xfrm>
              <a:off x="4499534" y="2758405"/>
              <a:ext cx="301570" cy="174593"/>
            </a:xfrm>
            <a:custGeom>
              <a:avLst/>
              <a:gdLst>
                <a:gd name="T0" fmla="*/ 0 w 114"/>
                <a:gd name="T1" fmla="*/ 66 h 66"/>
                <a:gd name="T2" fmla="*/ 0 w 114"/>
                <a:gd name="T3" fmla="*/ 66 h 66"/>
                <a:gd name="T4" fmla="*/ 114 w 114"/>
                <a:gd name="T5" fmla="*/ 0 h 66"/>
                <a:gd name="T6" fmla="*/ 114 w 114"/>
                <a:gd name="T7" fmla="*/ 0 h 66"/>
                <a:gd name="T8" fmla="*/ 0 w 114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66">
                  <a:moveTo>
                    <a:pt x="0" y="66"/>
                  </a:moveTo>
                  <a:lnTo>
                    <a:pt x="0" y="66"/>
                  </a:lnTo>
                  <a:lnTo>
                    <a:pt x="114" y="0"/>
                  </a:lnTo>
                  <a:lnTo>
                    <a:pt x="114" y="0"/>
                  </a:lnTo>
                  <a:lnTo>
                    <a:pt x="0" y="66"/>
                  </a:lnTo>
                  <a:close/>
                </a:path>
              </a:pathLst>
            </a:custGeom>
            <a:solidFill>
              <a:srgbClr val="C3B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1" name="íS1iḑe"/>
            <p:cNvSpPr/>
            <p:nvPr/>
          </p:nvSpPr>
          <p:spPr bwMode="auto">
            <a:xfrm>
              <a:off x="4499534" y="2768986"/>
              <a:ext cx="301570" cy="177239"/>
            </a:xfrm>
            <a:custGeom>
              <a:avLst/>
              <a:gdLst>
                <a:gd name="T0" fmla="*/ 0 w 114"/>
                <a:gd name="T1" fmla="*/ 67 h 67"/>
                <a:gd name="T2" fmla="*/ 0 w 114"/>
                <a:gd name="T3" fmla="*/ 67 h 67"/>
                <a:gd name="T4" fmla="*/ 114 w 114"/>
                <a:gd name="T5" fmla="*/ 0 h 67"/>
                <a:gd name="T6" fmla="*/ 114 w 114"/>
                <a:gd name="T7" fmla="*/ 0 h 67"/>
                <a:gd name="T8" fmla="*/ 0 w 114"/>
                <a:gd name="T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67">
                  <a:moveTo>
                    <a:pt x="0" y="67"/>
                  </a:moveTo>
                  <a:lnTo>
                    <a:pt x="0" y="67"/>
                  </a:lnTo>
                  <a:lnTo>
                    <a:pt x="114" y="0"/>
                  </a:lnTo>
                  <a:lnTo>
                    <a:pt x="114" y="0"/>
                  </a:lnTo>
                  <a:lnTo>
                    <a:pt x="0" y="67"/>
                  </a:lnTo>
                  <a:close/>
                </a:path>
              </a:pathLst>
            </a:custGeom>
            <a:solidFill>
              <a:srgbClr val="C3B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2" name="îṧlidè"/>
            <p:cNvSpPr/>
            <p:nvPr/>
          </p:nvSpPr>
          <p:spPr bwMode="auto">
            <a:xfrm>
              <a:off x="4499534" y="2774277"/>
              <a:ext cx="301570" cy="182530"/>
            </a:xfrm>
            <a:custGeom>
              <a:avLst/>
              <a:gdLst>
                <a:gd name="T0" fmla="*/ 0 w 114"/>
                <a:gd name="T1" fmla="*/ 69 h 69"/>
                <a:gd name="T2" fmla="*/ 0 w 114"/>
                <a:gd name="T3" fmla="*/ 67 h 69"/>
                <a:gd name="T4" fmla="*/ 114 w 114"/>
                <a:gd name="T5" fmla="*/ 0 h 69"/>
                <a:gd name="T6" fmla="*/ 114 w 114"/>
                <a:gd name="T7" fmla="*/ 2 h 69"/>
                <a:gd name="T8" fmla="*/ 0 w 114"/>
                <a:gd name="T9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69">
                  <a:moveTo>
                    <a:pt x="0" y="69"/>
                  </a:moveTo>
                  <a:lnTo>
                    <a:pt x="0" y="67"/>
                  </a:lnTo>
                  <a:lnTo>
                    <a:pt x="114" y="0"/>
                  </a:lnTo>
                  <a:lnTo>
                    <a:pt x="114" y="2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rgbClr val="C3B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3" name="íŝḻïde"/>
            <p:cNvSpPr/>
            <p:nvPr/>
          </p:nvSpPr>
          <p:spPr bwMode="auto">
            <a:xfrm>
              <a:off x="4499534" y="2784859"/>
              <a:ext cx="301570" cy="177239"/>
            </a:xfrm>
            <a:custGeom>
              <a:avLst/>
              <a:gdLst>
                <a:gd name="T0" fmla="*/ 0 w 114"/>
                <a:gd name="T1" fmla="*/ 67 h 67"/>
                <a:gd name="T2" fmla="*/ 0 w 114"/>
                <a:gd name="T3" fmla="*/ 67 h 67"/>
                <a:gd name="T4" fmla="*/ 114 w 114"/>
                <a:gd name="T5" fmla="*/ 0 h 67"/>
                <a:gd name="T6" fmla="*/ 114 w 114"/>
                <a:gd name="T7" fmla="*/ 2 h 67"/>
                <a:gd name="T8" fmla="*/ 0 w 114"/>
                <a:gd name="T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67">
                  <a:moveTo>
                    <a:pt x="0" y="67"/>
                  </a:moveTo>
                  <a:lnTo>
                    <a:pt x="0" y="67"/>
                  </a:lnTo>
                  <a:lnTo>
                    <a:pt x="114" y="0"/>
                  </a:lnTo>
                  <a:lnTo>
                    <a:pt x="114" y="2"/>
                  </a:lnTo>
                  <a:lnTo>
                    <a:pt x="0" y="67"/>
                  </a:lnTo>
                  <a:close/>
                </a:path>
              </a:pathLst>
            </a:custGeom>
            <a:solidFill>
              <a:srgbClr val="C3B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4" name="iṥļîḍè"/>
            <p:cNvSpPr/>
            <p:nvPr/>
          </p:nvSpPr>
          <p:spPr bwMode="auto">
            <a:xfrm>
              <a:off x="4499534" y="2795440"/>
              <a:ext cx="301570" cy="177239"/>
            </a:xfrm>
            <a:custGeom>
              <a:avLst/>
              <a:gdLst>
                <a:gd name="T0" fmla="*/ 0 w 114"/>
                <a:gd name="T1" fmla="*/ 67 h 67"/>
                <a:gd name="T2" fmla="*/ 0 w 114"/>
                <a:gd name="T3" fmla="*/ 67 h 67"/>
                <a:gd name="T4" fmla="*/ 114 w 114"/>
                <a:gd name="T5" fmla="*/ 0 h 67"/>
                <a:gd name="T6" fmla="*/ 114 w 114"/>
                <a:gd name="T7" fmla="*/ 0 h 67"/>
                <a:gd name="T8" fmla="*/ 0 w 114"/>
                <a:gd name="T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67">
                  <a:moveTo>
                    <a:pt x="0" y="67"/>
                  </a:moveTo>
                  <a:lnTo>
                    <a:pt x="0" y="67"/>
                  </a:lnTo>
                  <a:lnTo>
                    <a:pt x="114" y="0"/>
                  </a:lnTo>
                  <a:lnTo>
                    <a:pt x="114" y="0"/>
                  </a:lnTo>
                  <a:lnTo>
                    <a:pt x="0" y="67"/>
                  </a:lnTo>
                  <a:close/>
                </a:path>
              </a:pathLst>
            </a:custGeom>
            <a:solidFill>
              <a:srgbClr val="C3B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5" name="íŝḻïḍè"/>
            <p:cNvSpPr/>
            <p:nvPr/>
          </p:nvSpPr>
          <p:spPr bwMode="auto">
            <a:xfrm>
              <a:off x="4499534" y="2808666"/>
              <a:ext cx="301570" cy="174593"/>
            </a:xfrm>
            <a:custGeom>
              <a:avLst/>
              <a:gdLst>
                <a:gd name="T0" fmla="*/ 0 w 114"/>
                <a:gd name="T1" fmla="*/ 66 h 66"/>
                <a:gd name="T2" fmla="*/ 0 w 114"/>
                <a:gd name="T3" fmla="*/ 66 h 66"/>
                <a:gd name="T4" fmla="*/ 114 w 114"/>
                <a:gd name="T5" fmla="*/ 0 h 66"/>
                <a:gd name="T6" fmla="*/ 114 w 114"/>
                <a:gd name="T7" fmla="*/ 0 h 66"/>
                <a:gd name="T8" fmla="*/ 0 w 114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66">
                  <a:moveTo>
                    <a:pt x="0" y="66"/>
                  </a:moveTo>
                  <a:lnTo>
                    <a:pt x="0" y="66"/>
                  </a:lnTo>
                  <a:lnTo>
                    <a:pt x="114" y="0"/>
                  </a:lnTo>
                  <a:lnTo>
                    <a:pt x="114" y="0"/>
                  </a:lnTo>
                  <a:lnTo>
                    <a:pt x="0" y="66"/>
                  </a:lnTo>
                  <a:close/>
                </a:path>
              </a:pathLst>
            </a:custGeom>
            <a:solidFill>
              <a:srgbClr val="C3B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6" name="îṥḷîḋé"/>
            <p:cNvSpPr/>
            <p:nvPr/>
          </p:nvSpPr>
          <p:spPr bwMode="auto">
            <a:xfrm>
              <a:off x="4481015" y="2713433"/>
              <a:ext cx="351832" cy="320088"/>
            </a:xfrm>
            <a:custGeom>
              <a:avLst/>
              <a:gdLst>
                <a:gd name="T0" fmla="*/ 64 w 64"/>
                <a:gd name="T1" fmla="*/ 0 h 58"/>
                <a:gd name="T2" fmla="*/ 10 w 64"/>
                <a:gd name="T3" fmla="*/ 31 h 58"/>
                <a:gd name="T4" fmla="*/ 0 w 64"/>
                <a:gd name="T5" fmla="*/ 49 h 58"/>
                <a:gd name="T6" fmla="*/ 10 w 64"/>
                <a:gd name="T7" fmla="*/ 54 h 58"/>
                <a:gd name="T8" fmla="*/ 64 w 64"/>
                <a:gd name="T9" fmla="*/ 23 h 58"/>
                <a:gd name="T10" fmla="*/ 64 w 64"/>
                <a:gd name="T11" fmla="*/ 19 h 58"/>
                <a:gd name="T12" fmla="*/ 10 w 64"/>
                <a:gd name="T13" fmla="*/ 51 h 58"/>
                <a:gd name="T14" fmla="*/ 3 w 64"/>
                <a:gd name="T15" fmla="*/ 47 h 58"/>
                <a:gd name="T16" fmla="*/ 10 w 64"/>
                <a:gd name="T17" fmla="*/ 35 h 58"/>
                <a:gd name="T18" fmla="*/ 64 w 64"/>
                <a:gd name="T19" fmla="*/ 4 h 58"/>
                <a:gd name="T20" fmla="*/ 64 w 64"/>
                <a:gd name="T21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" h="58">
                  <a:moveTo>
                    <a:pt x="64" y="0"/>
                  </a:moveTo>
                  <a:cubicBezTo>
                    <a:pt x="10" y="31"/>
                    <a:pt x="10" y="31"/>
                    <a:pt x="10" y="31"/>
                  </a:cubicBezTo>
                  <a:cubicBezTo>
                    <a:pt x="5" y="35"/>
                    <a:pt x="0" y="42"/>
                    <a:pt x="0" y="49"/>
                  </a:cubicBezTo>
                  <a:cubicBezTo>
                    <a:pt x="0" y="55"/>
                    <a:pt x="5" y="58"/>
                    <a:pt x="10" y="54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6" y="53"/>
                    <a:pt x="3" y="51"/>
                    <a:pt x="3" y="47"/>
                  </a:cubicBezTo>
                  <a:cubicBezTo>
                    <a:pt x="3" y="42"/>
                    <a:pt x="6" y="37"/>
                    <a:pt x="10" y="35"/>
                  </a:cubicBezTo>
                  <a:cubicBezTo>
                    <a:pt x="64" y="4"/>
                    <a:pt x="64" y="4"/>
                    <a:pt x="64" y="4"/>
                  </a:cubicBezTo>
                  <a:lnTo>
                    <a:pt x="64" y="0"/>
                  </a:lnTo>
                  <a:close/>
                </a:path>
              </a:pathLst>
            </a:custGeom>
            <a:solidFill>
              <a:srgbClr val="7D5C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7" name="îṡḷiḍè"/>
            <p:cNvSpPr/>
            <p:nvPr/>
          </p:nvSpPr>
          <p:spPr bwMode="auto">
            <a:xfrm>
              <a:off x="4102732" y="2713433"/>
              <a:ext cx="351832" cy="264535"/>
            </a:xfrm>
            <a:custGeom>
              <a:avLst/>
              <a:gdLst>
                <a:gd name="T0" fmla="*/ 62 w 64"/>
                <a:gd name="T1" fmla="*/ 45 h 48"/>
                <a:gd name="T2" fmla="*/ 62 w 64"/>
                <a:gd name="T3" fmla="*/ 43 h 48"/>
                <a:gd name="T4" fmla="*/ 64 w 64"/>
                <a:gd name="T5" fmla="*/ 36 h 48"/>
                <a:gd name="T6" fmla="*/ 3 w 64"/>
                <a:gd name="T7" fmla="*/ 0 h 48"/>
                <a:gd name="T8" fmla="*/ 0 w 64"/>
                <a:gd name="T9" fmla="*/ 9 h 48"/>
                <a:gd name="T10" fmla="*/ 1 w 64"/>
                <a:gd name="T11" fmla="*/ 12 h 48"/>
                <a:gd name="T12" fmla="*/ 63 w 64"/>
                <a:gd name="T13" fmla="*/ 48 h 48"/>
                <a:gd name="T14" fmla="*/ 62 w 64"/>
                <a:gd name="T15" fmla="*/ 45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48">
                  <a:moveTo>
                    <a:pt x="62" y="45"/>
                  </a:moveTo>
                  <a:cubicBezTo>
                    <a:pt x="62" y="44"/>
                    <a:pt x="62" y="44"/>
                    <a:pt x="62" y="43"/>
                  </a:cubicBezTo>
                  <a:cubicBezTo>
                    <a:pt x="62" y="41"/>
                    <a:pt x="63" y="38"/>
                    <a:pt x="64" y="36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3"/>
                    <a:pt x="0" y="6"/>
                    <a:pt x="0" y="9"/>
                  </a:cubicBezTo>
                  <a:cubicBezTo>
                    <a:pt x="0" y="10"/>
                    <a:pt x="1" y="11"/>
                    <a:pt x="1" y="12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2" y="47"/>
                    <a:pt x="62" y="46"/>
                    <a:pt x="62" y="45"/>
                  </a:cubicBezTo>
                  <a:close/>
                </a:path>
              </a:pathLst>
            </a:custGeom>
            <a:solidFill>
              <a:srgbClr val="E3D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8" name="iśḻiḍe"/>
            <p:cNvSpPr/>
            <p:nvPr/>
          </p:nvSpPr>
          <p:spPr bwMode="auto">
            <a:xfrm>
              <a:off x="4190027" y="2528259"/>
              <a:ext cx="550232" cy="317442"/>
            </a:xfrm>
            <a:custGeom>
              <a:avLst/>
              <a:gdLst>
                <a:gd name="T0" fmla="*/ 119 w 208"/>
                <a:gd name="T1" fmla="*/ 120 h 120"/>
                <a:gd name="T2" fmla="*/ 208 w 208"/>
                <a:gd name="T3" fmla="*/ 68 h 120"/>
                <a:gd name="T4" fmla="*/ 90 w 208"/>
                <a:gd name="T5" fmla="*/ 0 h 120"/>
                <a:gd name="T6" fmla="*/ 0 w 208"/>
                <a:gd name="T7" fmla="*/ 52 h 120"/>
                <a:gd name="T8" fmla="*/ 119 w 208"/>
                <a:gd name="T9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" h="120">
                  <a:moveTo>
                    <a:pt x="119" y="120"/>
                  </a:moveTo>
                  <a:lnTo>
                    <a:pt x="208" y="68"/>
                  </a:lnTo>
                  <a:lnTo>
                    <a:pt x="90" y="0"/>
                  </a:lnTo>
                  <a:lnTo>
                    <a:pt x="0" y="52"/>
                  </a:lnTo>
                  <a:lnTo>
                    <a:pt x="119" y="120"/>
                  </a:lnTo>
                  <a:close/>
                </a:path>
              </a:pathLst>
            </a:custGeom>
            <a:solidFill>
              <a:srgbClr val="7D5C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69" name="ïŝľïďé"/>
            <p:cNvSpPr/>
            <p:nvPr/>
          </p:nvSpPr>
          <p:spPr bwMode="auto">
            <a:xfrm>
              <a:off x="4129185" y="2438317"/>
              <a:ext cx="703662" cy="423255"/>
            </a:xfrm>
            <a:custGeom>
              <a:avLst/>
              <a:gdLst>
                <a:gd name="T0" fmla="*/ 156 w 266"/>
                <a:gd name="T1" fmla="*/ 152 h 160"/>
                <a:gd name="T2" fmla="*/ 158 w 266"/>
                <a:gd name="T3" fmla="*/ 154 h 160"/>
                <a:gd name="T4" fmla="*/ 148 w 266"/>
                <a:gd name="T5" fmla="*/ 160 h 160"/>
                <a:gd name="T6" fmla="*/ 140 w 266"/>
                <a:gd name="T7" fmla="*/ 154 h 160"/>
                <a:gd name="T8" fmla="*/ 137 w 266"/>
                <a:gd name="T9" fmla="*/ 146 h 160"/>
                <a:gd name="T10" fmla="*/ 137 w 266"/>
                <a:gd name="T11" fmla="*/ 146 h 160"/>
                <a:gd name="T12" fmla="*/ 0 w 266"/>
                <a:gd name="T13" fmla="*/ 65 h 160"/>
                <a:gd name="T14" fmla="*/ 113 w 266"/>
                <a:gd name="T15" fmla="*/ 0 h 160"/>
                <a:gd name="T16" fmla="*/ 266 w 266"/>
                <a:gd name="T17" fmla="*/ 90 h 160"/>
                <a:gd name="T18" fmla="*/ 156 w 266"/>
                <a:gd name="T19" fmla="*/ 152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6" h="160">
                  <a:moveTo>
                    <a:pt x="156" y="152"/>
                  </a:moveTo>
                  <a:lnTo>
                    <a:pt x="158" y="154"/>
                  </a:lnTo>
                  <a:lnTo>
                    <a:pt x="148" y="160"/>
                  </a:lnTo>
                  <a:lnTo>
                    <a:pt x="140" y="154"/>
                  </a:lnTo>
                  <a:lnTo>
                    <a:pt x="137" y="146"/>
                  </a:lnTo>
                  <a:lnTo>
                    <a:pt x="137" y="146"/>
                  </a:lnTo>
                  <a:lnTo>
                    <a:pt x="0" y="65"/>
                  </a:lnTo>
                  <a:lnTo>
                    <a:pt x="113" y="0"/>
                  </a:lnTo>
                  <a:lnTo>
                    <a:pt x="266" y="90"/>
                  </a:lnTo>
                  <a:lnTo>
                    <a:pt x="156" y="15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0" name="ïṧḷïďê"/>
            <p:cNvSpPr/>
            <p:nvPr/>
          </p:nvSpPr>
          <p:spPr bwMode="auto">
            <a:xfrm>
              <a:off x="4076278" y="2335150"/>
              <a:ext cx="756569" cy="539651"/>
            </a:xfrm>
            <a:custGeom>
              <a:avLst/>
              <a:gdLst>
                <a:gd name="T0" fmla="*/ 84 w 138"/>
                <a:gd name="T1" fmla="*/ 74 h 98"/>
                <a:gd name="T2" fmla="*/ 78 w 138"/>
                <a:gd name="T3" fmla="*/ 80 h 98"/>
                <a:gd name="T4" fmla="*/ 74 w 138"/>
                <a:gd name="T5" fmla="*/ 90 h 98"/>
                <a:gd name="T6" fmla="*/ 74 w 138"/>
                <a:gd name="T7" fmla="*/ 91 h 98"/>
                <a:gd name="T8" fmla="*/ 77 w 138"/>
                <a:gd name="T9" fmla="*/ 98 h 98"/>
                <a:gd name="T10" fmla="*/ 3 w 138"/>
                <a:gd name="T11" fmla="*/ 55 h 98"/>
                <a:gd name="T12" fmla="*/ 0 w 138"/>
                <a:gd name="T13" fmla="*/ 48 h 98"/>
                <a:gd name="T14" fmla="*/ 8 w 138"/>
                <a:gd name="T15" fmla="*/ 32 h 98"/>
                <a:gd name="T16" fmla="*/ 10 w 138"/>
                <a:gd name="T17" fmla="*/ 31 h 98"/>
                <a:gd name="T18" fmla="*/ 64 w 138"/>
                <a:gd name="T19" fmla="*/ 0 h 98"/>
                <a:gd name="T20" fmla="*/ 138 w 138"/>
                <a:gd name="T21" fmla="*/ 43 h 98"/>
                <a:gd name="T22" fmla="*/ 84 w 138"/>
                <a:gd name="T23" fmla="*/ 7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8" h="98">
                  <a:moveTo>
                    <a:pt x="84" y="74"/>
                  </a:moveTo>
                  <a:cubicBezTo>
                    <a:pt x="81" y="75"/>
                    <a:pt x="79" y="77"/>
                    <a:pt x="78" y="80"/>
                  </a:cubicBezTo>
                  <a:cubicBezTo>
                    <a:pt x="76" y="83"/>
                    <a:pt x="75" y="86"/>
                    <a:pt x="74" y="90"/>
                  </a:cubicBezTo>
                  <a:cubicBezTo>
                    <a:pt x="74" y="90"/>
                    <a:pt x="74" y="91"/>
                    <a:pt x="74" y="91"/>
                  </a:cubicBezTo>
                  <a:cubicBezTo>
                    <a:pt x="74" y="94"/>
                    <a:pt x="75" y="97"/>
                    <a:pt x="77" y="98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1" y="54"/>
                    <a:pt x="0" y="52"/>
                    <a:pt x="0" y="48"/>
                  </a:cubicBezTo>
                  <a:cubicBezTo>
                    <a:pt x="0" y="42"/>
                    <a:pt x="4" y="36"/>
                    <a:pt x="8" y="32"/>
                  </a:cubicBezTo>
                  <a:cubicBezTo>
                    <a:pt x="9" y="32"/>
                    <a:pt x="9" y="32"/>
                    <a:pt x="10" y="31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138" y="43"/>
                    <a:pt x="138" y="43"/>
                    <a:pt x="138" y="43"/>
                  </a:cubicBezTo>
                  <a:lnTo>
                    <a:pt x="84" y="74"/>
                  </a:lnTo>
                  <a:close/>
                </a:path>
              </a:pathLst>
            </a:custGeom>
            <a:solidFill>
              <a:srgbClr val="FFC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1" name="iṥlïḑé"/>
            <p:cNvSpPr/>
            <p:nvPr/>
          </p:nvSpPr>
          <p:spPr bwMode="auto">
            <a:xfrm>
              <a:off x="4470434" y="2604975"/>
              <a:ext cx="330669" cy="235437"/>
            </a:xfrm>
            <a:custGeom>
              <a:avLst/>
              <a:gdLst>
                <a:gd name="T0" fmla="*/ 60 w 60"/>
                <a:gd name="T1" fmla="*/ 12 h 43"/>
                <a:gd name="T2" fmla="*/ 6 w 60"/>
                <a:gd name="T3" fmla="*/ 43 h 43"/>
                <a:gd name="T4" fmla="*/ 13 w 60"/>
                <a:gd name="T5" fmla="*/ 27 h 43"/>
                <a:gd name="T6" fmla="*/ 60 w 60"/>
                <a:gd name="T7" fmla="*/ 0 h 43"/>
                <a:gd name="T8" fmla="*/ 60 w 60"/>
                <a:gd name="T9" fmla="*/ 1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43">
                  <a:moveTo>
                    <a:pt x="60" y="12"/>
                  </a:moveTo>
                  <a:cubicBezTo>
                    <a:pt x="6" y="43"/>
                    <a:pt x="6" y="43"/>
                    <a:pt x="6" y="43"/>
                  </a:cubicBezTo>
                  <a:cubicBezTo>
                    <a:pt x="6" y="43"/>
                    <a:pt x="0" y="35"/>
                    <a:pt x="13" y="27"/>
                  </a:cubicBezTo>
                  <a:cubicBezTo>
                    <a:pt x="60" y="0"/>
                    <a:pt x="60" y="0"/>
                    <a:pt x="60" y="0"/>
                  </a:cubicBezTo>
                  <a:lnTo>
                    <a:pt x="60" y="12"/>
                  </a:lnTo>
                  <a:close/>
                </a:path>
              </a:pathLst>
            </a:custGeom>
            <a:solidFill>
              <a:srgbClr val="FFF7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2" name="îşľíḋé"/>
            <p:cNvSpPr/>
            <p:nvPr/>
          </p:nvSpPr>
          <p:spPr bwMode="auto">
            <a:xfrm>
              <a:off x="4499534" y="2610266"/>
              <a:ext cx="301570" cy="174593"/>
            </a:xfrm>
            <a:custGeom>
              <a:avLst/>
              <a:gdLst>
                <a:gd name="T0" fmla="*/ 0 w 114"/>
                <a:gd name="T1" fmla="*/ 66 h 66"/>
                <a:gd name="T2" fmla="*/ 0 w 114"/>
                <a:gd name="T3" fmla="*/ 66 h 66"/>
                <a:gd name="T4" fmla="*/ 114 w 114"/>
                <a:gd name="T5" fmla="*/ 0 h 66"/>
                <a:gd name="T6" fmla="*/ 114 w 114"/>
                <a:gd name="T7" fmla="*/ 2 h 66"/>
                <a:gd name="T8" fmla="*/ 0 w 114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66">
                  <a:moveTo>
                    <a:pt x="0" y="66"/>
                  </a:moveTo>
                  <a:lnTo>
                    <a:pt x="0" y="66"/>
                  </a:lnTo>
                  <a:lnTo>
                    <a:pt x="114" y="0"/>
                  </a:lnTo>
                  <a:lnTo>
                    <a:pt x="114" y="2"/>
                  </a:lnTo>
                  <a:lnTo>
                    <a:pt x="0" y="66"/>
                  </a:lnTo>
                  <a:close/>
                </a:path>
              </a:pathLst>
            </a:custGeom>
            <a:solidFill>
              <a:srgbClr val="FFD8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3" name="iS1iḍe"/>
            <p:cNvSpPr/>
            <p:nvPr/>
          </p:nvSpPr>
          <p:spPr bwMode="auto">
            <a:xfrm>
              <a:off x="4499534" y="2620847"/>
              <a:ext cx="301570" cy="174593"/>
            </a:xfrm>
            <a:custGeom>
              <a:avLst/>
              <a:gdLst>
                <a:gd name="T0" fmla="*/ 0 w 114"/>
                <a:gd name="T1" fmla="*/ 66 h 66"/>
                <a:gd name="T2" fmla="*/ 0 w 114"/>
                <a:gd name="T3" fmla="*/ 66 h 66"/>
                <a:gd name="T4" fmla="*/ 114 w 114"/>
                <a:gd name="T5" fmla="*/ 0 h 66"/>
                <a:gd name="T6" fmla="*/ 114 w 114"/>
                <a:gd name="T7" fmla="*/ 0 h 66"/>
                <a:gd name="T8" fmla="*/ 0 w 114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66">
                  <a:moveTo>
                    <a:pt x="0" y="66"/>
                  </a:moveTo>
                  <a:lnTo>
                    <a:pt x="0" y="66"/>
                  </a:lnTo>
                  <a:lnTo>
                    <a:pt x="114" y="0"/>
                  </a:lnTo>
                  <a:lnTo>
                    <a:pt x="114" y="0"/>
                  </a:lnTo>
                  <a:lnTo>
                    <a:pt x="0" y="66"/>
                  </a:lnTo>
                  <a:close/>
                </a:path>
              </a:pathLst>
            </a:custGeom>
            <a:solidFill>
              <a:srgbClr val="FFD8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4" name="í$ľîďé"/>
            <p:cNvSpPr/>
            <p:nvPr/>
          </p:nvSpPr>
          <p:spPr bwMode="auto">
            <a:xfrm>
              <a:off x="4499534" y="2631428"/>
              <a:ext cx="301570" cy="177239"/>
            </a:xfrm>
            <a:custGeom>
              <a:avLst/>
              <a:gdLst>
                <a:gd name="T0" fmla="*/ 0 w 114"/>
                <a:gd name="T1" fmla="*/ 67 h 67"/>
                <a:gd name="T2" fmla="*/ 0 w 114"/>
                <a:gd name="T3" fmla="*/ 67 h 67"/>
                <a:gd name="T4" fmla="*/ 114 w 114"/>
                <a:gd name="T5" fmla="*/ 0 h 67"/>
                <a:gd name="T6" fmla="*/ 114 w 114"/>
                <a:gd name="T7" fmla="*/ 0 h 67"/>
                <a:gd name="T8" fmla="*/ 0 w 114"/>
                <a:gd name="T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67">
                  <a:moveTo>
                    <a:pt x="0" y="67"/>
                  </a:moveTo>
                  <a:lnTo>
                    <a:pt x="0" y="67"/>
                  </a:lnTo>
                  <a:lnTo>
                    <a:pt x="114" y="0"/>
                  </a:lnTo>
                  <a:lnTo>
                    <a:pt x="114" y="0"/>
                  </a:lnTo>
                  <a:lnTo>
                    <a:pt x="0" y="67"/>
                  </a:lnTo>
                  <a:close/>
                </a:path>
              </a:pathLst>
            </a:custGeom>
            <a:solidFill>
              <a:srgbClr val="FFD8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5" name="išļíḑé"/>
            <p:cNvSpPr/>
            <p:nvPr/>
          </p:nvSpPr>
          <p:spPr bwMode="auto">
            <a:xfrm>
              <a:off x="4499534" y="2642010"/>
              <a:ext cx="301570" cy="177239"/>
            </a:xfrm>
            <a:custGeom>
              <a:avLst/>
              <a:gdLst>
                <a:gd name="T0" fmla="*/ 0 w 114"/>
                <a:gd name="T1" fmla="*/ 67 h 67"/>
                <a:gd name="T2" fmla="*/ 0 w 114"/>
                <a:gd name="T3" fmla="*/ 67 h 67"/>
                <a:gd name="T4" fmla="*/ 114 w 114"/>
                <a:gd name="T5" fmla="*/ 0 h 67"/>
                <a:gd name="T6" fmla="*/ 114 w 114"/>
                <a:gd name="T7" fmla="*/ 0 h 67"/>
                <a:gd name="T8" fmla="*/ 0 w 114"/>
                <a:gd name="T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67">
                  <a:moveTo>
                    <a:pt x="0" y="67"/>
                  </a:moveTo>
                  <a:lnTo>
                    <a:pt x="0" y="67"/>
                  </a:lnTo>
                  <a:lnTo>
                    <a:pt x="114" y="0"/>
                  </a:lnTo>
                  <a:lnTo>
                    <a:pt x="114" y="0"/>
                  </a:lnTo>
                  <a:lnTo>
                    <a:pt x="0" y="67"/>
                  </a:lnTo>
                  <a:close/>
                </a:path>
              </a:pathLst>
            </a:custGeom>
            <a:solidFill>
              <a:srgbClr val="FFD8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6" name="ïšļïďê"/>
            <p:cNvSpPr/>
            <p:nvPr/>
          </p:nvSpPr>
          <p:spPr bwMode="auto">
            <a:xfrm>
              <a:off x="4499534" y="2647301"/>
              <a:ext cx="301570" cy="182530"/>
            </a:xfrm>
            <a:custGeom>
              <a:avLst/>
              <a:gdLst>
                <a:gd name="T0" fmla="*/ 0 w 114"/>
                <a:gd name="T1" fmla="*/ 69 h 69"/>
                <a:gd name="T2" fmla="*/ 0 w 114"/>
                <a:gd name="T3" fmla="*/ 67 h 69"/>
                <a:gd name="T4" fmla="*/ 114 w 114"/>
                <a:gd name="T5" fmla="*/ 0 h 69"/>
                <a:gd name="T6" fmla="*/ 114 w 114"/>
                <a:gd name="T7" fmla="*/ 2 h 69"/>
                <a:gd name="T8" fmla="*/ 0 w 114"/>
                <a:gd name="T9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69">
                  <a:moveTo>
                    <a:pt x="0" y="69"/>
                  </a:moveTo>
                  <a:lnTo>
                    <a:pt x="0" y="67"/>
                  </a:lnTo>
                  <a:lnTo>
                    <a:pt x="114" y="0"/>
                  </a:lnTo>
                  <a:lnTo>
                    <a:pt x="114" y="2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rgbClr val="FFD8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7" name="ïśḷíḍè"/>
            <p:cNvSpPr/>
            <p:nvPr/>
          </p:nvSpPr>
          <p:spPr bwMode="auto">
            <a:xfrm>
              <a:off x="4499534" y="2657882"/>
              <a:ext cx="301570" cy="182530"/>
            </a:xfrm>
            <a:custGeom>
              <a:avLst/>
              <a:gdLst>
                <a:gd name="T0" fmla="*/ 0 w 114"/>
                <a:gd name="T1" fmla="*/ 69 h 69"/>
                <a:gd name="T2" fmla="*/ 0 w 114"/>
                <a:gd name="T3" fmla="*/ 67 h 69"/>
                <a:gd name="T4" fmla="*/ 114 w 114"/>
                <a:gd name="T5" fmla="*/ 0 h 69"/>
                <a:gd name="T6" fmla="*/ 114 w 114"/>
                <a:gd name="T7" fmla="*/ 3 h 69"/>
                <a:gd name="T8" fmla="*/ 0 w 114"/>
                <a:gd name="T9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69">
                  <a:moveTo>
                    <a:pt x="0" y="69"/>
                  </a:moveTo>
                  <a:lnTo>
                    <a:pt x="0" y="67"/>
                  </a:lnTo>
                  <a:lnTo>
                    <a:pt x="114" y="0"/>
                  </a:lnTo>
                  <a:lnTo>
                    <a:pt x="114" y="3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rgbClr val="FFD8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8" name="îṥľïḑê"/>
            <p:cNvSpPr/>
            <p:nvPr/>
          </p:nvSpPr>
          <p:spPr bwMode="auto">
            <a:xfrm>
              <a:off x="4481015" y="2570585"/>
              <a:ext cx="351832" cy="314797"/>
            </a:xfrm>
            <a:custGeom>
              <a:avLst/>
              <a:gdLst>
                <a:gd name="T0" fmla="*/ 64 w 64"/>
                <a:gd name="T1" fmla="*/ 0 h 57"/>
                <a:gd name="T2" fmla="*/ 10 w 64"/>
                <a:gd name="T3" fmla="*/ 31 h 57"/>
                <a:gd name="T4" fmla="*/ 0 w 64"/>
                <a:gd name="T5" fmla="*/ 48 h 57"/>
                <a:gd name="T6" fmla="*/ 10 w 64"/>
                <a:gd name="T7" fmla="*/ 54 h 57"/>
                <a:gd name="T8" fmla="*/ 64 w 64"/>
                <a:gd name="T9" fmla="*/ 23 h 57"/>
                <a:gd name="T10" fmla="*/ 64 w 64"/>
                <a:gd name="T11" fmla="*/ 19 h 57"/>
                <a:gd name="T12" fmla="*/ 10 w 64"/>
                <a:gd name="T13" fmla="*/ 50 h 57"/>
                <a:gd name="T14" fmla="*/ 3 w 64"/>
                <a:gd name="T15" fmla="*/ 46 h 57"/>
                <a:gd name="T16" fmla="*/ 10 w 64"/>
                <a:gd name="T17" fmla="*/ 35 h 57"/>
                <a:gd name="T18" fmla="*/ 64 w 64"/>
                <a:gd name="T19" fmla="*/ 4 h 57"/>
                <a:gd name="T20" fmla="*/ 64 w 64"/>
                <a:gd name="T21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" h="57">
                  <a:moveTo>
                    <a:pt x="64" y="0"/>
                  </a:moveTo>
                  <a:cubicBezTo>
                    <a:pt x="10" y="31"/>
                    <a:pt x="10" y="31"/>
                    <a:pt x="10" y="31"/>
                  </a:cubicBezTo>
                  <a:cubicBezTo>
                    <a:pt x="5" y="34"/>
                    <a:pt x="0" y="42"/>
                    <a:pt x="0" y="48"/>
                  </a:cubicBezTo>
                  <a:cubicBezTo>
                    <a:pt x="0" y="54"/>
                    <a:pt x="5" y="57"/>
                    <a:pt x="10" y="54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6" y="52"/>
                    <a:pt x="3" y="50"/>
                    <a:pt x="3" y="46"/>
                  </a:cubicBezTo>
                  <a:cubicBezTo>
                    <a:pt x="3" y="42"/>
                    <a:pt x="6" y="37"/>
                    <a:pt x="10" y="35"/>
                  </a:cubicBezTo>
                  <a:cubicBezTo>
                    <a:pt x="64" y="4"/>
                    <a:pt x="64" y="4"/>
                    <a:pt x="64" y="4"/>
                  </a:cubicBezTo>
                  <a:lnTo>
                    <a:pt x="64" y="0"/>
                  </a:lnTo>
                  <a:close/>
                </a:path>
              </a:pathLst>
            </a:custGeom>
            <a:solidFill>
              <a:srgbClr val="FF9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79" name="íṧlîḍé"/>
            <p:cNvSpPr/>
            <p:nvPr/>
          </p:nvSpPr>
          <p:spPr bwMode="auto">
            <a:xfrm>
              <a:off x="4102732" y="2570585"/>
              <a:ext cx="351832" cy="259244"/>
            </a:xfrm>
            <a:custGeom>
              <a:avLst/>
              <a:gdLst>
                <a:gd name="T0" fmla="*/ 62 w 64"/>
                <a:gd name="T1" fmla="*/ 44 h 47"/>
                <a:gd name="T2" fmla="*/ 62 w 64"/>
                <a:gd name="T3" fmla="*/ 43 h 47"/>
                <a:gd name="T4" fmla="*/ 64 w 64"/>
                <a:gd name="T5" fmla="*/ 35 h 47"/>
                <a:gd name="T6" fmla="*/ 3 w 64"/>
                <a:gd name="T7" fmla="*/ 0 h 47"/>
                <a:gd name="T8" fmla="*/ 0 w 64"/>
                <a:gd name="T9" fmla="*/ 9 h 47"/>
                <a:gd name="T10" fmla="*/ 1 w 64"/>
                <a:gd name="T11" fmla="*/ 11 h 47"/>
                <a:gd name="T12" fmla="*/ 63 w 64"/>
                <a:gd name="T13" fmla="*/ 47 h 47"/>
                <a:gd name="T14" fmla="*/ 62 w 64"/>
                <a:gd name="T15" fmla="*/ 4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47">
                  <a:moveTo>
                    <a:pt x="62" y="44"/>
                  </a:moveTo>
                  <a:cubicBezTo>
                    <a:pt x="62" y="44"/>
                    <a:pt x="62" y="43"/>
                    <a:pt x="62" y="43"/>
                  </a:cubicBezTo>
                  <a:cubicBezTo>
                    <a:pt x="62" y="40"/>
                    <a:pt x="63" y="38"/>
                    <a:pt x="64" y="35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3"/>
                    <a:pt x="0" y="6"/>
                    <a:pt x="0" y="9"/>
                  </a:cubicBezTo>
                  <a:cubicBezTo>
                    <a:pt x="0" y="10"/>
                    <a:pt x="1" y="11"/>
                    <a:pt x="1" y="11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2" y="46"/>
                    <a:pt x="62" y="45"/>
                    <a:pt x="62" y="44"/>
                  </a:cubicBezTo>
                  <a:close/>
                </a:path>
              </a:pathLst>
            </a:custGeom>
            <a:solidFill>
              <a:srgbClr val="FF9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0" name="îṩļîḓé"/>
            <p:cNvSpPr/>
            <p:nvPr/>
          </p:nvSpPr>
          <p:spPr bwMode="auto">
            <a:xfrm>
              <a:off x="4190027" y="2385410"/>
              <a:ext cx="550232" cy="312151"/>
            </a:xfrm>
            <a:custGeom>
              <a:avLst/>
              <a:gdLst>
                <a:gd name="T0" fmla="*/ 119 w 208"/>
                <a:gd name="T1" fmla="*/ 118 h 118"/>
                <a:gd name="T2" fmla="*/ 208 w 208"/>
                <a:gd name="T3" fmla="*/ 68 h 118"/>
                <a:gd name="T4" fmla="*/ 90 w 208"/>
                <a:gd name="T5" fmla="*/ 0 h 118"/>
                <a:gd name="T6" fmla="*/ 0 w 208"/>
                <a:gd name="T7" fmla="*/ 49 h 118"/>
                <a:gd name="T8" fmla="*/ 119 w 208"/>
                <a:gd name="T9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" h="118">
                  <a:moveTo>
                    <a:pt x="119" y="118"/>
                  </a:moveTo>
                  <a:lnTo>
                    <a:pt x="208" y="68"/>
                  </a:lnTo>
                  <a:lnTo>
                    <a:pt x="90" y="0"/>
                  </a:lnTo>
                  <a:lnTo>
                    <a:pt x="0" y="49"/>
                  </a:lnTo>
                  <a:lnTo>
                    <a:pt x="119" y="118"/>
                  </a:lnTo>
                  <a:close/>
                </a:path>
              </a:pathLst>
            </a:custGeom>
            <a:solidFill>
              <a:srgbClr val="FF9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1" name="ïṡľïḑè"/>
            <p:cNvSpPr/>
            <p:nvPr/>
          </p:nvSpPr>
          <p:spPr bwMode="auto">
            <a:xfrm>
              <a:off x="4317004" y="1962155"/>
              <a:ext cx="320088" cy="637529"/>
            </a:xfrm>
            <a:custGeom>
              <a:avLst/>
              <a:gdLst>
                <a:gd name="T0" fmla="*/ 110 w 121"/>
                <a:gd name="T1" fmla="*/ 62 h 241"/>
                <a:gd name="T2" fmla="*/ 110 w 121"/>
                <a:gd name="T3" fmla="*/ 60 h 241"/>
                <a:gd name="T4" fmla="*/ 121 w 121"/>
                <a:gd name="T5" fmla="*/ 66 h 241"/>
                <a:gd name="T6" fmla="*/ 118 w 121"/>
                <a:gd name="T7" fmla="*/ 76 h 241"/>
                <a:gd name="T8" fmla="*/ 112 w 121"/>
                <a:gd name="T9" fmla="*/ 83 h 241"/>
                <a:gd name="T10" fmla="*/ 112 w 121"/>
                <a:gd name="T11" fmla="*/ 83 h 241"/>
                <a:gd name="T12" fmla="*/ 112 w 121"/>
                <a:gd name="T13" fmla="*/ 241 h 241"/>
                <a:gd name="T14" fmla="*/ 0 w 121"/>
                <a:gd name="T15" fmla="*/ 176 h 241"/>
                <a:gd name="T16" fmla="*/ 0 w 121"/>
                <a:gd name="T17" fmla="*/ 0 h 241"/>
                <a:gd name="T18" fmla="*/ 110 w 121"/>
                <a:gd name="T19" fmla="*/ 62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1" h="241">
                  <a:moveTo>
                    <a:pt x="110" y="62"/>
                  </a:moveTo>
                  <a:lnTo>
                    <a:pt x="110" y="60"/>
                  </a:lnTo>
                  <a:lnTo>
                    <a:pt x="121" y="66"/>
                  </a:lnTo>
                  <a:lnTo>
                    <a:pt x="118" y="76"/>
                  </a:lnTo>
                  <a:lnTo>
                    <a:pt x="112" y="83"/>
                  </a:lnTo>
                  <a:lnTo>
                    <a:pt x="112" y="83"/>
                  </a:lnTo>
                  <a:lnTo>
                    <a:pt x="112" y="241"/>
                  </a:lnTo>
                  <a:lnTo>
                    <a:pt x="0" y="176"/>
                  </a:lnTo>
                  <a:lnTo>
                    <a:pt x="0" y="0"/>
                  </a:lnTo>
                  <a:lnTo>
                    <a:pt x="110" y="6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2" name="iś1iḋe"/>
            <p:cNvSpPr/>
            <p:nvPr/>
          </p:nvSpPr>
          <p:spPr bwMode="auto">
            <a:xfrm>
              <a:off x="4224418" y="2009771"/>
              <a:ext cx="428546" cy="661337"/>
            </a:xfrm>
            <a:custGeom>
              <a:avLst/>
              <a:gdLst>
                <a:gd name="T0" fmla="*/ 54 w 78"/>
                <a:gd name="T1" fmla="*/ 31 h 120"/>
                <a:gd name="T2" fmla="*/ 62 w 78"/>
                <a:gd name="T3" fmla="*/ 34 h 120"/>
                <a:gd name="T4" fmla="*/ 73 w 78"/>
                <a:gd name="T5" fmla="*/ 32 h 120"/>
                <a:gd name="T6" fmla="*/ 74 w 78"/>
                <a:gd name="T7" fmla="*/ 31 h 120"/>
                <a:gd name="T8" fmla="*/ 78 w 78"/>
                <a:gd name="T9" fmla="*/ 26 h 120"/>
                <a:gd name="T10" fmla="*/ 78 w 78"/>
                <a:gd name="T11" fmla="*/ 111 h 120"/>
                <a:gd name="T12" fmla="*/ 74 w 78"/>
                <a:gd name="T13" fmla="*/ 117 h 120"/>
                <a:gd name="T14" fmla="*/ 56 w 78"/>
                <a:gd name="T15" fmla="*/ 118 h 120"/>
                <a:gd name="T16" fmla="*/ 54 w 78"/>
                <a:gd name="T17" fmla="*/ 117 h 120"/>
                <a:gd name="T18" fmla="*/ 0 w 78"/>
                <a:gd name="T19" fmla="*/ 86 h 120"/>
                <a:gd name="T20" fmla="*/ 0 w 78"/>
                <a:gd name="T21" fmla="*/ 0 h 120"/>
                <a:gd name="T22" fmla="*/ 54 w 78"/>
                <a:gd name="T23" fmla="*/ 31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8" h="120">
                  <a:moveTo>
                    <a:pt x="54" y="31"/>
                  </a:moveTo>
                  <a:cubicBezTo>
                    <a:pt x="57" y="33"/>
                    <a:pt x="59" y="34"/>
                    <a:pt x="62" y="34"/>
                  </a:cubicBezTo>
                  <a:cubicBezTo>
                    <a:pt x="66" y="34"/>
                    <a:pt x="70" y="33"/>
                    <a:pt x="73" y="32"/>
                  </a:cubicBezTo>
                  <a:cubicBezTo>
                    <a:pt x="73" y="32"/>
                    <a:pt x="73" y="32"/>
                    <a:pt x="74" y="31"/>
                  </a:cubicBezTo>
                  <a:cubicBezTo>
                    <a:pt x="77" y="30"/>
                    <a:pt x="78" y="28"/>
                    <a:pt x="78" y="26"/>
                  </a:cubicBezTo>
                  <a:cubicBezTo>
                    <a:pt x="78" y="111"/>
                    <a:pt x="78" y="111"/>
                    <a:pt x="78" y="111"/>
                  </a:cubicBezTo>
                  <a:cubicBezTo>
                    <a:pt x="78" y="113"/>
                    <a:pt x="77" y="115"/>
                    <a:pt x="74" y="117"/>
                  </a:cubicBezTo>
                  <a:cubicBezTo>
                    <a:pt x="69" y="120"/>
                    <a:pt x="61" y="120"/>
                    <a:pt x="56" y="118"/>
                  </a:cubicBezTo>
                  <a:cubicBezTo>
                    <a:pt x="55" y="118"/>
                    <a:pt x="55" y="117"/>
                    <a:pt x="54" y="117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54" y="3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3" name="íšḷïďè"/>
            <p:cNvSpPr/>
            <p:nvPr/>
          </p:nvSpPr>
          <p:spPr bwMode="auto">
            <a:xfrm>
              <a:off x="4266743" y="1988608"/>
              <a:ext cx="357123" cy="224855"/>
            </a:xfrm>
            <a:custGeom>
              <a:avLst/>
              <a:gdLst>
                <a:gd name="T0" fmla="*/ 11 w 65"/>
                <a:gd name="T1" fmla="*/ 0 h 41"/>
                <a:gd name="T2" fmla="*/ 65 w 65"/>
                <a:gd name="T3" fmla="*/ 32 h 41"/>
                <a:gd name="T4" fmla="*/ 47 w 65"/>
                <a:gd name="T5" fmla="*/ 33 h 41"/>
                <a:gd name="T6" fmla="*/ 0 w 65"/>
                <a:gd name="T7" fmla="*/ 6 h 41"/>
                <a:gd name="T8" fmla="*/ 11 w 65"/>
                <a:gd name="T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1">
                  <a:moveTo>
                    <a:pt x="11" y="0"/>
                  </a:moveTo>
                  <a:cubicBezTo>
                    <a:pt x="65" y="32"/>
                    <a:pt x="65" y="32"/>
                    <a:pt x="65" y="32"/>
                  </a:cubicBezTo>
                  <a:cubicBezTo>
                    <a:pt x="65" y="32"/>
                    <a:pt x="61" y="41"/>
                    <a:pt x="47" y="33"/>
                  </a:cubicBezTo>
                  <a:cubicBezTo>
                    <a:pt x="0" y="6"/>
                    <a:pt x="0" y="6"/>
                    <a:pt x="0" y="6"/>
                  </a:cubicBezTo>
                  <a:lnTo>
                    <a:pt x="11" y="0"/>
                  </a:lnTo>
                  <a:close/>
                </a:path>
              </a:pathLst>
            </a:custGeom>
            <a:solidFill>
              <a:srgbClr val="E3D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4" name="iśľîḓê"/>
            <p:cNvSpPr/>
            <p:nvPr/>
          </p:nvSpPr>
          <p:spPr bwMode="auto">
            <a:xfrm>
              <a:off x="4272034" y="2015062"/>
              <a:ext cx="309506" cy="182530"/>
            </a:xfrm>
            <a:custGeom>
              <a:avLst/>
              <a:gdLst>
                <a:gd name="T0" fmla="*/ 117 w 117"/>
                <a:gd name="T1" fmla="*/ 67 h 69"/>
                <a:gd name="T2" fmla="*/ 117 w 117"/>
                <a:gd name="T3" fmla="*/ 69 h 69"/>
                <a:gd name="T4" fmla="*/ 0 w 117"/>
                <a:gd name="T5" fmla="*/ 2 h 69"/>
                <a:gd name="T6" fmla="*/ 2 w 117"/>
                <a:gd name="T7" fmla="*/ 0 h 69"/>
                <a:gd name="T8" fmla="*/ 117 w 117"/>
                <a:gd name="T9" fmla="*/ 6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69">
                  <a:moveTo>
                    <a:pt x="117" y="67"/>
                  </a:moveTo>
                  <a:lnTo>
                    <a:pt x="117" y="69"/>
                  </a:lnTo>
                  <a:lnTo>
                    <a:pt x="0" y="2"/>
                  </a:lnTo>
                  <a:lnTo>
                    <a:pt x="2" y="0"/>
                  </a:lnTo>
                  <a:lnTo>
                    <a:pt x="117" y="67"/>
                  </a:lnTo>
                  <a:close/>
                </a:path>
              </a:pathLst>
            </a:custGeom>
            <a:solidFill>
              <a:srgbClr val="C3B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5" name="iśľïḍé"/>
            <p:cNvSpPr/>
            <p:nvPr/>
          </p:nvSpPr>
          <p:spPr bwMode="auto">
            <a:xfrm>
              <a:off x="4285260" y="2009771"/>
              <a:ext cx="306860" cy="182530"/>
            </a:xfrm>
            <a:custGeom>
              <a:avLst/>
              <a:gdLst>
                <a:gd name="T0" fmla="*/ 116 w 116"/>
                <a:gd name="T1" fmla="*/ 67 h 69"/>
                <a:gd name="T2" fmla="*/ 114 w 116"/>
                <a:gd name="T3" fmla="*/ 69 h 69"/>
                <a:gd name="T4" fmla="*/ 0 w 116"/>
                <a:gd name="T5" fmla="*/ 2 h 69"/>
                <a:gd name="T6" fmla="*/ 0 w 116"/>
                <a:gd name="T7" fmla="*/ 0 h 69"/>
                <a:gd name="T8" fmla="*/ 116 w 116"/>
                <a:gd name="T9" fmla="*/ 6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69">
                  <a:moveTo>
                    <a:pt x="116" y="67"/>
                  </a:moveTo>
                  <a:lnTo>
                    <a:pt x="114" y="69"/>
                  </a:lnTo>
                  <a:lnTo>
                    <a:pt x="0" y="2"/>
                  </a:lnTo>
                  <a:lnTo>
                    <a:pt x="0" y="0"/>
                  </a:lnTo>
                  <a:lnTo>
                    <a:pt x="116" y="67"/>
                  </a:lnTo>
                  <a:close/>
                </a:path>
              </a:pathLst>
            </a:custGeom>
            <a:solidFill>
              <a:srgbClr val="C3B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6" name="íṡļiḑe"/>
            <p:cNvSpPr/>
            <p:nvPr/>
          </p:nvSpPr>
          <p:spPr bwMode="auto">
            <a:xfrm>
              <a:off x="4295841" y="2009771"/>
              <a:ext cx="301570" cy="177239"/>
            </a:xfrm>
            <a:custGeom>
              <a:avLst/>
              <a:gdLst>
                <a:gd name="T0" fmla="*/ 114 w 114"/>
                <a:gd name="T1" fmla="*/ 65 h 67"/>
                <a:gd name="T2" fmla="*/ 114 w 114"/>
                <a:gd name="T3" fmla="*/ 67 h 67"/>
                <a:gd name="T4" fmla="*/ 0 w 114"/>
                <a:gd name="T5" fmla="*/ 0 h 67"/>
                <a:gd name="T6" fmla="*/ 0 w 114"/>
                <a:gd name="T7" fmla="*/ 0 h 67"/>
                <a:gd name="T8" fmla="*/ 114 w 114"/>
                <a:gd name="T9" fmla="*/ 65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67">
                  <a:moveTo>
                    <a:pt x="114" y="65"/>
                  </a:moveTo>
                  <a:lnTo>
                    <a:pt x="114" y="67"/>
                  </a:lnTo>
                  <a:lnTo>
                    <a:pt x="0" y="0"/>
                  </a:lnTo>
                  <a:lnTo>
                    <a:pt x="0" y="0"/>
                  </a:lnTo>
                  <a:lnTo>
                    <a:pt x="114" y="65"/>
                  </a:lnTo>
                  <a:close/>
                </a:path>
              </a:pathLst>
            </a:custGeom>
            <a:solidFill>
              <a:srgbClr val="C3B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7" name="iš1iḑè"/>
            <p:cNvSpPr/>
            <p:nvPr/>
          </p:nvSpPr>
          <p:spPr bwMode="auto">
            <a:xfrm>
              <a:off x="4301132" y="2004481"/>
              <a:ext cx="306860" cy="177239"/>
            </a:xfrm>
            <a:custGeom>
              <a:avLst/>
              <a:gdLst>
                <a:gd name="T0" fmla="*/ 116 w 116"/>
                <a:gd name="T1" fmla="*/ 65 h 67"/>
                <a:gd name="T2" fmla="*/ 116 w 116"/>
                <a:gd name="T3" fmla="*/ 67 h 67"/>
                <a:gd name="T4" fmla="*/ 0 w 116"/>
                <a:gd name="T5" fmla="*/ 0 h 67"/>
                <a:gd name="T6" fmla="*/ 0 w 116"/>
                <a:gd name="T7" fmla="*/ 0 h 67"/>
                <a:gd name="T8" fmla="*/ 116 w 116"/>
                <a:gd name="T9" fmla="*/ 65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67">
                  <a:moveTo>
                    <a:pt x="116" y="65"/>
                  </a:moveTo>
                  <a:lnTo>
                    <a:pt x="116" y="67"/>
                  </a:lnTo>
                  <a:lnTo>
                    <a:pt x="0" y="0"/>
                  </a:lnTo>
                  <a:lnTo>
                    <a:pt x="0" y="0"/>
                  </a:lnTo>
                  <a:lnTo>
                    <a:pt x="116" y="65"/>
                  </a:lnTo>
                  <a:close/>
                </a:path>
              </a:pathLst>
            </a:custGeom>
            <a:solidFill>
              <a:srgbClr val="C3B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8" name="ïṡļiḋé"/>
            <p:cNvSpPr/>
            <p:nvPr/>
          </p:nvSpPr>
          <p:spPr bwMode="auto">
            <a:xfrm>
              <a:off x="4311713" y="1999190"/>
              <a:ext cx="301570" cy="177239"/>
            </a:xfrm>
            <a:custGeom>
              <a:avLst/>
              <a:gdLst>
                <a:gd name="T0" fmla="*/ 114 w 114"/>
                <a:gd name="T1" fmla="*/ 67 h 67"/>
                <a:gd name="T2" fmla="*/ 114 w 114"/>
                <a:gd name="T3" fmla="*/ 67 h 67"/>
                <a:gd name="T4" fmla="*/ 0 w 114"/>
                <a:gd name="T5" fmla="*/ 0 h 67"/>
                <a:gd name="T6" fmla="*/ 0 w 114"/>
                <a:gd name="T7" fmla="*/ 0 h 67"/>
                <a:gd name="T8" fmla="*/ 114 w 114"/>
                <a:gd name="T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67">
                  <a:moveTo>
                    <a:pt x="114" y="67"/>
                  </a:moveTo>
                  <a:lnTo>
                    <a:pt x="114" y="67"/>
                  </a:lnTo>
                  <a:lnTo>
                    <a:pt x="0" y="0"/>
                  </a:lnTo>
                  <a:lnTo>
                    <a:pt x="0" y="0"/>
                  </a:lnTo>
                  <a:lnTo>
                    <a:pt x="114" y="67"/>
                  </a:lnTo>
                  <a:close/>
                </a:path>
              </a:pathLst>
            </a:custGeom>
            <a:solidFill>
              <a:srgbClr val="C3B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89" name="ïṥľiḋé"/>
            <p:cNvSpPr/>
            <p:nvPr/>
          </p:nvSpPr>
          <p:spPr bwMode="auto">
            <a:xfrm>
              <a:off x="4317004" y="1993899"/>
              <a:ext cx="306860" cy="174593"/>
            </a:xfrm>
            <a:custGeom>
              <a:avLst/>
              <a:gdLst>
                <a:gd name="T0" fmla="*/ 116 w 116"/>
                <a:gd name="T1" fmla="*/ 66 h 66"/>
                <a:gd name="T2" fmla="*/ 116 w 116"/>
                <a:gd name="T3" fmla="*/ 66 h 66"/>
                <a:gd name="T4" fmla="*/ 0 w 116"/>
                <a:gd name="T5" fmla="*/ 0 h 66"/>
                <a:gd name="T6" fmla="*/ 2 w 116"/>
                <a:gd name="T7" fmla="*/ 0 h 66"/>
                <a:gd name="T8" fmla="*/ 116 w 116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66">
                  <a:moveTo>
                    <a:pt x="116" y="66"/>
                  </a:moveTo>
                  <a:lnTo>
                    <a:pt x="116" y="66"/>
                  </a:lnTo>
                  <a:lnTo>
                    <a:pt x="0" y="0"/>
                  </a:lnTo>
                  <a:lnTo>
                    <a:pt x="2" y="0"/>
                  </a:lnTo>
                  <a:lnTo>
                    <a:pt x="116" y="66"/>
                  </a:lnTo>
                  <a:close/>
                </a:path>
              </a:pathLst>
            </a:custGeom>
            <a:solidFill>
              <a:srgbClr val="C3B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0" name="iśļîḑe"/>
            <p:cNvSpPr/>
            <p:nvPr/>
          </p:nvSpPr>
          <p:spPr bwMode="auto">
            <a:xfrm>
              <a:off x="4224418" y="1948929"/>
              <a:ext cx="433837" cy="253953"/>
            </a:xfrm>
            <a:custGeom>
              <a:avLst/>
              <a:gdLst>
                <a:gd name="T0" fmla="*/ 0 w 79"/>
                <a:gd name="T1" fmla="*/ 11 h 46"/>
                <a:gd name="T2" fmla="*/ 54 w 79"/>
                <a:gd name="T3" fmla="*/ 42 h 46"/>
                <a:gd name="T4" fmla="*/ 74 w 79"/>
                <a:gd name="T5" fmla="*/ 42 h 46"/>
                <a:gd name="T6" fmla="*/ 74 w 79"/>
                <a:gd name="T7" fmla="*/ 31 h 46"/>
                <a:gd name="T8" fmla="*/ 20 w 79"/>
                <a:gd name="T9" fmla="*/ 0 h 46"/>
                <a:gd name="T10" fmla="*/ 17 w 79"/>
                <a:gd name="T11" fmla="*/ 2 h 46"/>
                <a:gd name="T12" fmla="*/ 71 w 79"/>
                <a:gd name="T13" fmla="*/ 33 h 46"/>
                <a:gd name="T14" fmla="*/ 71 w 79"/>
                <a:gd name="T15" fmla="*/ 41 h 46"/>
                <a:gd name="T16" fmla="*/ 57 w 79"/>
                <a:gd name="T17" fmla="*/ 41 h 46"/>
                <a:gd name="T18" fmla="*/ 3 w 79"/>
                <a:gd name="T19" fmla="*/ 9 h 46"/>
                <a:gd name="T20" fmla="*/ 0 w 79"/>
                <a:gd name="T21" fmla="*/ 1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9" h="46">
                  <a:moveTo>
                    <a:pt x="0" y="11"/>
                  </a:moveTo>
                  <a:cubicBezTo>
                    <a:pt x="54" y="42"/>
                    <a:pt x="54" y="42"/>
                    <a:pt x="54" y="42"/>
                  </a:cubicBezTo>
                  <a:cubicBezTo>
                    <a:pt x="60" y="46"/>
                    <a:pt x="68" y="46"/>
                    <a:pt x="74" y="42"/>
                  </a:cubicBezTo>
                  <a:cubicBezTo>
                    <a:pt x="79" y="39"/>
                    <a:pt x="79" y="34"/>
                    <a:pt x="74" y="31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74" y="35"/>
                    <a:pt x="74" y="38"/>
                    <a:pt x="71" y="41"/>
                  </a:cubicBezTo>
                  <a:cubicBezTo>
                    <a:pt x="67" y="43"/>
                    <a:pt x="61" y="43"/>
                    <a:pt x="57" y="41"/>
                  </a:cubicBezTo>
                  <a:cubicBezTo>
                    <a:pt x="3" y="9"/>
                    <a:pt x="3" y="9"/>
                    <a:pt x="3" y="9"/>
                  </a:cubicBezTo>
                  <a:lnTo>
                    <a:pt x="0" y="11"/>
                  </a:lnTo>
                  <a:close/>
                </a:path>
              </a:pathLst>
            </a:custGeom>
            <a:solidFill>
              <a:srgbClr val="7D5C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1" name="ï$ḻíḓê"/>
            <p:cNvSpPr/>
            <p:nvPr/>
          </p:nvSpPr>
          <p:spPr bwMode="auto">
            <a:xfrm>
              <a:off x="4581539" y="2218754"/>
              <a:ext cx="60844" cy="412674"/>
            </a:xfrm>
            <a:custGeom>
              <a:avLst/>
              <a:gdLst>
                <a:gd name="T0" fmla="*/ 9 w 11"/>
                <a:gd name="T1" fmla="*/ 2 h 75"/>
                <a:gd name="T2" fmla="*/ 8 w 11"/>
                <a:gd name="T3" fmla="*/ 2 h 75"/>
                <a:gd name="T4" fmla="*/ 0 w 11"/>
                <a:gd name="T5" fmla="*/ 4 h 75"/>
                <a:gd name="T6" fmla="*/ 0 w 11"/>
                <a:gd name="T7" fmla="*/ 75 h 75"/>
                <a:gd name="T8" fmla="*/ 9 w 11"/>
                <a:gd name="T9" fmla="*/ 73 h 75"/>
                <a:gd name="T10" fmla="*/ 11 w 11"/>
                <a:gd name="T11" fmla="*/ 71 h 75"/>
                <a:gd name="T12" fmla="*/ 11 w 11"/>
                <a:gd name="T13" fmla="*/ 0 h 75"/>
                <a:gd name="T14" fmla="*/ 9 w 11"/>
                <a:gd name="T15" fmla="*/ 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75">
                  <a:moveTo>
                    <a:pt x="9" y="2"/>
                  </a:moveTo>
                  <a:cubicBezTo>
                    <a:pt x="9" y="2"/>
                    <a:pt x="8" y="2"/>
                    <a:pt x="8" y="2"/>
                  </a:cubicBezTo>
                  <a:cubicBezTo>
                    <a:pt x="5" y="3"/>
                    <a:pt x="3" y="4"/>
                    <a:pt x="0" y="4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3" y="75"/>
                    <a:pt x="7" y="74"/>
                    <a:pt x="9" y="73"/>
                  </a:cubicBezTo>
                  <a:cubicBezTo>
                    <a:pt x="10" y="72"/>
                    <a:pt x="11" y="72"/>
                    <a:pt x="11" y="71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0" y="1"/>
                    <a:pt x="9" y="2"/>
                  </a:cubicBezTo>
                  <a:close/>
                </a:path>
              </a:pathLst>
            </a:custGeom>
            <a:solidFill>
              <a:srgbClr val="E3D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2" name="î$ľîďe"/>
            <p:cNvSpPr/>
            <p:nvPr/>
          </p:nvSpPr>
          <p:spPr bwMode="auto">
            <a:xfrm>
              <a:off x="4266743" y="2097068"/>
              <a:ext cx="238081" cy="497325"/>
            </a:xfrm>
            <a:custGeom>
              <a:avLst/>
              <a:gdLst>
                <a:gd name="T0" fmla="*/ 90 w 90"/>
                <a:gd name="T1" fmla="*/ 50 h 188"/>
                <a:gd name="T2" fmla="*/ 0 w 90"/>
                <a:gd name="T3" fmla="*/ 0 h 188"/>
                <a:gd name="T4" fmla="*/ 0 w 90"/>
                <a:gd name="T5" fmla="*/ 136 h 188"/>
                <a:gd name="T6" fmla="*/ 90 w 90"/>
                <a:gd name="T7" fmla="*/ 188 h 188"/>
                <a:gd name="T8" fmla="*/ 90 w 90"/>
                <a:gd name="T9" fmla="*/ 5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188">
                  <a:moveTo>
                    <a:pt x="90" y="50"/>
                  </a:moveTo>
                  <a:lnTo>
                    <a:pt x="0" y="0"/>
                  </a:lnTo>
                  <a:lnTo>
                    <a:pt x="0" y="136"/>
                  </a:lnTo>
                  <a:lnTo>
                    <a:pt x="90" y="188"/>
                  </a:lnTo>
                  <a:lnTo>
                    <a:pt x="90" y="50"/>
                  </a:lnTo>
                  <a:close/>
                </a:path>
              </a:pathLst>
            </a:custGeom>
            <a:solidFill>
              <a:srgbClr val="7D5C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3" name="ísļiḓè"/>
            <p:cNvSpPr/>
            <p:nvPr/>
          </p:nvSpPr>
          <p:spPr bwMode="auto">
            <a:xfrm>
              <a:off x="4068341" y="1872213"/>
              <a:ext cx="50262" cy="137558"/>
            </a:xfrm>
            <a:custGeom>
              <a:avLst/>
              <a:gdLst>
                <a:gd name="T0" fmla="*/ 0 w 19"/>
                <a:gd name="T1" fmla="*/ 4 h 52"/>
                <a:gd name="T2" fmla="*/ 9 w 19"/>
                <a:gd name="T3" fmla="*/ 0 h 52"/>
                <a:gd name="T4" fmla="*/ 9 w 19"/>
                <a:gd name="T5" fmla="*/ 42 h 52"/>
                <a:gd name="T6" fmla="*/ 19 w 19"/>
                <a:gd name="T7" fmla="*/ 36 h 52"/>
                <a:gd name="T8" fmla="*/ 19 w 19"/>
                <a:gd name="T9" fmla="*/ 44 h 52"/>
                <a:gd name="T10" fmla="*/ 0 w 19"/>
                <a:gd name="T11" fmla="*/ 52 h 52"/>
                <a:gd name="T12" fmla="*/ 0 w 19"/>
                <a:gd name="T13" fmla="*/ 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52">
                  <a:moveTo>
                    <a:pt x="0" y="4"/>
                  </a:moveTo>
                  <a:lnTo>
                    <a:pt x="9" y="0"/>
                  </a:lnTo>
                  <a:lnTo>
                    <a:pt x="9" y="42"/>
                  </a:lnTo>
                  <a:lnTo>
                    <a:pt x="19" y="36"/>
                  </a:lnTo>
                  <a:lnTo>
                    <a:pt x="19" y="44"/>
                  </a:lnTo>
                  <a:lnTo>
                    <a:pt x="0" y="52"/>
                  </a:lnTo>
                  <a:lnTo>
                    <a:pt x="0" y="4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4" name="is1ïďê"/>
            <p:cNvSpPr/>
            <p:nvPr/>
          </p:nvSpPr>
          <p:spPr bwMode="auto">
            <a:xfrm>
              <a:off x="4134476" y="1816662"/>
              <a:ext cx="44972" cy="161367"/>
            </a:xfrm>
            <a:custGeom>
              <a:avLst/>
              <a:gdLst>
                <a:gd name="T0" fmla="*/ 7 w 17"/>
                <a:gd name="T1" fmla="*/ 27 h 61"/>
                <a:gd name="T2" fmla="*/ 15 w 17"/>
                <a:gd name="T3" fmla="*/ 23 h 61"/>
                <a:gd name="T4" fmla="*/ 15 w 17"/>
                <a:gd name="T5" fmla="*/ 30 h 61"/>
                <a:gd name="T6" fmla="*/ 7 w 17"/>
                <a:gd name="T7" fmla="*/ 36 h 61"/>
                <a:gd name="T8" fmla="*/ 7 w 17"/>
                <a:gd name="T9" fmla="*/ 50 h 61"/>
                <a:gd name="T10" fmla="*/ 17 w 17"/>
                <a:gd name="T11" fmla="*/ 44 h 61"/>
                <a:gd name="T12" fmla="*/ 17 w 17"/>
                <a:gd name="T13" fmla="*/ 50 h 61"/>
                <a:gd name="T14" fmla="*/ 0 w 17"/>
                <a:gd name="T15" fmla="*/ 61 h 61"/>
                <a:gd name="T16" fmla="*/ 0 w 17"/>
                <a:gd name="T17" fmla="*/ 11 h 61"/>
                <a:gd name="T18" fmla="*/ 17 w 17"/>
                <a:gd name="T19" fmla="*/ 0 h 61"/>
                <a:gd name="T20" fmla="*/ 17 w 17"/>
                <a:gd name="T21" fmla="*/ 9 h 61"/>
                <a:gd name="T22" fmla="*/ 7 w 17"/>
                <a:gd name="T23" fmla="*/ 15 h 61"/>
                <a:gd name="T24" fmla="*/ 7 w 17"/>
                <a:gd name="T25" fmla="*/ 27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" h="61">
                  <a:moveTo>
                    <a:pt x="7" y="27"/>
                  </a:moveTo>
                  <a:lnTo>
                    <a:pt x="15" y="23"/>
                  </a:lnTo>
                  <a:lnTo>
                    <a:pt x="15" y="30"/>
                  </a:lnTo>
                  <a:lnTo>
                    <a:pt x="7" y="36"/>
                  </a:lnTo>
                  <a:lnTo>
                    <a:pt x="7" y="50"/>
                  </a:lnTo>
                  <a:lnTo>
                    <a:pt x="17" y="44"/>
                  </a:lnTo>
                  <a:lnTo>
                    <a:pt x="17" y="50"/>
                  </a:lnTo>
                  <a:lnTo>
                    <a:pt x="0" y="61"/>
                  </a:lnTo>
                  <a:lnTo>
                    <a:pt x="0" y="11"/>
                  </a:lnTo>
                  <a:lnTo>
                    <a:pt x="17" y="0"/>
                  </a:lnTo>
                  <a:lnTo>
                    <a:pt x="17" y="9"/>
                  </a:lnTo>
                  <a:lnTo>
                    <a:pt x="7" y="15"/>
                  </a:lnTo>
                  <a:lnTo>
                    <a:pt x="7" y="27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5" name="is1iďe"/>
            <p:cNvSpPr/>
            <p:nvPr/>
          </p:nvSpPr>
          <p:spPr bwMode="auto">
            <a:xfrm>
              <a:off x="4195318" y="1790208"/>
              <a:ext cx="55553" cy="142849"/>
            </a:xfrm>
            <a:custGeom>
              <a:avLst/>
              <a:gdLst>
                <a:gd name="T0" fmla="*/ 0 w 10"/>
                <a:gd name="T1" fmla="*/ 9 h 26"/>
                <a:gd name="T2" fmla="*/ 1 w 10"/>
                <a:gd name="T3" fmla="*/ 4 h 26"/>
                <a:gd name="T4" fmla="*/ 5 w 10"/>
                <a:gd name="T5" fmla="*/ 1 h 26"/>
                <a:gd name="T6" fmla="*/ 8 w 10"/>
                <a:gd name="T7" fmla="*/ 0 h 26"/>
                <a:gd name="T8" fmla="*/ 10 w 10"/>
                <a:gd name="T9" fmla="*/ 4 h 26"/>
                <a:gd name="T10" fmla="*/ 10 w 10"/>
                <a:gd name="T11" fmla="*/ 5 h 26"/>
                <a:gd name="T12" fmla="*/ 7 w 10"/>
                <a:gd name="T13" fmla="*/ 6 h 26"/>
                <a:gd name="T14" fmla="*/ 7 w 10"/>
                <a:gd name="T15" fmla="*/ 5 h 26"/>
                <a:gd name="T16" fmla="*/ 6 w 10"/>
                <a:gd name="T17" fmla="*/ 4 h 26"/>
                <a:gd name="T18" fmla="*/ 5 w 10"/>
                <a:gd name="T19" fmla="*/ 4 h 26"/>
                <a:gd name="T20" fmla="*/ 4 w 10"/>
                <a:gd name="T21" fmla="*/ 5 h 26"/>
                <a:gd name="T22" fmla="*/ 3 w 10"/>
                <a:gd name="T23" fmla="*/ 7 h 26"/>
                <a:gd name="T24" fmla="*/ 4 w 10"/>
                <a:gd name="T25" fmla="*/ 9 h 26"/>
                <a:gd name="T26" fmla="*/ 5 w 10"/>
                <a:gd name="T27" fmla="*/ 10 h 26"/>
                <a:gd name="T28" fmla="*/ 7 w 10"/>
                <a:gd name="T29" fmla="*/ 11 h 26"/>
                <a:gd name="T30" fmla="*/ 8 w 10"/>
                <a:gd name="T31" fmla="*/ 12 h 26"/>
                <a:gd name="T32" fmla="*/ 9 w 10"/>
                <a:gd name="T33" fmla="*/ 13 h 26"/>
                <a:gd name="T34" fmla="*/ 10 w 10"/>
                <a:gd name="T35" fmla="*/ 16 h 26"/>
                <a:gd name="T36" fmla="*/ 8 w 10"/>
                <a:gd name="T37" fmla="*/ 21 h 26"/>
                <a:gd name="T38" fmla="*/ 5 w 10"/>
                <a:gd name="T39" fmla="*/ 25 h 26"/>
                <a:gd name="T40" fmla="*/ 1 w 10"/>
                <a:gd name="T41" fmla="*/ 25 h 26"/>
                <a:gd name="T42" fmla="*/ 0 w 10"/>
                <a:gd name="T43" fmla="*/ 22 h 26"/>
                <a:gd name="T44" fmla="*/ 0 w 10"/>
                <a:gd name="T45" fmla="*/ 20 h 26"/>
                <a:gd name="T46" fmla="*/ 3 w 10"/>
                <a:gd name="T47" fmla="*/ 18 h 26"/>
                <a:gd name="T48" fmla="*/ 3 w 10"/>
                <a:gd name="T49" fmla="*/ 20 h 26"/>
                <a:gd name="T50" fmla="*/ 4 w 10"/>
                <a:gd name="T51" fmla="*/ 22 h 26"/>
                <a:gd name="T52" fmla="*/ 5 w 10"/>
                <a:gd name="T53" fmla="*/ 21 h 26"/>
                <a:gd name="T54" fmla="*/ 6 w 10"/>
                <a:gd name="T55" fmla="*/ 20 h 26"/>
                <a:gd name="T56" fmla="*/ 6 w 10"/>
                <a:gd name="T57" fmla="*/ 18 h 26"/>
                <a:gd name="T58" fmla="*/ 6 w 10"/>
                <a:gd name="T59" fmla="*/ 16 h 26"/>
                <a:gd name="T60" fmla="*/ 5 w 10"/>
                <a:gd name="T61" fmla="*/ 15 h 26"/>
                <a:gd name="T62" fmla="*/ 3 w 10"/>
                <a:gd name="T63" fmla="*/ 14 h 26"/>
                <a:gd name="T64" fmla="*/ 2 w 10"/>
                <a:gd name="T65" fmla="*/ 13 h 26"/>
                <a:gd name="T66" fmla="*/ 1 w 10"/>
                <a:gd name="T67" fmla="*/ 12 h 26"/>
                <a:gd name="T68" fmla="*/ 0 w 10"/>
                <a:gd name="T69" fmla="*/ 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" h="26">
                  <a:moveTo>
                    <a:pt x="0" y="9"/>
                  </a:moveTo>
                  <a:cubicBezTo>
                    <a:pt x="0" y="7"/>
                    <a:pt x="1" y="6"/>
                    <a:pt x="1" y="4"/>
                  </a:cubicBezTo>
                  <a:cubicBezTo>
                    <a:pt x="2" y="3"/>
                    <a:pt x="3" y="1"/>
                    <a:pt x="5" y="1"/>
                  </a:cubicBezTo>
                  <a:cubicBezTo>
                    <a:pt x="6" y="0"/>
                    <a:pt x="8" y="0"/>
                    <a:pt x="8" y="0"/>
                  </a:cubicBezTo>
                  <a:cubicBezTo>
                    <a:pt x="9" y="1"/>
                    <a:pt x="10" y="2"/>
                    <a:pt x="10" y="4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4"/>
                    <a:pt x="6" y="4"/>
                    <a:pt x="6" y="4"/>
                  </a:cubicBezTo>
                  <a:cubicBezTo>
                    <a:pt x="6" y="4"/>
                    <a:pt x="6" y="4"/>
                    <a:pt x="5" y="4"/>
                  </a:cubicBezTo>
                  <a:cubicBezTo>
                    <a:pt x="5" y="4"/>
                    <a:pt x="4" y="5"/>
                    <a:pt x="4" y="5"/>
                  </a:cubicBezTo>
                  <a:cubicBezTo>
                    <a:pt x="4" y="6"/>
                    <a:pt x="3" y="6"/>
                    <a:pt x="3" y="7"/>
                  </a:cubicBezTo>
                  <a:cubicBezTo>
                    <a:pt x="3" y="8"/>
                    <a:pt x="4" y="9"/>
                    <a:pt x="4" y="9"/>
                  </a:cubicBezTo>
                  <a:cubicBezTo>
                    <a:pt x="4" y="10"/>
                    <a:pt x="5" y="10"/>
                    <a:pt x="5" y="10"/>
                  </a:cubicBezTo>
                  <a:cubicBezTo>
                    <a:pt x="6" y="10"/>
                    <a:pt x="6" y="11"/>
                    <a:pt x="7" y="11"/>
                  </a:cubicBezTo>
                  <a:cubicBezTo>
                    <a:pt x="7" y="11"/>
                    <a:pt x="8" y="12"/>
                    <a:pt x="8" y="12"/>
                  </a:cubicBezTo>
                  <a:cubicBezTo>
                    <a:pt x="8" y="12"/>
                    <a:pt x="9" y="13"/>
                    <a:pt x="9" y="13"/>
                  </a:cubicBezTo>
                  <a:cubicBezTo>
                    <a:pt x="9" y="14"/>
                    <a:pt x="10" y="15"/>
                    <a:pt x="10" y="16"/>
                  </a:cubicBezTo>
                  <a:cubicBezTo>
                    <a:pt x="10" y="18"/>
                    <a:pt x="9" y="20"/>
                    <a:pt x="8" y="21"/>
                  </a:cubicBezTo>
                  <a:cubicBezTo>
                    <a:pt x="8" y="23"/>
                    <a:pt x="6" y="24"/>
                    <a:pt x="5" y="25"/>
                  </a:cubicBezTo>
                  <a:cubicBezTo>
                    <a:pt x="3" y="26"/>
                    <a:pt x="2" y="26"/>
                    <a:pt x="1" y="25"/>
                  </a:cubicBezTo>
                  <a:cubicBezTo>
                    <a:pt x="1" y="25"/>
                    <a:pt x="0" y="24"/>
                    <a:pt x="0" y="22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1"/>
                    <a:pt x="3" y="21"/>
                    <a:pt x="4" y="22"/>
                  </a:cubicBezTo>
                  <a:cubicBezTo>
                    <a:pt x="4" y="22"/>
                    <a:pt x="4" y="22"/>
                    <a:pt x="5" y="21"/>
                  </a:cubicBezTo>
                  <a:cubicBezTo>
                    <a:pt x="5" y="21"/>
                    <a:pt x="6" y="21"/>
                    <a:pt x="6" y="20"/>
                  </a:cubicBezTo>
                  <a:cubicBezTo>
                    <a:pt x="6" y="20"/>
                    <a:pt x="6" y="19"/>
                    <a:pt x="6" y="18"/>
                  </a:cubicBezTo>
                  <a:cubicBezTo>
                    <a:pt x="6" y="17"/>
                    <a:pt x="6" y="17"/>
                    <a:pt x="6" y="16"/>
                  </a:cubicBezTo>
                  <a:cubicBezTo>
                    <a:pt x="6" y="16"/>
                    <a:pt x="5" y="16"/>
                    <a:pt x="5" y="15"/>
                  </a:cubicBezTo>
                  <a:cubicBezTo>
                    <a:pt x="4" y="15"/>
                    <a:pt x="4" y="15"/>
                    <a:pt x="3" y="14"/>
                  </a:cubicBezTo>
                  <a:cubicBezTo>
                    <a:pt x="3" y="14"/>
                    <a:pt x="2" y="14"/>
                    <a:pt x="2" y="13"/>
                  </a:cubicBezTo>
                  <a:cubicBezTo>
                    <a:pt x="1" y="13"/>
                    <a:pt x="1" y="13"/>
                    <a:pt x="1" y="12"/>
                  </a:cubicBezTo>
                  <a:cubicBezTo>
                    <a:pt x="0" y="11"/>
                    <a:pt x="0" y="10"/>
                    <a:pt x="0" y="9"/>
                  </a:cubicBez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6" name="íṡlïdè"/>
            <p:cNvSpPr/>
            <p:nvPr/>
          </p:nvSpPr>
          <p:spPr bwMode="auto">
            <a:xfrm>
              <a:off x="4261452" y="1753173"/>
              <a:ext cx="55553" cy="142849"/>
            </a:xfrm>
            <a:custGeom>
              <a:avLst/>
              <a:gdLst>
                <a:gd name="T0" fmla="*/ 0 w 10"/>
                <a:gd name="T1" fmla="*/ 9 h 26"/>
                <a:gd name="T2" fmla="*/ 2 w 10"/>
                <a:gd name="T3" fmla="*/ 4 h 26"/>
                <a:gd name="T4" fmla="*/ 5 w 10"/>
                <a:gd name="T5" fmla="*/ 1 h 26"/>
                <a:gd name="T6" fmla="*/ 9 w 10"/>
                <a:gd name="T7" fmla="*/ 0 h 26"/>
                <a:gd name="T8" fmla="*/ 10 w 10"/>
                <a:gd name="T9" fmla="*/ 4 h 26"/>
                <a:gd name="T10" fmla="*/ 10 w 10"/>
                <a:gd name="T11" fmla="*/ 5 h 26"/>
                <a:gd name="T12" fmla="*/ 7 w 10"/>
                <a:gd name="T13" fmla="*/ 6 h 26"/>
                <a:gd name="T14" fmla="*/ 7 w 10"/>
                <a:gd name="T15" fmla="*/ 5 h 26"/>
                <a:gd name="T16" fmla="*/ 6 w 10"/>
                <a:gd name="T17" fmla="*/ 4 h 26"/>
                <a:gd name="T18" fmla="*/ 5 w 10"/>
                <a:gd name="T19" fmla="*/ 4 h 26"/>
                <a:gd name="T20" fmla="*/ 4 w 10"/>
                <a:gd name="T21" fmla="*/ 5 h 26"/>
                <a:gd name="T22" fmla="*/ 4 w 10"/>
                <a:gd name="T23" fmla="*/ 7 h 26"/>
                <a:gd name="T24" fmla="*/ 4 w 10"/>
                <a:gd name="T25" fmla="*/ 9 h 26"/>
                <a:gd name="T26" fmla="*/ 5 w 10"/>
                <a:gd name="T27" fmla="*/ 10 h 26"/>
                <a:gd name="T28" fmla="*/ 7 w 10"/>
                <a:gd name="T29" fmla="*/ 11 h 26"/>
                <a:gd name="T30" fmla="*/ 8 w 10"/>
                <a:gd name="T31" fmla="*/ 12 h 26"/>
                <a:gd name="T32" fmla="*/ 9 w 10"/>
                <a:gd name="T33" fmla="*/ 13 h 26"/>
                <a:gd name="T34" fmla="*/ 10 w 10"/>
                <a:gd name="T35" fmla="*/ 16 h 26"/>
                <a:gd name="T36" fmla="*/ 9 w 10"/>
                <a:gd name="T37" fmla="*/ 21 h 26"/>
                <a:gd name="T38" fmla="*/ 5 w 10"/>
                <a:gd name="T39" fmla="*/ 25 h 26"/>
                <a:gd name="T40" fmla="*/ 2 w 10"/>
                <a:gd name="T41" fmla="*/ 25 h 26"/>
                <a:gd name="T42" fmla="*/ 0 w 10"/>
                <a:gd name="T43" fmla="*/ 22 h 26"/>
                <a:gd name="T44" fmla="*/ 0 w 10"/>
                <a:gd name="T45" fmla="*/ 20 h 26"/>
                <a:gd name="T46" fmla="*/ 3 w 10"/>
                <a:gd name="T47" fmla="*/ 18 h 26"/>
                <a:gd name="T48" fmla="*/ 3 w 10"/>
                <a:gd name="T49" fmla="*/ 20 h 26"/>
                <a:gd name="T50" fmla="*/ 4 w 10"/>
                <a:gd name="T51" fmla="*/ 22 h 26"/>
                <a:gd name="T52" fmla="*/ 5 w 10"/>
                <a:gd name="T53" fmla="*/ 21 h 26"/>
                <a:gd name="T54" fmla="*/ 6 w 10"/>
                <a:gd name="T55" fmla="*/ 20 h 26"/>
                <a:gd name="T56" fmla="*/ 7 w 10"/>
                <a:gd name="T57" fmla="*/ 18 h 26"/>
                <a:gd name="T58" fmla="*/ 6 w 10"/>
                <a:gd name="T59" fmla="*/ 16 h 26"/>
                <a:gd name="T60" fmla="*/ 5 w 10"/>
                <a:gd name="T61" fmla="*/ 15 h 26"/>
                <a:gd name="T62" fmla="*/ 4 w 10"/>
                <a:gd name="T63" fmla="*/ 14 h 26"/>
                <a:gd name="T64" fmla="*/ 2 w 10"/>
                <a:gd name="T65" fmla="*/ 13 h 26"/>
                <a:gd name="T66" fmla="*/ 1 w 10"/>
                <a:gd name="T67" fmla="*/ 12 h 26"/>
                <a:gd name="T68" fmla="*/ 0 w 10"/>
                <a:gd name="T69" fmla="*/ 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" h="26">
                  <a:moveTo>
                    <a:pt x="0" y="9"/>
                  </a:moveTo>
                  <a:cubicBezTo>
                    <a:pt x="0" y="7"/>
                    <a:pt x="1" y="6"/>
                    <a:pt x="2" y="4"/>
                  </a:cubicBezTo>
                  <a:cubicBezTo>
                    <a:pt x="2" y="3"/>
                    <a:pt x="4" y="1"/>
                    <a:pt x="5" y="1"/>
                  </a:cubicBezTo>
                  <a:cubicBezTo>
                    <a:pt x="7" y="0"/>
                    <a:pt x="8" y="0"/>
                    <a:pt x="9" y="0"/>
                  </a:cubicBezTo>
                  <a:cubicBezTo>
                    <a:pt x="9" y="1"/>
                    <a:pt x="10" y="2"/>
                    <a:pt x="10" y="4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4"/>
                    <a:pt x="7" y="4"/>
                    <a:pt x="6" y="4"/>
                  </a:cubicBezTo>
                  <a:cubicBezTo>
                    <a:pt x="6" y="4"/>
                    <a:pt x="6" y="4"/>
                    <a:pt x="5" y="4"/>
                  </a:cubicBezTo>
                  <a:cubicBezTo>
                    <a:pt x="5" y="4"/>
                    <a:pt x="4" y="5"/>
                    <a:pt x="4" y="5"/>
                  </a:cubicBezTo>
                  <a:cubicBezTo>
                    <a:pt x="4" y="6"/>
                    <a:pt x="4" y="6"/>
                    <a:pt x="4" y="7"/>
                  </a:cubicBezTo>
                  <a:cubicBezTo>
                    <a:pt x="4" y="8"/>
                    <a:pt x="4" y="9"/>
                    <a:pt x="4" y="9"/>
                  </a:cubicBezTo>
                  <a:cubicBezTo>
                    <a:pt x="4" y="9"/>
                    <a:pt x="5" y="10"/>
                    <a:pt x="5" y="10"/>
                  </a:cubicBezTo>
                  <a:cubicBezTo>
                    <a:pt x="6" y="10"/>
                    <a:pt x="6" y="11"/>
                    <a:pt x="7" y="11"/>
                  </a:cubicBezTo>
                  <a:cubicBezTo>
                    <a:pt x="7" y="11"/>
                    <a:pt x="8" y="12"/>
                    <a:pt x="8" y="12"/>
                  </a:cubicBezTo>
                  <a:cubicBezTo>
                    <a:pt x="9" y="12"/>
                    <a:pt x="9" y="13"/>
                    <a:pt x="9" y="13"/>
                  </a:cubicBezTo>
                  <a:cubicBezTo>
                    <a:pt x="10" y="14"/>
                    <a:pt x="10" y="15"/>
                    <a:pt x="10" y="16"/>
                  </a:cubicBezTo>
                  <a:cubicBezTo>
                    <a:pt x="10" y="18"/>
                    <a:pt x="9" y="20"/>
                    <a:pt x="9" y="21"/>
                  </a:cubicBezTo>
                  <a:cubicBezTo>
                    <a:pt x="8" y="23"/>
                    <a:pt x="7" y="24"/>
                    <a:pt x="5" y="25"/>
                  </a:cubicBezTo>
                  <a:cubicBezTo>
                    <a:pt x="4" y="26"/>
                    <a:pt x="2" y="26"/>
                    <a:pt x="2" y="25"/>
                  </a:cubicBezTo>
                  <a:cubicBezTo>
                    <a:pt x="1" y="25"/>
                    <a:pt x="0" y="24"/>
                    <a:pt x="0" y="22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1"/>
                    <a:pt x="4" y="21"/>
                    <a:pt x="4" y="22"/>
                  </a:cubicBezTo>
                  <a:cubicBezTo>
                    <a:pt x="4" y="22"/>
                    <a:pt x="5" y="22"/>
                    <a:pt x="5" y="21"/>
                  </a:cubicBezTo>
                  <a:cubicBezTo>
                    <a:pt x="6" y="21"/>
                    <a:pt x="6" y="21"/>
                    <a:pt x="6" y="20"/>
                  </a:cubicBezTo>
                  <a:cubicBezTo>
                    <a:pt x="7" y="20"/>
                    <a:pt x="7" y="19"/>
                    <a:pt x="7" y="18"/>
                  </a:cubicBezTo>
                  <a:cubicBezTo>
                    <a:pt x="7" y="17"/>
                    <a:pt x="7" y="17"/>
                    <a:pt x="6" y="16"/>
                  </a:cubicBezTo>
                  <a:cubicBezTo>
                    <a:pt x="6" y="16"/>
                    <a:pt x="6" y="16"/>
                    <a:pt x="5" y="15"/>
                  </a:cubicBezTo>
                  <a:cubicBezTo>
                    <a:pt x="5" y="15"/>
                    <a:pt x="4" y="15"/>
                    <a:pt x="4" y="14"/>
                  </a:cubicBezTo>
                  <a:cubicBezTo>
                    <a:pt x="3" y="14"/>
                    <a:pt x="3" y="14"/>
                    <a:pt x="2" y="13"/>
                  </a:cubicBezTo>
                  <a:cubicBezTo>
                    <a:pt x="2" y="13"/>
                    <a:pt x="1" y="13"/>
                    <a:pt x="1" y="12"/>
                  </a:cubicBezTo>
                  <a:cubicBezTo>
                    <a:pt x="1" y="11"/>
                    <a:pt x="0" y="10"/>
                    <a:pt x="0" y="9"/>
                  </a:cubicBez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7" name="íṡļîḍe"/>
            <p:cNvSpPr/>
            <p:nvPr/>
          </p:nvSpPr>
          <p:spPr bwMode="auto">
            <a:xfrm>
              <a:off x="4332876" y="1708202"/>
              <a:ext cx="50262" cy="148139"/>
            </a:xfrm>
            <a:custGeom>
              <a:avLst/>
              <a:gdLst>
                <a:gd name="T0" fmla="*/ 0 w 9"/>
                <a:gd name="T1" fmla="*/ 10 h 27"/>
                <a:gd name="T2" fmla="*/ 1 w 9"/>
                <a:gd name="T3" fmla="*/ 5 h 27"/>
                <a:gd name="T4" fmla="*/ 5 w 9"/>
                <a:gd name="T5" fmla="*/ 1 h 27"/>
                <a:gd name="T6" fmla="*/ 8 w 9"/>
                <a:gd name="T7" fmla="*/ 1 h 27"/>
                <a:gd name="T8" fmla="*/ 9 w 9"/>
                <a:gd name="T9" fmla="*/ 5 h 27"/>
                <a:gd name="T10" fmla="*/ 9 w 9"/>
                <a:gd name="T11" fmla="*/ 17 h 27"/>
                <a:gd name="T12" fmla="*/ 8 w 9"/>
                <a:gd name="T13" fmla="*/ 22 h 27"/>
                <a:gd name="T14" fmla="*/ 5 w 9"/>
                <a:gd name="T15" fmla="*/ 26 h 27"/>
                <a:gd name="T16" fmla="*/ 1 w 9"/>
                <a:gd name="T17" fmla="*/ 26 h 27"/>
                <a:gd name="T18" fmla="*/ 0 w 9"/>
                <a:gd name="T19" fmla="*/ 22 h 27"/>
                <a:gd name="T20" fmla="*/ 0 w 9"/>
                <a:gd name="T21" fmla="*/ 10 h 27"/>
                <a:gd name="T22" fmla="*/ 3 w 9"/>
                <a:gd name="T23" fmla="*/ 21 h 27"/>
                <a:gd name="T24" fmla="*/ 3 w 9"/>
                <a:gd name="T25" fmla="*/ 22 h 27"/>
                <a:gd name="T26" fmla="*/ 5 w 9"/>
                <a:gd name="T27" fmla="*/ 22 h 27"/>
                <a:gd name="T28" fmla="*/ 6 w 9"/>
                <a:gd name="T29" fmla="*/ 21 h 27"/>
                <a:gd name="T30" fmla="*/ 6 w 9"/>
                <a:gd name="T31" fmla="*/ 19 h 27"/>
                <a:gd name="T32" fmla="*/ 6 w 9"/>
                <a:gd name="T33" fmla="*/ 6 h 27"/>
                <a:gd name="T34" fmla="*/ 6 w 9"/>
                <a:gd name="T35" fmla="*/ 5 h 27"/>
                <a:gd name="T36" fmla="*/ 5 w 9"/>
                <a:gd name="T37" fmla="*/ 5 h 27"/>
                <a:gd name="T38" fmla="*/ 3 w 9"/>
                <a:gd name="T39" fmla="*/ 6 h 27"/>
                <a:gd name="T40" fmla="*/ 3 w 9"/>
                <a:gd name="T41" fmla="*/ 8 h 27"/>
                <a:gd name="T42" fmla="*/ 3 w 9"/>
                <a:gd name="T43" fmla="*/ 2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" h="27">
                  <a:moveTo>
                    <a:pt x="0" y="10"/>
                  </a:moveTo>
                  <a:cubicBezTo>
                    <a:pt x="0" y="8"/>
                    <a:pt x="0" y="6"/>
                    <a:pt x="1" y="5"/>
                  </a:cubicBezTo>
                  <a:cubicBezTo>
                    <a:pt x="2" y="3"/>
                    <a:pt x="3" y="2"/>
                    <a:pt x="5" y="1"/>
                  </a:cubicBezTo>
                  <a:cubicBezTo>
                    <a:pt x="6" y="0"/>
                    <a:pt x="7" y="0"/>
                    <a:pt x="8" y="1"/>
                  </a:cubicBezTo>
                  <a:cubicBezTo>
                    <a:pt x="9" y="1"/>
                    <a:pt x="9" y="3"/>
                    <a:pt x="9" y="5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9"/>
                    <a:pt x="9" y="21"/>
                    <a:pt x="8" y="22"/>
                  </a:cubicBezTo>
                  <a:cubicBezTo>
                    <a:pt x="7" y="24"/>
                    <a:pt x="6" y="25"/>
                    <a:pt x="5" y="26"/>
                  </a:cubicBezTo>
                  <a:cubicBezTo>
                    <a:pt x="3" y="27"/>
                    <a:pt x="2" y="27"/>
                    <a:pt x="1" y="26"/>
                  </a:cubicBezTo>
                  <a:cubicBezTo>
                    <a:pt x="0" y="26"/>
                    <a:pt x="0" y="24"/>
                    <a:pt x="0" y="22"/>
                  </a:cubicBezTo>
                  <a:lnTo>
                    <a:pt x="0" y="10"/>
                  </a:lnTo>
                  <a:close/>
                  <a:moveTo>
                    <a:pt x="3" y="21"/>
                  </a:moveTo>
                  <a:cubicBezTo>
                    <a:pt x="3" y="22"/>
                    <a:pt x="3" y="22"/>
                    <a:pt x="3" y="22"/>
                  </a:cubicBezTo>
                  <a:cubicBezTo>
                    <a:pt x="4" y="23"/>
                    <a:pt x="4" y="23"/>
                    <a:pt x="5" y="22"/>
                  </a:cubicBezTo>
                  <a:cubicBezTo>
                    <a:pt x="5" y="22"/>
                    <a:pt x="6" y="22"/>
                    <a:pt x="6" y="21"/>
                  </a:cubicBezTo>
                  <a:cubicBezTo>
                    <a:pt x="6" y="21"/>
                    <a:pt x="6" y="20"/>
                    <a:pt x="6" y="19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5" y="4"/>
                    <a:pt x="5" y="5"/>
                  </a:cubicBezTo>
                  <a:cubicBezTo>
                    <a:pt x="4" y="5"/>
                    <a:pt x="4" y="5"/>
                    <a:pt x="3" y="6"/>
                  </a:cubicBezTo>
                  <a:cubicBezTo>
                    <a:pt x="3" y="7"/>
                    <a:pt x="3" y="7"/>
                    <a:pt x="3" y="8"/>
                  </a:cubicBezTo>
                  <a:lnTo>
                    <a:pt x="3" y="21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8" name="i$ļíḓe"/>
            <p:cNvSpPr/>
            <p:nvPr/>
          </p:nvSpPr>
          <p:spPr bwMode="auto">
            <a:xfrm>
              <a:off x="4404301" y="1657941"/>
              <a:ext cx="55553" cy="166658"/>
            </a:xfrm>
            <a:custGeom>
              <a:avLst/>
              <a:gdLst>
                <a:gd name="T0" fmla="*/ 6 w 21"/>
                <a:gd name="T1" fmla="*/ 23 h 63"/>
                <a:gd name="T2" fmla="*/ 6 w 21"/>
                <a:gd name="T3" fmla="*/ 58 h 63"/>
                <a:gd name="T4" fmla="*/ 0 w 21"/>
                <a:gd name="T5" fmla="*/ 63 h 63"/>
                <a:gd name="T6" fmla="*/ 0 w 21"/>
                <a:gd name="T7" fmla="*/ 13 h 63"/>
                <a:gd name="T8" fmla="*/ 9 w 21"/>
                <a:gd name="T9" fmla="*/ 9 h 63"/>
                <a:gd name="T10" fmla="*/ 15 w 21"/>
                <a:gd name="T11" fmla="*/ 33 h 63"/>
                <a:gd name="T12" fmla="*/ 15 w 21"/>
                <a:gd name="T13" fmla="*/ 4 h 63"/>
                <a:gd name="T14" fmla="*/ 21 w 21"/>
                <a:gd name="T15" fmla="*/ 0 h 63"/>
                <a:gd name="T16" fmla="*/ 21 w 21"/>
                <a:gd name="T17" fmla="*/ 50 h 63"/>
                <a:gd name="T18" fmla="*/ 15 w 21"/>
                <a:gd name="T19" fmla="*/ 54 h 63"/>
                <a:gd name="T20" fmla="*/ 6 w 21"/>
                <a:gd name="T21" fmla="*/ 2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63">
                  <a:moveTo>
                    <a:pt x="6" y="23"/>
                  </a:moveTo>
                  <a:lnTo>
                    <a:pt x="6" y="58"/>
                  </a:lnTo>
                  <a:lnTo>
                    <a:pt x="0" y="63"/>
                  </a:lnTo>
                  <a:lnTo>
                    <a:pt x="0" y="13"/>
                  </a:lnTo>
                  <a:lnTo>
                    <a:pt x="9" y="9"/>
                  </a:lnTo>
                  <a:lnTo>
                    <a:pt x="15" y="33"/>
                  </a:lnTo>
                  <a:lnTo>
                    <a:pt x="15" y="4"/>
                  </a:lnTo>
                  <a:lnTo>
                    <a:pt x="21" y="0"/>
                  </a:lnTo>
                  <a:lnTo>
                    <a:pt x="21" y="50"/>
                  </a:lnTo>
                  <a:lnTo>
                    <a:pt x="15" y="54"/>
                  </a:lnTo>
                  <a:lnTo>
                    <a:pt x="6" y="23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99" name="ï$ļiḍé"/>
            <p:cNvSpPr/>
            <p:nvPr/>
          </p:nvSpPr>
          <p:spPr bwMode="auto">
            <a:xfrm>
              <a:off x="4867236" y="1549481"/>
              <a:ext cx="2555405" cy="1478749"/>
            </a:xfrm>
            <a:custGeom>
              <a:avLst/>
              <a:gdLst>
                <a:gd name="T0" fmla="*/ 345 w 966"/>
                <a:gd name="T1" fmla="*/ 0 h 559"/>
                <a:gd name="T2" fmla="*/ 0 w 966"/>
                <a:gd name="T3" fmla="*/ 199 h 559"/>
                <a:gd name="T4" fmla="*/ 621 w 966"/>
                <a:gd name="T5" fmla="*/ 559 h 559"/>
                <a:gd name="T6" fmla="*/ 966 w 966"/>
                <a:gd name="T7" fmla="*/ 359 h 559"/>
                <a:gd name="T8" fmla="*/ 345 w 966"/>
                <a:gd name="T9" fmla="*/ 0 h 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6" h="559">
                  <a:moveTo>
                    <a:pt x="345" y="0"/>
                  </a:moveTo>
                  <a:lnTo>
                    <a:pt x="0" y="199"/>
                  </a:lnTo>
                  <a:lnTo>
                    <a:pt x="621" y="559"/>
                  </a:lnTo>
                  <a:lnTo>
                    <a:pt x="966" y="359"/>
                  </a:lnTo>
                  <a:lnTo>
                    <a:pt x="345" y="0"/>
                  </a:lnTo>
                  <a:close/>
                </a:path>
              </a:pathLst>
            </a:custGeom>
            <a:solidFill>
              <a:srgbClr val="ACC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0" name="islïḍé"/>
            <p:cNvSpPr/>
            <p:nvPr/>
          </p:nvSpPr>
          <p:spPr bwMode="auto">
            <a:xfrm>
              <a:off x="4970405" y="1615615"/>
              <a:ext cx="2272354" cy="1306801"/>
            </a:xfrm>
            <a:custGeom>
              <a:avLst/>
              <a:gdLst>
                <a:gd name="T0" fmla="*/ 316 w 859"/>
                <a:gd name="T1" fmla="*/ 0 h 494"/>
                <a:gd name="T2" fmla="*/ 0 w 859"/>
                <a:gd name="T3" fmla="*/ 182 h 494"/>
                <a:gd name="T4" fmla="*/ 543 w 859"/>
                <a:gd name="T5" fmla="*/ 494 h 494"/>
                <a:gd name="T6" fmla="*/ 859 w 859"/>
                <a:gd name="T7" fmla="*/ 311 h 494"/>
                <a:gd name="T8" fmla="*/ 316 w 859"/>
                <a:gd name="T9" fmla="*/ 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9" h="494">
                  <a:moveTo>
                    <a:pt x="316" y="0"/>
                  </a:moveTo>
                  <a:lnTo>
                    <a:pt x="0" y="182"/>
                  </a:lnTo>
                  <a:lnTo>
                    <a:pt x="543" y="494"/>
                  </a:lnTo>
                  <a:lnTo>
                    <a:pt x="859" y="311"/>
                  </a:lnTo>
                  <a:lnTo>
                    <a:pt x="316" y="0"/>
                  </a:lnTo>
                  <a:close/>
                </a:path>
              </a:pathLst>
            </a:custGeom>
            <a:solidFill>
              <a:srgbClr val="DC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1" name="îŝliḋé"/>
            <p:cNvSpPr/>
            <p:nvPr/>
          </p:nvSpPr>
          <p:spPr bwMode="auto">
            <a:xfrm>
              <a:off x="6509997" y="2499161"/>
              <a:ext cx="912645" cy="571395"/>
            </a:xfrm>
            <a:custGeom>
              <a:avLst/>
              <a:gdLst>
                <a:gd name="T0" fmla="*/ 345 w 345"/>
                <a:gd name="T1" fmla="*/ 0 h 216"/>
                <a:gd name="T2" fmla="*/ 345 w 345"/>
                <a:gd name="T3" fmla="*/ 17 h 216"/>
                <a:gd name="T4" fmla="*/ 0 w 345"/>
                <a:gd name="T5" fmla="*/ 216 h 216"/>
                <a:gd name="T6" fmla="*/ 0 w 345"/>
                <a:gd name="T7" fmla="*/ 200 h 216"/>
                <a:gd name="T8" fmla="*/ 345 w 345"/>
                <a:gd name="T9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5" h="216">
                  <a:moveTo>
                    <a:pt x="345" y="0"/>
                  </a:moveTo>
                  <a:lnTo>
                    <a:pt x="345" y="17"/>
                  </a:lnTo>
                  <a:lnTo>
                    <a:pt x="0" y="216"/>
                  </a:lnTo>
                  <a:lnTo>
                    <a:pt x="0" y="200"/>
                  </a:lnTo>
                  <a:lnTo>
                    <a:pt x="345" y="0"/>
                  </a:lnTo>
                  <a:close/>
                </a:path>
              </a:pathLst>
            </a:custGeom>
            <a:solidFill>
              <a:srgbClr val="5C9A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2" name="ïṣḻiḑè"/>
            <p:cNvSpPr/>
            <p:nvPr/>
          </p:nvSpPr>
          <p:spPr bwMode="auto">
            <a:xfrm>
              <a:off x="4867236" y="2075906"/>
              <a:ext cx="1642761" cy="994650"/>
            </a:xfrm>
            <a:custGeom>
              <a:avLst/>
              <a:gdLst>
                <a:gd name="T0" fmla="*/ 621 w 621"/>
                <a:gd name="T1" fmla="*/ 360 h 376"/>
                <a:gd name="T2" fmla="*/ 0 w 621"/>
                <a:gd name="T3" fmla="*/ 0 h 376"/>
                <a:gd name="T4" fmla="*/ 0 w 621"/>
                <a:gd name="T5" fmla="*/ 17 h 376"/>
                <a:gd name="T6" fmla="*/ 621 w 621"/>
                <a:gd name="T7" fmla="*/ 376 h 376"/>
                <a:gd name="T8" fmla="*/ 621 w 621"/>
                <a:gd name="T9" fmla="*/ 360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1" h="376">
                  <a:moveTo>
                    <a:pt x="621" y="360"/>
                  </a:moveTo>
                  <a:lnTo>
                    <a:pt x="0" y="0"/>
                  </a:lnTo>
                  <a:lnTo>
                    <a:pt x="0" y="17"/>
                  </a:lnTo>
                  <a:lnTo>
                    <a:pt x="621" y="376"/>
                  </a:lnTo>
                  <a:lnTo>
                    <a:pt x="621" y="360"/>
                  </a:lnTo>
                  <a:close/>
                </a:path>
              </a:pathLst>
            </a:custGeom>
            <a:solidFill>
              <a:srgbClr val="89B7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3" name="ïṥḷiḑê"/>
            <p:cNvSpPr/>
            <p:nvPr/>
          </p:nvSpPr>
          <p:spPr bwMode="auto">
            <a:xfrm>
              <a:off x="6790404" y="2671108"/>
              <a:ext cx="203693" cy="113751"/>
            </a:xfrm>
            <a:custGeom>
              <a:avLst/>
              <a:gdLst>
                <a:gd name="T0" fmla="*/ 35 w 37"/>
                <a:gd name="T1" fmla="*/ 1 h 21"/>
                <a:gd name="T2" fmla="*/ 35 w 37"/>
                <a:gd name="T3" fmla="*/ 1 h 21"/>
                <a:gd name="T4" fmla="*/ 26 w 37"/>
                <a:gd name="T5" fmla="*/ 1 h 21"/>
                <a:gd name="T6" fmla="*/ 2 w 37"/>
                <a:gd name="T7" fmla="*/ 15 h 21"/>
                <a:gd name="T8" fmla="*/ 2 w 37"/>
                <a:gd name="T9" fmla="*/ 20 h 21"/>
                <a:gd name="T10" fmla="*/ 10 w 37"/>
                <a:gd name="T11" fmla="*/ 20 h 21"/>
                <a:gd name="T12" fmla="*/ 35 w 37"/>
                <a:gd name="T13" fmla="*/ 6 h 21"/>
                <a:gd name="T14" fmla="*/ 35 w 37"/>
                <a:gd name="T15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21">
                  <a:moveTo>
                    <a:pt x="35" y="1"/>
                  </a:moveTo>
                  <a:cubicBezTo>
                    <a:pt x="35" y="1"/>
                    <a:pt x="35" y="1"/>
                    <a:pt x="35" y="1"/>
                  </a:cubicBezTo>
                  <a:cubicBezTo>
                    <a:pt x="32" y="0"/>
                    <a:pt x="29" y="0"/>
                    <a:pt x="26" y="1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0" y="16"/>
                    <a:pt x="0" y="19"/>
                    <a:pt x="2" y="20"/>
                  </a:cubicBezTo>
                  <a:cubicBezTo>
                    <a:pt x="4" y="21"/>
                    <a:pt x="7" y="21"/>
                    <a:pt x="10" y="20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7" y="5"/>
                    <a:pt x="37" y="2"/>
                    <a:pt x="35" y="1"/>
                  </a:cubicBezTo>
                  <a:close/>
                </a:path>
              </a:pathLst>
            </a:custGeom>
            <a:solidFill>
              <a:srgbClr val="5C9A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4" name="iŝľïdé"/>
            <p:cNvSpPr/>
            <p:nvPr/>
          </p:nvSpPr>
          <p:spPr bwMode="auto">
            <a:xfrm>
              <a:off x="5443922" y="1866923"/>
              <a:ext cx="1232732" cy="738052"/>
            </a:xfrm>
            <a:custGeom>
              <a:avLst/>
              <a:gdLst>
                <a:gd name="T0" fmla="*/ 193 w 466"/>
                <a:gd name="T1" fmla="*/ 266 h 279"/>
                <a:gd name="T2" fmla="*/ 189 w 466"/>
                <a:gd name="T3" fmla="*/ 268 h 279"/>
                <a:gd name="T4" fmla="*/ 208 w 466"/>
                <a:gd name="T5" fmla="*/ 279 h 279"/>
                <a:gd name="T6" fmla="*/ 220 w 466"/>
                <a:gd name="T7" fmla="*/ 270 h 279"/>
                <a:gd name="T8" fmla="*/ 224 w 466"/>
                <a:gd name="T9" fmla="*/ 254 h 279"/>
                <a:gd name="T10" fmla="*/ 224 w 466"/>
                <a:gd name="T11" fmla="*/ 254 h 279"/>
                <a:gd name="T12" fmla="*/ 466 w 466"/>
                <a:gd name="T13" fmla="*/ 114 h 279"/>
                <a:gd name="T14" fmla="*/ 270 w 466"/>
                <a:gd name="T15" fmla="*/ 0 h 279"/>
                <a:gd name="T16" fmla="*/ 0 w 466"/>
                <a:gd name="T17" fmla="*/ 156 h 279"/>
                <a:gd name="T18" fmla="*/ 193 w 466"/>
                <a:gd name="T19" fmla="*/ 266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6" h="279">
                  <a:moveTo>
                    <a:pt x="193" y="266"/>
                  </a:moveTo>
                  <a:lnTo>
                    <a:pt x="189" y="268"/>
                  </a:lnTo>
                  <a:lnTo>
                    <a:pt x="208" y="279"/>
                  </a:lnTo>
                  <a:lnTo>
                    <a:pt x="220" y="270"/>
                  </a:lnTo>
                  <a:lnTo>
                    <a:pt x="224" y="254"/>
                  </a:lnTo>
                  <a:lnTo>
                    <a:pt x="224" y="254"/>
                  </a:lnTo>
                  <a:lnTo>
                    <a:pt x="466" y="114"/>
                  </a:lnTo>
                  <a:lnTo>
                    <a:pt x="270" y="0"/>
                  </a:lnTo>
                  <a:lnTo>
                    <a:pt x="0" y="156"/>
                  </a:lnTo>
                  <a:lnTo>
                    <a:pt x="193" y="2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5" name="îśḻîḑe"/>
            <p:cNvSpPr/>
            <p:nvPr/>
          </p:nvSpPr>
          <p:spPr bwMode="auto">
            <a:xfrm>
              <a:off x="5443922" y="1687039"/>
              <a:ext cx="1325320" cy="933808"/>
            </a:xfrm>
            <a:custGeom>
              <a:avLst/>
              <a:gdLst>
                <a:gd name="T0" fmla="*/ 94 w 241"/>
                <a:gd name="T1" fmla="*/ 129 h 170"/>
                <a:gd name="T2" fmla="*/ 105 w 241"/>
                <a:gd name="T3" fmla="*/ 139 h 170"/>
                <a:gd name="T4" fmla="*/ 111 w 241"/>
                <a:gd name="T5" fmla="*/ 156 h 170"/>
                <a:gd name="T6" fmla="*/ 112 w 241"/>
                <a:gd name="T7" fmla="*/ 159 h 170"/>
                <a:gd name="T8" fmla="*/ 106 w 241"/>
                <a:gd name="T9" fmla="*/ 170 h 170"/>
                <a:gd name="T10" fmla="*/ 236 w 241"/>
                <a:gd name="T11" fmla="*/ 96 h 170"/>
                <a:gd name="T12" fmla="*/ 241 w 241"/>
                <a:gd name="T13" fmla="*/ 84 h 170"/>
                <a:gd name="T14" fmla="*/ 227 w 241"/>
                <a:gd name="T15" fmla="*/ 56 h 170"/>
                <a:gd name="T16" fmla="*/ 224 w 241"/>
                <a:gd name="T17" fmla="*/ 54 h 170"/>
                <a:gd name="T18" fmla="*/ 129 w 241"/>
                <a:gd name="T19" fmla="*/ 0 h 170"/>
                <a:gd name="T20" fmla="*/ 0 w 241"/>
                <a:gd name="T21" fmla="*/ 74 h 170"/>
                <a:gd name="T22" fmla="*/ 94 w 241"/>
                <a:gd name="T23" fmla="*/ 129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1" h="170">
                  <a:moveTo>
                    <a:pt x="94" y="129"/>
                  </a:moveTo>
                  <a:cubicBezTo>
                    <a:pt x="99" y="131"/>
                    <a:pt x="102" y="135"/>
                    <a:pt x="105" y="139"/>
                  </a:cubicBezTo>
                  <a:cubicBezTo>
                    <a:pt x="108" y="145"/>
                    <a:pt x="111" y="151"/>
                    <a:pt x="111" y="156"/>
                  </a:cubicBezTo>
                  <a:cubicBezTo>
                    <a:pt x="112" y="157"/>
                    <a:pt x="112" y="158"/>
                    <a:pt x="112" y="159"/>
                  </a:cubicBezTo>
                  <a:cubicBezTo>
                    <a:pt x="112" y="164"/>
                    <a:pt x="110" y="168"/>
                    <a:pt x="106" y="170"/>
                  </a:cubicBezTo>
                  <a:cubicBezTo>
                    <a:pt x="236" y="96"/>
                    <a:pt x="236" y="96"/>
                    <a:pt x="236" y="96"/>
                  </a:cubicBezTo>
                  <a:cubicBezTo>
                    <a:pt x="239" y="94"/>
                    <a:pt x="241" y="90"/>
                    <a:pt x="241" y="84"/>
                  </a:cubicBezTo>
                  <a:cubicBezTo>
                    <a:pt x="241" y="74"/>
                    <a:pt x="235" y="63"/>
                    <a:pt x="227" y="56"/>
                  </a:cubicBezTo>
                  <a:cubicBezTo>
                    <a:pt x="226" y="55"/>
                    <a:pt x="225" y="55"/>
                    <a:pt x="224" y="54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0" y="74"/>
                    <a:pt x="0" y="74"/>
                    <a:pt x="0" y="74"/>
                  </a:cubicBezTo>
                  <a:lnTo>
                    <a:pt x="94" y="12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6" name="iṩḻïďê"/>
            <p:cNvSpPr/>
            <p:nvPr/>
          </p:nvSpPr>
          <p:spPr bwMode="auto">
            <a:xfrm>
              <a:off x="5499475" y="2152620"/>
              <a:ext cx="576686" cy="417965"/>
            </a:xfrm>
            <a:custGeom>
              <a:avLst/>
              <a:gdLst>
                <a:gd name="T0" fmla="*/ 0 w 105"/>
                <a:gd name="T1" fmla="*/ 21 h 76"/>
                <a:gd name="T2" fmla="*/ 95 w 105"/>
                <a:gd name="T3" fmla="*/ 76 h 76"/>
                <a:gd name="T4" fmla="*/ 82 w 105"/>
                <a:gd name="T5" fmla="*/ 47 h 76"/>
                <a:gd name="T6" fmla="*/ 0 w 105"/>
                <a:gd name="T7" fmla="*/ 0 h 76"/>
                <a:gd name="T8" fmla="*/ 0 w 105"/>
                <a:gd name="T9" fmla="*/ 21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76">
                  <a:moveTo>
                    <a:pt x="0" y="21"/>
                  </a:moveTo>
                  <a:cubicBezTo>
                    <a:pt x="95" y="76"/>
                    <a:pt x="95" y="76"/>
                    <a:pt x="95" y="76"/>
                  </a:cubicBezTo>
                  <a:cubicBezTo>
                    <a:pt x="95" y="76"/>
                    <a:pt x="105" y="61"/>
                    <a:pt x="82" y="47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"/>
                  </a:lnTo>
                  <a:close/>
                </a:path>
              </a:pathLst>
            </a:custGeom>
            <a:solidFill>
              <a:srgbClr val="E3D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7" name="îsḻiḍe"/>
            <p:cNvSpPr/>
            <p:nvPr/>
          </p:nvSpPr>
          <p:spPr bwMode="auto">
            <a:xfrm>
              <a:off x="5499475" y="2163201"/>
              <a:ext cx="531716" cy="314797"/>
            </a:xfrm>
            <a:custGeom>
              <a:avLst/>
              <a:gdLst>
                <a:gd name="T0" fmla="*/ 199 w 201"/>
                <a:gd name="T1" fmla="*/ 119 h 119"/>
                <a:gd name="T2" fmla="*/ 201 w 201"/>
                <a:gd name="T3" fmla="*/ 117 h 119"/>
                <a:gd name="T4" fmla="*/ 0 w 201"/>
                <a:gd name="T5" fmla="*/ 0 h 119"/>
                <a:gd name="T6" fmla="*/ 0 w 201"/>
                <a:gd name="T7" fmla="*/ 2 h 119"/>
                <a:gd name="T8" fmla="*/ 199 w 201"/>
                <a:gd name="T9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119">
                  <a:moveTo>
                    <a:pt x="199" y="119"/>
                  </a:moveTo>
                  <a:lnTo>
                    <a:pt x="201" y="117"/>
                  </a:lnTo>
                  <a:lnTo>
                    <a:pt x="0" y="0"/>
                  </a:lnTo>
                  <a:lnTo>
                    <a:pt x="0" y="2"/>
                  </a:lnTo>
                  <a:lnTo>
                    <a:pt x="199" y="119"/>
                  </a:lnTo>
                  <a:close/>
                </a:path>
              </a:pathLst>
            </a:custGeom>
            <a:solidFill>
              <a:srgbClr val="C3B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8" name="iṣļiḍê"/>
            <p:cNvSpPr/>
            <p:nvPr/>
          </p:nvSpPr>
          <p:spPr bwMode="auto">
            <a:xfrm>
              <a:off x="5499475" y="2187010"/>
              <a:ext cx="531716" cy="306860"/>
            </a:xfrm>
            <a:custGeom>
              <a:avLst/>
              <a:gdLst>
                <a:gd name="T0" fmla="*/ 199 w 201"/>
                <a:gd name="T1" fmla="*/ 116 h 116"/>
                <a:gd name="T2" fmla="*/ 201 w 201"/>
                <a:gd name="T3" fmla="*/ 114 h 116"/>
                <a:gd name="T4" fmla="*/ 0 w 201"/>
                <a:gd name="T5" fmla="*/ 0 h 116"/>
                <a:gd name="T6" fmla="*/ 0 w 201"/>
                <a:gd name="T7" fmla="*/ 0 h 116"/>
                <a:gd name="T8" fmla="*/ 199 w 201"/>
                <a:gd name="T9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116">
                  <a:moveTo>
                    <a:pt x="199" y="116"/>
                  </a:moveTo>
                  <a:lnTo>
                    <a:pt x="201" y="114"/>
                  </a:lnTo>
                  <a:lnTo>
                    <a:pt x="0" y="0"/>
                  </a:lnTo>
                  <a:lnTo>
                    <a:pt x="0" y="0"/>
                  </a:lnTo>
                  <a:lnTo>
                    <a:pt x="199" y="116"/>
                  </a:lnTo>
                  <a:close/>
                </a:path>
              </a:pathLst>
            </a:custGeom>
            <a:solidFill>
              <a:srgbClr val="C3B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09" name="ïsľíḓé"/>
            <p:cNvSpPr/>
            <p:nvPr/>
          </p:nvSpPr>
          <p:spPr bwMode="auto">
            <a:xfrm>
              <a:off x="5499475" y="2202882"/>
              <a:ext cx="531716" cy="306860"/>
            </a:xfrm>
            <a:custGeom>
              <a:avLst/>
              <a:gdLst>
                <a:gd name="T0" fmla="*/ 199 w 201"/>
                <a:gd name="T1" fmla="*/ 116 h 116"/>
                <a:gd name="T2" fmla="*/ 201 w 201"/>
                <a:gd name="T3" fmla="*/ 116 h 116"/>
                <a:gd name="T4" fmla="*/ 0 w 201"/>
                <a:gd name="T5" fmla="*/ 0 h 116"/>
                <a:gd name="T6" fmla="*/ 0 w 201"/>
                <a:gd name="T7" fmla="*/ 0 h 116"/>
                <a:gd name="T8" fmla="*/ 199 w 201"/>
                <a:gd name="T9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116">
                  <a:moveTo>
                    <a:pt x="199" y="116"/>
                  </a:moveTo>
                  <a:lnTo>
                    <a:pt x="201" y="116"/>
                  </a:lnTo>
                  <a:lnTo>
                    <a:pt x="0" y="0"/>
                  </a:lnTo>
                  <a:lnTo>
                    <a:pt x="0" y="0"/>
                  </a:lnTo>
                  <a:lnTo>
                    <a:pt x="199" y="116"/>
                  </a:lnTo>
                  <a:close/>
                </a:path>
              </a:pathLst>
            </a:custGeom>
            <a:solidFill>
              <a:srgbClr val="C3B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0" name="íšļîḍê"/>
            <p:cNvSpPr/>
            <p:nvPr/>
          </p:nvSpPr>
          <p:spPr bwMode="auto">
            <a:xfrm>
              <a:off x="5499475" y="2218754"/>
              <a:ext cx="531716" cy="309506"/>
            </a:xfrm>
            <a:custGeom>
              <a:avLst/>
              <a:gdLst>
                <a:gd name="T0" fmla="*/ 199 w 201"/>
                <a:gd name="T1" fmla="*/ 117 h 117"/>
                <a:gd name="T2" fmla="*/ 201 w 201"/>
                <a:gd name="T3" fmla="*/ 117 h 117"/>
                <a:gd name="T4" fmla="*/ 0 w 201"/>
                <a:gd name="T5" fmla="*/ 0 h 117"/>
                <a:gd name="T6" fmla="*/ 0 w 201"/>
                <a:gd name="T7" fmla="*/ 2 h 117"/>
                <a:gd name="T8" fmla="*/ 199 w 201"/>
                <a:gd name="T9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117">
                  <a:moveTo>
                    <a:pt x="199" y="117"/>
                  </a:moveTo>
                  <a:lnTo>
                    <a:pt x="201" y="117"/>
                  </a:lnTo>
                  <a:lnTo>
                    <a:pt x="0" y="0"/>
                  </a:lnTo>
                  <a:lnTo>
                    <a:pt x="0" y="2"/>
                  </a:lnTo>
                  <a:lnTo>
                    <a:pt x="199" y="117"/>
                  </a:lnTo>
                  <a:close/>
                </a:path>
              </a:pathLst>
            </a:custGeom>
            <a:solidFill>
              <a:srgbClr val="C3B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1" name="îś1ïde"/>
            <p:cNvSpPr/>
            <p:nvPr/>
          </p:nvSpPr>
          <p:spPr bwMode="auto">
            <a:xfrm>
              <a:off x="5499475" y="2234627"/>
              <a:ext cx="531716" cy="309506"/>
            </a:xfrm>
            <a:custGeom>
              <a:avLst/>
              <a:gdLst>
                <a:gd name="T0" fmla="*/ 199 w 201"/>
                <a:gd name="T1" fmla="*/ 117 h 117"/>
                <a:gd name="T2" fmla="*/ 201 w 201"/>
                <a:gd name="T3" fmla="*/ 117 h 117"/>
                <a:gd name="T4" fmla="*/ 0 w 201"/>
                <a:gd name="T5" fmla="*/ 0 h 117"/>
                <a:gd name="T6" fmla="*/ 0 w 201"/>
                <a:gd name="T7" fmla="*/ 3 h 117"/>
                <a:gd name="T8" fmla="*/ 199 w 201"/>
                <a:gd name="T9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117">
                  <a:moveTo>
                    <a:pt x="199" y="117"/>
                  </a:moveTo>
                  <a:lnTo>
                    <a:pt x="201" y="11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99" y="117"/>
                  </a:lnTo>
                  <a:close/>
                </a:path>
              </a:pathLst>
            </a:custGeom>
            <a:solidFill>
              <a:srgbClr val="C3B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2" name="íšļïḍé"/>
            <p:cNvSpPr/>
            <p:nvPr/>
          </p:nvSpPr>
          <p:spPr bwMode="auto">
            <a:xfrm>
              <a:off x="5499475" y="2253143"/>
              <a:ext cx="531716" cy="312151"/>
            </a:xfrm>
            <a:custGeom>
              <a:avLst/>
              <a:gdLst>
                <a:gd name="T0" fmla="*/ 199 w 201"/>
                <a:gd name="T1" fmla="*/ 118 h 118"/>
                <a:gd name="T2" fmla="*/ 201 w 201"/>
                <a:gd name="T3" fmla="*/ 116 h 118"/>
                <a:gd name="T4" fmla="*/ 0 w 201"/>
                <a:gd name="T5" fmla="*/ 0 h 118"/>
                <a:gd name="T6" fmla="*/ 0 w 201"/>
                <a:gd name="T7" fmla="*/ 2 h 118"/>
                <a:gd name="T8" fmla="*/ 199 w 201"/>
                <a:gd name="T9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118">
                  <a:moveTo>
                    <a:pt x="199" y="118"/>
                  </a:moveTo>
                  <a:lnTo>
                    <a:pt x="201" y="116"/>
                  </a:lnTo>
                  <a:lnTo>
                    <a:pt x="0" y="0"/>
                  </a:lnTo>
                  <a:lnTo>
                    <a:pt x="0" y="2"/>
                  </a:lnTo>
                  <a:lnTo>
                    <a:pt x="199" y="118"/>
                  </a:lnTo>
                  <a:close/>
                </a:path>
              </a:pathLst>
            </a:custGeom>
            <a:solidFill>
              <a:srgbClr val="C3B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3" name="ïslíḑé"/>
            <p:cNvSpPr/>
            <p:nvPr/>
          </p:nvSpPr>
          <p:spPr bwMode="auto">
            <a:xfrm>
              <a:off x="5443922" y="2091778"/>
              <a:ext cx="616367" cy="550232"/>
            </a:xfrm>
            <a:custGeom>
              <a:avLst/>
              <a:gdLst>
                <a:gd name="T0" fmla="*/ 0 w 112"/>
                <a:gd name="T1" fmla="*/ 0 h 100"/>
                <a:gd name="T2" fmla="*/ 94 w 112"/>
                <a:gd name="T3" fmla="*/ 55 h 100"/>
                <a:gd name="T4" fmla="*/ 112 w 112"/>
                <a:gd name="T5" fmla="*/ 85 h 100"/>
                <a:gd name="T6" fmla="*/ 94 w 112"/>
                <a:gd name="T7" fmla="*/ 95 h 100"/>
                <a:gd name="T8" fmla="*/ 0 w 112"/>
                <a:gd name="T9" fmla="*/ 40 h 100"/>
                <a:gd name="T10" fmla="*/ 0 w 112"/>
                <a:gd name="T11" fmla="*/ 34 h 100"/>
                <a:gd name="T12" fmla="*/ 94 w 112"/>
                <a:gd name="T13" fmla="*/ 88 h 100"/>
                <a:gd name="T14" fmla="*/ 106 w 112"/>
                <a:gd name="T15" fmla="*/ 82 h 100"/>
                <a:gd name="T16" fmla="*/ 94 w 112"/>
                <a:gd name="T17" fmla="*/ 61 h 100"/>
                <a:gd name="T18" fmla="*/ 0 w 112"/>
                <a:gd name="T19" fmla="*/ 7 h 100"/>
                <a:gd name="T20" fmla="*/ 0 w 112"/>
                <a:gd name="T21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2" h="100">
                  <a:moveTo>
                    <a:pt x="0" y="0"/>
                  </a:moveTo>
                  <a:cubicBezTo>
                    <a:pt x="94" y="55"/>
                    <a:pt x="94" y="55"/>
                    <a:pt x="94" y="55"/>
                  </a:cubicBezTo>
                  <a:cubicBezTo>
                    <a:pt x="104" y="60"/>
                    <a:pt x="112" y="74"/>
                    <a:pt x="112" y="85"/>
                  </a:cubicBezTo>
                  <a:cubicBezTo>
                    <a:pt x="112" y="96"/>
                    <a:pt x="104" y="100"/>
                    <a:pt x="94" y="95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94" y="88"/>
                    <a:pt x="94" y="88"/>
                    <a:pt x="94" y="88"/>
                  </a:cubicBezTo>
                  <a:cubicBezTo>
                    <a:pt x="101" y="92"/>
                    <a:pt x="106" y="89"/>
                    <a:pt x="106" y="82"/>
                  </a:cubicBezTo>
                  <a:cubicBezTo>
                    <a:pt x="106" y="74"/>
                    <a:pt x="101" y="65"/>
                    <a:pt x="94" y="61"/>
                  </a:cubicBezTo>
                  <a:cubicBezTo>
                    <a:pt x="0" y="7"/>
                    <a:pt x="0" y="7"/>
                    <a:pt x="0" y="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D5C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4" name="iṥḻiḓè"/>
            <p:cNvSpPr/>
            <p:nvPr/>
          </p:nvSpPr>
          <p:spPr bwMode="auto">
            <a:xfrm>
              <a:off x="5351335" y="4604857"/>
              <a:ext cx="1372936" cy="825348"/>
            </a:xfrm>
            <a:custGeom>
              <a:avLst/>
              <a:gdLst>
                <a:gd name="T0" fmla="*/ 214 w 519"/>
                <a:gd name="T1" fmla="*/ 297 h 312"/>
                <a:gd name="T2" fmla="*/ 212 w 519"/>
                <a:gd name="T3" fmla="*/ 300 h 312"/>
                <a:gd name="T4" fmla="*/ 232 w 519"/>
                <a:gd name="T5" fmla="*/ 312 h 312"/>
                <a:gd name="T6" fmla="*/ 247 w 519"/>
                <a:gd name="T7" fmla="*/ 300 h 312"/>
                <a:gd name="T8" fmla="*/ 251 w 519"/>
                <a:gd name="T9" fmla="*/ 283 h 312"/>
                <a:gd name="T10" fmla="*/ 249 w 519"/>
                <a:gd name="T11" fmla="*/ 281 h 312"/>
                <a:gd name="T12" fmla="*/ 519 w 519"/>
                <a:gd name="T13" fmla="*/ 127 h 312"/>
                <a:gd name="T14" fmla="*/ 301 w 519"/>
                <a:gd name="T15" fmla="*/ 0 h 312"/>
                <a:gd name="T16" fmla="*/ 0 w 519"/>
                <a:gd name="T17" fmla="*/ 173 h 312"/>
                <a:gd name="T18" fmla="*/ 214 w 519"/>
                <a:gd name="T19" fmla="*/ 297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9" h="312">
                  <a:moveTo>
                    <a:pt x="214" y="297"/>
                  </a:moveTo>
                  <a:lnTo>
                    <a:pt x="212" y="300"/>
                  </a:lnTo>
                  <a:lnTo>
                    <a:pt x="232" y="312"/>
                  </a:lnTo>
                  <a:lnTo>
                    <a:pt x="247" y="300"/>
                  </a:lnTo>
                  <a:lnTo>
                    <a:pt x="251" y="283"/>
                  </a:lnTo>
                  <a:lnTo>
                    <a:pt x="249" y="281"/>
                  </a:lnTo>
                  <a:lnTo>
                    <a:pt x="519" y="127"/>
                  </a:lnTo>
                  <a:lnTo>
                    <a:pt x="301" y="0"/>
                  </a:lnTo>
                  <a:lnTo>
                    <a:pt x="0" y="173"/>
                  </a:lnTo>
                  <a:lnTo>
                    <a:pt x="214" y="29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5" name="îṣḷíḑe"/>
            <p:cNvSpPr/>
            <p:nvPr/>
          </p:nvSpPr>
          <p:spPr bwMode="auto">
            <a:xfrm>
              <a:off x="5351335" y="4395874"/>
              <a:ext cx="1484040" cy="1050203"/>
            </a:xfrm>
            <a:custGeom>
              <a:avLst/>
              <a:gdLst>
                <a:gd name="T0" fmla="*/ 105 w 270"/>
                <a:gd name="T1" fmla="*/ 144 h 191"/>
                <a:gd name="T2" fmla="*/ 117 w 270"/>
                <a:gd name="T3" fmla="*/ 156 h 191"/>
                <a:gd name="T4" fmla="*/ 124 w 270"/>
                <a:gd name="T5" fmla="*/ 175 h 191"/>
                <a:gd name="T6" fmla="*/ 125 w 270"/>
                <a:gd name="T7" fmla="*/ 178 h 191"/>
                <a:gd name="T8" fmla="*/ 119 w 270"/>
                <a:gd name="T9" fmla="*/ 191 h 191"/>
                <a:gd name="T10" fmla="*/ 264 w 270"/>
                <a:gd name="T11" fmla="*/ 107 h 191"/>
                <a:gd name="T12" fmla="*/ 270 w 270"/>
                <a:gd name="T13" fmla="*/ 95 h 191"/>
                <a:gd name="T14" fmla="*/ 253 w 270"/>
                <a:gd name="T15" fmla="*/ 63 h 191"/>
                <a:gd name="T16" fmla="*/ 250 w 270"/>
                <a:gd name="T17" fmla="*/ 61 h 191"/>
                <a:gd name="T18" fmla="*/ 145 w 270"/>
                <a:gd name="T19" fmla="*/ 0 h 191"/>
                <a:gd name="T20" fmla="*/ 0 w 270"/>
                <a:gd name="T21" fmla="*/ 84 h 191"/>
                <a:gd name="T22" fmla="*/ 105 w 270"/>
                <a:gd name="T23" fmla="*/ 144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0" h="191">
                  <a:moveTo>
                    <a:pt x="105" y="144"/>
                  </a:moveTo>
                  <a:cubicBezTo>
                    <a:pt x="110" y="147"/>
                    <a:pt x="114" y="151"/>
                    <a:pt x="117" y="156"/>
                  </a:cubicBezTo>
                  <a:cubicBezTo>
                    <a:pt x="121" y="162"/>
                    <a:pt x="124" y="169"/>
                    <a:pt x="124" y="175"/>
                  </a:cubicBezTo>
                  <a:cubicBezTo>
                    <a:pt x="125" y="176"/>
                    <a:pt x="125" y="177"/>
                    <a:pt x="125" y="178"/>
                  </a:cubicBezTo>
                  <a:cubicBezTo>
                    <a:pt x="125" y="184"/>
                    <a:pt x="122" y="189"/>
                    <a:pt x="119" y="191"/>
                  </a:cubicBezTo>
                  <a:cubicBezTo>
                    <a:pt x="264" y="107"/>
                    <a:pt x="264" y="107"/>
                    <a:pt x="264" y="107"/>
                  </a:cubicBezTo>
                  <a:cubicBezTo>
                    <a:pt x="267" y="105"/>
                    <a:pt x="270" y="101"/>
                    <a:pt x="270" y="95"/>
                  </a:cubicBezTo>
                  <a:cubicBezTo>
                    <a:pt x="270" y="83"/>
                    <a:pt x="263" y="70"/>
                    <a:pt x="253" y="63"/>
                  </a:cubicBezTo>
                  <a:cubicBezTo>
                    <a:pt x="252" y="62"/>
                    <a:pt x="251" y="62"/>
                    <a:pt x="250" y="61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0" y="84"/>
                    <a:pt x="0" y="84"/>
                    <a:pt x="0" y="84"/>
                  </a:cubicBezTo>
                  <a:lnTo>
                    <a:pt x="105" y="14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6" name="isḷiḑe"/>
            <p:cNvSpPr/>
            <p:nvPr/>
          </p:nvSpPr>
          <p:spPr bwMode="auto">
            <a:xfrm>
              <a:off x="5412177" y="4919652"/>
              <a:ext cx="642820" cy="465581"/>
            </a:xfrm>
            <a:custGeom>
              <a:avLst/>
              <a:gdLst>
                <a:gd name="T0" fmla="*/ 0 w 117"/>
                <a:gd name="T1" fmla="*/ 24 h 85"/>
                <a:gd name="T2" fmla="*/ 106 w 117"/>
                <a:gd name="T3" fmla="*/ 85 h 85"/>
                <a:gd name="T4" fmla="*/ 92 w 117"/>
                <a:gd name="T5" fmla="*/ 53 h 85"/>
                <a:gd name="T6" fmla="*/ 0 w 117"/>
                <a:gd name="T7" fmla="*/ 0 h 85"/>
                <a:gd name="T8" fmla="*/ 0 w 117"/>
                <a:gd name="T9" fmla="*/ 24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85">
                  <a:moveTo>
                    <a:pt x="0" y="24"/>
                  </a:moveTo>
                  <a:cubicBezTo>
                    <a:pt x="106" y="85"/>
                    <a:pt x="106" y="85"/>
                    <a:pt x="106" y="85"/>
                  </a:cubicBezTo>
                  <a:cubicBezTo>
                    <a:pt x="106" y="85"/>
                    <a:pt x="117" y="69"/>
                    <a:pt x="92" y="5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4"/>
                  </a:lnTo>
                  <a:close/>
                </a:path>
              </a:pathLst>
            </a:custGeom>
            <a:solidFill>
              <a:srgbClr val="E3D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7" name="i$ļíḓé"/>
            <p:cNvSpPr/>
            <p:nvPr/>
          </p:nvSpPr>
          <p:spPr bwMode="auto">
            <a:xfrm>
              <a:off x="5412177" y="4935524"/>
              <a:ext cx="592558" cy="346541"/>
            </a:xfrm>
            <a:custGeom>
              <a:avLst/>
              <a:gdLst>
                <a:gd name="T0" fmla="*/ 224 w 224"/>
                <a:gd name="T1" fmla="*/ 131 h 131"/>
                <a:gd name="T2" fmla="*/ 224 w 224"/>
                <a:gd name="T3" fmla="*/ 129 h 131"/>
                <a:gd name="T4" fmla="*/ 0 w 224"/>
                <a:gd name="T5" fmla="*/ 0 h 131"/>
                <a:gd name="T6" fmla="*/ 0 w 224"/>
                <a:gd name="T7" fmla="*/ 2 h 131"/>
                <a:gd name="T8" fmla="*/ 224 w 224"/>
                <a:gd name="T9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4" h="131">
                  <a:moveTo>
                    <a:pt x="224" y="131"/>
                  </a:moveTo>
                  <a:lnTo>
                    <a:pt x="224" y="129"/>
                  </a:lnTo>
                  <a:lnTo>
                    <a:pt x="0" y="0"/>
                  </a:lnTo>
                  <a:lnTo>
                    <a:pt x="0" y="2"/>
                  </a:lnTo>
                  <a:lnTo>
                    <a:pt x="224" y="131"/>
                  </a:lnTo>
                  <a:close/>
                </a:path>
              </a:pathLst>
            </a:custGeom>
            <a:solidFill>
              <a:srgbClr val="C3B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8" name="íşḷïḓé"/>
            <p:cNvSpPr/>
            <p:nvPr/>
          </p:nvSpPr>
          <p:spPr bwMode="auto">
            <a:xfrm>
              <a:off x="5412177" y="4956687"/>
              <a:ext cx="592558" cy="346541"/>
            </a:xfrm>
            <a:custGeom>
              <a:avLst/>
              <a:gdLst>
                <a:gd name="T0" fmla="*/ 224 w 224"/>
                <a:gd name="T1" fmla="*/ 131 h 131"/>
                <a:gd name="T2" fmla="*/ 224 w 224"/>
                <a:gd name="T3" fmla="*/ 129 h 131"/>
                <a:gd name="T4" fmla="*/ 0 w 224"/>
                <a:gd name="T5" fmla="*/ 0 h 131"/>
                <a:gd name="T6" fmla="*/ 0 w 224"/>
                <a:gd name="T7" fmla="*/ 0 h 131"/>
                <a:gd name="T8" fmla="*/ 224 w 224"/>
                <a:gd name="T9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4" h="131">
                  <a:moveTo>
                    <a:pt x="224" y="131"/>
                  </a:moveTo>
                  <a:lnTo>
                    <a:pt x="224" y="129"/>
                  </a:lnTo>
                  <a:lnTo>
                    <a:pt x="0" y="0"/>
                  </a:lnTo>
                  <a:lnTo>
                    <a:pt x="0" y="0"/>
                  </a:lnTo>
                  <a:lnTo>
                    <a:pt x="224" y="131"/>
                  </a:lnTo>
                  <a:close/>
                </a:path>
              </a:pathLst>
            </a:custGeom>
            <a:solidFill>
              <a:srgbClr val="C3B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19" name="íşliḍê"/>
            <p:cNvSpPr/>
            <p:nvPr/>
          </p:nvSpPr>
          <p:spPr bwMode="auto">
            <a:xfrm>
              <a:off x="5412177" y="4972559"/>
              <a:ext cx="592558" cy="346541"/>
            </a:xfrm>
            <a:custGeom>
              <a:avLst/>
              <a:gdLst>
                <a:gd name="T0" fmla="*/ 224 w 224"/>
                <a:gd name="T1" fmla="*/ 131 h 131"/>
                <a:gd name="T2" fmla="*/ 224 w 224"/>
                <a:gd name="T3" fmla="*/ 131 h 131"/>
                <a:gd name="T4" fmla="*/ 0 w 224"/>
                <a:gd name="T5" fmla="*/ 0 h 131"/>
                <a:gd name="T6" fmla="*/ 0 w 224"/>
                <a:gd name="T7" fmla="*/ 3 h 131"/>
                <a:gd name="T8" fmla="*/ 224 w 224"/>
                <a:gd name="T9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4" h="131">
                  <a:moveTo>
                    <a:pt x="224" y="131"/>
                  </a:moveTo>
                  <a:lnTo>
                    <a:pt x="224" y="131"/>
                  </a:lnTo>
                  <a:lnTo>
                    <a:pt x="0" y="0"/>
                  </a:lnTo>
                  <a:lnTo>
                    <a:pt x="0" y="3"/>
                  </a:lnTo>
                  <a:lnTo>
                    <a:pt x="224" y="131"/>
                  </a:lnTo>
                  <a:close/>
                </a:path>
              </a:pathLst>
            </a:custGeom>
            <a:solidFill>
              <a:srgbClr val="C3B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0" name="iṩļîḍè"/>
            <p:cNvSpPr/>
            <p:nvPr/>
          </p:nvSpPr>
          <p:spPr bwMode="auto">
            <a:xfrm>
              <a:off x="5412177" y="4996368"/>
              <a:ext cx="592558" cy="346541"/>
            </a:xfrm>
            <a:custGeom>
              <a:avLst/>
              <a:gdLst>
                <a:gd name="T0" fmla="*/ 224 w 224"/>
                <a:gd name="T1" fmla="*/ 131 h 131"/>
                <a:gd name="T2" fmla="*/ 224 w 224"/>
                <a:gd name="T3" fmla="*/ 129 h 131"/>
                <a:gd name="T4" fmla="*/ 0 w 224"/>
                <a:gd name="T5" fmla="*/ 0 h 131"/>
                <a:gd name="T6" fmla="*/ 0 w 224"/>
                <a:gd name="T7" fmla="*/ 0 h 131"/>
                <a:gd name="T8" fmla="*/ 224 w 224"/>
                <a:gd name="T9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4" h="131">
                  <a:moveTo>
                    <a:pt x="224" y="131"/>
                  </a:moveTo>
                  <a:lnTo>
                    <a:pt x="224" y="129"/>
                  </a:lnTo>
                  <a:lnTo>
                    <a:pt x="0" y="0"/>
                  </a:lnTo>
                  <a:lnTo>
                    <a:pt x="0" y="0"/>
                  </a:lnTo>
                  <a:lnTo>
                    <a:pt x="224" y="131"/>
                  </a:lnTo>
                  <a:close/>
                </a:path>
              </a:pathLst>
            </a:custGeom>
            <a:solidFill>
              <a:srgbClr val="C3B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1" name="íSlíḓè"/>
            <p:cNvSpPr/>
            <p:nvPr/>
          </p:nvSpPr>
          <p:spPr bwMode="auto">
            <a:xfrm>
              <a:off x="5412177" y="5012240"/>
              <a:ext cx="592558" cy="346541"/>
            </a:xfrm>
            <a:custGeom>
              <a:avLst/>
              <a:gdLst>
                <a:gd name="T0" fmla="*/ 224 w 224"/>
                <a:gd name="T1" fmla="*/ 131 h 131"/>
                <a:gd name="T2" fmla="*/ 224 w 224"/>
                <a:gd name="T3" fmla="*/ 131 h 131"/>
                <a:gd name="T4" fmla="*/ 0 w 224"/>
                <a:gd name="T5" fmla="*/ 0 h 131"/>
                <a:gd name="T6" fmla="*/ 0 w 224"/>
                <a:gd name="T7" fmla="*/ 2 h 131"/>
                <a:gd name="T8" fmla="*/ 224 w 224"/>
                <a:gd name="T9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4" h="131">
                  <a:moveTo>
                    <a:pt x="224" y="131"/>
                  </a:moveTo>
                  <a:lnTo>
                    <a:pt x="224" y="131"/>
                  </a:lnTo>
                  <a:lnTo>
                    <a:pt x="0" y="0"/>
                  </a:lnTo>
                  <a:lnTo>
                    <a:pt x="0" y="2"/>
                  </a:lnTo>
                  <a:lnTo>
                    <a:pt x="224" y="131"/>
                  </a:lnTo>
                  <a:close/>
                </a:path>
              </a:pathLst>
            </a:custGeom>
            <a:solidFill>
              <a:srgbClr val="C3B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2" name="ïṧļiḋè"/>
            <p:cNvSpPr/>
            <p:nvPr/>
          </p:nvSpPr>
          <p:spPr bwMode="auto">
            <a:xfrm>
              <a:off x="5412177" y="5033403"/>
              <a:ext cx="592558" cy="346541"/>
            </a:xfrm>
            <a:custGeom>
              <a:avLst/>
              <a:gdLst>
                <a:gd name="T0" fmla="*/ 224 w 224"/>
                <a:gd name="T1" fmla="*/ 131 h 131"/>
                <a:gd name="T2" fmla="*/ 224 w 224"/>
                <a:gd name="T3" fmla="*/ 129 h 131"/>
                <a:gd name="T4" fmla="*/ 0 w 224"/>
                <a:gd name="T5" fmla="*/ 0 h 131"/>
                <a:gd name="T6" fmla="*/ 0 w 224"/>
                <a:gd name="T7" fmla="*/ 2 h 131"/>
                <a:gd name="T8" fmla="*/ 224 w 224"/>
                <a:gd name="T9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4" h="131">
                  <a:moveTo>
                    <a:pt x="224" y="131"/>
                  </a:moveTo>
                  <a:lnTo>
                    <a:pt x="224" y="129"/>
                  </a:lnTo>
                  <a:lnTo>
                    <a:pt x="0" y="0"/>
                  </a:lnTo>
                  <a:lnTo>
                    <a:pt x="0" y="2"/>
                  </a:lnTo>
                  <a:lnTo>
                    <a:pt x="224" y="131"/>
                  </a:lnTo>
                  <a:close/>
                </a:path>
              </a:pathLst>
            </a:custGeom>
            <a:solidFill>
              <a:srgbClr val="C3B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3" name="ïṧḷíḓê"/>
            <p:cNvSpPr/>
            <p:nvPr/>
          </p:nvSpPr>
          <p:spPr bwMode="auto">
            <a:xfrm>
              <a:off x="5351335" y="4858810"/>
              <a:ext cx="685146" cy="611076"/>
            </a:xfrm>
            <a:custGeom>
              <a:avLst/>
              <a:gdLst>
                <a:gd name="T0" fmla="*/ 0 w 125"/>
                <a:gd name="T1" fmla="*/ 0 h 111"/>
                <a:gd name="T2" fmla="*/ 105 w 125"/>
                <a:gd name="T3" fmla="*/ 60 h 111"/>
                <a:gd name="T4" fmla="*/ 125 w 125"/>
                <a:gd name="T5" fmla="*/ 94 h 111"/>
                <a:gd name="T6" fmla="*/ 105 w 125"/>
                <a:gd name="T7" fmla="*/ 105 h 111"/>
                <a:gd name="T8" fmla="*/ 0 w 125"/>
                <a:gd name="T9" fmla="*/ 44 h 111"/>
                <a:gd name="T10" fmla="*/ 0 w 125"/>
                <a:gd name="T11" fmla="*/ 37 h 111"/>
                <a:gd name="T12" fmla="*/ 105 w 125"/>
                <a:gd name="T13" fmla="*/ 98 h 111"/>
                <a:gd name="T14" fmla="*/ 118 w 125"/>
                <a:gd name="T15" fmla="*/ 90 h 111"/>
                <a:gd name="T16" fmla="*/ 105 w 125"/>
                <a:gd name="T17" fmla="*/ 68 h 111"/>
                <a:gd name="T18" fmla="*/ 0 w 125"/>
                <a:gd name="T19" fmla="*/ 7 h 111"/>
                <a:gd name="T20" fmla="*/ 0 w 125"/>
                <a:gd name="T2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5" h="111">
                  <a:moveTo>
                    <a:pt x="0" y="0"/>
                  </a:moveTo>
                  <a:cubicBezTo>
                    <a:pt x="105" y="60"/>
                    <a:pt x="105" y="60"/>
                    <a:pt x="105" y="60"/>
                  </a:cubicBezTo>
                  <a:cubicBezTo>
                    <a:pt x="116" y="66"/>
                    <a:pt x="125" y="82"/>
                    <a:pt x="125" y="94"/>
                  </a:cubicBezTo>
                  <a:cubicBezTo>
                    <a:pt x="125" y="106"/>
                    <a:pt x="116" y="111"/>
                    <a:pt x="105" y="105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105" y="98"/>
                    <a:pt x="105" y="98"/>
                    <a:pt x="105" y="98"/>
                  </a:cubicBezTo>
                  <a:cubicBezTo>
                    <a:pt x="112" y="102"/>
                    <a:pt x="118" y="99"/>
                    <a:pt x="118" y="90"/>
                  </a:cubicBezTo>
                  <a:cubicBezTo>
                    <a:pt x="118" y="82"/>
                    <a:pt x="112" y="72"/>
                    <a:pt x="105" y="68"/>
                  </a:cubicBezTo>
                  <a:cubicBezTo>
                    <a:pt x="0" y="7"/>
                    <a:pt x="0" y="7"/>
                    <a:pt x="0" y="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D5C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4" name="ïṥḻiďé"/>
            <p:cNvSpPr/>
            <p:nvPr/>
          </p:nvSpPr>
          <p:spPr bwMode="auto">
            <a:xfrm>
              <a:off x="5454503" y="4348257"/>
              <a:ext cx="1380871" cy="822704"/>
            </a:xfrm>
            <a:custGeom>
              <a:avLst/>
              <a:gdLst>
                <a:gd name="T0" fmla="*/ 306 w 522"/>
                <a:gd name="T1" fmla="*/ 297 h 311"/>
                <a:gd name="T2" fmla="*/ 308 w 522"/>
                <a:gd name="T3" fmla="*/ 299 h 311"/>
                <a:gd name="T4" fmla="*/ 287 w 522"/>
                <a:gd name="T5" fmla="*/ 311 h 311"/>
                <a:gd name="T6" fmla="*/ 274 w 522"/>
                <a:gd name="T7" fmla="*/ 301 h 311"/>
                <a:gd name="T8" fmla="*/ 270 w 522"/>
                <a:gd name="T9" fmla="*/ 282 h 311"/>
                <a:gd name="T10" fmla="*/ 270 w 522"/>
                <a:gd name="T11" fmla="*/ 280 h 311"/>
                <a:gd name="T12" fmla="*/ 0 w 522"/>
                <a:gd name="T13" fmla="*/ 126 h 311"/>
                <a:gd name="T14" fmla="*/ 220 w 522"/>
                <a:gd name="T15" fmla="*/ 0 h 311"/>
                <a:gd name="T16" fmla="*/ 522 w 522"/>
                <a:gd name="T17" fmla="*/ 172 h 311"/>
                <a:gd name="T18" fmla="*/ 306 w 522"/>
                <a:gd name="T19" fmla="*/ 29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2" h="311">
                  <a:moveTo>
                    <a:pt x="306" y="297"/>
                  </a:moveTo>
                  <a:lnTo>
                    <a:pt x="308" y="299"/>
                  </a:lnTo>
                  <a:lnTo>
                    <a:pt x="287" y="311"/>
                  </a:lnTo>
                  <a:lnTo>
                    <a:pt x="274" y="301"/>
                  </a:lnTo>
                  <a:lnTo>
                    <a:pt x="270" y="282"/>
                  </a:lnTo>
                  <a:lnTo>
                    <a:pt x="270" y="280"/>
                  </a:lnTo>
                  <a:lnTo>
                    <a:pt x="0" y="126"/>
                  </a:lnTo>
                  <a:lnTo>
                    <a:pt x="220" y="0"/>
                  </a:lnTo>
                  <a:lnTo>
                    <a:pt x="522" y="172"/>
                  </a:lnTo>
                  <a:lnTo>
                    <a:pt x="306" y="297"/>
                  </a:lnTo>
                  <a:close/>
                </a:path>
              </a:pathLst>
            </a:custGeom>
            <a:solidFill>
              <a:srgbClr val="FFC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5" name="ïsḷïďe"/>
            <p:cNvSpPr/>
            <p:nvPr/>
          </p:nvSpPr>
          <p:spPr bwMode="auto">
            <a:xfrm>
              <a:off x="5351335" y="4139276"/>
              <a:ext cx="1484040" cy="1050203"/>
            </a:xfrm>
            <a:custGeom>
              <a:avLst/>
              <a:gdLst>
                <a:gd name="T0" fmla="*/ 164 w 270"/>
                <a:gd name="T1" fmla="*/ 144 h 191"/>
                <a:gd name="T2" fmla="*/ 152 w 270"/>
                <a:gd name="T3" fmla="*/ 156 h 191"/>
                <a:gd name="T4" fmla="*/ 145 w 270"/>
                <a:gd name="T5" fmla="*/ 175 h 191"/>
                <a:gd name="T6" fmla="*/ 145 w 270"/>
                <a:gd name="T7" fmla="*/ 178 h 191"/>
                <a:gd name="T8" fmla="*/ 151 w 270"/>
                <a:gd name="T9" fmla="*/ 191 h 191"/>
                <a:gd name="T10" fmla="*/ 5 w 270"/>
                <a:gd name="T11" fmla="*/ 108 h 191"/>
                <a:gd name="T12" fmla="*/ 0 w 270"/>
                <a:gd name="T13" fmla="*/ 95 h 191"/>
                <a:gd name="T14" fmla="*/ 16 w 270"/>
                <a:gd name="T15" fmla="*/ 63 h 191"/>
                <a:gd name="T16" fmla="*/ 19 w 270"/>
                <a:gd name="T17" fmla="*/ 61 h 191"/>
                <a:gd name="T18" fmla="*/ 125 w 270"/>
                <a:gd name="T19" fmla="*/ 0 h 191"/>
                <a:gd name="T20" fmla="*/ 270 w 270"/>
                <a:gd name="T21" fmla="*/ 84 h 191"/>
                <a:gd name="T22" fmla="*/ 164 w 270"/>
                <a:gd name="T23" fmla="*/ 144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0" h="191">
                  <a:moveTo>
                    <a:pt x="164" y="144"/>
                  </a:moveTo>
                  <a:cubicBezTo>
                    <a:pt x="159" y="147"/>
                    <a:pt x="155" y="152"/>
                    <a:pt x="152" y="156"/>
                  </a:cubicBezTo>
                  <a:cubicBezTo>
                    <a:pt x="148" y="162"/>
                    <a:pt x="146" y="169"/>
                    <a:pt x="145" y="175"/>
                  </a:cubicBezTo>
                  <a:cubicBezTo>
                    <a:pt x="145" y="176"/>
                    <a:pt x="145" y="177"/>
                    <a:pt x="145" y="178"/>
                  </a:cubicBezTo>
                  <a:cubicBezTo>
                    <a:pt x="145" y="184"/>
                    <a:pt x="147" y="189"/>
                    <a:pt x="151" y="191"/>
                  </a:cubicBezTo>
                  <a:cubicBezTo>
                    <a:pt x="5" y="108"/>
                    <a:pt x="5" y="108"/>
                    <a:pt x="5" y="108"/>
                  </a:cubicBezTo>
                  <a:cubicBezTo>
                    <a:pt x="2" y="105"/>
                    <a:pt x="0" y="101"/>
                    <a:pt x="0" y="95"/>
                  </a:cubicBezTo>
                  <a:cubicBezTo>
                    <a:pt x="0" y="83"/>
                    <a:pt x="7" y="70"/>
                    <a:pt x="16" y="63"/>
                  </a:cubicBezTo>
                  <a:cubicBezTo>
                    <a:pt x="17" y="62"/>
                    <a:pt x="18" y="62"/>
                    <a:pt x="19" y="61"/>
                  </a:cubicBezTo>
                  <a:cubicBezTo>
                    <a:pt x="125" y="0"/>
                    <a:pt x="125" y="0"/>
                    <a:pt x="125" y="0"/>
                  </a:cubicBezTo>
                  <a:cubicBezTo>
                    <a:pt x="270" y="84"/>
                    <a:pt x="270" y="84"/>
                    <a:pt x="270" y="84"/>
                  </a:cubicBezTo>
                  <a:lnTo>
                    <a:pt x="164" y="144"/>
                  </a:lnTo>
                  <a:close/>
                </a:path>
              </a:pathLst>
            </a:custGeom>
            <a:solidFill>
              <a:srgbClr val="FFC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6" name="îṩḷiďé"/>
            <p:cNvSpPr/>
            <p:nvPr/>
          </p:nvSpPr>
          <p:spPr bwMode="auto">
            <a:xfrm>
              <a:off x="6126421" y="4660408"/>
              <a:ext cx="642820" cy="468227"/>
            </a:xfrm>
            <a:custGeom>
              <a:avLst/>
              <a:gdLst>
                <a:gd name="T0" fmla="*/ 117 w 117"/>
                <a:gd name="T1" fmla="*/ 24 h 85"/>
                <a:gd name="T2" fmla="*/ 11 w 117"/>
                <a:gd name="T3" fmla="*/ 85 h 85"/>
                <a:gd name="T4" fmla="*/ 25 w 117"/>
                <a:gd name="T5" fmla="*/ 53 h 85"/>
                <a:gd name="T6" fmla="*/ 117 w 117"/>
                <a:gd name="T7" fmla="*/ 0 h 85"/>
                <a:gd name="T8" fmla="*/ 117 w 117"/>
                <a:gd name="T9" fmla="*/ 24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85">
                  <a:moveTo>
                    <a:pt x="117" y="24"/>
                  </a:moveTo>
                  <a:cubicBezTo>
                    <a:pt x="11" y="85"/>
                    <a:pt x="11" y="85"/>
                    <a:pt x="11" y="85"/>
                  </a:cubicBezTo>
                  <a:cubicBezTo>
                    <a:pt x="11" y="85"/>
                    <a:pt x="0" y="69"/>
                    <a:pt x="25" y="53"/>
                  </a:cubicBezTo>
                  <a:cubicBezTo>
                    <a:pt x="117" y="0"/>
                    <a:pt x="117" y="0"/>
                    <a:pt x="117" y="0"/>
                  </a:cubicBezTo>
                  <a:lnTo>
                    <a:pt x="117" y="24"/>
                  </a:lnTo>
                  <a:close/>
                </a:path>
              </a:pathLst>
            </a:custGeom>
            <a:solidFill>
              <a:srgbClr val="FFF7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7" name="íşlíḋê"/>
            <p:cNvSpPr/>
            <p:nvPr/>
          </p:nvSpPr>
          <p:spPr bwMode="auto">
            <a:xfrm>
              <a:off x="6174037" y="4676280"/>
              <a:ext cx="595204" cy="346541"/>
            </a:xfrm>
            <a:custGeom>
              <a:avLst/>
              <a:gdLst>
                <a:gd name="T0" fmla="*/ 0 w 225"/>
                <a:gd name="T1" fmla="*/ 131 h 131"/>
                <a:gd name="T2" fmla="*/ 0 w 225"/>
                <a:gd name="T3" fmla="*/ 131 h 131"/>
                <a:gd name="T4" fmla="*/ 225 w 225"/>
                <a:gd name="T5" fmla="*/ 0 h 131"/>
                <a:gd name="T6" fmla="*/ 225 w 225"/>
                <a:gd name="T7" fmla="*/ 2 h 131"/>
                <a:gd name="T8" fmla="*/ 0 w 225"/>
                <a:gd name="T9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131">
                  <a:moveTo>
                    <a:pt x="0" y="131"/>
                  </a:moveTo>
                  <a:lnTo>
                    <a:pt x="0" y="131"/>
                  </a:lnTo>
                  <a:lnTo>
                    <a:pt x="225" y="0"/>
                  </a:lnTo>
                  <a:lnTo>
                    <a:pt x="225" y="2"/>
                  </a:lnTo>
                  <a:lnTo>
                    <a:pt x="0" y="131"/>
                  </a:lnTo>
                  <a:close/>
                </a:path>
              </a:pathLst>
            </a:custGeom>
            <a:solidFill>
              <a:srgbClr val="FFD8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8" name="ïsḷïdé"/>
            <p:cNvSpPr/>
            <p:nvPr/>
          </p:nvSpPr>
          <p:spPr bwMode="auto">
            <a:xfrm>
              <a:off x="6174037" y="4700089"/>
              <a:ext cx="595204" cy="346541"/>
            </a:xfrm>
            <a:custGeom>
              <a:avLst/>
              <a:gdLst>
                <a:gd name="T0" fmla="*/ 0 w 225"/>
                <a:gd name="T1" fmla="*/ 131 h 131"/>
                <a:gd name="T2" fmla="*/ 0 w 225"/>
                <a:gd name="T3" fmla="*/ 128 h 131"/>
                <a:gd name="T4" fmla="*/ 225 w 225"/>
                <a:gd name="T5" fmla="*/ 0 h 131"/>
                <a:gd name="T6" fmla="*/ 225 w 225"/>
                <a:gd name="T7" fmla="*/ 2 h 131"/>
                <a:gd name="T8" fmla="*/ 0 w 225"/>
                <a:gd name="T9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131">
                  <a:moveTo>
                    <a:pt x="0" y="131"/>
                  </a:moveTo>
                  <a:lnTo>
                    <a:pt x="0" y="128"/>
                  </a:lnTo>
                  <a:lnTo>
                    <a:pt x="225" y="0"/>
                  </a:lnTo>
                  <a:lnTo>
                    <a:pt x="225" y="2"/>
                  </a:lnTo>
                  <a:lnTo>
                    <a:pt x="0" y="131"/>
                  </a:lnTo>
                  <a:close/>
                </a:path>
              </a:pathLst>
            </a:custGeom>
            <a:solidFill>
              <a:srgbClr val="FFD8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29" name="iŝḷîḓê"/>
            <p:cNvSpPr/>
            <p:nvPr/>
          </p:nvSpPr>
          <p:spPr bwMode="auto">
            <a:xfrm>
              <a:off x="6174037" y="4715961"/>
              <a:ext cx="595204" cy="346541"/>
            </a:xfrm>
            <a:custGeom>
              <a:avLst/>
              <a:gdLst>
                <a:gd name="T0" fmla="*/ 0 w 225"/>
                <a:gd name="T1" fmla="*/ 131 h 131"/>
                <a:gd name="T2" fmla="*/ 0 w 225"/>
                <a:gd name="T3" fmla="*/ 131 h 131"/>
                <a:gd name="T4" fmla="*/ 225 w 225"/>
                <a:gd name="T5" fmla="*/ 0 h 131"/>
                <a:gd name="T6" fmla="*/ 225 w 225"/>
                <a:gd name="T7" fmla="*/ 2 h 131"/>
                <a:gd name="T8" fmla="*/ 0 w 225"/>
                <a:gd name="T9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131">
                  <a:moveTo>
                    <a:pt x="0" y="131"/>
                  </a:moveTo>
                  <a:lnTo>
                    <a:pt x="0" y="131"/>
                  </a:lnTo>
                  <a:lnTo>
                    <a:pt x="225" y="0"/>
                  </a:lnTo>
                  <a:lnTo>
                    <a:pt x="225" y="2"/>
                  </a:lnTo>
                  <a:lnTo>
                    <a:pt x="0" y="131"/>
                  </a:lnTo>
                  <a:close/>
                </a:path>
              </a:pathLst>
            </a:custGeom>
            <a:solidFill>
              <a:srgbClr val="FFD8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0" name="îṡ1îḍé"/>
            <p:cNvSpPr/>
            <p:nvPr/>
          </p:nvSpPr>
          <p:spPr bwMode="auto">
            <a:xfrm>
              <a:off x="6174037" y="4737124"/>
              <a:ext cx="595204" cy="346541"/>
            </a:xfrm>
            <a:custGeom>
              <a:avLst/>
              <a:gdLst>
                <a:gd name="T0" fmla="*/ 0 w 225"/>
                <a:gd name="T1" fmla="*/ 131 h 131"/>
                <a:gd name="T2" fmla="*/ 0 w 225"/>
                <a:gd name="T3" fmla="*/ 129 h 131"/>
                <a:gd name="T4" fmla="*/ 225 w 225"/>
                <a:gd name="T5" fmla="*/ 0 h 131"/>
                <a:gd name="T6" fmla="*/ 225 w 225"/>
                <a:gd name="T7" fmla="*/ 2 h 131"/>
                <a:gd name="T8" fmla="*/ 0 w 225"/>
                <a:gd name="T9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131">
                  <a:moveTo>
                    <a:pt x="0" y="131"/>
                  </a:moveTo>
                  <a:lnTo>
                    <a:pt x="0" y="129"/>
                  </a:lnTo>
                  <a:lnTo>
                    <a:pt x="225" y="0"/>
                  </a:lnTo>
                  <a:lnTo>
                    <a:pt x="225" y="2"/>
                  </a:lnTo>
                  <a:lnTo>
                    <a:pt x="0" y="131"/>
                  </a:lnTo>
                  <a:close/>
                </a:path>
              </a:pathLst>
            </a:custGeom>
            <a:solidFill>
              <a:srgbClr val="FFD8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1" name="îšḷîḑê"/>
            <p:cNvSpPr/>
            <p:nvPr/>
          </p:nvSpPr>
          <p:spPr bwMode="auto">
            <a:xfrm>
              <a:off x="6174037" y="4752996"/>
              <a:ext cx="595204" cy="346541"/>
            </a:xfrm>
            <a:custGeom>
              <a:avLst/>
              <a:gdLst>
                <a:gd name="T0" fmla="*/ 0 w 225"/>
                <a:gd name="T1" fmla="*/ 131 h 131"/>
                <a:gd name="T2" fmla="*/ 0 w 225"/>
                <a:gd name="T3" fmla="*/ 131 h 131"/>
                <a:gd name="T4" fmla="*/ 225 w 225"/>
                <a:gd name="T5" fmla="*/ 0 h 131"/>
                <a:gd name="T6" fmla="*/ 225 w 225"/>
                <a:gd name="T7" fmla="*/ 2 h 131"/>
                <a:gd name="T8" fmla="*/ 0 w 225"/>
                <a:gd name="T9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131">
                  <a:moveTo>
                    <a:pt x="0" y="131"/>
                  </a:moveTo>
                  <a:lnTo>
                    <a:pt x="0" y="131"/>
                  </a:lnTo>
                  <a:lnTo>
                    <a:pt x="225" y="0"/>
                  </a:lnTo>
                  <a:lnTo>
                    <a:pt x="225" y="2"/>
                  </a:lnTo>
                  <a:lnTo>
                    <a:pt x="0" y="131"/>
                  </a:lnTo>
                  <a:close/>
                </a:path>
              </a:pathLst>
            </a:custGeom>
            <a:solidFill>
              <a:srgbClr val="FFD8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2" name="îşḻidê"/>
            <p:cNvSpPr/>
            <p:nvPr/>
          </p:nvSpPr>
          <p:spPr bwMode="auto">
            <a:xfrm>
              <a:off x="6174037" y="4776804"/>
              <a:ext cx="595204" cy="346541"/>
            </a:xfrm>
            <a:custGeom>
              <a:avLst/>
              <a:gdLst>
                <a:gd name="T0" fmla="*/ 0 w 225"/>
                <a:gd name="T1" fmla="*/ 131 h 131"/>
                <a:gd name="T2" fmla="*/ 0 w 225"/>
                <a:gd name="T3" fmla="*/ 129 h 131"/>
                <a:gd name="T4" fmla="*/ 225 w 225"/>
                <a:gd name="T5" fmla="*/ 0 h 131"/>
                <a:gd name="T6" fmla="*/ 225 w 225"/>
                <a:gd name="T7" fmla="*/ 2 h 131"/>
                <a:gd name="T8" fmla="*/ 0 w 225"/>
                <a:gd name="T9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131">
                  <a:moveTo>
                    <a:pt x="0" y="131"/>
                  </a:moveTo>
                  <a:lnTo>
                    <a:pt x="0" y="129"/>
                  </a:lnTo>
                  <a:lnTo>
                    <a:pt x="225" y="0"/>
                  </a:lnTo>
                  <a:lnTo>
                    <a:pt x="225" y="2"/>
                  </a:lnTo>
                  <a:lnTo>
                    <a:pt x="0" y="131"/>
                  </a:lnTo>
                  <a:close/>
                </a:path>
              </a:pathLst>
            </a:custGeom>
            <a:solidFill>
              <a:srgbClr val="FFD8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3" name="îśľidê"/>
            <p:cNvSpPr/>
            <p:nvPr/>
          </p:nvSpPr>
          <p:spPr bwMode="auto">
            <a:xfrm>
              <a:off x="6147584" y="4599566"/>
              <a:ext cx="687790" cy="616367"/>
            </a:xfrm>
            <a:custGeom>
              <a:avLst/>
              <a:gdLst>
                <a:gd name="T0" fmla="*/ 125 w 125"/>
                <a:gd name="T1" fmla="*/ 0 h 112"/>
                <a:gd name="T2" fmla="*/ 19 w 125"/>
                <a:gd name="T3" fmla="*/ 60 h 112"/>
                <a:gd name="T4" fmla="*/ 0 w 125"/>
                <a:gd name="T5" fmla="*/ 94 h 112"/>
                <a:gd name="T6" fmla="*/ 19 w 125"/>
                <a:gd name="T7" fmla="*/ 105 h 112"/>
                <a:gd name="T8" fmla="*/ 125 w 125"/>
                <a:gd name="T9" fmla="*/ 44 h 112"/>
                <a:gd name="T10" fmla="*/ 125 w 125"/>
                <a:gd name="T11" fmla="*/ 37 h 112"/>
                <a:gd name="T12" fmla="*/ 19 w 125"/>
                <a:gd name="T13" fmla="*/ 98 h 112"/>
                <a:gd name="T14" fmla="*/ 6 w 125"/>
                <a:gd name="T15" fmla="*/ 90 h 112"/>
                <a:gd name="T16" fmla="*/ 19 w 125"/>
                <a:gd name="T17" fmla="*/ 68 h 112"/>
                <a:gd name="T18" fmla="*/ 125 w 125"/>
                <a:gd name="T19" fmla="*/ 7 h 112"/>
                <a:gd name="T20" fmla="*/ 125 w 125"/>
                <a:gd name="T2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5" h="112">
                  <a:moveTo>
                    <a:pt x="125" y="0"/>
                  </a:moveTo>
                  <a:cubicBezTo>
                    <a:pt x="19" y="60"/>
                    <a:pt x="19" y="60"/>
                    <a:pt x="19" y="60"/>
                  </a:cubicBezTo>
                  <a:cubicBezTo>
                    <a:pt x="8" y="67"/>
                    <a:pt x="0" y="82"/>
                    <a:pt x="0" y="94"/>
                  </a:cubicBezTo>
                  <a:cubicBezTo>
                    <a:pt x="0" y="106"/>
                    <a:pt x="8" y="112"/>
                    <a:pt x="19" y="105"/>
                  </a:cubicBezTo>
                  <a:cubicBezTo>
                    <a:pt x="125" y="44"/>
                    <a:pt x="125" y="44"/>
                    <a:pt x="125" y="44"/>
                  </a:cubicBezTo>
                  <a:cubicBezTo>
                    <a:pt x="125" y="37"/>
                    <a:pt x="125" y="37"/>
                    <a:pt x="125" y="37"/>
                  </a:cubicBezTo>
                  <a:cubicBezTo>
                    <a:pt x="19" y="98"/>
                    <a:pt x="19" y="98"/>
                    <a:pt x="19" y="98"/>
                  </a:cubicBezTo>
                  <a:cubicBezTo>
                    <a:pt x="12" y="102"/>
                    <a:pt x="6" y="99"/>
                    <a:pt x="6" y="90"/>
                  </a:cubicBezTo>
                  <a:cubicBezTo>
                    <a:pt x="6" y="82"/>
                    <a:pt x="12" y="72"/>
                    <a:pt x="19" y="68"/>
                  </a:cubicBezTo>
                  <a:cubicBezTo>
                    <a:pt x="125" y="7"/>
                    <a:pt x="125" y="7"/>
                    <a:pt x="125" y="7"/>
                  </a:cubicBezTo>
                  <a:lnTo>
                    <a:pt x="125" y="0"/>
                  </a:lnTo>
                  <a:close/>
                </a:path>
              </a:pathLst>
            </a:custGeom>
            <a:solidFill>
              <a:srgbClr val="FF9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4" name="ïs1iďè"/>
            <p:cNvSpPr/>
            <p:nvPr/>
          </p:nvSpPr>
          <p:spPr bwMode="auto">
            <a:xfrm>
              <a:off x="7494066" y="2835119"/>
              <a:ext cx="941743" cy="984069"/>
            </a:xfrm>
            <a:custGeom>
              <a:avLst/>
              <a:gdLst>
                <a:gd name="T0" fmla="*/ 86 w 171"/>
                <a:gd name="T1" fmla="*/ 179 h 179"/>
                <a:gd name="T2" fmla="*/ 0 w 171"/>
                <a:gd name="T3" fmla="*/ 122 h 179"/>
                <a:gd name="T4" fmla="*/ 0 w 171"/>
                <a:gd name="T5" fmla="*/ 0 h 179"/>
                <a:gd name="T6" fmla="*/ 171 w 171"/>
                <a:gd name="T7" fmla="*/ 3 h 179"/>
                <a:gd name="T8" fmla="*/ 171 w 171"/>
                <a:gd name="T9" fmla="*/ 125 h 179"/>
                <a:gd name="T10" fmla="*/ 86 w 171"/>
                <a:gd name="T11" fmla="*/ 179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1" h="179">
                  <a:moveTo>
                    <a:pt x="86" y="179"/>
                  </a:moveTo>
                  <a:cubicBezTo>
                    <a:pt x="39" y="178"/>
                    <a:pt x="0" y="152"/>
                    <a:pt x="0" y="12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1" y="3"/>
                    <a:pt x="171" y="3"/>
                    <a:pt x="171" y="3"/>
                  </a:cubicBezTo>
                  <a:cubicBezTo>
                    <a:pt x="171" y="125"/>
                    <a:pt x="171" y="125"/>
                    <a:pt x="171" y="125"/>
                  </a:cubicBezTo>
                  <a:cubicBezTo>
                    <a:pt x="171" y="155"/>
                    <a:pt x="133" y="179"/>
                    <a:pt x="86" y="17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5" name="íşļïḑé"/>
            <p:cNvSpPr/>
            <p:nvPr/>
          </p:nvSpPr>
          <p:spPr bwMode="auto">
            <a:xfrm>
              <a:off x="7494066" y="2544131"/>
              <a:ext cx="941743" cy="603139"/>
            </a:xfrm>
            <a:custGeom>
              <a:avLst/>
              <a:gdLst>
                <a:gd name="T0" fmla="*/ 86 w 171"/>
                <a:gd name="T1" fmla="*/ 0 h 110"/>
                <a:gd name="T2" fmla="*/ 171 w 171"/>
                <a:gd name="T3" fmla="*/ 56 h 110"/>
                <a:gd name="T4" fmla="*/ 85 w 171"/>
                <a:gd name="T5" fmla="*/ 109 h 110"/>
                <a:gd name="T6" fmla="*/ 0 w 171"/>
                <a:gd name="T7" fmla="*/ 54 h 110"/>
                <a:gd name="T8" fmla="*/ 86 w 171"/>
                <a:gd name="T9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" h="110">
                  <a:moveTo>
                    <a:pt x="86" y="0"/>
                  </a:moveTo>
                  <a:cubicBezTo>
                    <a:pt x="133" y="1"/>
                    <a:pt x="171" y="26"/>
                    <a:pt x="171" y="56"/>
                  </a:cubicBezTo>
                  <a:cubicBezTo>
                    <a:pt x="171" y="86"/>
                    <a:pt x="132" y="110"/>
                    <a:pt x="85" y="109"/>
                  </a:cubicBezTo>
                  <a:cubicBezTo>
                    <a:pt x="38" y="109"/>
                    <a:pt x="0" y="84"/>
                    <a:pt x="0" y="54"/>
                  </a:cubicBezTo>
                  <a:cubicBezTo>
                    <a:pt x="0" y="24"/>
                    <a:pt x="39" y="0"/>
                    <a:pt x="86" y="0"/>
                  </a:cubicBezTo>
                  <a:close/>
                </a:path>
              </a:pathLst>
            </a:custGeom>
            <a:solidFill>
              <a:srgbClr val="7D7D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6" name="îŝľîďè"/>
            <p:cNvSpPr/>
            <p:nvPr/>
          </p:nvSpPr>
          <p:spPr bwMode="auto">
            <a:xfrm>
              <a:off x="6896218" y="2813957"/>
              <a:ext cx="1071366" cy="658692"/>
            </a:xfrm>
            <a:custGeom>
              <a:avLst/>
              <a:gdLst>
                <a:gd name="T0" fmla="*/ 0 w 405"/>
                <a:gd name="T1" fmla="*/ 0 h 249"/>
                <a:gd name="T2" fmla="*/ 0 w 405"/>
                <a:gd name="T3" fmla="*/ 16 h 249"/>
                <a:gd name="T4" fmla="*/ 405 w 405"/>
                <a:gd name="T5" fmla="*/ 249 h 249"/>
                <a:gd name="T6" fmla="*/ 405 w 405"/>
                <a:gd name="T7" fmla="*/ 232 h 249"/>
                <a:gd name="T8" fmla="*/ 0 w 405"/>
                <a:gd name="T9" fmla="*/ 0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5" h="249">
                  <a:moveTo>
                    <a:pt x="0" y="0"/>
                  </a:moveTo>
                  <a:lnTo>
                    <a:pt x="0" y="16"/>
                  </a:lnTo>
                  <a:lnTo>
                    <a:pt x="405" y="249"/>
                  </a:lnTo>
                  <a:lnTo>
                    <a:pt x="405" y="2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D5C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7" name="iṡļïde"/>
            <p:cNvSpPr/>
            <p:nvPr/>
          </p:nvSpPr>
          <p:spPr bwMode="auto">
            <a:xfrm>
              <a:off x="6896218" y="2197592"/>
              <a:ext cx="2137440" cy="1230087"/>
            </a:xfrm>
            <a:custGeom>
              <a:avLst/>
              <a:gdLst>
                <a:gd name="T0" fmla="*/ 0 w 808"/>
                <a:gd name="T1" fmla="*/ 233 h 465"/>
                <a:gd name="T2" fmla="*/ 405 w 808"/>
                <a:gd name="T3" fmla="*/ 0 h 465"/>
                <a:gd name="T4" fmla="*/ 808 w 808"/>
                <a:gd name="T5" fmla="*/ 233 h 465"/>
                <a:gd name="T6" fmla="*/ 405 w 808"/>
                <a:gd name="T7" fmla="*/ 465 h 465"/>
                <a:gd name="T8" fmla="*/ 0 w 808"/>
                <a:gd name="T9" fmla="*/ 233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8" h="465">
                  <a:moveTo>
                    <a:pt x="0" y="233"/>
                  </a:moveTo>
                  <a:lnTo>
                    <a:pt x="405" y="0"/>
                  </a:lnTo>
                  <a:lnTo>
                    <a:pt x="808" y="233"/>
                  </a:lnTo>
                  <a:lnTo>
                    <a:pt x="405" y="465"/>
                  </a:lnTo>
                  <a:lnTo>
                    <a:pt x="0" y="23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8" name="ïşļïdé"/>
            <p:cNvSpPr/>
            <p:nvPr/>
          </p:nvSpPr>
          <p:spPr bwMode="auto">
            <a:xfrm>
              <a:off x="7967582" y="2813957"/>
              <a:ext cx="1066076" cy="658692"/>
            </a:xfrm>
            <a:custGeom>
              <a:avLst/>
              <a:gdLst>
                <a:gd name="T0" fmla="*/ 0 w 403"/>
                <a:gd name="T1" fmla="*/ 232 h 249"/>
                <a:gd name="T2" fmla="*/ 403 w 403"/>
                <a:gd name="T3" fmla="*/ 0 h 249"/>
                <a:gd name="T4" fmla="*/ 403 w 403"/>
                <a:gd name="T5" fmla="*/ 16 h 249"/>
                <a:gd name="T6" fmla="*/ 0 w 403"/>
                <a:gd name="T7" fmla="*/ 249 h 249"/>
                <a:gd name="T8" fmla="*/ 0 w 403"/>
                <a:gd name="T9" fmla="*/ 232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3" h="249">
                  <a:moveTo>
                    <a:pt x="0" y="232"/>
                  </a:moveTo>
                  <a:lnTo>
                    <a:pt x="403" y="0"/>
                  </a:lnTo>
                  <a:lnTo>
                    <a:pt x="403" y="16"/>
                  </a:lnTo>
                  <a:lnTo>
                    <a:pt x="0" y="249"/>
                  </a:lnTo>
                  <a:lnTo>
                    <a:pt x="0" y="232"/>
                  </a:lnTo>
                  <a:close/>
                </a:path>
              </a:pathLst>
            </a:custGeom>
            <a:solidFill>
              <a:srgbClr val="5F46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39" name="íṥľíḑè"/>
            <p:cNvSpPr/>
            <p:nvPr/>
          </p:nvSpPr>
          <p:spPr bwMode="auto">
            <a:xfrm>
              <a:off x="8105140" y="2544131"/>
              <a:ext cx="745988" cy="1248604"/>
            </a:xfrm>
            <a:custGeom>
              <a:avLst/>
              <a:gdLst>
                <a:gd name="T0" fmla="*/ 136 w 136"/>
                <a:gd name="T1" fmla="*/ 167 h 227"/>
                <a:gd name="T2" fmla="*/ 129 w 136"/>
                <a:gd name="T3" fmla="*/ 156 h 227"/>
                <a:gd name="T4" fmla="*/ 129 w 136"/>
                <a:gd name="T5" fmla="*/ 85 h 227"/>
                <a:gd name="T6" fmla="*/ 118 w 136"/>
                <a:gd name="T7" fmla="*/ 66 h 227"/>
                <a:gd name="T8" fmla="*/ 6 w 136"/>
                <a:gd name="T9" fmla="*/ 1 h 227"/>
                <a:gd name="T10" fmla="*/ 1 w 136"/>
                <a:gd name="T11" fmla="*/ 3 h 227"/>
                <a:gd name="T12" fmla="*/ 2 w 136"/>
                <a:gd name="T13" fmla="*/ 8 h 227"/>
                <a:gd name="T14" fmla="*/ 114 w 136"/>
                <a:gd name="T15" fmla="*/ 73 h 227"/>
                <a:gd name="T16" fmla="*/ 121 w 136"/>
                <a:gd name="T17" fmla="*/ 85 h 227"/>
                <a:gd name="T18" fmla="*/ 121 w 136"/>
                <a:gd name="T19" fmla="*/ 156 h 227"/>
                <a:gd name="T20" fmla="*/ 114 w 136"/>
                <a:gd name="T21" fmla="*/ 167 h 227"/>
                <a:gd name="T22" fmla="*/ 117 w 136"/>
                <a:gd name="T23" fmla="*/ 174 h 227"/>
                <a:gd name="T24" fmla="*/ 114 w 136"/>
                <a:gd name="T25" fmla="*/ 184 h 227"/>
                <a:gd name="T26" fmla="*/ 114 w 136"/>
                <a:gd name="T27" fmla="*/ 220 h 227"/>
                <a:gd name="T28" fmla="*/ 125 w 136"/>
                <a:gd name="T29" fmla="*/ 227 h 227"/>
                <a:gd name="T30" fmla="*/ 135 w 136"/>
                <a:gd name="T31" fmla="*/ 221 h 227"/>
                <a:gd name="T32" fmla="*/ 135 w 136"/>
                <a:gd name="T33" fmla="*/ 184 h 227"/>
                <a:gd name="T34" fmla="*/ 133 w 136"/>
                <a:gd name="T35" fmla="*/ 174 h 227"/>
                <a:gd name="T36" fmla="*/ 136 w 136"/>
                <a:gd name="T37" fmla="*/ 167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6" h="227">
                  <a:moveTo>
                    <a:pt x="136" y="167"/>
                  </a:moveTo>
                  <a:cubicBezTo>
                    <a:pt x="136" y="162"/>
                    <a:pt x="133" y="158"/>
                    <a:pt x="129" y="156"/>
                  </a:cubicBezTo>
                  <a:cubicBezTo>
                    <a:pt x="129" y="85"/>
                    <a:pt x="129" y="85"/>
                    <a:pt x="129" y="85"/>
                  </a:cubicBezTo>
                  <a:cubicBezTo>
                    <a:pt x="129" y="77"/>
                    <a:pt x="124" y="70"/>
                    <a:pt x="118" y="66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0"/>
                    <a:pt x="2" y="1"/>
                    <a:pt x="1" y="3"/>
                  </a:cubicBezTo>
                  <a:cubicBezTo>
                    <a:pt x="0" y="5"/>
                    <a:pt x="0" y="7"/>
                    <a:pt x="2" y="8"/>
                  </a:cubicBezTo>
                  <a:cubicBezTo>
                    <a:pt x="114" y="73"/>
                    <a:pt x="114" y="73"/>
                    <a:pt x="114" y="73"/>
                  </a:cubicBezTo>
                  <a:cubicBezTo>
                    <a:pt x="118" y="75"/>
                    <a:pt x="121" y="80"/>
                    <a:pt x="121" y="85"/>
                  </a:cubicBezTo>
                  <a:cubicBezTo>
                    <a:pt x="121" y="156"/>
                    <a:pt x="121" y="156"/>
                    <a:pt x="121" y="156"/>
                  </a:cubicBezTo>
                  <a:cubicBezTo>
                    <a:pt x="117" y="158"/>
                    <a:pt x="114" y="162"/>
                    <a:pt x="114" y="167"/>
                  </a:cubicBezTo>
                  <a:cubicBezTo>
                    <a:pt x="114" y="170"/>
                    <a:pt x="115" y="172"/>
                    <a:pt x="117" y="174"/>
                  </a:cubicBezTo>
                  <a:cubicBezTo>
                    <a:pt x="115" y="177"/>
                    <a:pt x="114" y="181"/>
                    <a:pt x="114" y="184"/>
                  </a:cubicBezTo>
                  <a:cubicBezTo>
                    <a:pt x="114" y="190"/>
                    <a:pt x="114" y="220"/>
                    <a:pt x="114" y="220"/>
                  </a:cubicBezTo>
                  <a:cubicBezTo>
                    <a:pt x="114" y="224"/>
                    <a:pt x="119" y="227"/>
                    <a:pt x="125" y="227"/>
                  </a:cubicBezTo>
                  <a:cubicBezTo>
                    <a:pt x="130" y="227"/>
                    <a:pt x="135" y="224"/>
                    <a:pt x="135" y="221"/>
                  </a:cubicBezTo>
                  <a:cubicBezTo>
                    <a:pt x="135" y="221"/>
                    <a:pt x="135" y="190"/>
                    <a:pt x="135" y="184"/>
                  </a:cubicBezTo>
                  <a:cubicBezTo>
                    <a:pt x="135" y="181"/>
                    <a:pt x="134" y="177"/>
                    <a:pt x="133" y="174"/>
                  </a:cubicBezTo>
                  <a:cubicBezTo>
                    <a:pt x="135" y="172"/>
                    <a:pt x="136" y="170"/>
                    <a:pt x="136" y="167"/>
                  </a:cubicBezTo>
                  <a:close/>
                </a:path>
              </a:pathLst>
            </a:custGeom>
            <a:solidFill>
              <a:srgbClr val="FFC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0" name="íṥḻîḋé"/>
            <p:cNvSpPr/>
            <p:nvPr/>
          </p:nvSpPr>
          <p:spPr bwMode="auto">
            <a:xfrm>
              <a:off x="7509938" y="2406573"/>
              <a:ext cx="198402" cy="251309"/>
            </a:xfrm>
            <a:custGeom>
              <a:avLst/>
              <a:gdLst>
                <a:gd name="T0" fmla="*/ 21 w 36"/>
                <a:gd name="T1" fmla="*/ 17 h 46"/>
                <a:gd name="T2" fmla="*/ 9 w 36"/>
                <a:gd name="T3" fmla="*/ 36 h 46"/>
                <a:gd name="T4" fmla="*/ 22 w 36"/>
                <a:gd name="T5" fmla="*/ 46 h 46"/>
                <a:gd name="T6" fmla="*/ 35 w 36"/>
                <a:gd name="T7" fmla="*/ 19 h 46"/>
                <a:gd name="T8" fmla="*/ 21 w 36"/>
                <a:gd name="T9" fmla="*/ 1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46">
                  <a:moveTo>
                    <a:pt x="21" y="17"/>
                  </a:moveTo>
                  <a:cubicBezTo>
                    <a:pt x="21" y="17"/>
                    <a:pt x="17" y="26"/>
                    <a:pt x="9" y="36"/>
                  </a:cubicBezTo>
                  <a:cubicBezTo>
                    <a:pt x="0" y="46"/>
                    <a:pt x="22" y="46"/>
                    <a:pt x="22" y="46"/>
                  </a:cubicBezTo>
                  <a:cubicBezTo>
                    <a:pt x="22" y="46"/>
                    <a:pt x="36" y="39"/>
                    <a:pt x="35" y="19"/>
                  </a:cubicBezTo>
                  <a:cubicBezTo>
                    <a:pt x="35" y="0"/>
                    <a:pt x="21" y="17"/>
                    <a:pt x="21" y="17"/>
                  </a:cubicBezTo>
                  <a:close/>
                </a:path>
              </a:pathLst>
            </a:custGeom>
            <a:solidFill>
              <a:srgbClr val="FFD7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1" name="iŝľíḍè"/>
            <p:cNvSpPr/>
            <p:nvPr/>
          </p:nvSpPr>
          <p:spPr bwMode="auto">
            <a:xfrm>
              <a:off x="7594589" y="2306050"/>
              <a:ext cx="256599" cy="243372"/>
            </a:xfrm>
            <a:custGeom>
              <a:avLst/>
              <a:gdLst>
                <a:gd name="T0" fmla="*/ 27 w 47"/>
                <a:gd name="T1" fmla="*/ 0 h 44"/>
                <a:gd name="T2" fmla="*/ 0 w 47"/>
                <a:gd name="T3" fmla="*/ 33 h 44"/>
                <a:gd name="T4" fmla="*/ 19 w 47"/>
                <a:gd name="T5" fmla="*/ 43 h 44"/>
                <a:gd name="T6" fmla="*/ 27 w 47"/>
                <a:gd name="T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44">
                  <a:moveTo>
                    <a:pt x="27" y="0"/>
                  </a:moveTo>
                  <a:cubicBezTo>
                    <a:pt x="27" y="0"/>
                    <a:pt x="9" y="5"/>
                    <a:pt x="0" y="33"/>
                  </a:cubicBezTo>
                  <a:cubicBezTo>
                    <a:pt x="0" y="33"/>
                    <a:pt x="7" y="44"/>
                    <a:pt x="19" y="43"/>
                  </a:cubicBezTo>
                  <a:cubicBezTo>
                    <a:pt x="19" y="43"/>
                    <a:pt x="47" y="2"/>
                    <a:pt x="27" y="0"/>
                  </a:cubicBez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2" name="íšľiďé"/>
            <p:cNvSpPr/>
            <p:nvPr/>
          </p:nvSpPr>
          <p:spPr bwMode="auto">
            <a:xfrm>
              <a:off x="7599880" y="2922417"/>
              <a:ext cx="137558" cy="66134"/>
            </a:xfrm>
            <a:custGeom>
              <a:avLst/>
              <a:gdLst>
                <a:gd name="T0" fmla="*/ 25 w 25"/>
                <a:gd name="T1" fmla="*/ 5 h 12"/>
                <a:gd name="T2" fmla="*/ 9 w 25"/>
                <a:gd name="T3" fmla="*/ 4 h 12"/>
                <a:gd name="T4" fmla="*/ 22 w 25"/>
                <a:gd name="T5" fmla="*/ 12 h 12"/>
                <a:gd name="T6" fmla="*/ 23 w 25"/>
                <a:gd name="T7" fmla="*/ 11 h 12"/>
                <a:gd name="T8" fmla="*/ 25 w 25"/>
                <a:gd name="T9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2">
                  <a:moveTo>
                    <a:pt x="25" y="5"/>
                  </a:moveTo>
                  <a:cubicBezTo>
                    <a:pt x="23" y="4"/>
                    <a:pt x="17" y="0"/>
                    <a:pt x="9" y="4"/>
                  </a:cubicBezTo>
                  <a:cubicBezTo>
                    <a:pt x="0" y="8"/>
                    <a:pt x="22" y="12"/>
                    <a:pt x="22" y="12"/>
                  </a:cubicBezTo>
                  <a:cubicBezTo>
                    <a:pt x="23" y="11"/>
                    <a:pt x="23" y="11"/>
                    <a:pt x="23" y="11"/>
                  </a:cubicBezTo>
                  <a:lnTo>
                    <a:pt x="25" y="5"/>
                  </a:lnTo>
                  <a:close/>
                </a:path>
              </a:pathLst>
            </a:custGeom>
            <a:solidFill>
              <a:srgbClr val="6353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3" name="iS1ïḋê"/>
            <p:cNvSpPr/>
            <p:nvPr/>
          </p:nvSpPr>
          <p:spPr bwMode="auto">
            <a:xfrm>
              <a:off x="7367090" y="2747824"/>
              <a:ext cx="743343" cy="203693"/>
            </a:xfrm>
            <a:custGeom>
              <a:avLst/>
              <a:gdLst>
                <a:gd name="T0" fmla="*/ 0 w 135"/>
                <a:gd name="T1" fmla="*/ 0 h 37"/>
                <a:gd name="T2" fmla="*/ 58 w 135"/>
                <a:gd name="T3" fmla="*/ 9 h 37"/>
                <a:gd name="T4" fmla="*/ 117 w 135"/>
                <a:gd name="T5" fmla="*/ 15 h 37"/>
                <a:gd name="T6" fmla="*/ 135 w 135"/>
                <a:gd name="T7" fmla="*/ 31 h 37"/>
                <a:gd name="T8" fmla="*/ 79 w 135"/>
                <a:gd name="T9" fmla="*/ 37 h 37"/>
                <a:gd name="T10" fmla="*/ 46 w 135"/>
                <a:gd name="T11" fmla="*/ 34 h 37"/>
                <a:gd name="T12" fmla="*/ 0 w 135"/>
                <a:gd name="T13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5" h="37">
                  <a:moveTo>
                    <a:pt x="0" y="0"/>
                  </a:moveTo>
                  <a:cubicBezTo>
                    <a:pt x="58" y="9"/>
                    <a:pt x="58" y="9"/>
                    <a:pt x="58" y="9"/>
                  </a:cubicBezTo>
                  <a:cubicBezTo>
                    <a:pt x="117" y="15"/>
                    <a:pt x="117" y="15"/>
                    <a:pt x="117" y="15"/>
                  </a:cubicBezTo>
                  <a:cubicBezTo>
                    <a:pt x="135" y="31"/>
                    <a:pt x="135" y="31"/>
                    <a:pt x="135" y="31"/>
                  </a:cubicBezTo>
                  <a:cubicBezTo>
                    <a:pt x="79" y="37"/>
                    <a:pt x="79" y="37"/>
                    <a:pt x="79" y="37"/>
                  </a:cubicBezTo>
                  <a:cubicBezTo>
                    <a:pt x="79" y="37"/>
                    <a:pt x="63" y="32"/>
                    <a:pt x="46" y="34"/>
                  </a:cubicBezTo>
                  <a:cubicBezTo>
                    <a:pt x="29" y="36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C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4" name="îṥḻiḍê"/>
            <p:cNvSpPr/>
            <p:nvPr/>
          </p:nvSpPr>
          <p:spPr bwMode="auto">
            <a:xfrm>
              <a:off x="7713629" y="2895963"/>
              <a:ext cx="462937" cy="164011"/>
            </a:xfrm>
            <a:custGeom>
              <a:avLst/>
              <a:gdLst>
                <a:gd name="T0" fmla="*/ 1 w 84"/>
                <a:gd name="T1" fmla="*/ 19 h 30"/>
                <a:gd name="T2" fmla="*/ 4 w 84"/>
                <a:gd name="T3" fmla="*/ 10 h 30"/>
                <a:gd name="T4" fmla="*/ 64 w 84"/>
                <a:gd name="T5" fmla="*/ 2 h 30"/>
                <a:gd name="T6" fmla="*/ 72 w 84"/>
                <a:gd name="T7" fmla="*/ 23 h 30"/>
                <a:gd name="T8" fmla="*/ 1 w 84"/>
                <a:gd name="T9" fmla="*/ 1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30">
                  <a:moveTo>
                    <a:pt x="1" y="19"/>
                  </a:moveTo>
                  <a:cubicBezTo>
                    <a:pt x="1" y="19"/>
                    <a:pt x="0" y="13"/>
                    <a:pt x="4" y="10"/>
                  </a:cubicBezTo>
                  <a:cubicBezTo>
                    <a:pt x="4" y="10"/>
                    <a:pt x="54" y="4"/>
                    <a:pt x="64" y="2"/>
                  </a:cubicBezTo>
                  <a:cubicBezTo>
                    <a:pt x="74" y="0"/>
                    <a:pt x="84" y="16"/>
                    <a:pt x="72" y="23"/>
                  </a:cubicBezTo>
                  <a:cubicBezTo>
                    <a:pt x="60" y="30"/>
                    <a:pt x="1" y="19"/>
                    <a:pt x="1" y="19"/>
                  </a:cubicBezTo>
                  <a:close/>
                </a:path>
              </a:pathLst>
            </a:custGeom>
            <a:solidFill>
              <a:srgbClr val="FFC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5" name="i$1iḋè"/>
            <p:cNvSpPr/>
            <p:nvPr/>
          </p:nvSpPr>
          <p:spPr bwMode="auto">
            <a:xfrm>
              <a:off x="7732147" y="3004421"/>
              <a:ext cx="261890" cy="132267"/>
            </a:xfrm>
            <a:custGeom>
              <a:avLst/>
              <a:gdLst>
                <a:gd name="T0" fmla="*/ 4 w 48"/>
                <a:gd name="T1" fmla="*/ 0 h 24"/>
                <a:gd name="T2" fmla="*/ 18 w 48"/>
                <a:gd name="T3" fmla="*/ 4 h 24"/>
                <a:gd name="T4" fmla="*/ 41 w 48"/>
                <a:gd name="T5" fmla="*/ 10 h 24"/>
                <a:gd name="T6" fmla="*/ 33 w 48"/>
                <a:gd name="T7" fmla="*/ 24 h 24"/>
                <a:gd name="T8" fmla="*/ 11 w 48"/>
                <a:gd name="T9" fmla="*/ 18 h 24"/>
                <a:gd name="T10" fmla="*/ 1 w 48"/>
                <a:gd name="T11" fmla="*/ 11 h 24"/>
                <a:gd name="T12" fmla="*/ 4 w 48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24">
                  <a:moveTo>
                    <a:pt x="4" y="0"/>
                  </a:moveTo>
                  <a:cubicBezTo>
                    <a:pt x="4" y="0"/>
                    <a:pt x="14" y="1"/>
                    <a:pt x="18" y="4"/>
                  </a:cubicBezTo>
                  <a:cubicBezTo>
                    <a:pt x="22" y="8"/>
                    <a:pt x="34" y="3"/>
                    <a:pt x="41" y="10"/>
                  </a:cubicBezTo>
                  <a:cubicBezTo>
                    <a:pt x="48" y="18"/>
                    <a:pt x="41" y="24"/>
                    <a:pt x="33" y="24"/>
                  </a:cubicBezTo>
                  <a:cubicBezTo>
                    <a:pt x="24" y="24"/>
                    <a:pt x="15" y="19"/>
                    <a:pt x="11" y="18"/>
                  </a:cubicBezTo>
                  <a:cubicBezTo>
                    <a:pt x="8" y="17"/>
                    <a:pt x="0" y="14"/>
                    <a:pt x="1" y="11"/>
                  </a:cubicBezTo>
                  <a:cubicBezTo>
                    <a:pt x="1" y="8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6353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6" name="íṥlïḓè"/>
            <p:cNvSpPr/>
            <p:nvPr/>
          </p:nvSpPr>
          <p:spPr bwMode="auto">
            <a:xfrm>
              <a:off x="7406769" y="2951515"/>
              <a:ext cx="230146" cy="108460"/>
            </a:xfrm>
            <a:custGeom>
              <a:avLst/>
              <a:gdLst>
                <a:gd name="T0" fmla="*/ 15 w 42"/>
                <a:gd name="T1" fmla="*/ 1 h 20"/>
                <a:gd name="T2" fmla="*/ 8 w 42"/>
                <a:gd name="T3" fmla="*/ 15 h 20"/>
                <a:gd name="T4" fmla="*/ 42 w 42"/>
                <a:gd name="T5" fmla="*/ 12 h 20"/>
                <a:gd name="T6" fmla="*/ 15 w 42"/>
                <a:gd name="T7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20">
                  <a:moveTo>
                    <a:pt x="15" y="1"/>
                  </a:moveTo>
                  <a:cubicBezTo>
                    <a:pt x="8" y="2"/>
                    <a:pt x="0" y="10"/>
                    <a:pt x="8" y="15"/>
                  </a:cubicBezTo>
                  <a:cubicBezTo>
                    <a:pt x="16" y="20"/>
                    <a:pt x="42" y="12"/>
                    <a:pt x="42" y="12"/>
                  </a:cubicBezTo>
                  <a:cubicBezTo>
                    <a:pt x="42" y="12"/>
                    <a:pt x="22" y="0"/>
                    <a:pt x="15" y="1"/>
                  </a:cubicBezTo>
                  <a:close/>
                </a:path>
              </a:pathLst>
            </a:custGeom>
            <a:solidFill>
              <a:srgbClr val="6353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7" name="îṩľiḍe"/>
            <p:cNvSpPr/>
            <p:nvPr/>
          </p:nvSpPr>
          <p:spPr bwMode="auto">
            <a:xfrm>
              <a:off x="7658078" y="2253143"/>
              <a:ext cx="436483" cy="663983"/>
            </a:xfrm>
            <a:custGeom>
              <a:avLst/>
              <a:gdLst>
                <a:gd name="T0" fmla="*/ 40 w 79"/>
                <a:gd name="T1" fmla="*/ 7 h 121"/>
                <a:gd name="T2" fmla="*/ 4 w 79"/>
                <a:gd name="T3" fmla="*/ 31 h 121"/>
                <a:gd name="T4" fmla="*/ 11 w 79"/>
                <a:gd name="T5" fmla="*/ 56 h 121"/>
                <a:gd name="T6" fmla="*/ 5 w 79"/>
                <a:gd name="T7" fmla="*/ 99 h 121"/>
                <a:gd name="T8" fmla="*/ 64 w 79"/>
                <a:gd name="T9" fmla="*/ 105 h 121"/>
                <a:gd name="T10" fmla="*/ 75 w 79"/>
                <a:gd name="T11" fmla="*/ 38 h 121"/>
                <a:gd name="T12" fmla="*/ 40 w 79"/>
                <a:gd name="T13" fmla="*/ 7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21">
                  <a:moveTo>
                    <a:pt x="40" y="7"/>
                  </a:moveTo>
                  <a:cubicBezTo>
                    <a:pt x="30" y="7"/>
                    <a:pt x="11" y="0"/>
                    <a:pt x="4" y="31"/>
                  </a:cubicBezTo>
                  <a:cubicBezTo>
                    <a:pt x="0" y="51"/>
                    <a:pt x="11" y="56"/>
                    <a:pt x="11" y="56"/>
                  </a:cubicBezTo>
                  <a:cubicBezTo>
                    <a:pt x="14" y="64"/>
                    <a:pt x="6" y="92"/>
                    <a:pt x="5" y="99"/>
                  </a:cubicBezTo>
                  <a:cubicBezTo>
                    <a:pt x="4" y="106"/>
                    <a:pt x="43" y="121"/>
                    <a:pt x="64" y="105"/>
                  </a:cubicBezTo>
                  <a:cubicBezTo>
                    <a:pt x="58" y="66"/>
                    <a:pt x="76" y="53"/>
                    <a:pt x="75" y="38"/>
                  </a:cubicBezTo>
                  <a:cubicBezTo>
                    <a:pt x="76" y="31"/>
                    <a:pt x="79" y="16"/>
                    <a:pt x="40" y="7"/>
                  </a:cubicBezTo>
                  <a:close/>
                </a:path>
              </a:pathLst>
            </a:custGeom>
            <a:solidFill>
              <a:srgbClr val="89B7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8" name="iṡļîdé"/>
            <p:cNvSpPr/>
            <p:nvPr/>
          </p:nvSpPr>
          <p:spPr bwMode="auto">
            <a:xfrm>
              <a:off x="7803571" y="2120876"/>
              <a:ext cx="113751" cy="251309"/>
            </a:xfrm>
            <a:custGeom>
              <a:avLst/>
              <a:gdLst>
                <a:gd name="T0" fmla="*/ 0 w 21"/>
                <a:gd name="T1" fmla="*/ 25 h 46"/>
                <a:gd name="T2" fmla="*/ 0 w 21"/>
                <a:gd name="T3" fmla="*/ 39 h 46"/>
                <a:gd name="T4" fmla="*/ 21 w 21"/>
                <a:gd name="T5" fmla="*/ 34 h 46"/>
                <a:gd name="T6" fmla="*/ 21 w 21"/>
                <a:gd name="T7" fmla="*/ 0 h 46"/>
                <a:gd name="T8" fmla="*/ 0 w 21"/>
                <a:gd name="T9" fmla="*/ 0 h 46"/>
                <a:gd name="T10" fmla="*/ 0 w 21"/>
                <a:gd name="T11" fmla="*/ 2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6">
                  <a:moveTo>
                    <a:pt x="0" y="25"/>
                  </a:moveTo>
                  <a:cubicBezTo>
                    <a:pt x="0" y="25"/>
                    <a:pt x="0" y="35"/>
                    <a:pt x="0" y="39"/>
                  </a:cubicBezTo>
                  <a:cubicBezTo>
                    <a:pt x="0" y="42"/>
                    <a:pt x="21" y="46"/>
                    <a:pt x="21" y="34"/>
                  </a:cubicBezTo>
                  <a:cubicBezTo>
                    <a:pt x="21" y="22"/>
                    <a:pt x="21" y="0"/>
                    <a:pt x="2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FFD7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49" name="íṩľïḓé"/>
            <p:cNvSpPr/>
            <p:nvPr/>
          </p:nvSpPr>
          <p:spPr bwMode="auto">
            <a:xfrm>
              <a:off x="7737438" y="1972736"/>
              <a:ext cx="195756" cy="301569"/>
            </a:xfrm>
            <a:custGeom>
              <a:avLst/>
              <a:gdLst>
                <a:gd name="T0" fmla="*/ 11 w 36"/>
                <a:gd name="T1" fmla="*/ 6 h 55"/>
                <a:gd name="T2" fmla="*/ 1 w 36"/>
                <a:gd name="T3" fmla="*/ 21 h 55"/>
                <a:gd name="T4" fmla="*/ 5 w 36"/>
                <a:gd name="T5" fmla="*/ 50 h 55"/>
                <a:gd name="T6" fmla="*/ 25 w 36"/>
                <a:gd name="T7" fmla="*/ 47 h 55"/>
                <a:gd name="T8" fmla="*/ 35 w 36"/>
                <a:gd name="T9" fmla="*/ 27 h 55"/>
                <a:gd name="T10" fmla="*/ 25 w 36"/>
                <a:gd name="T11" fmla="*/ 3 h 55"/>
                <a:gd name="T12" fmla="*/ 11 w 36"/>
                <a:gd name="T13" fmla="*/ 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55">
                  <a:moveTo>
                    <a:pt x="11" y="6"/>
                  </a:moveTo>
                  <a:cubicBezTo>
                    <a:pt x="11" y="6"/>
                    <a:pt x="1" y="10"/>
                    <a:pt x="1" y="21"/>
                  </a:cubicBezTo>
                  <a:cubicBezTo>
                    <a:pt x="1" y="32"/>
                    <a:pt x="0" y="48"/>
                    <a:pt x="5" y="50"/>
                  </a:cubicBezTo>
                  <a:cubicBezTo>
                    <a:pt x="8" y="52"/>
                    <a:pt x="17" y="55"/>
                    <a:pt x="25" y="47"/>
                  </a:cubicBezTo>
                  <a:cubicBezTo>
                    <a:pt x="33" y="39"/>
                    <a:pt x="35" y="34"/>
                    <a:pt x="35" y="27"/>
                  </a:cubicBezTo>
                  <a:cubicBezTo>
                    <a:pt x="35" y="19"/>
                    <a:pt x="36" y="6"/>
                    <a:pt x="25" y="3"/>
                  </a:cubicBezTo>
                  <a:cubicBezTo>
                    <a:pt x="14" y="0"/>
                    <a:pt x="11" y="6"/>
                    <a:pt x="11" y="6"/>
                  </a:cubicBezTo>
                  <a:close/>
                </a:path>
              </a:pathLst>
            </a:custGeom>
            <a:solidFill>
              <a:srgbClr val="FFD7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0" name="ïslíḋè"/>
            <p:cNvSpPr/>
            <p:nvPr/>
          </p:nvSpPr>
          <p:spPr bwMode="auto">
            <a:xfrm>
              <a:off x="7724211" y="1927766"/>
              <a:ext cx="275116" cy="296279"/>
            </a:xfrm>
            <a:custGeom>
              <a:avLst/>
              <a:gdLst>
                <a:gd name="T0" fmla="*/ 32 w 50"/>
                <a:gd name="T1" fmla="*/ 33 h 54"/>
                <a:gd name="T2" fmla="*/ 16 w 50"/>
                <a:gd name="T3" fmla="*/ 20 h 54"/>
                <a:gd name="T4" fmla="*/ 3 w 50"/>
                <a:gd name="T5" fmla="*/ 29 h 54"/>
                <a:gd name="T6" fmla="*/ 10 w 50"/>
                <a:gd name="T7" fmla="*/ 7 h 54"/>
                <a:gd name="T8" fmla="*/ 47 w 50"/>
                <a:gd name="T9" fmla="*/ 18 h 54"/>
                <a:gd name="T10" fmla="*/ 35 w 50"/>
                <a:gd name="T11" fmla="*/ 54 h 54"/>
                <a:gd name="T12" fmla="*/ 33 w 50"/>
                <a:gd name="T13" fmla="*/ 42 h 54"/>
                <a:gd name="T14" fmla="*/ 32 w 50"/>
                <a:gd name="T15" fmla="*/ 3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54">
                  <a:moveTo>
                    <a:pt x="32" y="33"/>
                  </a:moveTo>
                  <a:cubicBezTo>
                    <a:pt x="32" y="33"/>
                    <a:pt x="17" y="31"/>
                    <a:pt x="16" y="20"/>
                  </a:cubicBezTo>
                  <a:cubicBezTo>
                    <a:pt x="16" y="20"/>
                    <a:pt x="11" y="29"/>
                    <a:pt x="3" y="29"/>
                  </a:cubicBezTo>
                  <a:cubicBezTo>
                    <a:pt x="3" y="29"/>
                    <a:pt x="0" y="15"/>
                    <a:pt x="10" y="7"/>
                  </a:cubicBezTo>
                  <a:cubicBezTo>
                    <a:pt x="20" y="0"/>
                    <a:pt x="44" y="3"/>
                    <a:pt x="47" y="18"/>
                  </a:cubicBezTo>
                  <a:cubicBezTo>
                    <a:pt x="50" y="34"/>
                    <a:pt x="46" y="46"/>
                    <a:pt x="35" y="54"/>
                  </a:cubicBezTo>
                  <a:cubicBezTo>
                    <a:pt x="35" y="54"/>
                    <a:pt x="36" y="42"/>
                    <a:pt x="33" y="42"/>
                  </a:cubicBezTo>
                  <a:cubicBezTo>
                    <a:pt x="29" y="43"/>
                    <a:pt x="32" y="33"/>
                    <a:pt x="32" y="33"/>
                  </a:cubicBez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1" name="í$ļiḑè"/>
            <p:cNvSpPr/>
            <p:nvPr/>
          </p:nvSpPr>
          <p:spPr bwMode="auto">
            <a:xfrm>
              <a:off x="7203078" y="2692271"/>
              <a:ext cx="566104" cy="378285"/>
            </a:xfrm>
            <a:custGeom>
              <a:avLst/>
              <a:gdLst>
                <a:gd name="T0" fmla="*/ 100 w 103"/>
                <a:gd name="T1" fmla="*/ 57 h 69"/>
                <a:gd name="T2" fmla="*/ 97 w 103"/>
                <a:gd name="T3" fmla="*/ 69 h 69"/>
                <a:gd name="T4" fmla="*/ 15 w 103"/>
                <a:gd name="T5" fmla="*/ 31 h 69"/>
                <a:gd name="T6" fmla="*/ 40 w 103"/>
                <a:gd name="T7" fmla="*/ 14 h 69"/>
                <a:gd name="T8" fmla="*/ 100 w 103"/>
                <a:gd name="T9" fmla="*/ 5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69">
                  <a:moveTo>
                    <a:pt x="100" y="57"/>
                  </a:moveTo>
                  <a:cubicBezTo>
                    <a:pt x="100" y="57"/>
                    <a:pt x="103" y="66"/>
                    <a:pt x="97" y="69"/>
                  </a:cubicBezTo>
                  <a:cubicBezTo>
                    <a:pt x="97" y="69"/>
                    <a:pt x="30" y="40"/>
                    <a:pt x="15" y="31"/>
                  </a:cubicBezTo>
                  <a:cubicBezTo>
                    <a:pt x="0" y="23"/>
                    <a:pt x="16" y="0"/>
                    <a:pt x="40" y="14"/>
                  </a:cubicBezTo>
                  <a:cubicBezTo>
                    <a:pt x="64" y="28"/>
                    <a:pt x="100" y="57"/>
                    <a:pt x="100" y="57"/>
                  </a:cubicBezTo>
                  <a:close/>
                </a:path>
              </a:pathLst>
            </a:custGeom>
            <a:solidFill>
              <a:srgbClr val="FFC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2" name="íṡlîḋê"/>
            <p:cNvSpPr/>
            <p:nvPr/>
          </p:nvSpPr>
          <p:spPr bwMode="auto">
            <a:xfrm>
              <a:off x="7867059" y="2086487"/>
              <a:ext cx="95232" cy="95232"/>
            </a:xfrm>
            <a:custGeom>
              <a:avLst/>
              <a:gdLst>
                <a:gd name="T0" fmla="*/ 4 w 17"/>
                <a:gd name="T1" fmla="*/ 6 h 17"/>
                <a:gd name="T2" fmla="*/ 5 w 17"/>
                <a:gd name="T3" fmla="*/ 15 h 17"/>
                <a:gd name="T4" fmla="*/ 0 w 17"/>
                <a:gd name="T5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17">
                  <a:moveTo>
                    <a:pt x="4" y="6"/>
                  </a:moveTo>
                  <a:cubicBezTo>
                    <a:pt x="9" y="0"/>
                    <a:pt x="17" y="6"/>
                    <a:pt x="5" y="15"/>
                  </a:cubicBezTo>
                  <a:cubicBezTo>
                    <a:pt x="1" y="17"/>
                    <a:pt x="0" y="15"/>
                    <a:pt x="0" y="15"/>
                  </a:cubicBezTo>
                </a:path>
              </a:pathLst>
            </a:custGeom>
            <a:solidFill>
              <a:srgbClr val="FFD7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3" name="îṥ1îďe"/>
            <p:cNvSpPr/>
            <p:nvPr/>
          </p:nvSpPr>
          <p:spPr bwMode="auto">
            <a:xfrm>
              <a:off x="7599880" y="2575875"/>
              <a:ext cx="280407" cy="320088"/>
            </a:xfrm>
            <a:custGeom>
              <a:avLst/>
              <a:gdLst>
                <a:gd name="T0" fmla="*/ 2 w 106"/>
                <a:gd name="T1" fmla="*/ 104 h 121"/>
                <a:gd name="T2" fmla="*/ 0 w 106"/>
                <a:gd name="T3" fmla="*/ 0 h 121"/>
                <a:gd name="T4" fmla="*/ 106 w 106"/>
                <a:gd name="T5" fmla="*/ 15 h 121"/>
                <a:gd name="T6" fmla="*/ 106 w 106"/>
                <a:gd name="T7" fmla="*/ 121 h 121"/>
                <a:gd name="T8" fmla="*/ 2 w 106"/>
                <a:gd name="T9" fmla="*/ 104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21">
                  <a:moveTo>
                    <a:pt x="2" y="104"/>
                  </a:moveTo>
                  <a:lnTo>
                    <a:pt x="0" y="0"/>
                  </a:lnTo>
                  <a:lnTo>
                    <a:pt x="106" y="15"/>
                  </a:lnTo>
                  <a:lnTo>
                    <a:pt x="106" y="121"/>
                  </a:lnTo>
                  <a:lnTo>
                    <a:pt x="2" y="104"/>
                  </a:lnTo>
                  <a:close/>
                </a:path>
              </a:pathLst>
            </a:custGeom>
            <a:solidFill>
              <a:srgbClr val="FF61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4" name="íṩ1íďê"/>
            <p:cNvSpPr/>
            <p:nvPr/>
          </p:nvSpPr>
          <p:spPr bwMode="auto">
            <a:xfrm>
              <a:off x="7494066" y="2433027"/>
              <a:ext cx="111105" cy="417965"/>
            </a:xfrm>
            <a:custGeom>
              <a:avLst/>
              <a:gdLst>
                <a:gd name="T0" fmla="*/ 40 w 42"/>
                <a:gd name="T1" fmla="*/ 54 h 158"/>
                <a:gd name="T2" fmla="*/ 0 w 42"/>
                <a:gd name="T3" fmla="*/ 0 h 158"/>
                <a:gd name="T4" fmla="*/ 2 w 42"/>
                <a:gd name="T5" fmla="*/ 106 h 158"/>
                <a:gd name="T6" fmla="*/ 42 w 42"/>
                <a:gd name="T7" fmla="*/ 158 h 158"/>
                <a:gd name="T8" fmla="*/ 40 w 42"/>
                <a:gd name="T9" fmla="*/ 54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58">
                  <a:moveTo>
                    <a:pt x="40" y="54"/>
                  </a:moveTo>
                  <a:lnTo>
                    <a:pt x="0" y="0"/>
                  </a:lnTo>
                  <a:lnTo>
                    <a:pt x="2" y="106"/>
                  </a:lnTo>
                  <a:lnTo>
                    <a:pt x="42" y="158"/>
                  </a:lnTo>
                  <a:lnTo>
                    <a:pt x="40" y="54"/>
                  </a:lnTo>
                  <a:close/>
                </a:path>
              </a:pathLst>
            </a:custGeom>
            <a:solidFill>
              <a:srgbClr val="FF61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5" name="ïṩḷîdé"/>
            <p:cNvSpPr/>
            <p:nvPr/>
          </p:nvSpPr>
          <p:spPr bwMode="auto">
            <a:xfrm>
              <a:off x="7814152" y="2427736"/>
              <a:ext cx="306860" cy="391511"/>
            </a:xfrm>
            <a:custGeom>
              <a:avLst/>
              <a:gdLst>
                <a:gd name="T0" fmla="*/ 54 w 56"/>
                <a:gd name="T1" fmla="*/ 22 h 71"/>
                <a:gd name="T2" fmla="*/ 35 w 56"/>
                <a:gd name="T3" fmla="*/ 23 h 71"/>
                <a:gd name="T4" fmla="*/ 18 w 56"/>
                <a:gd name="T5" fmla="*/ 57 h 71"/>
                <a:gd name="T6" fmla="*/ 14 w 56"/>
                <a:gd name="T7" fmla="*/ 55 h 71"/>
                <a:gd name="T8" fmla="*/ 10 w 56"/>
                <a:gd name="T9" fmla="*/ 57 h 71"/>
                <a:gd name="T10" fmla="*/ 0 w 56"/>
                <a:gd name="T11" fmla="*/ 64 h 71"/>
                <a:gd name="T12" fmla="*/ 10 w 56"/>
                <a:gd name="T13" fmla="*/ 71 h 71"/>
                <a:gd name="T14" fmla="*/ 19 w 56"/>
                <a:gd name="T15" fmla="*/ 68 h 71"/>
                <a:gd name="T16" fmla="*/ 54 w 56"/>
                <a:gd name="T17" fmla="*/ 2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71">
                  <a:moveTo>
                    <a:pt x="54" y="22"/>
                  </a:moveTo>
                  <a:cubicBezTo>
                    <a:pt x="54" y="22"/>
                    <a:pt x="33" y="0"/>
                    <a:pt x="35" y="23"/>
                  </a:cubicBezTo>
                  <a:cubicBezTo>
                    <a:pt x="45" y="38"/>
                    <a:pt x="30" y="50"/>
                    <a:pt x="18" y="57"/>
                  </a:cubicBezTo>
                  <a:cubicBezTo>
                    <a:pt x="17" y="56"/>
                    <a:pt x="16" y="55"/>
                    <a:pt x="14" y="55"/>
                  </a:cubicBezTo>
                  <a:cubicBezTo>
                    <a:pt x="12" y="55"/>
                    <a:pt x="11" y="56"/>
                    <a:pt x="10" y="57"/>
                  </a:cubicBezTo>
                  <a:cubicBezTo>
                    <a:pt x="4" y="57"/>
                    <a:pt x="0" y="60"/>
                    <a:pt x="0" y="64"/>
                  </a:cubicBezTo>
                  <a:cubicBezTo>
                    <a:pt x="0" y="68"/>
                    <a:pt x="4" y="71"/>
                    <a:pt x="10" y="71"/>
                  </a:cubicBezTo>
                  <a:cubicBezTo>
                    <a:pt x="14" y="71"/>
                    <a:pt x="17" y="70"/>
                    <a:pt x="19" y="68"/>
                  </a:cubicBezTo>
                  <a:cubicBezTo>
                    <a:pt x="42" y="63"/>
                    <a:pt x="56" y="49"/>
                    <a:pt x="54" y="22"/>
                  </a:cubicBezTo>
                  <a:close/>
                </a:path>
              </a:pathLst>
            </a:custGeom>
            <a:solidFill>
              <a:srgbClr val="FFD7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6" name="i$liďè"/>
            <p:cNvSpPr/>
            <p:nvPr/>
          </p:nvSpPr>
          <p:spPr bwMode="auto">
            <a:xfrm>
              <a:off x="7951710" y="2356312"/>
              <a:ext cx="169302" cy="253953"/>
            </a:xfrm>
            <a:custGeom>
              <a:avLst/>
              <a:gdLst>
                <a:gd name="T0" fmla="*/ 15 w 31"/>
                <a:gd name="T1" fmla="*/ 1 h 46"/>
                <a:gd name="T2" fmla="*/ 31 w 31"/>
                <a:gd name="T3" fmla="*/ 39 h 46"/>
                <a:gd name="T4" fmla="*/ 4 w 31"/>
                <a:gd name="T5" fmla="*/ 42 h 46"/>
                <a:gd name="T6" fmla="*/ 15 w 31"/>
                <a:gd name="T7" fmla="*/ 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46">
                  <a:moveTo>
                    <a:pt x="15" y="1"/>
                  </a:moveTo>
                  <a:cubicBezTo>
                    <a:pt x="19" y="0"/>
                    <a:pt x="31" y="12"/>
                    <a:pt x="31" y="39"/>
                  </a:cubicBezTo>
                  <a:cubicBezTo>
                    <a:pt x="27" y="43"/>
                    <a:pt x="18" y="46"/>
                    <a:pt x="4" y="42"/>
                  </a:cubicBezTo>
                  <a:cubicBezTo>
                    <a:pt x="4" y="42"/>
                    <a:pt x="0" y="4"/>
                    <a:pt x="15" y="1"/>
                  </a:cubicBez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7" name="îSḷiḋé"/>
            <p:cNvSpPr/>
            <p:nvPr/>
          </p:nvSpPr>
          <p:spPr bwMode="auto">
            <a:xfrm>
              <a:off x="7835315" y="1866923"/>
              <a:ext cx="198402" cy="177239"/>
            </a:xfrm>
            <a:custGeom>
              <a:avLst/>
              <a:gdLst>
                <a:gd name="T0" fmla="*/ 32 w 36"/>
                <a:gd name="T1" fmla="*/ 25 h 32"/>
                <a:gd name="T2" fmla="*/ 11 w 36"/>
                <a:gd name="T3" fmla="*/ 27 h 32"/>
                <a:gd name="T4" fmla="*/ 4 w 36"/>
                <a:gd name="T5" fmla="*/ 7 h 32"/>
                <a:gd name="T6" fmla="*/ 25 w 36"/>
                <a:gd name="T7" fmla="*/ 5 h 32"/>
                <a:gd name="T8" fmla="*/ 32 w 36"/>
                <a:gd name="T9" fmla="*/ 2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2">
                  <a:moveTo>
                    <a:pt x="32" y="25"/>
                  </a:moveTo>
                  <a:cubicBezTo>
                    <a:pt x="28" y="31"/>
                    <a:pt x="18" y="32"/>
                    <a:pt x="11" y="27"/>
                  </a:cubicBezTo>
                  <a:cubicBezTo>
                    <a:pt x="3" y="23"/>
                    <a:pt x="0" y="14"/>
                    <a:pt x="4" y="7"/>
                  </a:cubicBezTo>
                  <a:cubicBezTo>
                    <a:pt x="8" y="1"/>
                    <a:pt x="18" y="0"/>
                    <a:pt x="25" y="5"/>
                  </a:cubicBezTo>
                  <a:cubicBezTo>
                    <a:pt x="33" y="10"/>
                    <a:pt x="36" y="19"/>
                    <a:pt x="32" y="25"/>
                  </a:cubicBez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8" name="íŝlîḍe"/>
            <p:cNvSpPr/>
            <p:nvPr/>
          </p:nvSpPr>
          <p:spPr bwMode="auto">
            <a:xfrm>
              <a:off x="5449212" y="2657882"/>
              <a:ext cx="177239" cy="161367"/>
            </a:xfrm>
            <a:custGeom>
              <a:avLst/>
              <a:gdLst>
                <a:gd name="T0" fmla="*/ 31 w 32"/>
                <a:gd name="T1" fmla="*/ 6 h 29"/>
                <a:gd name="T2" fmla="*/ 27 w 32"/>
                <a:gd name="T3" fmla="*/ 15 h 29"/>
                <a:gd name="T4" fmla="*/ 4 w 32"/>
                <a:gd name="T5" fmla="*/ 25 h 29"/>
                <a:gd name="T6" fmla="*/ 17 w 32"/>
                <a:gd name="T7" fmla="*/ 5 h 29"/>
                <a:gd name="T8" fmla="*/ 31 w 32"/>
                <a:gd name="T9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9">
                  <a:moveTo>
                    <a:pt x="31" y="6"/>
                  </a:moveTo>
                  <a:cubicBezTo>
                    <a:pt x="31" y="10"/>
                    <a:pt x="32" y="12"/>
                    <a:pt x="27" y="15"/>
                  </a:cubicBezTo>
                  <a:cubicBezTo>
                    <a:pt x="22" y="18"/>
                    <a:pt x="10" y="29"/>
                    <a:pt x="4" y="25"/>
                  </a:cubicBezTo>
                  <a:cubicBezTo>
                    <a:pt x="0" y="23"/>
                    <a:pt x="12" y="10"/>
                    <a:pt x="17" y="5"/>
                  </a:cubicBezTo>
                  <a:cubicBezTo>
                    <a:pt x="22" y="0"/>
                    <a:pt x="31" y="6"/>
                    <a:pt x="31" y="6"/>
                  </a:cubicBezTo>
                  <a:close/>
                </a:path>
              </a:pathLst>
            </a:custGeom>
            <a:solidFill>
              <a:srgbClr val="005D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59" name="î$1idé"/>
            <p:cNvSpPr/>
            <p:nvPr/>
          </p:nvSpPr>
          <p:spPr bwMode="auto">
            <a:xfrm>
              <a:off x="5520637" y="2724015"/>
              <a:ext cx="164011" cy="142849"/>
            </a:xfrm>
            <a:custGeom>
              <a:avLst/>
              <a:gdLst>
                <a:gd name="T0" fmla="*/ 29 w 30"/>
                <a:gd name="T1" fmla="*/ 3 h 26"/>
                <a:gd name="T2" fmla="*/ 25 w 30"/>
                <a:gd name="T3" fmla="*/ 13 h 26"/>
                <a:gd name="T4" fmla="*/ 4 w 30"/>
                <a:gd name="T5" fmla="*/ 23 h 26"/>
                <a:gd name="T6" fmla="*/ 16 w 30"/>
                <a:gd name="T7" fmla="*/ 3 h 26"/>
                <a:gd name="T8" fmla="*/ 29 w 30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6">
                  <a:moveTo>
                    <a:pt x="29" y="3"/>
                  </a:moveTo>
                  <a:cubicBezTo>
                    <a:pt x="29" y="8"/>
                    <a:pt x="30" y="10"/>
                    <a:pt x="25" y="13"/>
                  </a:cubicBezTo>
                  <a:cubicBezTo>
                    <a:pt x="21" y="16"/>
                    <a:pt x="8" y="26"/>
                    <a:pt x="4" y="23"/>
                  </a:cubicBezTo>
                  <a:cubicBezTo>
                    <a:pt x="0" y="21"/>
                    <a:pt x="9" y="5"/>
                    <a:pt x="16" y="3"/>
                  </a:cubicBezTo>
                  <a:cubicBezTo>
                    <a:pt x="22" y="0"/>
                    <a:pt x="29" y="3"/>
                    <a:pt x="29" y="3"/>
                  </a:cubicBezTo>
                  <a:close/>
                </a:path>
              </a:pathLst>
            </a:custGeom>
            <a:solidFill>
              <a:srgbClr val="005D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0" name="išlïde"/>
            <p:cNvSpPr/>
            <p:nvPr/>
          </p:nvSpPr>
          <p:spPr bwMode="auto">
            <a:xfrm>
              <a:off x="5515347" y="2086487"/>
              <a:ext cx="423255" cy="642820"/>
            </a:xfrm>
            <a:custGeom>
              <a:avLst/>
              <a:gdLst>
                <a:gd name="T0" fmla="*/ 66 w 77"/>
                <a:gd name="T1" fmla="*/ 6 h 117"/>
                <a:gd name="T2" fmla="*/ 24 w 77"/>
                <a:gd name="T3" fmla="*/ 48 h 117"/>
                <a:gd name="T4" fmla="*/ 17 w 77"/>
                <a:gd name="T5" fmla="*/ 112 h 117"/>
                <a:gd name="T6" fmla="*/ 2 w 77"/>
                <a:gd name="T7" fmla="*/ 111 h 117"/>
                <a:gd name="T8" fmla="*/ 3 w 77"/>
                <a:gd name="T9" fmla="*/ 37 h 117"/>
                <a:gd name="T10" fmla="*/ 43 w 77"/>
                <a:gd name="T11" fmla="*/ 0 h 117"/>
                <a:gd name="T12" fmla="*/ 66 w 77"/>
                <a:gd name="T13" fmla="*/ 6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117">
                  <a:moveTo>
                    <a:pt x="66" y="6"/>
                  </a:moveTo>
                  <a:cubicBezTo>
                    <a:pt x="77" y="29"/>
                    <a:pt x="33" y="34"/>
                    <a:pt x="24" y="48"/>
                  </a:cubicBezTo>
                  <a:cubicBezTo>
                    <a:pt x="14" y="62"/>
                    <a:pt x="19" y="103"/>
                    <a:pt x="17" y="112"/>
                  </a:cubicBezTo>
                  <a:cubicBezTo>
                    <a:pt x="15" y="117"/>
                    <a:pt x="2" y="117"/>
                    <a:pt x="2" y="111"/>
                  </a:cubicBezTo>
                  <a:cubicBezTo>
                    <a:pt x="2" y="98"/>
                    <a:pt x="0" y="52"/>
                    <a:pt x="3" y="37"/>
                  </a:cubicBezTo>
                  <a:cubicBezTo>
                    <a:pt x="5" y="23"/>
                    <a:pt x="43" y="0"/>
                    <a:pt x="43" y="0"/>
                  </a:cubicBezTo>
                  <a:lnTo>
                    <a:pt x="66" y="6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1" name="îşľîḍe"/>
            <p:cNvSpPr/>
            <p:nvPr/>
          </p:nvSpPr>
          <p:spPr bwMode="auto">
            <a:xfrm>
              <a:off x="5597352" y="2120876"/>
              <a:ext cx="417965" cy="648111"/>
            </a:xfrm>
            <a:custGeom>
              <a:avLst/>
              <a:gdLst>
                <a:gd name="T0" fmla="*/ 66 w 76"/>
                <a:gd name="T1" fmla="*/ 6 h 118"/>
                <a:gd name="T2" fmla="*/ 23 w 76"/>
                <a:gd name="T3" fmla="*/ 47 h 118"/>
                <a:gd name="T4" fmla="*/ 15 w 76"/>
                <a:gd name="T5" fmla="*/ 113 h 118"/>
                <a:gd name="T6" fmla="*/ 1 w 76"/>
                <a:gd name="T7" fmla="*/ 112 h 118"/>
                <a:gd name="T8" fmla="*/ 2 w 76"/>
                <a:gd name="T9" fmla="*/ 37 h 118"/>
                <a:gd name="T10" fmla="*/ 42 w 76"/>
                <a:gd name="T11" fmla="*/ 0 h 118"/>
                <a:gd name="T12" fmla="*/ 66 w 76"/>
                <a:gd name="T13" fmla="*/ 6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118">
                  <a:moveTo>
                    <a:pt x="66" y="6"/>
                  </a:moveTo>
                  <a:cubicBezTo>
                    <a:pt x="76" y="28"/>
                    <a:pt x="32" y="33"/>
                    <a:pt x="23" y="47"/>
                  </a:cubicBezTo>
                  <a:cubicBezTo>
                    <a:pt x="14" y="61"/>
                    <a:pt x="18" y="104"/>
                    <a:pt x="15" y="113"/>
                  </a:cubicBezTo>
                  <a:cubicBezTo>
                    <a:pt x="14" y="118"/>
                    <a:pt x="1" y="118"/>
                    <a:pt x="1" y="112"/>
                  </a:cubicBezTo>
                  <a:cubicBezTo>
                    <a:pt x="1" y="99"/>
                    <a:pt x="0" y="51"/>
                    <a:pt x="2" y="37"/>
                  </a:cubicBezTo>
                  <a:cubicBezTo>
                    <a:pt x="5" y="23"/>
                    <a:pt x="42" y="0"/>
                    <a:pt x="42" y="0"/>
                  </a:cubicBezTo>
                  <a:lnTo>
                    <a:pt x="66" y="6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2" name="îṡḷïdê"/>
            <p:cNvSpPr/>
            <p:nvPr/>
          </p:nvSpPr>
          <p:spPr bwMode="auto">
            <a:xfrm>
              <a:off x="5465084" y="1663232"/>
              <a:ext cx="325378" cy="402093"/>
            </a:xfrm>
            <a:custGeom>
              <a:avLst/>
              <a:gdLst>
                <a:gd name="T0" fmla="*/ 59 w 59"/>
                <a:gd name="T1" fmla="*/ 3 h 73"/>
                <a:gd name="T2" fmla="*/ 45 w 59"/>
                <a:gd name="T3" fmla="*/ 8 h 73"/>
                <a:gd name="T4" fmla="*/ 40 w 59"/>
                <a:gd name="T5" fmla="*/ 43 h 73"/>
                <a:gd name="T6" fmla="*/ 0 w 59"/>
                <a:gd name="T7" fmla="*/ 68 h 73"/>
                <a:gd name="T8" fmla="*/ 10 w 59"/>
                <a:gd name="T9" fmla="*/ 73 h 73"/>
                <a:gd name="T10" fmla="*/ 47 w 59"/>
                <a:gd name="T11" fmla="*/ 52 h 73"/>
                <a:gd name="T12" fmla="*/ 52 w 59"/>
                <a:gd name="T13" fmla="*/ 39 h 73"/>
                <a:gd name="T14" fmla="*/ 59 w 59"/>
                <a:gd name="T15" fmla="*/ 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" h="73">
                  <a:moveTo>
                    <a:pt x="59" y="3"/>
                  </a:moveTo>
                  <a:cubicBezTo>
                    <a:pt x="56" y="0"/>
                    <a:pt x="48" y="1"/>
                    <a:pt x="45" y="8"/>
                  </a:cubicBezTo>
                  <a:cubicBezTo>
                    <a:pt x="41" y="14"/>
                    <a:pt x="40" y="39"/>
                    <a:pt x="40" y="43"/>
                  </a:cubicBezTo>
                  <a:cubicBezTo>
                    <a:pt x="39" y="47"/>
                    <a:pt x="0" y="68"/>
                    <a:pt x="0" y="68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43" y="56"/>
                    <a:pt x="47" y="52"/>
                  </a:cubicBezTo>
                  <a:cubicBezTo>
                    <a:pt x="51" y="49"/>
                    <a:pt x="52" y="39"/>
                    <a:pt x="52" y="39"/>
                  </a:cubicBezTo>
                  <a:lnTo>
                    <a:pt x="59" y="3"/>
                  </a:lnTo>
                  <a:close/>
                </a:path>
              </a:pathLst>
            </a:custGeom>
            <a:solidFill>
              <a:srgbClr val="FF9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3" name="í$líde"/>
            <p:cNvSpPr/>
            <p:nvPr/>
          </p:nvSpPr>
          <p:spPr bwMode="auto">
            <a:xfrm>
              <a:off x="5684649" y="1657941"/>
              <a:ext cx="309506" cy="560813"/>
            </a:xfrm>
            <a:custGeom>
              <a:avLst/>
              <a:gdLst>
                <a:gd name="T0" fmla="*/ 39 w 56"/>
                <a:gd name="T1" fmla="*/ 4 h 102"/>
                <a:gd name="T2" fmla="*/ 54 w 56"/>
                <a:gd name="T3" fmla="*/ 24 h 102"/>
                <a:gd name="T4" fmla="*/ 54 w 56"/>
                <a:gd name="T5" fmla="*/ 52 h 102"/>
                <a:gd name="T6" fmla="*/ 52 w 56"/>
                <a:gd name="T7" fmla="*/ 88 h 102"/>
                <a:gd name="T8" fmla="*/ 48 w 56"/>
                <a:gd name="T9" fmla="*/ 94 h 102"/>
                <a:gd name="T10" fmla="*/ 5 w 56"/>
                <a:gd name="T11" fmla="*/ 81 h 102"/>
                <a:gd name="T12" fmla="*/ 2 w 56"/>
                <a:gd name="T13" fmla="*/ 46 h 102"/>
                <a:gd name="T14" fmla="*/ 4 w 56"/>
                <a:gd name="T15" fmla="*/ 15 h 102"/>
                <a:gd name="T16" fmla="*/ 21 w 56"/>
                <a:gd name="T17" fmla="*/ 0 h 102"/>
                <a:gd name="T18" fmla="*/ 39 w 56"/>
                <a:gd name="T19" fmla="*/ 4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102">
                  <a:moveTo>
                    <a:pt x="39" y="4"/>
                  </a:moveTo>
                  <a:cubicBezTo>
                    <a:pt x="46" y="8"/>
                    <a:pt x="51" y="11"/>
                    <a:pt x="54" y="24"/>
                  </a:cubicBezTo>
                  <a:cubicBezTo>
                    <a:pt x="56" y="37"/>
                    <a:pt x="55" y="39"/>
                    <a:pt x="54" y="52"/>
                  </a:cubicBezTo>
                  <a:cubicBezTo>
                    <a:pt x="53" y="63"/>
                    <a:pt x="51" y="81"/>
                    <a:pt x="52" y="88"/>
                  </a:cubicBezTo>
                  <a:cubicBezTo>
                    <a:pt x="52" y="90"/>
                    <a:pt x="50" y="93"/>
                    <a:pt x="48" y="94"/>
                  </a:cubicBezTo>
                  <a:cubicBezTo>
                    <a:pt x="38" y="97"/>
                    <a:pt x="14" y="102"/>
                    <a:pt x="5" y="81"/>
                  </a:cubicBezTo>
                  <a:cubicBezTo>
                    <a:pt x="6" y="74"/>
                    <a:pt x="2" y="60"/>
                    <a:pt x="2" y="46"/>
                  </a:cubicBezTo>
                  <a:cubicBezTo>
                    <a:pt x="2" y="31"/>
                    <a:pt x="0" y="26"/>
                    <a:pt x="4" y="15"/>
                  </a:cubicBezTo>
                  <a:cubicBezTo>
                    <a:pt x="9" y="1"/>
                    <a:pt x="12" y="0"/>
                    <a:pt x="21" y="0"/>
                  </a:cubicBezTo>
                  <a:cubicBezTo>
                    <a:pt x="31" y="0"/>
                    <a:pt x="39" y="4"/>
                    <a:pt x="39" y="4"/>
                  </a:cubicBezTo>
                  <a:close/>
                </a:path>
              </a:pathLst>
            </a:custGeom>
            <a:solidFill>
              <a:srgbClr val="FFC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4" name="îṡ1îďê"/>
            <p:cNvSpPr/>
            <p:nvPr/>
          </p:nvSpPr>
          <p:spPr bwMode="auto">
            <a:xfrm>
              <a:off x="5708456" y="1411923"/>
              <a:ext cx="169302" cy="256599"/>
            </a:xfrm>
            <a:custGeom>
              <a:avLst/>
              <a:gdLst>
                <a:gd name="T0" fmla="*/ 7 w 31"/>
                <a:gd name="T1" fmla="*/ 8 h 47"/>
                <a:gd name="T2" fmla="*/ 0 w 31"/>
                <a:gd name="T3" fmla="*/ 19 h 47"/>
                <a:gd name="T4" fmla="*/ 6 w 31"/>
                <a:gd name="T5" fmla="*/ 46 h 47"/>
                <a:gd name="T6" fmla="*/ 28 w 31"/>
                <a:gd name="T7" fmla="*/ 35 h 47"/>
                <a:gd name="T8" fmla="*/ 31 w 31"/>
                <a:gd name="T9" fmla="*/ 15 h 47"/>
                <a:gd name="T10" fmla="*/ 8 w 31"/>
                <a:gd name="T11" fmla="*/ 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47">
                  <a:moveTo>
                    <a:pt x="7" y="8"/>
                  </a:moveTo>
                  <a:cubicBezTo>
                    <a:pt x="7" y="8"/>
                    <a:pt x="0" y="10"/>
                    <a:pt x="0" y="19"/>
                  </a:cubicBezTo>
                  <a:cubicBezTo>
                    <a:pt x="1" y="29"/>
                    <a:pt x="0" y="46"/>
                    <a:pt x="6" y="46"/>
                  </a:cubicBezTo>
                  <a:cubicBezTo>
                    <a:pt x="13" y="47"/>
                    <a:pt x="25" y="43"/>
                    <a:pt x="28" y="35"/>
                  </a:cubicBezTo>
                  <a:cubicBezTo>
                    <a:pt x="28" y="32"/>
                    <a:pt x="31" y="22"/>
                    <a:pt x="31" y="15"/>
                  </a:cubicBezTo>
                  <a:cubicBezTo>
                    <a:pt x="31" y="7"/>
                    <a:pt x="20" y="0"/>
                    <a:pt x="8" y="7"/>
                  </a:cubicBezTo>
                </a:path>
              </a:pathLst>
            </a:custGeom>
            <a:solidFill>
              <a:srgbClr val="FFC2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5" name="îşlîďê"/>
            <p:cNvSpPr/>
            <p:nvPr/>
          </p:nvSpPr>
          <p:spPr bwMode="auto">
            <a:xfrm>
              <a:off x="5785172" y="1570644"/>
              <a:ext cx="66135" cy="132267"/>
            </a:xfrm>
            <a:custGeom>
              <a:avLst/>
              <a:gdLst>
                <a:gd name="T0" fmla="*/ 12 w 12"/>
                <a:gd name="T1" fmla="*/ 0 h 24"/>
                <a:gd name="T2" fmla="*/ 12 w 12"/>
                <a:gd name="T3" fmla="*/ 20 h 24"/>
                <a:gd name="T4" fmla="*/ 0 w 12"/>
                <a:gd name="T5" fmla="*/ 20 h 24"/>
                <a:gd name="T6" fmla="*/ 0 w 12"/>
                <a:gd name="T7" fmla="*/ 4 h 24"/>
                <a:gd name="T8" fmla="*/ 12 w 12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4">
                  <a:moveTo>
                    <a:pt x="12" y="0"/>
                  </a:moveTo>
                  <a:cubicBezTo>
                    <a:pt x="12" y="0"/>
                    <a:pt x="12" y="17"/>
                    <a:pt x="12" y="20"/>
                  </a:cubicBezTo>
                  <a:cubicBezTo>
                    <a:pt x="12" y="24"/>
                    <a:pt x="0" y="24"/>
                    <a:pt x="0" y="20"/>
                  </a:cubicBezTo>
                  <a:cubicBezTo>
                    <a:pt x="0" y="15"/>
                    <a:pt x="0" y="4"/>
                    <a:pt x="0" y="4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rgbClr val="FFC2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6" name="ïṧḻîḑè"/>
            <p:cNvSpPr/>
            <p:nvPr/>
          </p:nvSpPr>
          <p:spPr bwMode="auto">
            <a:xfrm>
              <a:off x="5504765" y="2054743"/>
              <a:ext cx="433837" cy="251309"/>
            </a:xfrm>
            <a:custGeom>
              <a:avLst/>
              <a:gdLst>
                <a:gd name="T0" fmla="*/ 4 w 164"/>
                <a:gd name="T1" fmla="*/ 37 h 95"/>
                <a:gd name="T2" fmla="*/ 68 w 164"/>
                <a:gd name="T3" fmla="*/ 0 h 95"/>
                <a:gd name="T4" fmla="*/ 160 w 164"/>
                <a:gd name="T5" fmla="*/ 52 h 95"/>
                <a:gd name="T6" fmla="*/ 162 w 164"/>
                <a:gd name="T7" fmla="*/ 52 h 95"/>
                <a:gd name="T8" fmla="*/ 164 w 164"/>
                <a:gd name="T9" fmla="*/ 52 h 95"/>
                <a:gd name="T10" fmla="*/ 164 w 164"/>
                <a:gd name="T11" fmla="*/ 54 h 95"/>
                <a:gd name="T12" fmla="*/ 95 w 164"/>
                <a:gd name="T13" fmla="*/ 95 h 95"/>
                <a:gd name="T14" fmla="*/ 0 w 164"/>
                <a:gd name="T15" fmla="*/ 39 h 95"/>
                <a:gd name="T16" fmla="*/ 0 w 164"/>
                <a:gd name="T17" fmla="*/ 37 h 95"/>
                <a:gd name="T18" fmla="*/ 4 w 164"/>
                <a:gd name="T19" fmla="*/ 37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4" h="95">
                  <a:moveTo>
                    <a:pt x="4" y="37"/>
                  </a:moveTo>
                  <a:lnTo>
                    <a:pt x="68" y="0"/>
                  </a:lnTo>
                  <a:lnTo>
                    <a:pt x="160" y="52"/>
                  </a:lnTo>
                  <a:lnTo>
                    <a:pt x="162" y="52"/>
                  </a:lnTo>
                  <a:lnTo>
                    <a:pt x="164" y="52"/>
                  </a:lnTo>
                  <a:lnTo>
                    <a:pt x="164" y="54"/>
                  </a:lnTo>
                  <a:lnTo>
                    <a:pt x="95" y="95"/>
                  </a:lnTo>
                  <a:lnTo>
                    <a:pt x="0" y="39"/>
                  </a:lnTo>
                  <a:lnTo>
                    <a:pt x="0" y="37"/>
                  </a:lnTo>
                  <a:lnTo>
                    <a:pt x="4" y="37"/>
                  </a:lnTo>
                  <a:close/>
                </a:path>
              </a:pathLst>
            </a:custGeom>
            <a:solidFill>
              <a:srgbClr val="89B7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7" name="íṧľiďe"/>
            <p:cNvSpPr/>
            <p:nvPr/>
          </p:nvSpPr>
          <p:spPr bwMode="auto">
            <a:xfrm>
              <a:off x="5504765" y="2049452"/>
              <a:ext cx="433837" cy="251309"/>
            </a:xfrm>
            <a:custGeom>
              <a:avLst/>
              <a:gdLst>
                <a:gd name="T0" fmla="*/ 164 w 164"/>
                <a:gd name="T1" fmla="*/ 54 h 95"/>
                <a:gd name="T2" fmla="*/ 93 w 164"/>
                <a:gd name="T3" fmla="*/ 95 h 95"/>
                <a:gd name="T4" fmla="*/ 0 w 164"/>
                <a:gd name="T5" fmla="*/ 39 h 95"/>
                <a:gd name="T6" fmla="*/ 68 w 164"/>
                <a:gd name="T7" fmla="*/ 0 h 95"/>
                <a:gd name="T8" fmla="*/ 164 w 164"/>
                <a:gd name="T9" fmla="*/ 54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95">
                  <a:moveTo>
                    <a:pt x="164" y="54"/>
                  </a:moveTo>
                  <a:lnTo>
                    <a:pt x="93" y="95"/>
                  </a:lnTo>
                  <a:lnTo>
                    <a:pt x="0" y="39"/>
                  </a:lnTo>
                  <a:lnTo>
                    <a:pt x="68" y="0"/>
                  </a:lnTo>
                  <a:lnTo>
                    <a:pt x="164" y="54"/>
                  </a:lnTo>
                  <a:close/>
                </a:path>
              </a:pathLst>
            </a:custGeom>
            <a:solidFill>
              <a:srgbClr val="ACC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8" name="îšlíďê"/>
            <p:cNvSpPr/>
            <p:nvPr/>
          </p:nvSpPr>
          <p:spPr bwMode="auto">
            <a:xfrm>
              <a:off x="5449212" y="1983318"/>
              <a:ext cx="306860" cy="322732"/>
            </a:xfrm>
            <a:custGeom>
              <a:avLst/>
              <a:gdLst>
                <a:gd name="T0" fmla="*/ 2 w 116"/>
                <a:gd name="T1" fmla="*/ 0 h 122"/>
                <a:gd name="T2" fmla="*/ 98 w 116"/>
                <a:gd name="T3" fmla="*/ 56 h 122"/>
                <a:gd name="T4" fmla="*/ 116 w 116"/>
                <a:gd name="T5" fmla="*/ 122 h 122"/>
                <a:gd name="T6" fmla="*/ 114 w 116"/>
                <a:gd name="T7" fmla="*/ 122 h 122"/>
                <a:gd name="T8" fmla="*/ 112 w 116"/>
                <a:gd name="T9" fmla="*/ 120 h 122"/>
                <a:gd name="T10" fmla="*/ 112 w 116"/>
                <a:gd name="T11" fmla="*/ 120 h 122"/>
                <a:gd name="T12" fmla="*/ 19 w 116"/>
                <a:gd name="T13" fmla="*/ 68 h 122"/>
                <a:gd name="T14" fmla="*/ 2 w 116"/>
                <a:gd name="T15" fmla="*/ 4 h 122"/>
                <a:gd name="T16" fmla="*/ 0 w 116"/>
                <a:gd name="T17" fmla="*/ 4 h 122"/>
                <a:gd name="T18" fmla="*/ 0 w 116"/>
                <a:gd name="T19" fmla="*/ 2 h 122"/>
                <a:gd name="T20" fmla="*/ 2 w 116"/>
                <a:gd name="T21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6" h="122">
                  <a:moveTo>
                    <a:pt x="2" y="0"/>
                  </a:moveTo>
                  <a:lnTo>
                    <a:pt x="98" y="56"/>
                  </a:lnTo>
                  <a:lnTo>
                    <a:pt x="116" y="122"/>
                  </a:lnTo>
                  <a:lnTo>
                    <a:pt x="114" y="122"/>
                  </a:lnTo>
                  <a:lnTo>
                    <a:pt x="112" y="120"/>
                  </a:lnTo>
                  <a:lnTo>
                    <a:pt x="112" y="120"/>
                  </a:lnTo>
                  <a:lnTo>
                    <a:pt x="19" y="68"/>
                  </a:lnTo>
                  <a:lnTo>
                    <a:pt x="2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89B7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69" name="íšḻiḋê"/>
            <p:cNvSpPr/>
            <p:nvPr/>
          </p:nvSpPr>
          <p:spPr bwMode="auto">
            <a:xfrm>
              <a:off x="5449212" y="1988608"/>
              <a:ext cx="301570" cy="317442"/>
            </a:xfrm>
            <a:custGeom>
              <a:avLst/>
              <a:gdLst>
                <a:gd name="T0" fmla="*/ 114 w 114"/>
                <a:gd name="T1" fmla="*/ 120 h 120"/>
                <a:gd name="T2" fmla="*/ 96 w 114"/>
                <a:gd name="T3" fmla="*/ 54 h 120"/>
                <a:gd name="T4" fmla="*/ 0 w 114"/>
                <a:gd name="T5" fmla="*/ 0 h 120"/>
                <a:gd name="T6" fmla="*/ 19 w 114"/>
                <a:gd name="T7" fmla="*/ 66 h 120"/>
                <a:gd name="T8" fmla="*/ 114 w 114"/>
                <a:gd name="T9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120">
                  <a:moveTo>
                    <a:pt x="114" y="120"/>
                  </a:moveTo>
                  <a:lnTo>
                    <a:pt x="96" y="54"/>
                  </a:lnTo>
                  <a:lnTo>
                    <a:pt x="0" y="0"/>
                  </a:lnTo>
                  <a:lnTo>
                    <a:pt x="19" y="66"/>
                  </a:lnTo>
                  <a:lnTo>
                    <a:pt x="114" y="120"/>
                  </a:lnTo>
                  <a:close/>
                </a:path>
              </a:pathLst>
            </a:custGeom>
            <a:solidFill>
              <a:srgbClr val="5C9A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0" name="iS1îdè"/>
            <p:cNvSpPr/>
            <p:nvPr/>
          </p:nvSpPr>
          <p:spPr bwMode="auto">
            <a:xfrm>
              <a:off x="5570898" y="2131457"/>
              <a:ext cx="37035" cy="44972"/>
            </a:xfrm>
            <a:custGeom>
              <a:avLst/>
              <a:gdLst>
                <a:gd name="T0" fmla="*/ 5 w 7"/>
                <a:gd name="T1" fmla="*/ 3 h 8"/>
                <a:gd name="T2" fmla="*/ 6 w 7"/>
                <a:gd name="T3" fmla="*/ 7 h 8"/>
                <a:gd name="T4" fmla="*/ 2 w 7"/>
                <a:gd name="T5" fmla="*/ 6 h 8"/>
                <a:gd name="T6" fmla="*/ 1 w 7"/>
                <a:gd name="T7" fmla="*/ 1 h 8"/>
                <a:gd name="T8" fmla="*/ 5 w 7"/>
                <a:gd name="T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8">
                  <a:moveTo>
                    <a:pt x="5" y="3"/>
                  </a:moveTo>
                  <a:cubicBezTo>
                    <a:pt x="7" y="4"/>
                    <a:pt x="7" y="6"/>
                    <a:pt x="6" y="7"/>
                  </a:cubicBezTo>
                  <a:cubicBezTo>
                    <a:pt x="5" y="8"/>
                    <a:pt x="3" y="7"/>
                    <a:pt x="2" y="6"/>
                  </a:cubicBezTo>
                  <a:cubicBezTo>
                    <a:pt x="0" y="4"/>
                    <a:pt x="0" y="2"/>
                    <a:pt x="1" y="1"/>
                  </a:cubicBezTo>
                  <a:cubicBezTo>
                    <a:pt x="2" y="0"/>
                    <a:pt x="4" y="1"/>
                    <a:pt x="5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1" name="ïSľîḓe"/>
            <p:cNvSpPr/>
            <p:nvPr/>
          </p:nvSpPr>
          <p:spPr bwMode="auto">
            <a:xfrm>
              <a:off x="5801044" y="2157911"/>
              <a:ext cx="116395" cy="121686"/>
            </a:xfrm>
            <a:custGeom>
              <a:avLst/>
              <a:gdLst>
                <a:gd name="T0" fmla="*/ 21 w 21"/>
                <a:gd name="T1" fmla="*/ 5 h 22"/>
                <a:gd name="T2" fmla="*/ 12 w 21"/>
                <a:gd name="T3" fmla="*/ 20 h 22"/>
                <a:gd name="T4" fmla="*/ 2 w 21"/>
                <a:gd name="T5" fmla="*/ 20 h 22"/>
                <a:gd name="T6" fmla="*/ 7 w 21"/>
                <a:gd name="T7" fmla="*/ 9 h 22"/>
                <a:gd name="T8" fmla="*/ 1 w 21"/>
                <a:gd name="T9" fmla="*/ 10 h 22"/>
                <a:gd name="T10" fmla="*/ 4 w 21"/>
                <a:gd name="T11" fmla="*/ 6 h 22"/>
                <a:gd name="T12" fmla="*/ 13 w 21"/>
                <a:gd name="T13" fmla="*/ 2 h 22"/>
                <a:gd name="T14" fmla="*/ 19 w 21"/>
                <a:gd name="T15" fmla="*/ 3 h 22"/>
                <a:gd name="T16" fmla="*/ 21 w 21"/>
                <a:gd name="T17" fmla="*/ 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22">
                  <a:moveTo>
                    <a:pt x="21" y="5"/>
                  </a:moveTo>
                  <a:cubicBezTo>
                    <a:pt x="21" y="5"/>
                    <a:pt x="17" y="17"/>
                    <a:pt x="12" y="20"/>
                  </a:cubicBezTo>
                  <a:cubicBezTo>
                    <a:pt x="6" y="22"/>
                    <a:pt x="2" y="21"/>
                    <a:pt x="2" y="20"/>
                  </a:cubicBezTo>
                  <a:cubicBezTo>
                    <a:pt x="1" y="19"/>
                    <a:pt x="7" y="12"/>
                    <a:pt x="7" y="9"/>
                  </a:cubicBezTo>
                  <a:cubicBezTo>
                    <a:pt x="7" y="9"/>
                    <a:pt x="3" y="12"/>
                    <a:pt x="1" y="10"/>
                  </a:cubicBezTo>
                  <a:cubicBezTo>
                    <a:pt x="0" y="9"/>
                    <a:pt x="3" y="8"/>
                    <a:pt x="4" y="6"/>
                  </a:cubicBezTo>
                  <a:cubicBezTo>
                    <a:pt x="5" y="5"/>
                    <a:pt x="13" y="3"/>
                    <a:pt x="13" y="2"/>
                  </a:cubicBezTo>
                  <a:cubicBezTo>
                    <a:pt x="14" y="0"/>
                    <a:pt x="19" y="3"/>
                    <a:pt x="19" y="3"/>
                  </a:cubicBezTo>
                  <a:lnTo>
                    <a:pt x="21" y="5"/>
                  </a:lnTo>
                  <a:close/>
                </a:path>
              </a:pathLst>
            </a:custGeom>
            <a:solidFill>
              <a:srgbClr val="FFC2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2" name="ïŝļiďe"/>
            <p:cNvSpPr/>
            <p:nvPr/>
          </p:nvSpPr>
          <p:spPr bwMode="auto">
            <a:xfrm>
              <a:off x="5867177" y="1687039"/>
              <a:ext cx="177239" cy="515843"/>
            </a:xfrm>
            <a:custGeom>
              <a:avLst/>
              <a:gdLst>
                <a:gd name="T0" fmla="*/ 7 w 32"/>
                <a:gd name="T1" fmla="*/ 5 h 94"/>
                <a:gd name="T2" fmla="*/ 9 w 32"/>
                <a:gd name="T3" fmla="*/ 25 h 94"/>
                <a:gd name="T4" fmla="*/ 17 w 32"/>
                <a:gd name="T5" fmla="*/ 56 h 94"/>
                <a:gd name="T6" fmla="*/ 0 w 32"/>
                <a:gd name="T7" fmla="*/ 88 h 94"/>
                <a:gd name="T8" fmla="*/ 11 w 32"/>
                <a:gd name="T9" fmla="*/ 93 h 94"/>
                <a:gd name="T10" fmla="*/ 32 w 32"/>
                <a:gd name="T11" fmla="*/ 56 h 94"/>
                <a:gd name="T12" fmla="*/ 22 w 32"/>
                <a:gd name="T13" fmla="*/ 11 h 94"/>
                <a:gd name="T14" fmla="*/ 7 w 32"/>
                <a:gd name="T15" fmla="*/ 5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94">
                  <a:moveTo>
                    <a:pt x="7" y="5"/>
                  </a:moveTo>
                  <a:cubicBezTo>
                    <a:pt x="2" y="9"/>
                    <a:pt x="5" y="16"/>
                    <a:pt x="9" y="25"/>
                  </a:cubicBezTo>
                  <a:cubicBezTo>
                    <a:pt x="13" y="34"/>
                    <a:pt x="18" y="52"/>
                    <a:pt x="17" y="56"/>
                  </a:cubicBezTo>
                  <a:cubicBezTo>
                    <a:pt x="16" y="60"/>
                    <a:pt x="1" y="85"/>
                    <a:pt x="0" y="88"/>
                  </a:cubicBezTo>
                  <a:cubicBezTo>
                    <a:pt x="0" y="88"/>
                    <a:pt x="4" y="94"/>
                    <a:pt x="11" y="93"/>
                  </a:cubicBezTo>
                  <a:cubicBezTo>
                    <a:pt x="11" y="93"/>
                    <a:pt x="31" y="64"/>
                    <a:pt x="32" y="56"/>
                  </a:cubicBezTo>
                  <a:cubicBezTo>
                    <a:pt x="32" y="46"/>
                    <a:pt x="26" y="19"/>
                    <a:pt x="22" y="11"/>
                  </a:cubicBezTo>
                  <a:cubicBezTo>
                    <a:pt x="18" y="4"/>
                    <a:pt x="12" y="0"/>
                    <a:pt x="7" y="5"/>
                  </a:cubicBezTo>
                  <a:close/>
                </a:path>
              </a:pathLst>
            </a:custGeom>
            <a:solidFill>
              <a:srgbClr val="FF9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3" name="ïṩľide"/>
            <p:cNvSpPr/>
            <p:nvPr/>
          </p:nvSpPr>
          <p:spPr bwMode="auto">
            <a:xfrm>
              <a:off x="5679358" y="1393406"/>
              <a:ext cx="248663" cy="269825"/>
            </a:xfrm>
            <a:custGeom>
              <a:avLst/>
              <a:gdLst>
                <a:gd name="T0" fmla="*/ 30 w 45"/>
                <a:gd name="T1" fmla="*/ 30 h 49"/>
                <a:gd name="T2" fmla="*/ 22 w 45"/>
                <a:gd name="T3" fmla="*/ 22 h 49"/>
                <a:gd name="T4" fmla="*/ 0 w 45"/>
                <a:gd name="T5" fmla="*/ 17 h 49"/>
                <a:gd name="T6" fmla="*/ 25 w 45"/>
                <a:gd name="T7" fmla="*/ 4 h 49"/>
                <a:gd name="T8" fmla="*/ 38 w 45"/>
                <a:gd name="T9" fmla="*/ 13 h 49"/>
                <a:gd name="T10" fmla="*/ 31 w 45"/>
                <a:gd name="T11" fmla="*/ 49 h 49"/>
                <a:gd name="T12" fmla="*/ 31 w 45"/>
                <a:gd name="T13" fmla="*/ 33 h 49"/>
                <a:gd name="T14" fmla="*/ 30 w 45"/>
                <a:gd name="T15" fmla="*/ 3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49">
                  <a:moveTo>
                    <a:pt x="30" y="30"/>
                  </a:moveTo>
                  <a:cubicBezTo>
                    <a:pt x="30" y="30"/>
                    <a:pt x="23" y="27"/>
                    <a:pt x="22" y="22"/>
                  </a:cubicBezTo>
                  <a:cubicBezTo>
                    <a:pt x="22" y="22"/>
                    <a:pt x="4" y="25"/>
                    <a:pt x="0" y="17"/>
                  </a:cubicBezTo>
                  <a:cubicBezTo>
                    <a:pt x="3" y="16"/>
                    <a:pt x="11" y="0"/>
                    <a:pt x="25" y="4"/>
                  </a:cubicBezTo>
                  <a:cubicBezTo>
                    <a:pt x="38" y="8"/>
                    <a:pt x="38" y="13"/>
                    <a:pt x="38" y="13"/>
                  </a:cubicBezTo>
                  <a:cubicBezTo>
                    <a:pt x="45" y="18"/>
                    <a:pt x="42" y="35"/>
                    <a:pt x="31" y="49"/>
                  </a:cubicBezTo>
                  <a:cubicBezTo>
                    <a:pt x="31" y="49"/>
                    <a:pt x="31" y="38"/>
                    <a:pt x="31" y="33"/>
                  </a:cubicBezTo>
                  <a:lnTo>
                    <a:pt x="30" y="30"/>
                  </a:lnTo>
                  <a:close/>
                </a:path>
              </a:pathLst>
            </a:custGeom>
            <a:solidFill>
              <a:srgbClr val="6353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4" name="îś1íde"/>
            <p:cNvSpPr/>
            <p:nvPr/>
          </p:nvSpPr>
          <p:spPr bwMode="auto">
            <a:xfrm>
              <a:off x="5840724" y="1530964"/>
              <a:ext cx="37035" cy="71425"/>
            </a:xfrm>
            <a:custGeom>
              <a:avLst/>
              <a:gdLst>
                <a:gd name="T0" fmla="*/ 0 w 7"/>
                <a:gd name="T1" fmla="*/ 13 h 13"/>
                <a:gd name="T2" fmla="*/ 6 w 7"/>
                <a:gd name="T3" fmla="*/ 5 h 13"/>
                <a:gd name="T4" fmla="*/ 0 w 7"/>
                <a:gd name="T5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13">
                  <a:moveTo>
                    <a:pt x="0" y="13"/>
                  </a:moveTo>
                  <a:cubicBezTo>
                    <a:pt x="3" y="13"/>
                    <a:pt x="6" y="7"/>
                    <a:pt x="6" y="5"/>
                  </a:cubicBezTo>
                  <a:cubicBezTo>
                    <a:pt x="7" y="2"/>
                    <a:pt x="5" y="0"/>
                    <a:pt x="0" y="4"/>
                  </a:cubicBezTo>
                </a:path>
              </a:pathLst>
            </a:custGeom>
            <a:solidFill>
              <a:srgbClr val="FFC2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5" name="iṧļiḑé"/>
            <p:cNvSpPr/>
            <p:nvPr/>
          </p:nvSpPr>
          <p:spPr bwMode="auto">
            <a:xfrm>
              <a:off x="5131771" y="4115467"/>
              <a:ext cx="47616" cy="34390"/>
            </a:xfrm>
            <a:custGeom>
              <a:avLst/>
              <a:gdLst>
                <a:gd name="T0" fmla="*/ 4 w 9"/>
                <a:gd name="T1" fmla="*/ 6 h 6"/>
                <a:gd name="T2" fmla="*/ 9 w 9"/>
                <a:gd name="T3" fmla="*/ 3 h 6"/>
                <a:gd name="T4" fmla="*/ 9 w 9"/>
                <a:gd name="T5" fmla="*/ 0 h 6"/>
                <a:gd name="T6" fmla="*/ 0 w 9"/>
                <a:gd name="T7" fmla="*/ 0 h 6"/>
                <a:gd name="T8" fmla="*/ 0 w 9"/>
                <a:gd name="T9" fmla="*/ 3 h 6"/>
                <a:gd name="T10" fmla="*/ 4 w 9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6">
                  <a:moveTo>
                    <a:pt x="4" y="6"/>
                  </a:moveTo>
                  <a:cubicBezTo>
                    <a:pt x="7" y="6"/>
                    <a:pt x="9" y="4"/>
                    <a:pt x="9" y="3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2" y="6"/>
                    <a:pt x="4" y="6"/>
                  </a:cubicBezTo>
                  <a:close/>
                </a:path>
              </a:pathLst>
            </a:custGeom>
            <a:solidFill>
              <a:srgbClr val="186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6" name="iṧḷïḋê"/>
            <p:cNvSpPr/>
            <p:nvPr/>
          </p:nvSpPr>
          <p:spPr bwMode="auto">
            <a:xfrm>
              <a:off x="5131771" y="4104886"/>
              <a:ext cx="47616" cy="26453"/>
            </a:xfrm>
            <a:prstGeom prst="ellipse">
              <a:avLst/>
            </a:prstGeom>
            <a:solidFill>
              <a:srgbClr val="518B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7" name="îṧ1ïḋe"/>
            <p:cNvSpPr/>
            <p:nvPr/>
          </p:nvSpPr>
          <p:spPr bwMode="auto">
            <a:xfrm>
              <a:off x="5137061" y="3686921"/>
              <a:ext cx="37035" cy="439128"/>
            </a:xfrm>
            <a:custGeom>
              <a:avLst/>
              <a:gdLst>
                <a:gd name="T0" fmla="*/ 3 w 7"/>
                <a:gd name="T1" fmla="*/ 80 h 80"/>
                <a:gd name="T2" fmla="*/ 7 w 7"/>
                <a:gd name="T3" fmla="*/ 78 h 80"/>
                <a:gd name="T4" fmla="*/ 7 w 7"/>
                <a:gd name="T5" fmla="*/ 0 h 80"/>
                <a:gd name="T6" fmla="*/ 0 w 7"/>
                <a:gd name="T7" fmla="*/ 0 h 80"/>
                <a:gd name="T8" fmla="*/ 0 w 7"/>
                <a:gd name="T9" fmla="*/ 78 h 80"/>
                <a:gd name="T10" fmla="*/ 3 w 7"/>
                <a:gd name="T11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80">
                  <a:moveTo>
                    <a:pt x="3" y="80"/>
                  </a:moveTo>
                  <a:cubicBezTo>
                    <a:pt x="5" y="80"/>
                    <a:pt x="7" y="79"/>
                    <a:pt x="7" y="78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1" y="80"/>
                    <a:pt x="3" y="80"/>
                  </a:cubicBezTo>
                  <a:close/>
                </a:path>
              </a:pathLst>
            </a:custGeom>
            <a:solidFill>
              <a:srgbClr val="ABCD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8" name="iṡḻîḍé"/>
            <p:cNvSpPr/>
            <p:nvPr/>
          </p:nvSpPr>
          <p:spPr bwMode="auto">
            <a:xfrm>
              <a:off x="5137061" y="3676339"/>
              <a:ext cx="37035" cy="26453"/>
            </a:xfrm>
            <a:prstGeom prst="ellipse">
              <a:avLst/>
            </a:prstGeom>
            <a:solidFill>
              <a:srgbClr val="7D7D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79" name="íSḻiďê"/>
            <p:cNvSpPr/>
            <p:nvPr/>
          </p:nvSpPr>
          <p:spPr bwMode="auto">
            <a:xfrm>
              <a:off x="5861886" y="3702793"/>
              <a:ext cx="44972" cy="29100"/>
            </a:xfrm>
            <a:custGeom>
              <a:avLst/>
              <a:gdLst>
                <a:gd name="T0" fmla="*/ 4 w 8"/>
                <a:gd name="T1" fmla="*/ 5 h 5"/>
                <a:gd name="T2" fmla="*/ 8 w 8"/>
                <a:gd name="T3" fmla="*/ 3 h 5"/>
                <a:gd name="T4" fmla="*/ 8 w 8"/>
                <a:gd name="T5" fmla="*/ 0 h 5"/>
                <a:gd name="T6" fmla="*/ 0 w 8"/>
                <a:gd name="T7" fmla="*/ 0 h 5"/>
                <a:gd name="T8" fmla="*/ 0 w 8"/>
                <a:gd name="T9" fmla="*/ 3 h 5"/>
                <a:gd name="T10" fmla="*/ 4 w 8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5">
                  <a:moveTo>
                    <a:pt x="4" y="5"/>
                  </a:moveTo>
                  <a:cubicBezTo>
                    <a:pt x="6" y="5"/>
                    <a:pt x="8" y="4"/>
                    <a:pt x="8" y="3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2" y="5"/>
                    <a:pt x="4" y="5"/>
                  </a:cubicBezTo>
                </a:path>
              </a:pathLst>
            </a:custGeom>
            <a:solidFill>
              <a:srgbClr val="186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0" name="íṡḻiḓê"/>
            <p:cNvSpPr/>
            <p:nvPr/>
          </p:nvSpPr>
          <p:spPr bwMode="auto">
            <a:xfrm>
              <a:off x="5861886" y="3692212"/>
              <a:ext cx="44972" cy="29100"/>
            </a:xfrm>
            <a:prstGeom prst="ellipse">
              <a:avLst/>
            </a:prstGeom>
            <a:solidFill>
              <a:srgbClr val="518B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1" name="îš1ïḓe"/>
            <p:cNvSpPr/>
            <p:nvPr/>
          </p:nvSpPr>
          <p:spPr bwMode="auto">
            <a:xfrm>
              <a:off x="5861886" y="3274247"/>
              <a:ext cx="44972" cy="441774"/>
            </a:xfrm>
            <a:custGeom>
              <a:avLst/>
              <a:gdLst>
                <a:gd name="T0" fmla="*/ 4 w 8"/>
                <a:gd name="T1" fmla="*/ 80 h 80"/>
                <a:gd name="T2" fmla="*/ 8 w 8"/>
                <a:gd name="T3" fmla="*/ 78 h 80"/>
                <a:gd name="T4" fmla="*/ 8 w 8"/>
                <a:gd name="T5" fmla="*/ 0 h 80"/>
                <a:gd name="T6" fmla="*/ 0 w 8"/>
                <a:gd name="T7" fmla="*/ 0 h 80"/>
                <a:gd name="T8" fmla="*/ 0 w 8"/>
                <a:gd name="T9" fmla="*/ 78 h 80"/>
                <a:gd name="T10" fmla="*/ 4 w 8"/>
                <a:gd name="T11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80">
                  <a:moveTo>
                    <a:pt x="4" y="80"/>
                  </a:moveTo>
                  <a:cubicBezTo>
                    <a:pt x="6" y="80"/>
                    <a:pt x="8" y="79"/>
                    <a:pt x="8" y="78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2" y="80"/>
                    <a:pt x="4" y="80"/>
                  </a:cubicBezTo>
                </a:path>
              </a:pathLst>
            </a:custGeom>
            <a:solidFill>
              <a:srgbClr val="ABCD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2" name="îšlîḋe"/>
            <p:cNvSpPr/>
            <p:nvPr/>
          </p:nvSpPr>
          <p:spPr bwMode="auto">
            <a:xfrm>
              <a:off x="5861886" y="3263665"/>
              <a:ext cx="44972" cy="26453"/>
            </a:xfrm>
            <a:custGeom>
              <a:avLst/>
              <a:gdLst>
                <a:gd name="T0" fmla="*/ 4 w 8"/>
                <a:gd name="T1" fmla="*/ 0 h 5"/>
                <a:gd name="T2" fmla="*/ 0 w 8"/>
                <a:gd name="T3" fmla="*/ 2 h 5"/>
                <a:gd name="T4" fmla="*/ 4 w 8"/>
                <a:gd name="T5" fmla="*/ 5 h 5"/>
                <a:gd name="T6" fmla="*/ 8 w 8"/>
                <a:gd name="T7" fmla="*/ 2 h 5"/>
                <a:gd name="T8" fmla="*/ 4 w 8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4" y="0"/>
                  </a:moveTo>
                  <a:cubicBezTo>
                    <a:pt x="2" y="0"/>
                    <a:pt x="0" y="1"/>
                    <a:pt x="0" y="2"/>
                  </a:cubicBezTo>
                  <a:cubicBezTo>
                    <a:pt x="0" y="4"/>
                    <a:pt x="2" y="5"/>
                    <a:pt x="4" y="5"/>
                  </a:cubicBezTo>
                  <a:cubicBezTo>
                    <a:pt x="6" y="5"/>
                    <a:pt x="8" y="3"/>
                    <a:pt x="8" y="2"/>
                  </a:cubicBezTo>
                  <a:cubicBezTo>
                    <a:pt x="8" y="1"/>
                    <a:pt x="6" y="0"/>
                    <a:pt x="4" y="0"/>
                  </a:cubicBezTo>
                  <a:close/>
                </a:path>
              </a:pathLst>
            </a:custGeom>
            <a:solidFill>
              <a:srgbClr val="7D7D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3" name="ïṣḻïḋé"/>
            <p:cNvSpPr/>
            <p:nvPr/>
          </p:nvSpPr>
          <p:spPr bwMode="auto">
            <a:xfrm>
              <a:off x="4785231" y="3917067"/>
              <a:ext cx="42326" cy="34390"/>
            </a:xfrm>
            <a:custGeom>
              <a:avLst/>
              <a:gdLst>
                <a:gd name="T0" fmla="*/ 4 w 8"/>
                <a:gd name="T1" fmla="*/ 6 h 6"/>
                <a:gd name="T2" fmla="*/ 8 w 8"/>
                <a:gd name="T3" fmla="*/ 3 h 6"/>
                <a:gd name="T4" fmla="*/ 8 w 8"/>
                <a:gd name="T5" fmla="*/ 0 h 6"/>
                <a:gd name="T6" fmla="*/ 0 w 8"/>
                <a:gd name="T7" fmla="*/ 1 h 6"/>
                <a:gd name="T8" fmla="*/ 0 w 8"/>
                <a:gd name="T9" fmla="*/ 3 h 6"/>
                <a:gd name="T10" fmla="*/ 4 w 8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6">
                  <a:moveTo>
                    <a:pt x="4" y="6"/>
                  </a:moveTo>
                  <a:cubicBezTo>
                    <a:pt x="7" y="6"/>
                    <a:pt x="8" y="4"/>
                    <a:pt x="8" y="3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2" y="6"/>
                    <a:pt x="4" y="6"/>
                  </a:cubicBezTo>
                </a:path>
              </a:pathLst>
            </a:custGeom>
            <a:solidFill>
              <a:srgbClr val="186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4" name="íṩľïḓé"/>
            <p:cNvSpPr/>
            <p:nvPr/>
          </p:nvSpPr>
          <p:spPr bwMode="auto">
            <a:xfrm>
              <a:off x="4785231" y="3906485"/>
              <a:ext cx="42326" cy="29100"/>
            </a:xfrm>
            <a:custGeom>
              <a:avLst/>
              <a:gdLst>
                <a:gd name="T0" fmla="*/ 4 w 8"/>
                <a:gd name="T1" fmla="*/ 0 h 5"/>
                <a:gd name="T2" fmla="*/ 0 w 8"/>
                <a:gd name="T3" fmla="*/ 3 h 5"/>
                <a:gd name="T4" fmla="*/ 4 w 8"/>
                <a:gd name="T5" fmla="*/ 5 h 5"/>
                <a:gd name="T6" fmla="*/ 8 w 8"/>
                <a:gd name="T7" fmla="*/ 2 h 5"/>
                <a:gd name="T8" fmla="*/ 4 w 8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4" y="0"/>
                  </a:moveTo>
                  <a:cubicBezTo>
                    <a:pt x="2" y="0"/>
                    <a:pt x="0" y="1"/>
                    <a:pt x="0" y="3"/>
                  </a:cubicBezTo>
                  <a:cubicBezTo>
                    <a:pt x="0" y="4"/>
                    <a:pt x="2" y="5"/>
                    <a:pt x="4" y="5"/>
                  </a:cubicBezTo>
                  <a:cubicBezTo>
                    <a:pt x="7" y="5"/>
                    <a:pt x="8" y="4"/>
                    <a:pt x="8" y="2"/>
                  </a:cubicBezTo>
                  <a:cubicBezTo>
                    <a:pt x="8" y="1"/>
                    <a:pt x="6" y="0"/>
                    <a:pt x="4" y="0"/>
                  </a:cubicBezTo>
                </a:path>
              </a:pathLst>
            </a:custGeom>
            <a:solidFill>
              <a:srgbClr val="518B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5" name="î$ḷïḑê"/>
            <p:cNvSpPr/>
            <p:nvPr/>
          </p:nvSpPr>
          <p:spPr bwMode="auto">
            <a:xfrm>
              <a:off x="4790522" y="3488521"/>
              <a:ext cx="37035" cy="441774"/>
            </a:xfrm>
            <a:custGeom>
              <a:avLst/>
              <a:gdLst>
                <a:gd name="T0" fmla="*/ 3 w 7"/>
                <a:gd name="T1" fmla="*/ 80 h 80"/>
                <a:gd name="T2" fmla="*/ 7 w 7"/>
                <a:gd name="T3" fmla="*/ 78 h 80"/>
                <a:gd name="T4" fmla="*/ 7 w 7"/>
                <a:gd name="T5" fmla="*/ 0 h 80"/>
                <a:gd name="T6" fmla="*/ 0 w 7"/>
                <a:gd name="T7" fmla="*/ 0 h 80"/>
                <a:gd name="T8" fmla="*/ 0 w 7"/>
                <a:gd name="T9" fmla="*/ 78 h 80"/>
                <a:gd name="T10" fmla="*/ 3 w 7"/>
                <a:gd name="T11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80">
                  <a:moveTo>
                    <a:pt x="3" y="80"/>
                  </a:moveTo>
                  <a:cubicBezTo>
                    <a:pt x="5" y="80"/>
                    <a:pt x="7" y="79"/>
                    <a:pt x="7" y="78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1" y="80"/>
                    <a:pt x="3" y="80"/>
                  </a:cubicBezTo>
                </a:path>
              </a:pathLst>
            </a:custGeom>
            <a:solidFill>
              <a:srgbClr val="ABCD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6" name="ïṥ1iḋè"/>
            <p:cNvSpPr/>
            <p:nvPr/>
          </p:nvSpPr>
          <p:spPr bwMode="auto">
            <a:xfrm>
              <a:off x="4790522" y="3477939"/>
              <a:ext cx="37035" cy="29100"/>
            </a:xfrm>
            <a:prstGeom prst="ellipse">
              <a:avLst/>
            </a:prstGeom>
            <a:solidFill>
              <a:srgbClr val="7D7D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7" name="iśļîdé"/>
            <p:cNvSpPr/>
            <p:nvPr/>
          </p:nvSpPr>
          <p:spPr bwMode="auto">
            <a:xfrm>
              <a:off x="4761422" y="3083782"/>
              <a:ext cx="1177180" cy="653401"/>
            </a:xfrm>
            <a:custGeom>
              <a:avLst/>
              <a:gdLst>
                <a:gd name="T0" fmla="*/ 214 w 214"/>
                <a:gd name="T1" fmla="*/ 35 h 119"/>
                <a:gd name="T2" fmla="*/ 214 w 214"/>
                <a:gd name="T3" fmla="*/ 35 h 119"/>
                <a:gd name="T4" fmla="*/ 214 w 214"/>
                <a:gd name="T5" fmla="*/ 29 h 119"/>
                <a:gd name="T6" fmla="*/ 206 w 214"/>
                <a:gd name="T7" fmla="*/ 35 h 119"/>
                <a:gd name="T8" fmla="*/ 154 w 214"/>
                <a:gd name="T9" fmla="*/ 5 h 119"/>
                <a:gd name="T10" fmla="*/ 130 w 214"/>
                <a:gd name="T11" fmla="*/ 5 h 119"/>
                <a:gd name="T12" fmla="*/ 7 w 214"/>
                <a:gd name="T13" fmla="*/ 75 h 119"/>
                <a:gd name="T14" fmla="*/ 5 w 214"/>
                <a:gd name="T15" fmla="*/ 71 h 119"/>
                <a:gd name="T16" fmla="*/ 0 w 214"/>
                <a:gd name="T17" fmla="*/ 69 h 119"/>
                <a:gd name="T18" fmla="*/ 0 w 214"/>
                <a:gd name="T19" fmla="*/ 75 h 119"/>
                <a:gd name="T20" fmla="*/ 4 w 214"/>
                <a:gd name="T21" fmla="*/ 82 h 119"/>
                <a:gd name="T22" fmla="*/ 59 w 214"/>
                <a:gd name="T23" fmla="*/ 114 h 119"/>
                <a:gd name="T24" fmla="*/ 87 w 214"/>
                <a:gd name="T25" fmla="*/ 114 h 119"/>
                <a:gd name="T26" fmla="*/ 209 w 214"/>
                <a:gd name="T27" fmla="*/ 44 h 119"/>
                <a:gd name="T28" fmla="*/ 214 w 214"/>
                <a:gd name="T29" fmla="*/ 35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4" h="119">
                  <a:moveTo>
                    <a:pt x="214" y="35"/>
                  </a:moveTo>
                  <a:cubicBezTo>
                    <a:pt x="214" y="35"/>
                    <a:pt x="214" y="35"/>
                    <a:pt x="214" y="35"/>
                  </a:cubicBezTo>
                  <a:cubicBezTo>
                    <a:pt x="214" y="29"/>
                    <a:pt x="214" y="29"/>
                    <a:pt x="214" y="29"/>
                  </a:cubicBezTo>
                  <a:cubicBezTo>
                    <a:pt x="206" y="35"/>
                    <a:pt x="206" y="35"/>
                    <a:pt x="206" y="35"/>
                  </a:cubicBezTo>
                  <a:cubicBezTo>
                    <a:pt x="154" y="5"/>
                    <a:pt x="154" y="5"/>
                    <a:pt x="154" y="5"/>
                  </a:cubicBezTo>
                  <a:cubicBezTo>
                    <a:pt x="147" y="0"/>
                    <a:pt x="138" y="0"/>
                    <a:pt x="130" y="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6" y="73"/>
                    <a:pt x="5" y="71"/>
                    <a:pt x="5" y="71"/>
                  </a:cubicBezTo>
                  <a:cubicBezTo>
                    <a:pt x="5" y="71"/>
                    <a:pt x="0" y="69"/>
                    <a:pt x="0" y="6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8"/>
                    <a:pt x="1" y="81"/>
                    <a:pt x="4" y="82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68" y="119"/>
                    <a:pt x="79" y="119"/>
                    <a:pt x="87" y="114"/>
                  </a:cubicBezTo>
                  <a:cubicBezTo>
                    <a:pt x="209" y="44"/>
                    <a:pt x="209" y="44"/>
                    <a:pt x="209" y="44"/>
                  </a:cubicBezTo>
                  <a:cubicBezTo>
                    <a:pt x="213" y="42"/>
                    <a:pt x="214" y="38"/>
                    <a:pt x="214" y="35"/>
                  </a:cubicBezTo>
                </a:path>
              </a:pathLst>
            </a:custGeom>
            <a:solidFill>
              <a:srgbClr val="5C9A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8" name="îṧḷïdè"/>
            <p:cNvSpPr/>
            <p:nvPr/>
          </p:nvSpPr>
          <p:spPr bwMode="auto">
            <a:xfrm>
              <a:off x="4750841" y="2993840"/>
              <a:ext cx="1198343" cy="708953"/>
            </a:xfrm>
            <a:custGeom>
              <a:avLst/>
              <a:gdLst>
                <a:gd name="T0" fmla="*/ 6 w 218"/>
                <a:gd name="T1" fmla="*/ 77 h 129"/>
                <a:gd name="T2" fmla="*/ 132 w 218"/>
                <a:gd name="T3" fmla="*/ 4 h 129"/>
                <a:gd name="T4" fmla="*/ 156 w 218"/>
                <a:gd name="T5" fmla="*/ 4 h 129"/>
                <a:gd name="T6" fmla="*/ 211 w 218"/>
                <a:gd name="T7" fmla="*/ 36 h 129"/>
                <a:gd name="T8" fmla="*/ 211 w 218"/>
                <a:gd name="T9" fmla="*/ 54 h 129"/>
                <a:gd name="T10" fmla="*/ 89 w 218"/>
                <a:gd name="T11" fmla="*/ 124 h 129"/>
                <a:gd name="T12" fmla="*/ 61 w 218"/>
                <a:gd name="T13" fmla="*/ 124 h 129"/>
                <a:gd name="T14" fmla="*/ 6 w 218"/>
                <a:gd name="T15" fmla="*/ 92 h 129"/>
                <a:gd name="T16" fmla="*/ 6 w 218"/>
                <a:gd name="T17" fmla="*/ 77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8" h="129">
                  <a:moveTo>
                    <a:pt x="6" y="77"/>
                  </a:moveTo>
                  <a:cubicBezTo>
                    <a:pt x="132" y="4"/>
                    <a:pt x="132" y="4"/>
                    <a:pt x="132" y="4"/>
                  </a:cubicBezTo>
                  <a:cubicBezTo>
                    <a:pt x="140" y="0"/>
                    <a:pt x="149" y="0"/>
                    <a:pt x="156" y="4"/>
                  </a:cubicBezTo>
                  <a:cubicBezTo>
                    <a:pt x="211" y="36"/>
                    <a:pt x="211" y="36"/>
                    <a:pt x="211" y="36"/>
                  </a:cubicBezTo>
                  <a:cubicBezTo>
                    <a:pt x="218" y="40"/>
                    <a:pt x="218" y="50"/>
                    <a:pt x="211" y="54"/>
                  </a:cubicBezTo>
                  <a:cubicBezTo>
                    <a:pt x="89" y="124"/>
                    <a:pt x="89" y="124"/>
                    <a:pt x="89" y="124"/>
                  </a:cubicBezTo>
                  <a:cubicBezTo>
                    <a:pt x="81" y="129"/>
                    <a:pt x="70" y="129"/>
                    <a:pt x="61" y="124"/>
                  </a:cubicBezTo>
                  <a:cubicBezTo>
                    <a:pt x="6" y="92"/>
                    <a:pt x="6" y="92"/>
                    <a:pt x="6" y="92"/>
                  </a:cubicBezTo>
                  <a:cubicBezTo>
                    <a:pt x="0" y="89"/>
                    <a:pt x="0" y="80"/>
                    <a:pt x="6" y="77"/>
                  </a:cubicBezTo>
                </a:path>
              </a:pathLst>
            </a:custGeom>
            <a:solidFill>
              <a:srgbClr val="89B7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89" name="ïṩ1iďe"/>
            <p:cNvSpPr/>
            <p:nvPr/>
          </p:nvSpPr>
          <p:spPr bwMode="auto">
            <a:xfrm>
              <a:off x="5041829" y="3181661"/>
              <a:ext cx="566104" cy="301569"/>
            </a:xfrm>
            <a:custGeom>
              <a:avLst/>
              <a:gdLst>
                <a:gd name="T0" fmla="*/ 96 w 103"/>
                <a:gd name="T1" fmla="*/ 20 h 55"/>
                <a:gd name="T2" fmla="*/ 96 w 103"/>
                <a:gd name="T3" fmla="*/ 20 h 55"/>
                <a:gd name="T4" fmla="*/ 60 w 103"/>
                <a:gd name="T5" fmla="*/ 0 h 55"/>
                <a:gd name="T6" fmla="*/ 8 w 103"/>
                <a:gd name="T7" fmla="*/ 30 h 55"/>
                <a:gd name="T8" fmla="*/ 0 w 103"/>
                <a:gd name="T9" fmla="*/ 29 h 55"/>
                <a:gd name="T10" fmla="*/ 0 w 103"/>
                <a:gd name="T11" fmla="*/ 30 h 55"/>
                <a:gd name="T12" fmla="*/ 43 w 103"/>
                <a:gd name="T13" fmla="*/ 55 h 55"/>
                <a:gd name="T14" fmla="*/ 72 w 103"/>
                <a:gd name="T15" fmla="*/ 38 h 55"/>
                <a:gd name="T16" fmla="*/ 79 w 103"/>
                <a:gd name="T17" fmla="*/ 35 h 55"/>
                <a:gd name="T18" fmla="*/ 103 w 103"/>
                <a:gd name="T19" fmla="*/ 20 h 55"/>
                <a:gd name="T20" fmla="*/ 103 w 103"/>
                <a:gd name="T21" fmla="*/ 19 h 55"/>
                <a:gd name="T22" fmla="*/ 96 w 103"/>
                <a:gd name="T23" fmla="*/ 2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3" h="55">
                  <a:moveTo>
                    <a:pt x="96" y="20"/>
                  </a:moveTo>
                  <a:cubicBezTo>
                    <a:pt x="96" y="20"/>
                    <a:pt x="96" y="20"/>
                    <a:pt x="96" y="2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43" y="55"/>
                    <a:pt x="43" y="55"/>
                    <a:pt x="43" y="55"/>
                  </a:cubicBezTo>
                  <a:cubicBezTo>
                    <a:pt x="72" y="38"/>
                    <a:pt x="72" y="38"/>
                    <a:pt x="72" y="38"/>
                  </a:cubicBezTo>
                  <a:cubicBezTo>
                    <a:pt x="72" y="38"/>
                    <a:pt x="77" y="38"/>
                    <a:pt x="79" y="35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96" y="20"/>
                    <a:pt x="96" y="20"/>
                    <a:pt x="96" y="20"/>
                  </a:cubicBezTo>
                </a:path>
              </a:pathLst>
            </a:custGeom>
            <a:solidFill>
              <a:srgbClr val="7D5C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90" name="íṧ1îḋé"/>
            <p:cNvSpPr/>
            <p:nvPr/>
          </p:nvSpPr>
          <p:spPr bwMode="auto">
            <a:xfrm>
              <a:off x="5041829" y="3147270"/>
              <a:ext cx="566104" cy="330669"/>
            </a:xfrm>
            <a:custGeom>
              <a:avLst/>
              <a:gdLst>
                <a:gd name="T0" fmla="*/ 0 w 103"/>
                <a:gd name="T1" fmla="*/ 35 h 60"/>
                <a:gd name="T2" fmla="*/ 43 w 103"/>
                <a:gd name="T3" fmla="*/ 60 h 60"/>
                <a:gd name="T4" fmla="*/ 72 w 103"/>
                <a:gd name="T5" fmla="*/ 43 h 60"/>
                <a:gd name="T6" fmla="*/ 79 w 103"/>
                <a:gd name="T7" fmla="*/ 39 h 60"/>
                <a:gd name="T8" fmla="*/ 103 w 103"/>
                <a:gd name="T9" fmla="*/ 25 h 60"/>
                <a:gd name="T10" fmla="*/ 60 w 103"/>
                <a:gd name="T11" fmla="*/ 0 h 60"/>
                <a:gd name="T12" fmla="*/ 0 w 103"/>
                <a:gd name="T13" fmla="*/ 35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60">
                  <a:moveTo>
                    <a:pt x="0" y="35"/>
                  </a:moveTo>
                  <a:cubicBezTo>
                    <a:pt x="43" y="60"/>
                    <a:pt x="43" y="60"/>
                    <a:pt x="43" y="60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72" y="43"/>
                    <a:pt x="76" y="43"/>
                    <a:pt x="79" y="39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0" y="35"/>
                    <a:pt x="0" y="35"/>
                    <a:pt x="0" y="35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91" name="íṣliḑê"/>
            <p:cNvSpPr/>
            <p:nvPr/>
          </p:nvSpPr>
          <p:spPr bwMode="auto">
            <a:xfrm>
              <a:off x="5234940" y="3165788"/>
              <a:ext cx="362413" cy="198402"/>
            </a:xfrm>
            <a:custGeom>
              <a:avLst/>
              <a:gdLst>
                <a:gd name="T0" fmla="*/ 62 w 66"/>
                <a:gd name="T1" fmla="*/ 20 h 36"/>
                <a:gd name="T2" fmla="*/ 61 w 66"/>
                <a:gd name="T3" fmla="*/ 21 h 36"/>
                <a:gd name="T4" fmla="*/ 61 w 66"/>
                <a:gd name="T5" fmla="*/ 21 h 36"/>
                <a:gd name="T6" fmla="*/ 24 w 66"/>
                <a:gd name="T7" fmla="*/ 0 h 36"/>
                <a:gd name="T8" fmla="*/ 0 w 66"/>
                <a:gd name="T9" fmla="*/ 13 h 36"/>
                <a:gd name="T10" fmla="*/ 39 w 66"/>
                <a:gd name="T11" fmla="*/ 35 h 36"/>
                <a:gd name="T12" fmla="*/ 43 w 66"/>
                <a:gd name="T13" fmla="*/ 36 h 36"/>
                <a:gd name="T14" fmla="*/ 66 w 66"/>
                <a:gd name="T15" fmla="*/ 22 h 36"/>
                <a:gd name="T16" fmla="*/ 66 w 66"/>
                <a:gd name="T17" fmla="*/ 20 h 36"/>
                <a:gd name="T18" fmla="*/ 62 w 66"/>
                <a:gd name="T19" fmla="*/ 2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" h="36">
                  <a:moveTo>
                    <a:pt x="62" y="20"/>
                  </a:moveTo>
                  <a:cubicBezTo>
                    <a:pt x="61" y="21"/>
                    <a:pt x="61" y="21"/>
                    <a:pt x="61" y="21"/>
                  </a:cubicBezTo>
                  <a:cubicBezTo>
                    <a:pt x="61" y="21"/>
                    <a:pt x="61" y="21"/>
                    <a:pt x="61" y="21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39" y="35"/>
                    <a:pt x="40" y="33"/>
                    <a:pt x="43" y="36"/>
                  </a:cubicBezTo>
                  <a:cubicBezTo>
                    <a:pt x="66" y="22"/>
                    <a:pt x="66" y="22"/>
                    <a:pt x="66" y="22"/>
                  </a:cubicBezTo>
                  <a:cubicBezTo>
                    <a:pt x="66" y="20"/>
                    <a:pt x="66" y="20"/>
                    <a:pt x="66" y="20"/>
                  </a:cubicBezTo>
                  <a:cubicBezTo>
                    <a:pt x="62" y="20"/>
                    <a:pt x="62" y="20"/>
                    <a:pt x="62" y="20"/>
                  </a:cubicBezTo>
                </a:path>
              </a:pathLst>
            </a:custGeom>
            <a:solidFill>
              <a:srgbClr val="C2B8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92" name="iṧľîḓê"/>
            <p:cNvSpPr/>
            <p:nvPr/>
          </p:nvSpPr>
          <p:spPr bwMode="auto">
            <a:xfrm>
              <a:off x="5208487" y="3141979"/>
              <a:ext cx="388867" cy="214274"/>
            </a:xfrm>
            <a:custGeom>
              <a:avLst/>
              <a:gdLst>
                <a:gd name="T0" fmla="*/ 44 w 71"/>
                <a:gd name="T1" fmla="*/ 39 h 39"/>
                <a:gd name="T2" fmla="*/ 71 w 71"/>
                <a:gd name="T3" fmla="*/ 24 h 39"/>
                <a:gd name="T4" fmla="*/ 28 w 71"/>
                <a:gd name="T5" fmla="*/ 0 h 39"/>
                <a:gd name="T6" fmla="*/ 0 w 71"/>
                <a:gd name="T7" fmla="*/ 15 h 39"/>
                <a:gd name="T8" fmla="*/ 44 w 71"/>
                <a:gd name="T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39">
                  <a:moveTo>
                    <a:pt x="44" y="39"/>
                  </a:moveTo>
                  <a:cubicBezTo>
                    <a:pt x="45" y="30"/>
                    <a:pt x="65" y="28"/>
                    <a:pt x="71" y="24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1" y="6"/>
                    <a:pt x="1" y="8"/>
                    <a:pt x="0" y="15"/>
                  </a:cubicBezTo>
                  <a:lnTo>
                    <a:pt x="44" y="3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93" name="iŝlïḍe"/>
            <p:cNvSpPr/>
            <p:nvPr/>
          </p:nvSpPr>
          <p:spPr bwMode="auto">
            <a:xfrm>
              <a:off x="5052410" y="3253084"/>
              <a:ext cx="396802" cy="214274"/>
            </a:xfrm>
            <a:custGeom>
              <a:avLst/>
              <a:gdLst>
                <a:gd name="T0" fmla="*/ 70 w 72"/>
                <a:gd name="T1" fmla="*/ 18 h 39"/>
                <a:gd name="T2" fmla="*/ 61 w 72"/>
                <a:gd name="T3" fmla="*/ 17 h 39"/>
                <a:gd name="T4" fmla="*/ 60 w 72"/>
                <a:gd name="T5" fmla="*/ 18 h 39"/>
                <a:gd name="T6" fmla="*/ 28 w 72"/>
                <a:gd name="T7" fmla="*/ 0 h 39"/>
                <a:gd name="T8" fmla="*/ 5 w 72"/>
                <a:gd name="T9" fmla="*/ 14 h 39"/>
                <a:gd name="T10" fmla="*/ 5 w 72"/>
                <a:gd name="T11" fmla="*/ 13 h 39"/>
                <a:gd name="T12" fmla="*/ 2 w 72"/>
                <a:gd name="T13" fmla="*/ 12 h 39"/>
                <a:gd name="T14" fmla="*/ 0 w 72"/>
                <a:gd name="T15" fmla="*/ 12 h 39"/>
                <a:gd name="T16" fmla="*/ 0 w 72"/>
                <a:gd name="T17" fmla="*/ 15 h 39"/>
                <a:gd name="T18" fmla="*/ 42 w 72"/>
                <a:gd name="T19" fmla="*/ 39 h 39"/>
                <a:gd name="T20" fmla="*/ 69 w 72"/>
                <a:gd name="T21" fmla="*/ 23 h 39"/>
                <a:gd name="T22" fmla="*/ 72 w 72"/>
                <a:gd name="T23" fmla="*/ 19 h 39"/>
                <a:gd name="T24" fmla="*/ 70 w 72"/>
                <a:gd name="T25" fmla="*/ 1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2" h="39">
                  <a:moveTo>
                    <a:pt x="70" y="18"/>
                  </a:moveTo>
                  <a:cubicBezTo>
                    <a:pt x="61" y="17"/>
                    <a:pt x="61" y="17"/>
                    <a:pt x="61" y="17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42" y="39"/>
                    <a:pt x="42" y="39"/>
                    <a:pt x="42" y="39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70" y="19"/>
                    <a:pt x="72" y="19"/>
                    <a:pt x="72" y="19"/>
                  </a:cubicBezTo>
                  <a:cubicBezTo>
                    <a:pt x="70" y="18"/>
                    <a:pt x="70" y="18"/>
                    <a:pt x="70" y="18"/>
                  </a:cubicBezTo>
                </a:path>
              </a:pathLst>
            </a:custGeom>
            <a:solidFill>
              <a:srgbClr val="C2B8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94" name="ïš1íde"/>
            <p:cNvSpPr/>
            <p:nvPr/>
          </p:nvSpPr>
          <p:spPr bwMode="auto">
            <a:xfrm>
              <a:off x="5052410" y="3197533"/>
              <a:ext cx="396802" cy="253953"/>
            </a:xfrm>
            <a:custGeom>
              <a:avLst/>
              <a:gdLst>
                <a:gd name="T0" fmla="*/ 72 w 72"/>
                <a:gd name="T1" fmla="*/ 29 h 46"/>
                <a:gd name="T2" fmla="*/ 42 w 72"/>
                <a:gd name="T3" fmla="*/ 46 h 46"/>
                <a:gd name="T4" fmla="*/ 0 w 72"/>
                <a:gd name="T5" fmla="*/ 22 h 46"/>
                <a:gd name="T6" fmla="*/ 28 w 72"/>
                <a:gd name="T7" fmla="*/ 5 h 46"/>
                <a:gd name="T8" fmla="*/ 72 w 72"/>
                <a:gd name="T9" fmla="*/ 2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46">
                  <a:moveTo>
                    <a:pt x="72" y="29"/>
                  </a:moveTo>
                  <a:cubicBezTo>
                    <a:pt x="62" y="25"/>
                    <a:pt x="53" y="42"/>
                    <a:pt x="42" y="46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19" y="0"/>
                    <a:pt x="28" y="5"/>
                  </a:cubicBezTo>
                  <a:cubicBezTo>
                    <a:pt x="72" y="29"/>
                    <a:pt x="72" y="29"/>
                    <a:pt x="72" y="2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95" name="ïŝḷïḑé"/>
            <p:cNvSpPr/>
            <p:nvPr/>
          </p:nvSpPr>
          <p:spPr bwMode="auto">
            <a:xfrm>
              <a:off x="5443922" y="3110235"/>
              <a:ext cx="320088" cy="208983"/>
            </a:xfrm>
            <a:custGeom>
              <a:avLst/>
              <a:gdLst>
                <a:gd name="T0" fmla="*/ 17 w 58"/>
                <a:gd name="T1" fmla="*/ 10 h 38"/>
                <a:gd name="T2" fmla="*/ 14 w 58"/>
                <a:gd name="T3" fmla="*/ 5 h 38"/>
                <a:gd name="T4" fmla="*/ 7 w 58"/>
                <a:gd name="T5" fmla="*/ 0 h 38"/>
                <a:gd name="T6" fmla="*/ 0 w 58"/>
                <a:gd name="T7" fmla="*/ 3 h 38"/>
                <a:gd name="T8" fmla="*/ 1 w 58"/>
                <a:gd name="T9" fmla="*/ 6 h 38"/>
                <a:gd name="T10" fmla="*/ 7 w 58"/>
                <a:gd name="T11" fmla="*/ 11 h 38"/>
                <a:gd name="T12" fmla="*/ 4 w 58"/>
                <a:gd name="T13" fmla="*/ 10 h 38"/>
                <a:gd name="T14" fmla="*/ 1 w 58"/>
                <a:gd name="T15" fmla="*/ 12 h 38"/>
                <a:gd name="T16" fmla="*/ 4 w 58"/>
                <a:gd name="T17" fmla="*/ 13 h 38"/>
                <a:gd name="T18" fmla="*/ 10 w 58"/>
                <a:gd name="T19" fmla="*/ 13 h 38"/>
                <a:gd name="T20" fmla="*/ 13 w 58"/>
                <a:gd name="T21" fmla="*/ 15 h 38"/>
                <a:gd name="T22" fmla="*/ 34 w 58"/>
                <a:gd name="T23" fmla="*/ 31 h 38"/>
                <a:gd name="T24" fmla="*/ 56 w 58"/>
                <a:gd name="T25" fmla="*/ 36 h 38"/>
                <a:gd name="T26" fmla="*/ 22 w 58"/>
                <a:gd name="T27" fmla="*/ 11 h 38"/>
                <a:gd name="T28" fmla="*/ 17 w 58"/>
                <a:gd name="T29" fmla="*/ 1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8" h="38">
                  <a:moveTo>
                    <a:pt x="17" y="10"/>
                  </a:move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0" y="1"/>
                    <a:pt x="7" y="0"/>
                  </a:cubicBezTo>
                  <a:cubicBezTo>
                    <a:pt x="4" y="0"/>
                    <a:pt x="2" y="1"/>
                    <a:pt x="0" y="3"/>
                  </a:cubicBezTo>
                  <a:cubicBezTo>
                    <a:pt x="0" y="4"/>
                    <a:pt x="0" y="6"/>
                    <a:pt x="1" y="6"/>
                  </a:cubicBezTo>
                  <a:cubicBezTo>
                    <a:pt x="4" y="7"/>
                    <a:pt x="7" y="9"/>
                    <a:pt x="7" y="11"/>
                  </a:cubicBezTo>
                  <a:cubicBezTo>
                    <a:pt x="7" y="11"/>
                    <a:pt x="6" y="11"/>
                    <a:pt x="4" y="10"/>
                  </a:cubicBezTo>
                  <a:cubicBezTo>
                    <a:pt x="2" y="9"/>
                    <a:pt x="1" y="11"/>
                    <a:pt x="1" y="12"/>
                  </a:cubicBezTo>
                  <a:cubicBezTo>
                    <a:pt x="2" y="12"/>
                    <a:pt x="2" y="12"/>
                    <a:pt x="4" y="13"/>
                  </a:cubicBezTo>
                  <a:cubicBezTo>
                    <a:pt x="5" y="14"/>
                    <a:pt x="9" y="13"/>
                    <a:pt x="10" y="13"/>
                  </a:cubicBezTo>
                  <a:cubicBezTo>
                    <a:pt x="11" y="13"/>
                    <a:pt x="13" y="15"/>
                    <a:pt x="13" y="15"/>
                  </a:cubicBezTo>
                  <a:cubicBezTo>
                    <a:pt x="16" y="17"/>
                    <a:pt x="28" y="27"/>
                    <a:pt x="34" y="31"/>
                  </a:cubicBezTo>
                  <a:cubicBezTo>
                    <a:pt x="41" y="35"/>
                    <a:pt x="54" y="38"/>
                    <a:pt x="56" y="36"/>
                  </a:cubicBezTo>
                  <a:cubicBezTo>
                    <a:pt x="58" y="33"/>
                    <a:pt x="22" y="11"/>
                    <a:pt x="22" y="11"/>
                  </a:cubicBezTo>
                  <a:cubicBezTo>
                    <a:pt x="17" y="10"/>
                    <a:pt x="17" y="10"/>
                    <a:pt x="17" y="10"/>
                  </a:cubicBezTo>
                </a:path>
              </a:pathLst>
            </a:custGeom>
            <a:solidFill>
              <a:srgbClr val="F7C3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96" name="íṩḻïḋé"/>
            <p:cNvSpPr/>
            <p:nvPr/>
          </p:nvSpPr>
          <p:spPr bwMode="auto">
            <a:xfrm>
              <a:off x="5811626" y="4165729"/>
              <a:ext cx="34390" cy="15872"/>
            </a:xfrm>
            <a:custGeom>
              <a:avLst/>
              <a:gdLst>
                <a:gd name="T0" fmla="*/ 0 w 6"/>
                <a:gd name="T1" fmla="*/ 0 h 3"/>
                <a:gd name="T2" fmla="*/ 0 w 6"/>
                <a:gd name="T3" fmla="*/ 0 h 3"/>
                <a:gd name="T4" fmla="*/ 0 w 6"/>
                <a:gd name="T5" fmla="*/ 1 h 3"/>
                <a:gd name="T6" fmla="*/ 3 w 6"/>
                <a:gd name="T7" fmla="*/ 3 h 3"/>
                <a:gd name="T8" fmla="*/ 3 w 6"/>
                <a:gd name="T9" fmla="*/ 3 h 3"/>
                <a:gd name="T10" fmla="*/ 6 w 6"/>
                <a:gd name="T11" fmla="*/ 1 h 3"/>
                <a:gd name="T12" fmla="*/ 6 w 6"/>
                <a:gd name="T13" fmla="*/ 0 h 3"/>
                <a:gd name="T14" fmla="*/ 3 w 6"/>
                <a:gd name="T15" fmla="*/ 1 h 3"/>
                <a:gd name="T16" fmla="*/ 3 w 6"/>
                <a:gd name="T17" fmla="*/ 1 h 3"/>
                <a:gd name="T18" fmla="*/ 0 w 6"/>
                <a:gd name="T1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6" y="2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4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1" y="1"/>
                    <a:pt x="0" y="1"/>
                    <a:pt x="0" y="0"/>
                  </a:cubicBezTo>
                </a:path>
              </a:pathLst>
            </a:custGeom>
            <a:solidFill>
              <a:srgbClr val="186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97" name="íślïḑè"/>
            <p:cNvSpPr/>
            <p:nvPr/>
          </p:nvSpPr>
          <p:spPr bwMode="auto">
            <a:xfrm>
              <a:off x="5811626" y="4160439"/>
              <a:ext cx="34390" cy="10581"/>
            </a:xfrm>
            <a:custGeom>
              <a:avLst/>
              <a:gdLst>
                <a:gd name="T0" fmla="*/ 5 w 6"/>
                <a:gd name="T1" fmla="*/ 0 h 2"/>
                <a:gd name="T2" fmla="*/ 5 w 6"/>
                <a:gd name="T3" fmla="*/ 0 h 2"/>
                <a:gd name="T4" fmla="*/ 3 w 6"/>
                <a:gd name="T5" fmla="*/ 2 h 2"/>
                <a:gd name="T6" fmla="*/ 3 w 6"/>
                <a:gd name="T7" fmla="*/ 2 h 2"/>
                <a:gd name="T8" fmla="*/ 0 w 6"/>
                <a:gd name="T9" fmla="*/ 0 h 2"/>
                <a:gd name="T10" fmla="*/ 0 w 6"/>
                <a:gd name="T11" fmla="*/ 0 h 2"/>
                <a:gd name="T12" fmla="*/ 0 w 6"/>
                <a:gd name="T13" fmla="*/ 1 h 2"/>
                <a:gd name="T14" fmla="*/ 0 w 6"/>
                <a:gd name="T15" fmla="*/ 1 h 2"/>
                <a:gd name="T16" fmla="*/ 3 w 6"/>
                <a:gd name="T17" fmla="*/ 2 h 2"/>
                <a:gd name="T18" fmla="*/ 3 w 6"/>
                <a:gd name="T19" fmla="*/ 2 h 2"/>
                <a:gd name="T20" fmla="*/ 6 w 6"/>
                <a:gd name="T21" fmla="*/ 1 h 2"/>
                <a:gd name="T22" fmla="*/ 6 w 6"/>
                <a:gd name="T23" fmla="*/ 0 h 2"/>
                <a:gd name="T24" fmla="*/ 5 w 6"/>
                <a:gd name="T2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" h="2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4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1" y="2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2"/>
                    <a:pt x="6" y="2"/>
                    <a:pt x="6" y="1"/>
                  </a:cubicBezTo>
                  <a:cubicBezTo>
                    <a:pt x="6" y="1"/>
                    <a:pt x="6" y="0"/>
                    <a:pt x="6" y="0"/>
                  </a:cubicBezTo>
                  <a:cubicBezTo>
                    <a:pt x="6" y="0"/>
                    <a:pt x="6" y="0"/>
                    <a:pt x="5" y="0"/>
                  </a:cubicBezTo>
                </a:path>
              </a:pathLst>
            </a:custGeom>
            <a:solidFill>
              <a:srgbClr val="518B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98" name="iśḷide"/>
            <p:cNvSpPr/>
            <p:nvPr/>
          </p:nvSpPr>
          <p:spPr bwMode="auto">
            <a:xfrm>
              <a:off x="5811626" y="3819188"/>
              <a:ext cx="29100" cy="351832"/>
            </a:xfrm>
            <a:custGeom>
              <a:avLst/>
              <a:gdLst>
                <a:gd name="T0" fmla="*/ 0 w 5"/>
                <a:gd name="T1" fmla="*/ 6 h 64"/>
                <a:gd name="T2" fmla="*/ 0 w 5"/>
                <a:gd name="T3" fmla="*/ 62 h 64"/>
                <a:gd name="T4" fmla="*/ 0 w 5"/>
                <a:gd name="T5" fmla="*/ 62 h 64"/>
                <a:gd name="T6" fmla="*/ 3 w 5"/>
                <a:gd name="T7" fmla="*/ 64 h 64"/>
                <a:gd name="T8" fmla="*/ 3 w 5"/>
                <a:gd name="T9" fmla="*/ 64 h 64"/>
                <a:gd name="T10" fmla="*/ 5 w 5"/>
                <a:gd name="T11" fmla="*/ 62 h 64"/>
                <a:gd name="T12" fmla="*/ 5 w 5"/>
                <a:gd name="T13" fmla="*/ 62 h 64"/>
                <a:gd name="T14" fmla="*/ 5 w 5"/>
                <a:gd name="T15" fmla="*/ 7 h 64"/>
                <a:gd name="T16" fmla="*/ 5 w 5"/>
                <a:gd name="T17" fmla="*/ 7 h 64"/>
                <a:gd name="T18" fmla="*/ 1 w 5"/>
                <a:gd name="T19" fmla="*/ 6 h 64"/>
                <a:gd name="T20" fmla="*/ 0 w 5"/>
                <a:gd name="T21" fmla="*/ 6 h 64"/>
                <a:gd name="T22" fmla="*/ 5 w 5"/>
                <a:gd name="T23" fmla="*/ 0 h 64"/>
                <a:gd name="T24" fmla="*/ 5 w 5"/>
                <a:gd name="T25" fmla="*/ 0 h 64"/>
                <a:gd name="T26" fmla="*/ 2 w 5"/>
                <a:gd name="T27" fmla="*/ 2 h 64"/>
                <a:gd name="T28" fmla="*/ 3 w 5"/>
                <a:gd name="T29" fmla="*/ 3 h 64"/>
                <a:gd name="T30" fmla="*/ 5 w 5"/>
                <a:gd name="T31" fmla="*/ 3 h 64"/>
                <a:gd name="T32" fmla="*/ 5 w 5"/>
                <a:gd name="T33" fmla="*/ 3 h 64"/>
                <a:gd name="T34" fmla="*/ 5 w 5"/>
                <a:gd name="T3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" h="64">
                  <a:moveTo>
                    <a:pt x="0" y="6"/>
                  </a:moveTo>
                  <a:cubicBezTo>
                    <a:pt x="0" y="62"/>
                    <a:pt x="0" y="62"/>
                    <a:pt x="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3"/>
                    <a:pt x="1" y="64"/>
                    <a:pt x="3" y="64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4" y="64"/>
                    <a:pt x="5" y="63"/>
                    <a:pt x="5" y="62"/>
                  </a:cubicBezTo>
                  <a:cubicBezTo>
                    <a:pt x="5" y="62"/>
                    <a:pt x="5" y="62"/>
                    <a:pt x="5" y="62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7"/>
                    <a:pt x="2" y="7"/>
                    <a:pt x="1" y="6"/>
                  </a:cubicBezTo>
                  <a:cubicBezTo>
                    <a:pt x="0" y="6"/>
                    <a:pt x="0" y="6"/>
                    <a:pt x="0" y="6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4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ABCD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199" name="ïṥľiďè"/>
            <p:cNvSpPr/>
            <p:nvPr/>
          </p:nvSpPr>
          <p:spPr bwMode="auto">
            <a:xfrm>
              <a:off x="5602642" y="4038753"/>
              <a:ext cx="23809" cy="21163"/>
            </a:xfrm>
            <a:custGeom>
              <a:avLst/>
              <a:gdLst>
                <a:gd name="T0" fmla="*/ 0 w 4"/>
                <a:gd name="T1" fmla="*/ 0 h 4"/>
                <a:gd name="T2" fmla="*/ 0 w 4"/>
                <a:gd name="T3" fmla="*/ 0 h 4"/>
                <a:gd name="T4" fmla="*/ 0 w 4"/>
                <a:gd name="T5" fmla="*/ 2 h 4"/>
                <a:gd name="T6" fmla="*/ 3 w 4"/>
                <a:gd name="T7" fmla="*/ 4 h 4"/>
                <a:gd name="T8" fmla="*/ 3 w 4"/>
                <a:gd name="T9" fmla="*/ 4 h 4"/>
                <a:gd name="T10" fmla="*/ 4 w 4"/>
                <a:gd name="T11" fmla="*/ 3 h 4"/>
                <a:gd name="T12" fmla="*/ 4 w 4"/>
                <a:gd name="T13" fmla="*/ 2 h 4"/>
                <a:gd name="T14" fmla="*/ 3 w 4"/>
                <a:gd name="T15" fmla="*/ 2 h 4"/>
                <a:gd name="T16" fmla="*/ 3 w 4"/>
                <a:gd name="T17" fmla="*/ 2 h 4"/>
                <a:gd name="T18" fmla="*/ 0 w 4"/>
                <a:gd name="T1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3"/>
                    <a:pt x="4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1" y="2"/>
                    <a:pt x="0" y="1"/>
                    <a:pt x="0" y="0"/>
                  </a:cubicBezTo>
                </a:path>
              </a:pathLst>
            </a:custGeom>
            <a:solidFill>
              <a:srgbClr val="186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00" name="îşļïḍê"/>
            <p:cNvSpPr/>
            <p:nvPr/>
          </p:nvSpPr>
          <p:spPr bwMode="auto">
            <a:xfrm>
              <a:off x="5602642" y="4033462"/>
              <a:ext cx="23809" cy="15872"/>
            </a:xfrm>
            <a:custGeom>
              <a:avLst/>
              <a:gdLst>
                <a:gd name="T0" fmla="*/ 0 w 4"/>
                <a:gd name="T1" fmla="*/ 0 h 3"/>
                <a:gd name="T2" fmla="*/ 0 w 4"/>
                <a:gd name="T3" fmla="*/ 1 h 3"/>
                <a:gd name="T4" fmla="*/ 0 w 4"/>
                <a:gd name="T5" fmla="*/ 1 h 3"/>
                <a:gd name="T6" fmla="*/ 3 w 4"/>
                <a:gd name="T7" fmla="*/ 3 h 3"/>
                <a:gd name="T8" fmla="*/ 3 w 4"/>
                <a:gd name="T9" fmla="*/ 3 h 3"/>
                <a:gd name="T10" fmla="*/ 4 w 4"/>
                <a:gd name="T11" fmla="*/ 3 h 3"/>
                <a:gd name="T12" fmla="*/ 4 w 4"/>
                <a:gd name="T13" fmla="*/ 2 h 3"/>
                <a:gd name="T14" fmla="*/ 3 w 4"/>
                <a:gd name="T15" fmla="*/ 3 h 3"/>
                <a:gd name="T16" fmla="*/ 3 w 4"/>
                <a:gd name="T17" fmla="*/ 3 h 3"/>
                <a:gd name="T18" fmla="*/ 0 w 4"/>
                <a:gd name="T19" fmla="*/ 1 h 3"/>
                <a:gd name="T20" fmla="*/ 0 w 4"/>
                <a:gd name="T2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3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18B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01" name="i$1ïdè"/>
            <p:cNvSpPr/>
            <p:nvPr/>
          </p:nvSpPr>
          <p:spPr bwMode="auto">
            <a:xfrm>
              <a:off x="5602642" y="3906485"/>
              <a:ext cx="23809" cy="142849"/>
            </a:xfrm>
            <a:custGeom>
              <a:avLst/>
              <a:gdLst>
                <a:gd name="T0" fmla="*/ 0 w 4"/>
                <a:gd name="T1" fmla="*/ 0 h 26"/>
                <a:gd name="T2" fmla="*/ 0 w 4"/>
                <a:gd name="T3" fmla="*/ 23 h 26"/>
                <a:gd name="T4" fmla="*/ 0 w 4"/>
                <a:gd name="T5" fmla="*/ 24 h 26"/>
                <a:gd name="T6" fmla="*/ 3 w 4"/>
                <a:gd name="T7" fmla="*/ 26 h 26"/>
                <a:gd name="T8" fmla="*/ 3 w 4"/>
                <a:gd name="T9" fmla="*/ 26 h 26"/>
                <a:gd name="T10" fmla="*/ 4 w 4"/>
                <a:gd name="T11" fmla="*/ 25 h 26"/>
                <a:gd name="T12" fmla="*/ 4 w 4"/>
                <a:gd name="T13" fmla="*/ 1 h 26"/>
                <a:gd name="T14" fmla="*/ 0 w 4"/>
                <a:gd name="T1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26">
                  <a:moveTo>
                    <a:pt x="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5"/>
                    <a:pt x="1" y="26"/>
                    <a:pt x="3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2" y="0"/>
                    <a:pt x="0" y="0"/>
                  </a:cubicBezTo>
                </a:path>
              </a:pathLst>
            </a:custGeom>
            <a:solidFill>
              <a:srgbClr val="ABCD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02" name="isľïḑe"/>
            <p:cNvSpPr/>
            <p:nvPr/>
          </p:nvSpPr>
          <p:spPr bwMode="auto">
            <a:xfrm>
              <a:off x="5626451" y="4263606"/>
              <a:ext cx="31744" cy="23809"/>
            </a:xfrm>
            <a:custGeom>
              <a:avLst/>
              <a:gdLst>
                <a:gd name="T0" fmla="*/ 6 w 6"/>
                <a:gd name="T1" fmla="*/ 0 h 4"/>
                <a:gd name="T2" fmla="*/ 3 w 6"/>
                <a:gd name="T3" fmla="*/ 2 h 4"/>
                <a:gd name="T4" fmla="*/ 3 w 6"/>
                <a:gd name="T5" fmla="*/ 2 h 4"/>
                <a:gd name="T6" fmla="*/ 0 w 6"/>
                <a:gd name="T7" fmla="*/ 0 h 4"/>
                <a:gd name="T8" fmla="*/ 0 w 6"/>
                <a:gd name="T9" fmla="*/ 0 h 4"/>
                <a:gd name="T10" fmla="*/ 0 w 6"/>
                <a:gd name="T11" fmla="*/ 2 h 4"/>
                <a:gd name="T12" fmla="*/ 3 w 6"/>
                <a:gd name="T13" fmla="*/ 4 h 4"/>
                <a:gd name="T14" fmla="*/ 3 w 6"/>
                <a:gd name="T15" fmla="*/ 4 h 4"/>
                <a:gd name="T16" fmla="*/ 6 w 6"/>
                <a:gd name="T17" fmla="*/ 2 h 4"/>
                <a:gd name="T18" fmla="*/ 6 w 6"/>
                <a:gd name="T19" fmla="*/ 0 h 4"/>
                <a:gd name="T20" fmla="*/ 6 w 6"/>
                <a:gd name="T21" fmla="*/ 0 h 4"/>
                <a:gd name="T22" fmla="*/ 6 w 6"/>
                <a:gd name="T23" fmla="*/ 0 h 4"/>
                <a:gd name="T24" fmla="*/ 6 w 6"/>
                <a:gd name="T25" fmla="*/ 0 h 4"/>
                <a:gd name="T26" fmla="*/ 6 w 6"/>
                <a:gd name="T2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" h="4">
                  <a:moveTo>
                    <a:pt x="6" y="0"/>
                  </a:moveTo>
                  <a:cubicBezTo>
                    <a:pt x="6" y="1"/>
                    <a:pt x="5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1" y="2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5" y="4"/>
                    <a:pt x="6" y="3"/>
                    <a:pt x="6" y="2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rgbClr val="186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03" name="ïṧlîḍê"/>
            <p:cNvSpPr/>
            <p:nvPr/>
          </p:nvSpPr>
          <p:spPr bwMode="auto">
            <a:xfrm>
              <a:off x="5626451" y="4258316"/>
              <a:ext cx="31744" cy="18518"/>
            </a:xfrm>
            <a:custGeom>
              <a:avLst/>
              <a:gdLst>
                <a:gd name="T0" fmla="*/ 6 w 6"/>
                <a:gd name="T1" fmla="*/ 0 h 3"/>
                <a:gd name="T2" fmla="*/ 6 w 6"/>
                <a:gd name="T3" fmla="*/ 1 h 3"/>
                <a:gd name="T4" fmla="*/ 3 w 6"/>
                <a:gd name="T5" fmla="*/ 3 h 3"/>
                <a:gd name="T6" fmla="*/ 3 w 6"/>
                <a:gd name="T7" fmla="*/ 3 h 3"/>
                <a:gd name="T8" fmla="*/ 0 w 6"/>
                <a:gd name="T9" fmla="*/ 1 h 3"/>
                <a:gd name="T10" fmla="*/ 0 w 6"/>
                <a:gd name="T11" fmla="*/ 0 h 3"/>
                <a:gd name="T12" fmla="*/ 0 w 6"/>
                <a:gd name="T13" fmla="*/ 1 h 3"/>
                <a:gd name="T14" fmla="*/ 0 w 6"/>
                <a:gd name="T15" fmla="*/ 1 h 3"/>
                <a:gd name="T16" fmla="*/ 3 w 6"/>
                <a:gd name="T17" fmla="*/ 3 h 3"/>
                <a:gd name="T18" fmla="*/ 3 w 6"/>
                <a:gd name="T19" fmla="*/ 3 h 3"/>
                <a:gd name="T20" fmla="*/ 6 w 6"/>
                <a:gd name="T21" fmla="*/ 1 h 3"/>
                <a:gd name="T22" fmla="*/ 6 w 6"/>
                <a:gd name="T23" fmla="*/ 1 h 3"/>
                <a:gd name="T24" fmla="*/ 6 w 6"/>
                <a:gd name="T25" fmla="*/ 1 h 3"/>
                <a:gd name="T26" fmla="*/ 6 w 6"/>
                <a:gd name="T27" fmla="*/ 1 h 3"/>
                <a:gd name="T28" fmla="*/ 6 w 6"/>
                <a:gd name="T2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3">
                  <a:moveTo>
                    <a:pt x="6" y="0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6" y="2"/>
                    <a:pt x="5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1" y="2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5" y="3"/>
                    <a:pt x="6" y="2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0"/>
                  </a:cubicBezTo>
                </a:path>
              </a:pathLst>
            </a:custGeom>
            <a:solidFill>
              <a:srgbClr val="518B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04" name="íṣļíďe"/>
            <p:cNvSpPr/>
            <p:nvPr/>
          </p:nvSpPr>
          <p:spPr bwMode="auto">
            <a:xfrm>
              <a:off x="5626451" y="3911776"/>
              <a:ext cx="31744" cy="365058"/>
            </a:xfrm>
            <a:custGeom>
              <a:avLst/>
              <a:gdLst>
                <a:gd name="T0" fmla="*/ 0 w 6"/>
                <a:gd name="T1" fmla="*/ 0 h 66"/>
                <a:gd name="T2" fmla="*/ 0 w 6"/>
                <a:gd name="T3" fmla="*/ 24 h 66"/>
                <a:gd name="T4" fmla="*/ 0 w 6"/>
                <a:gd name="T5" fmla="*/ 25 h 66"/>
                <a:gd name="T6" fmla="*/ 0 w 6"/>
                <a:gd name="T7" fmla="*/ 26 h 66"/>
                <a:gd name="T8" fmla="*/ 0 w 6"/>
                <a:gd name="T9" fmla="*/ 63 h 66"/>
                <a:gd name="T10" fmla="*/ 0 w 6"/>
                <a:gd name="T11" fmla="*/ 64 h 66"/>
                <a:gd name="T12" fmla="*/ 3 w 6"/>
                <a:gd name="T13" fmla="*/ 66 h 66"/>
                <a:gd name="T14" fmla="*/ 3 w 6"/>
                <a:gd name="T15" fmla="*/ 66 h 66"/>
                <a:gd name="T16" fmla="*/ 6 w 6"/>
                <a:gd name="T17" fmla="*/ 64 h 66"/>
                <a:gd name="T18" fmla="*/ 6 w 6"/>
                <a:gd name="T19" fmla="*/ 63 h 66"/>
                <a:gd name="T20" fmla="*/ 6 w 6"/>
                <a:gd name="T21" fmla="*/ 0 h 66"/>
                <a:gd name="T22" fmla="*/ 4 w 6"/>
                <a:gd name="T23" fmla="*/ 0 h 66"/>
                <a:gd name="T24" fmla="*/ 0 w 6"/>
                <a:gd name="T25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" h="66">
                  <a:moveTo>
                    <a:pt x="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1" y="65"/>
                    <a:pt x="2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5" y="66"/>
                    <a:pt x="6" y="65"/>
                    <a:pt x="6" y="64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3" y="0"/>
                    <a:pt x="2" y="0"/>
                    <a:pt x="0" y="0"/>
                  </a:cubicBezTo>
                </a:path>
              </a:pathLst>
            </a:custGeom>
            <a:solidFill>
              <a:srgbClr val="ABCD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05" name="iṡļíḍe"/>
            <p:cNvSpPr/>
            <p:nvPr/>
          </p:nvSpPr>
          <p:spPr bwMode="auto">
            <a:xfrm>
              <a:off x="5417468" y="4144567"/>
              <a:ext cx="31744" cy="15872"/>
            </a:xfrm>
            <a:custGeom>
              <a:avLst/>
              <a:gdLst>
                <a:gd name="T0" fmla="*/ 0 w 6"/>
                <a:gd name="T1" fmla="*/ 0 h 3"/>
                <a:gd name="T2" fmla="*/ 0 w 6"/>
                <a:gd name="T3" fmla="*/ 0 h 3"/>
                <a:gd name="T4" fmla="*/ 0 w 6"/>
                <a:gd name="T5" fmla="*/ 2 h 3"/>
                <a:gd name="T6" fmla="*/ 3 w 6"/>
                <a:gd name="T7" fmla="*/ 3 h 3"/>
                <a:gd name="T8" fmla="*/ 3 w 6"/>
                <a:gd name="T9" fmla="*/ 3 h 3"/>
                <a:gd name="T10" fmla="*/ 6 w 6"/>
                <a:gd name="T11" fmla="*/ 1 h 3"/>
                <a:gd name="T12" fmla="*/ 6 w 6"/>
                <a:gd name="T13" fmla="*/ 0 h 3"/>
                <a:gd name="T14" fmla="*/ 3 w 6"/>
                <a:gd name="T15" fmla="*/ 2 h 3"/>
                <a:gd name="T16" fmla="*/ 3 w 6"/>
                <a:gd name="T17" fmla="*/ 2 h 3"/>
                <a:gd name="T18" fmla="*/ 0 w 6"/>
                <a:gd name="T1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2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5" y="3"/>
                    <a:pt x="6" y="3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5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0" y="1"/>
                    <a:pt x="0" y="0"/>
                  </a:cubicBezTo>
                </a:path>
              </a:pathLst>
            </a:custGeom>
            <a:solidFill>
              <a:srgbClr val="186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06" name="ïśḻíďè"/>
            <p:cNvSpPr/>
            <p:nvPr/>
          </p:nvSpPr>
          <p:spPr bwMode="auto">
            <a:xfrm>
              <a:off x="5417468" y="4139276"/>
              <a:ext cx="31744" cy="15872"/>
            </a:xfrm>
            <a:custGeom>
              <a:avLst/>
              <a:gdLst>
                <a:gd name="T0" fmla="*/ 6 w 6"/>
                <a:gd name="T1" fmla="*/ 0 h 3"/>
                <a:gd name="T2" fmla="*/ 6 w 6"/>
                <a:gd name="T3" fmla="*/ 1 h 3"/>
                <a:gd name="T4" fmla="*/ 3 w 6"/>
                <a:gd name="T5" fmla="*/ 2 h 3"/>
                <a:gd name="T6" fmla="*/ 3 w 6"/>
                <a:gd name="T7" fmla="*/ 2 h 3"/>
                <a:gd name="T8" fmla="*/ 1 w 6"/>
                <a:gd name="T9" fmla="*/ 1 h 3"/>
                <a:gd name="T10" fmla="*/ 1 w 6"/>
                <a:gd name="T11" fmla="*/ 0 h 3"/>
                <a:gd name="T12" fmla="*/ 0 w 6"/>
                <a:gd name="T13" fmla="*/ 1 h 3"/>
                <a:gd name="T14" fmla="*/ 0 w 6"/>
                <a:gd name="T15" fmla="*/ 1 h 3"/>
                <a:gd name="T16" fmla="*/ 3 w 6"/>
                <a:gd name="T17" fmla="*/ 3 h 3"/>
                <a:gd name="T18" fmla="*/ 3 w 6"/>
                <a:gd name="T19" fmla="*/ 3 h 3"/>
                <a:gd name="T20" fmla="*/ 6 w 6"/>
                <a:gd name="T21" fmla="*/ 1 h 3"/>
                <a:gd name="T22" fmla="*/ 6 w 6"/>
                <a:gd name="T23" fmla="*/ 1 h 3"/>
                <a:gd name="T24" fmla="*/ 6 w 6"/>
                <a:gd name="T2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" h="3">
                  <a:moveTo>
                    <a:pt x="6" y="0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6" y="2"/>
                    <a:pt x="5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1" y="2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2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5" y="3"/>
                    <a:pt x="6" y="2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0"/>
                    <a:pt x="6" y="0"/>
                  </a:cubicBezTo>
                </a:path>
              </a:pathLst>
            </a:custGeom>
            <a:solidFill>
              <a:srgbClr val="518B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07" name="í$1íḋê"/>
            <p:cNvSpPr/>
            <p:nvPr/>
          </p:nvSpPr>
          <p:spPr bwMode="auto">
            <a:xfrm>
              <a:off x="5422759" y="3803316"/>
              <a:ext cx="26453" cy="346541"/>
            </a:xfrm>
            <a:custGeom>
              <a:avLst/>
              <a:gdLst>
                <a:gd name="T0" fmla="*/ 0 w 5"/>
                <a:gd name="T1" fmla="*/ 0 h 63"/>
                <a:gd name="T2" fmla="*/ 0 w 5"/>
                <a:gd name="T3" fmla="*/ 61 h 63"/>
                <a:gd name="T4" fmla="*/ 0 w 5"/>
                <a:gd name="T5" fmla="*/ 62 h 63"/>
                <a:gd name="T6" fmla="*/ 2 w 5"/>
                <a:gd name="T7" fmla="*/ 63 h 63"/>
                <a:gd name="T8" fmla="*/ 2 w 5"/>
                <a:gd name="T9" fmla="*/ 63 h 63"/>
                <a:gd name="T10" fmla="*/ 5 w 5"/>
                <a:gd name="T11" fmla="*/ 62 h 63"/>
                <a:gd name="T12" fmla="*/ 5 w 5"/>
                <a:gd name="T13" fmla="*/ 61 h 63"/>
                <a:gd name="T14" fmla="*/ 5 w 5"/>
                <a:gd name="T15" fmla="*/ 3 h 63"/>
                <a:gd name="T16" fmla="*/ 0 w 5"/>
                <a:gd name="T17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63">
                  <a:moveTo>
                    <a:pt x="0" y="0"/>
                  </a:moveTo>
                  <a:cubicBezTo>
                    <a:pt x="0" y="61"/>
                    <a:pt x="0" y="61"/>
                    <a:pt x="0" y="61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3"/>
                    <a:pt x="1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4" y="63"/>
                    <a:pt x="5" y="63"/>
                    <a:pt x="5" y="62"/>
                  </a:cubicBezTo>
                  <a:cubicBezTo>
                    <a:pt x="5" y="61"/>
                    <a:pt x="5" y="61"/>
                    <a:pt x="5" y="61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ABCD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08" name="îsḻíḋe"/>
            <p:cNvSpPr/>
            <p:nvPr/>
          </p:nvSpPr>
          <p:spPr bwMode="auto">
            <a:xfrm>
              <a:off x="5393661" y="3758346"/>
              <a:ext cx="473518" cy="153430"/>
            </a:xfrm>
            <a:custGeom>
              <a:avLst/>
              <a:gdLst>
                <a:gd name="T0" fmla="*/ 85 w 86"/>
                <a:gd name="T1" fmla="*/ 3 h 28"/>
                <a:gd name="T2" fmla="*/ 81 w 86"/>
                <a:gd name="T3" fmla="*/ 8 h 28"/>
                <a:gd name="T4" fmla="*/ 67 w 86"/>
                <a:gd name="T5" fmla="*/ 17 h 28"/>
                <a:gd name="T6" fmla="*/ 67 w 86"/>
                <a:gd name="T7" fmla="*/ 20 h 28"/>
                <a:gd name="T8" fmla="*/ 76 w 86"/>
                <a:gd name="T9" fmla="*/ 14 h 28"/>
                <a:gd name="T10" fmla="*/ 78 w 86"/>
                <a:gd name="T11" fmla="*/ 13 h 28"/>
                <a:gd name="T12" fmla="*/ 78 w 86"/>
                <a:gd name="T13" fmla="*/ 13 h 28"/>
                <a:gd name="T14" fmla="*/ 81 w 86"/>
                <a:gd name="T15" fmla="*/ 11 h 28"/>
                <a:gd name="T16" fmla="*/ 81 w 86"/>
                <a:gd name="T17" fmla="*/ 11 h 28"/>
                <a:gd name="T18" fmla="*/ 85 w 86"/>
                <a:gd name="T19" fmla="*/ 3 h 28"/>
                <a:gd name="T20" fmla="*/ 1 w 86"/>
                <a:gd name="T21" fmla="*/ 0 h 28"/>
                <a:gd name="T22" fmla="*/ 4 w 86"/>
                <a:gd name="T23" fmla="*/ 7 h 28"/>
                <a:gd name="T24" fmla="*/ 5 w 86"/>
                <a:gd name="T25" fmla="*/ 8 h 28"/>
                <a:gd name="T26" fmla="*/ 10 w 86"/>
                <a:gd name="T27" fmla="*/ 11 h 28"/>
                <a:gd name="T28" fmla="*/ 35 w 86"/>
                <a:gd name="T29" fmla="*/ 25 h 28"/>
                <a:gd name="T30" fmla="*/ 38 w 86"/>
                <a:gd name="T31" fmla="*/ 27 h 28"/>
                <a:gd name="T32" fmla="*/ 42 w 86"/>
                <a:gd name="T33" fmla="*/ 28 h 28"/>
                <a:gd name="T34" fmla="*/ 46 w 86"/>
                <a:gd name="T35" fmla="*/ 28 h 28"/>
                <a:gd name="T36" fmla="*/ 48 w 86"/>
                <a:gd name="T37" fmla="*/ 28 h 28"/>
                <a:gd name="T38" fmla="*/ 49 w 86"/>
                <a:gd name="T39" fmla="*/ 28 h 28"/>
                <a:gd name="T40" fmla="*/ 49 w 86"/>
                <a:gd name="T41" fmla="*/ 28 h 28"/>
                <a:gd name="T42" fmla="*/ 54 w 86"/>
                <a:gd name="T43" fmla="*/ 27 h 28"/>
                <a:gd name="T44" fmla="*/ 54 w 86"/>
                <a:gd name="T45" fmla="*/ 27 h 28"/>
                <a:gd name="T46" fmla="*/ 54 w 86"/>
                <a:gd name="T47" fmla="*/ 27 h 28"/>
                <a:gd name="T48" fmla="*/ 54 w 86"/>
                <a:gd name="T49" fmla="*/ 27 h 28"/>
                <a:gd name="T50" fmla="*/ 57 w 86"/>
                <a:gd name="T51" fmla="*/ 25 h 28"/>
                <a:gd name="T52" fmla="*/ 63 w 86"/>
                <a:gd name="T53" fmla="*/ 22 h 28"/>
                <a:gd name="T54" fmla="*/ 63 w 86"/>
                <a:gd name="T55" fmla="*/ 19 h 28"/>
                <a:gd name="T56" fmla="*/ 57 w 86"/>
                <a:gd name="T57" fmla="*/ 22 h 28"/>
                <a:gd name="T58" fmla="*/ 46 w 86"/>
                <a:gd name="T59" fmla="*/ 25 h 28"/>
                <a:gd name="T60" fmla="*/ 35 w 86"/>
                <a:gd name="T61" fmla="*/ 22 h 28"/>
                <a:gd name="T62" fmla="*/ 4 w 86"/>
                <a:gd name="T63" fmla="*/ 4 h 28"/>
                <a:gd name="T64" fmla="*/ 1 w 86"/>
                <a:gd name="T6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6" h="28">
                  <a:moveTo>
                    <a:pt x="85" y="3"/>
                  </a:moveTo>
                  <a:cubicBezTo>
                    <a:pt x="85" y="5"/>
                    <a:pt x="83" y="7"/>
                    <a:pt x="81" y="8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7" y="20"/>
                    <a:pt x="67" y="20"/>
                    <a:pt x="67" y="20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4" y="10"/>
                    <a:pt x="86" y="6"/>
                    <a:pt x="85" y="3"/>
                  </a:cubicBezTo>
                  <a:moveTo>
                    <a:pt x="1" y="0"/>
                  </a:moveTo>
                  <a:cubicBezTo>
                    <a:pt x="0" y="3"/>
                    <a:pt x="1" y="6"/>
                    <a:pt x="4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6" y="26"/>
                    <a:pt x="37" y="26"/>
                    <a:pt x="38" y="27"/>
                  </a:cubicBezTo>
                  <a:cubicBezTo>
                    <a:pt x="40" y="27"/>
                    <a:pt x="41" y="28"/>
                    <a:pt x="42" y="28"/>
                  </a:cubicBezTo>
                  <a:cubicBezTo>
                    <a:pt x="44" y="28"/>
                    <a:pt x="45" y="28"/>
                    <a:pt x="46" y="28"/>
                  </a:cubicBezTo>
                  <a:cubicBezTo>
                    <a:pt x="47" y="28"/>
                    <a:pt x="47" y="28"/>
                    <a:pt x="48" y="28"/>
                  </a:cubicBezTo>
                  <a:cubicBezTo>
                    <a:pt x="48" y="28"/>
                    <a:pt x="49" y="28"/>
                    <a:pt x="49" y="28"/>
                  </a:cubicBezTo>
                  <a:cubicBezTo>
                    <a:pt x="49" y="28"/>
                    <a:pt x="49" y="28"/>
                    <a:pt x="49" y="28"/>
                  </a:cubicBezTo>
                  <a:cubicBezTo>
                    <a:pt x="51" y="28"/>
                    <a:pt x="52" y="28"/>
                    <a:pt x="54" y="27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5" y="26"/>
                    <a:pt x="56" y="26"/>
                    <a:pt x="57" y="25"/>
                  </a:cubicBezTo>
                  <a:cubicBezTo>
                    <a:pt x="63" y="22"/>
                    <a:pt x="63" y="22"/>
                    <a:pt x="63" y="22"/>
                  </a:cubicBezTo>
                  <a:cubicBezTo>
                    <a:pt x="63" y="19"/>
                    <a:pt x="63" y="19"/>
                    <a:pt x="63" y="19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4" y="24"/>
                    <a:pt x="50" y="25"/>
                    <a:pt x="46" y="25"/>
                  </a:cubicBezTo>
                  <a:cubicBezTo>
                    <a:pt x="42" y="25"/>
                    <a:pt x="39" y="24"/>
                    <a:pt x="35" y="22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3"/>
                    <a:pt x="1" y="2"/>
                    <a:pt x="1" y="0"/>
                  </a:cubicBezTo>
                </a:path>
              </a:pathLst>
            </a:custGeom>
            <a:solidFill>
              <a:srgbClr val="5C9A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09" name="íšļïḑê"/>
            <p:cNvSpPr/>
            <p:nvPr/>
          </p:nvSpPr>
          <p:spPr bwMode="auto">
            <a:xfrm>
              <a:off x="5393661" y="3708084"/>
              <a:ext cx="473518" cy="187820"/>
            </a:xfrm>
            <a:custGeom>
              <a:avLst/>
              <a:gdLst>
                <a:gd name="T0" fmla="*/ 2 w 86"/>
                <a:gd name="T1" fmla="*/ 4 h 34"/>
                <a:gd name="T2" fmla="*/ 1 w 86"/>
                <a:gd name="T3" fmla="*/ 9 h 34"/>
                <a:gd name="T4" fmla="*/ 4 w 86"/>
                <a:gd name="T5" fmla="*/ 13 h 34"/>
                <a:gd name="T6" fmla="*/ 35 w 86"/>
                <a:gd name="T7" fmla="*/ 31 h 34"/>
                <a:gd name="T8" fmla="*/ 46 w 86"/>
                <a:gd name="T9" fmla="*/ 34 h 34"/>
                <a:gd name="T10" fmla="*/ 57 w 86"/>
                <a:gd name="T11" fmla="*/ 31 h 34"/>
                <a:gd name="T12" fmla="*/ 63 w 86"/>
                <a:gd name="T13" fmla="*/ 28 h 34"/>
                <a:gd name="T14" fmla="*/ 63 w 86"/>
                <a:gd name="T15" fmla="*/ 20 h 34"/>
                <a:gd name="T16" fmla="*/ 48 w 86"/>
                <a:gd name="T17" fmla="*/ 23 h 34"/>
                <a:gd name="T18" fmla="*/ 40 w 86"/>
                <a:gd name="T19" fmla="*/ 22 h 34"/>
                <a:gd name="T20" fmla="*/ 2 w 86"/>
                <a:gd name="T21" fmla="*/ 4 h 34"/>
                <a:gd name="T22" fmla="*/ 75 w 86"/>
                <a:gd name="T23" fmla="*/ 0 h 34"/>
                <a:gd name="T24" fmla="*/ 67 w 86"/>
                <a:gd name="T25" fmla="*/ 18 h 34"/>
                <a:gd name="T26" fmla="*/ 67 w 86"/>
                <a:gd name="T27" fmla="*/ 26 h 34"/>
                <a:gd name="T28" fmla="*/ 81 w 86"/>
                <a:gd name="T29" fmla="*/ 17 h 34"/>
                <a:gd name="T30" fmla="*/ 85 w 86"/>
                <a:gd name="T31" fmla="*/ 12 h 34"/>
                <a:gd name="T32" fmla="*/ 81 w 86"/>
                <a:gd name="T33" fmla="*/ 4 h 34"/>
                <a:gd name="T34" fmla="*/ 75 w 86"/>
                <a:gd name="T3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6" h="34">
                  <a:moveTo>
                    <a:pt x="2" y="4"/>
                  </a:moveTo>
                  <a:cubicBezTo>
                    <a:pt x="1" y="5"/>
                    <a:pt x="0" y="7"/>
                    <a:pt x="1" y="9"/>
                  </a:cubicBezTo>
                  <a:cubicBezTo>
                    <a:pt x="1" y="11"/>
                    <a:pt x="2" y="12"/>
                    <a:pt x="4" y="13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39" y="33"/>
                    <a:pt x="42" y="34"/>
                    <a:pt x="46" y="34"/>
                  </a:cubicBezTo>
                  <a:cubicBezTo>
                    <a:pt x="50" y="34"/>
                    <a:pt x="54" y="33"/>
                    <a:pt x="57" y="31"/>
                  </a:cubicBezTo>
                  <a:cubicBezTo>
                    <a:pt x="63" y="28"/>
                    <a:pt x="63" y="28"/>
                    <a:pt x="63" y="28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58" y="22"/>
                    <a:pt x="53" y="23"/>
                    <a:pt x="48" y="23"/>
                  </a:cubicBezTo>
                  <a:cubicBezTo>
                    <a:pt x="45" y="23"/>
                    <a:pt x="42" y="23"/>
                    <a:pt x="40" y="22"/>
                  </a:cubicBezTo>
                  <a:cubicBezTo>
                    <a:pt x="28" y="19"/>
                    <a:pt x="8" y="7"/>
                    <a:pt x="2" y="4"/>
                  </a:cubicBezTo>
                  <a:moveTo>
                    <a:pt x="75" y="0"/>
                  </a:moveTo>
                  <a:cubicBezTo>
                    <a:pt x="75" y="8"/>
                    <a:pt x="72" y="14"/>
                    <a:pt x="67" y="18"/>
                  </a:cubicBezTo>
                  <a:cubicBezTo>
                    <a:pt x="67" y="26"/>
                    <a:pt x="67" y="26"/>
                    <a:pt x="67" y="26"/>
                  </a:cubicBezTo>
                  <a:cubicBezTo>
                    <a:pt x="81" y="17"/>
                    <a:pt x="81" y="17"/>
                    <a:pt x="81" y="17"/>
                  </a:cubicBezTo>
                  <a:cubicBezTo>
                    <a:pt x="83" y="16"/>
                    <a:pt x="85" y="14"/>
                    <a:pt x="85" y="12"/>
                  </a:cubicBezTo>
                  <a:cubicBezTo>
                    <a:pt x="86" y="9"/>
                    <a:pt x="84" y="6"/>
                    <a:pt x="81" y="4"/>
                  </a:cubicBezTo>
                  <a:cubicBezTo>
                    <a:pt x="75" y="0"/>
                    <a:pt x="75" y="0"/>
                    <a:pt x="75" y="0"/>
                  </a:cubicBezTo>
                </a:path>
              </a:pathLst>
            </a:custGeom>
            <a:solidFill>
              <a:srgbClr val="ACC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10" name="íṥliḑé"/>
            <p:cNvSpPr/>
            <p:nvPr/>
          </p:nvSpPr>
          <p:spPr bwMode="auto">
            <a:xfrm>
              <a:off x="5219068" y="3977909"/>
              <a:ext cx="193111" cy="100523"/>
            </a:xfrm>
            <a:custGeom>
              <a:avLst/>
              <a:gdLst>
                <a:gd name="T0" fmla="*/ 8 w 35"/>
                <a:gd name="T1" fmla="*/ 0 h 18"/>
                <a:gd name="T2" fmla="*/ 4 w 35"/>
                <a:gd name="T3" fmla="*/ 1 h 18"/>
                <a:gd name="T4" fmla="*/ 1 w 35"/>
                <a:gd name="T5" fmla="*/ 5 h 18"/>
                <a:gd name="T6" fmla="*/ 15 w 35"/>
                <a:gd name="T7" fmla="*/ 14 h 18"/>
                <a:gd name="T8" fmla="*/ 26 w 35"/>
                <a:gd name="T9" fmla="*/ 18 h 18"/>
                <a:gd name="T10" fmla="*/ 29 w 35"/>
                <a:gd name="T11" fmla="*/ 17 h 18"/>
                <a:gd name="T12" fmla="*/ 31 w 35"/>
                <a:gd name="T13" fmla="*/ 6 h 18"/>
                <a:gd name="T14" fmla="*/ 31 w 35"/>
                <a:gd name="T15" fmla="*/ 6 h 18"/>
                <a:gd name="T16" fmla="*/ 26 w 35"/>
                <a:gd name="T17" fmla="*/ 9 h 18"/>
                <a:gd name="T18" fmla="*/ 20 w 35"/>
                <a:gd name="T19" fmla="*/ 3 h 18"/>
                <a:gd name="T20" fmla="*/ 20 w 35"/>
                <a:gd name="T21" fmla="*/ 1 h 18"/>
                <a:gd name="T22" fmla="*/ 11 w 35"/>
                <a:gd name="T23" fmla="*/ 0 h 18"/>
                <a:gd name="T24" fmla="*/ 8 w 35"/>
                <a:gd name="T2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" h="18">
                  <a:moveTo>
                    <a:pt x="8" y="0"/>
                  </a:moveTo>
                  <a:cubicBezTo>
                    <a:pt x="6" y="0"/>
                    <a:pt x="5" y="1"/>
                    <a:pt x="4" y="1"/>
                  </a:cubicBezTo>
                  <a:cubicBezTo>
                    <a:pt x="1" y="2"/>
                    <a:pt x="0" y="4"/>
                    <a:pt x="1" y="5"/>
                  </a:cubicBezTo>
                  <a:cubicBezTo>
                    <a:pt x="2" y="6"/>
                    <a:pt x="9" y="10"/>
                    <a:pt x="15" y="14"/>
                  </a:cubicBezTo>
                  <a:cubicBezTo>
                    <a:pt x="20" y="16"/>
                    <a:pt x="23" y="18"/>
                    <a:pt x="26" y="18"/>
                  </a:cubicBezTo>
                  <a:cubicBezTo>
                    <a:pt x="27" y="18"/>
                    <a:pt x="28" y="18"/>
                    <a:pt x="29" y="17"/>
                  </a:cubicBezTo>
                  <a:cubicBezTo>
                    <a:pt x="35" y="14"/>
                    <a:pt x="31" y="6"/>
                    <a:pt x="31" y="6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1" y="8"/>
                    <a:pt x="28" y="9"/>
                    <a:pt x="26" y="9"/>
                  </a:cubicBezTo>
                  <a:cubicBezTo>
                    <a:pt x="23" y="9"/>
                    <a:pt x="20" y="7"/>
                    <a:pt x="20" y="3"/>
                  </a:cubicBezTo>
                  <a:cubicBezTo>
                    <a:pt x="20" y="2"/>
                    <a:pt x="20" y="2"/>
                    <a:pt x="20" y="1"/>
                  </a:cubicBezTo>
                  <a:cubicBezTo>
                    <a:pt x="17" y="1"/>
                    <a:pt x="13" y="0"/>
                    <a:pt x="11" y="0"/>
                  </a:cubicBezTo>
                  <a:cubicBezTo>
                    <a:pt x="10" y="0"/>
                    <a:pt x="9" y="0"/>
                    <a:pt x="8" y="0"/>
                  </a:cubicBezTo>
                </a:path>
              </a:pathLst>
            </a:custGeom>
            <a:solidFill>
              <a:srgbClr val="6353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11" name="ïṥļiďè"/>
            <p:cNvSpPr/>
            <p:nvPr/>
          </p:nvSpPr>
          <p:spPr bwMode="auto">
            <a:xfrm>
              <a:off x="5327526" y="3967328"/>
              <a:ext cx="60844" cy="60844"/>
            </a:xfrm>
            <a:custGeom>
              <a:avLst/>
              <a:gdLst>
                <a:gd name="T0" fmla="*/ 0 w 11"/>
                <a:gd name="T1" fmla="*/ 0 h 11"/>
                <a:gd name="T2" fmla="*/ 0 w 11"/>
                <a:gd name="T3" fmla="*/ 3 h 11"/>
                <a:gd name="T4" fmla="*/ 0 w 11"/>
                <a:gd name="T5" fmla="*/ 5 h 11"/>
                <a:gd name="T6" fmla="*/ 6 w 11"/>
                <a:gd name="T7" fmla="*/ 11 h 11"/>
                <a:gd name="T8" fmla="*/ 11 w 11"/>
                <a:gd name="T9" fmla="*/ 8 h 11"/>
                <a:gd name="T10" fmla="*/ 11 w 11"/>
                <a:gd name="T11" fmla="*/ 8 h 11"/>
                <a:gd name="T12" fmla="*/ 11 w 11"/>
                <a:gd name="T13" fmla="*/ 2 h 11"/>
                <a:gd name="T14" fmla="*/ 7 w 11"/>
                <a:gd name="T15" fmla="*/ 2 h 11"/>
                <a:gd name="T16" fmla="*/ 0 w 11"/>
                <a:gd name="T1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1">
                  <a:moveTo>
                    <a:pt x="0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0" y="4"/>
                    <a:pt x="0" y="4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8" y="11"/>
                    <a:pt x="11" y="10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7"/>
                    <a:pt x="11" y="5"/>
                    <a:pt x="11" y="2"/>
                  </a:cubicBezTo>
                  <a:cubicBezTo>
                    <a:pt x="10" y="2"/>
                    <a:pt x="9" y="2"/>
                    <a:pt x="7" y="2"/>
                  </a:cubicBezTo>
                  <a:cubicBezTo>
                    <a:pt x="5" y="2"/>
                    <a:pt x="2" y="2"/>
                    <a:pt x="0" y="0"/>
                  </a:cubicBezTo>
                </a:path>
              </a:pathLst>
            </a:custGeom>
            <a:solidFill>
              <a:srgbClr val="FFD7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12" name="iṥḻïḍè"/>
            <p:cNvSpPr/>
            <p:nvPr/>
          </p:nvSpPr>
          <p:spPr bwMode="auto">
            <a:xfrm>
              <a:off x="5626451" y="3226631"/>
              <a:ext cx="92588" cy="52907"/>
            </a:xfrm>
            <a:custGeom>
              <a:avLst/>
              <a:gdLst>
                <a:gd name="T0" fmla="*/ 0 w 17"/>
                <a:gd name="T1" fmla="*/ 9 h 10"/>
                <a:gd name="T2" fmla="*/ 0 w 17"/>
                <a:gd name="T3" fmla="*/ 10 h 10"/>
                <a:gd name="T4" fmla="*/ 2 w 17"/>
                <a:gd name="T5" fmla="*/ 10 h 10"/>
                <a:gd name="T6" fmla="*/ 1 w 17"/>
                <a:gd name="T7" fmla="*/ 10 h 10"/>
                <a:gd name="T8" fmla="*/ 0 w 17"/>
                <a:gd name="T9" fmla="*/ 9 h 10"/>
                <a:gd name="T10" fmla="*/ 16 w 17"/>
                <a:gd name="T11" fmla="*/ 0 h 10"/>
                <a:gd name="T12" fmla="*/ 16 w 17"/>
                <a:gd name="T13" fmla="*/ 0 h 10"/>
                <a:gd name="T14" fmla="*/ 9 w 17"/>
                <a:gd name="T15" fmla="*/ 3 h 10"/>
                <a:gd name="T16" fmla="*/ 15 w 17"/>
                <a:gd name="T17" fmla="*/ 8 h 10"/>
                <a:gd name="T18" fmla="*/ 17 w 17"/>
                <a:gd name="T19" fmla="*/ 5 h 10"/>
                <a:gd name="T20" fmla="*/ 17 w 17"/>
                <a:gd name="T21" fmla="*/ 5 h 10"/>
                <a:gd name="T22" fmla="*/ 16 w 17"/>
                <a:gd name="T2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10">
                  <a:moveTo>
                    <a:pt x="0" y="9"/>
                  </a:moveTo>
                  <a:cubicBezTo>
                    <a:pt x="0" y="9"/>
                    <a:pt x="0" y="10"/>
                    <a:pt x="0" y="10"/>
                  </a:cubicBezTo>
                  <a:cubicBezTo>
                    <a:pt x="1" y="10"/>
                    <a:pt x="1" y="10"/>
                    <a:pt x="2" y="10"/>
                  </a:cubicBezTo>
                  <a:cubicBezTo>
                    <a:pt x="2" y="10"/>
                    <a:pt x="2" y="10"/>
                    <a:pt x="1" y="10"/>
                  </a:cubicBezTo>
                  <a:cubicBezTo>
                    <a:pt x="1" y="10"/>
                    <a:pt x="1" y="10"/>
                    <a:pt x="0" y="9"/>
                  </a:cubicBezTo>
                  <a:moveTo>
                    <a:pt x="1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5" y="2"/>
                    <a:pt x="12" y="3"/>
                    <a:pt x="9" y="3"/>
                  </a:cubicBezTo>
                  <a:cubicBezTo>
                    <a:pt x="11" y="5"/>
                    <a:pt x="13" y="6"/>
                    <a:pt x="15" y="8"/>
                  </a:cubicBezTo>
                  <a:cubicBezTo>
                    <a:pt x="17" y="6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3"/>
                    <a:pt x="16" y="2"/>
                    <a:pt x="16" y="0"/>
                  </a:cubicBezTo>
                </a:path>
              </a:pathLst>
            </a:custGeom>
            <a:solidFill>
              <a:srgbClr val="FFD7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13" name="îsľîḓê"/>
            <p:cNvSpPr/>
            <p:nvPr/>
          </p:nvSpPr>
          <p:spPr bwMode="auto">
            <a:xfrm>
              <a:off x="5621161" y="3226631"/>
              <a:ext cx="87297" cy="52907"/>
            </a:xfrm>
            <a:custGeom>
              <a:avLst/>
              <a:gdLst>
                <a:gd name="T0" fmla="*/ 3 w 16"/>
                <a:gd name="T1" fmla="*/ 0 h 10"/>
                <a:gd name="T2" fmla="*/ 0 w 16"/>
                <a:gd name="T3" fmla="*/ 1 h 10"/>
                <a:gd name="T4" fmla="*/ 0 w 16"/>
                <a:gd name="T5" fmla="*/ 1 h 10"/>
                <a:gd name="T6" fmla="*/ 1 w 16"/>
                <a:gd name="T7" fmla="*/ 9 h 10"/>
                <a:gd name="T8" fmla="*/ 2 w 16"/>
                <a:gd name="T9" fmla="*/ 10 h 10"/>
                <a:gd name="T10" fmla="*/ 3 w 16"/>
                <a:gd name="T11" fmla="*/ 10 h 10"/>
                <a:gd name="T12" fmla="*/ 6 w 16"/>
                <a:gd name="T13" fmla="*/ 10 h 10"/>
                <a:gd name="T14" fmla="*/ 14 w 16"/>
                <a:gd name="T15" fmla="*/ 9 h 10"/>
                <a:gd name="T16" fmla="*/ 16 w 16"/>
                <a:gd name="T17" fmla="*/ 8 h 10"/>
                <a:gd name="T18" fmla="*/ 10 w 16"/>
                <a:gd name="T19" fmla="*/ 3 h 10"/>
                <a:gd name="T20" fmla="*/ 9 w 16"/>
                <a:gd name="T21" fmla="*/ 3 h 10"/>
                <a:gd name="T22" fmla="*/ 3 w 16"/>
                <a:gd name="T2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10">
                  <a:moveTo>
                    <a:pt x="3" y="0"/>
                  </a:moveTo>
                  <a:cubicBezTo>
                    <a:pt x="2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3"/>
                    <a:pt x="1" y="6"/>
                    <a:pt x="1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4" y="10"/>
                    <a:pt x="5" y="10"/>
                    <a:pt x="6" y="10"/>
                  </a:cubicBezTo>
                  <a:cubicBezTo>
                    <a:pt x="9" y="10"/>
                    <a:pt x="11" y="10"/>
                    <a:pt x="14" y="9"/>
                  </a:cubicBezTo>
                  <a:cubicBezTo>
                    <a:pt x="15" y="9"/>
                    <a:pt x="16" y="8"/>
                    <a:pt x="16" y="8"/>
                  </a:cubicBezTo>
                  <a:cubicBezTo>
                    <a:pt x="14" y="6"/>
                    <a:pt x="12" y="5"/>
                    <a:pt x="10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6" y="3"/>
                    <a:pt x="3" y="2"/>
                    <a:pt x="3" y="0"/>
                  </a:cubicBezTo>
                </a:path>
              </a:pathLst>
            </a:custGeom>
            <a:solidFill>
              <a:srgbClr val="FFD7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14" name="išlîḋé"/>
            <p:cNvSpPr/>
            <p:nvPr/>
          </p:nvSpPr>
          <p:spPr bwMode="auto">
            <a:xfrm>
              <a:off x="5541800" y="3059975"/>
              <a:ext cx="89942" cy="153430"/>
            </a:xfrm>
            <a:custGeom>
              <a:avLst/>
              <a:gdLst>
                <a:gd name="T0" fmla="*/ 0 w 16"/>
                <a:gd name="T1" fmla="*/ 0 h 28"/>
                <a:gd name="T2" fmla="*/ 0 w 16"/>
                <a:gd name="T3" fmla="*/ 2 h 28"/>
                <a:gd name="T4" fmla="*/ 0 w 16"/>
                <a:gd name="T5" fmla="*/ 19 h 28"/>
                <a:gd name="T6" fmla="*/ 4 w 16"/>
                <a:gd name="T7" fmla="*/ 20 h 28"/>
                <a:gd name="T8" fmla="*/ 16 w 16"/>
                <a:gd name="T9" fmla="*/ 28 h 28"/>
                <a:gd name="T10" fmla="*/ 9 w 16"/>
                <a:gd name="T11" fmla="*/ 20 h 28"/>
                <a:gd name="T12" fmla="*/ 7 w 16"/>
                <a:gd name="T13" fmla="*/ 22 h 28"/>
                <a:gd name="T14" fmla="*/ 5 w 16"/>
                <a:gd name="T15" fmla="*/ 20 h 28"/>
                <a:gd name="T16" fmla="*/ 6 w 16"/>
                <a:gd name="T17" fmla="*/ 16 h 28"/>
                <a:gd name="T18" fmla="*/ 5 w 16"/>
                <a:gd name="T19" fmla="*/ 4 h 28"/>
                <a:gd name="T20" fmla="*/ 0 w 16"/>
                <a:gd name="T2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" h="28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13"/>
                    <a:pt x="0" y="19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9" y="24"/>
                    <a:pt x="16" y="28"/>
                  </a:cubicBezTo>
                  <a:cubicBezTo>
                    <a:pt x="14" y="25"/>
                    <a:pt x="11" y="22"/>
                    <a:pt x="9" y="20"/>
                  </a:cubicBezTo>
                  <a:cubicBezTo>
                    <a:pt x="9" y="22"/>
                    <a:pt x="8" y="22"/>
                    <a:pt x="7" y="22"/>
                  </a:cubicBezTo>
                  <a:cubicBezTo>
                    <a:pt x="6" y="22"/>
                    <a:pt x="5" y="20"/>
                    <a:pt x="5" y="20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1" y="12"/>
                    <a:pt x="5" y="4"/>
                    <a:pt x="5" y="4"/>
                  </a:cubicBezTo>
                  <a:cubicBezTo>
                    <a:pt x="3" y="2"/>
                    <a:pt x="1" y="1"/>
                    <a:pt x="0" y="0"/>
                  </a:cubicBezTo>
                </a:path>
              </a:pathLst>
            </a:custGeom>
            <a:solidFill>
              <a:srgbClr val="FFD7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15" name="î$ḷiďè"/>
            <p:cNvSpPr/>
            <p:nvPr/>
          </p:nvSpPr>
          <p:spPr bwMode="auto">
            <a:xfrm>
              <a:off x="5541800" y="3165788"/>
              <a:ext cx="95232" cy="71425"/>
            </a:xfrm>
            <a:custGeom>
              <a:avLst/>
              <a:gdLst>
                <a:gd name="T0" fmla="*/ 0 w 17"/>
                <a:gd name="T1" fmla="*/ 0 h 13"/>
                <a:gd name="T2" fmla="*/ 0 w 17"/>
                <a:gd name="T3" fmla="*/ 2 h 13"/>
                <a:gd name="T4" fmla="*/ 10 w 17"/>
                <a:gd name="T5" fmla="*/ 13 h 13"/>
                <a:gd name="T6" fmla="*/ 14 w 17"/>
                <a:gd name="T7" fmla="*/ 12 h 13"/>
                <a:gd name="T8" fmla="*/ 14 w 17"/>
                <a:gd name="T9" fmla="*/ 12 h 13"/>
                <a:gd name="T10" fmla="*/ 17 w 17"/>
                <a:gd name="T11" fmla="*/ 11 h 13"/>
                <a:gd name="T12" fmla="*/ 17 w 17"/>
                <a:gd name="T13" fmla="*/ 11 h 13"/>
                <a:gd name="T14" fmla="*/ 16 w 17"/>
                <a:gd name="T15" fmla="*/ 9 h 13"/>
                <a:gd name="T16" fmla="*/ 4 w 17"/>
                <a:gd name="T17" fmla="*/ 1 h 13"/>
                <a:gd name="T18" fmla="*/ 0 w 17"/>
                <a:gd name="T1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3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6"/>
                    <a:pt x="3" y="13"/>
                    <a:pt x="10" y="13"/>
                  </a:cubicBezTo>
                  <a:cubicBezTo>
                    <a:pt x="11" y="13"/>
                    <a:pt x="12" y="13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5" y="12"/>
                    <a:pt x="16" y="12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6" y="10"/>
                    <a:pt x="16" y="10"/>
                    <a:pt x="16" y="9"/>
                  </a:cubicBezTo>
                  <a:cubicBezTo>
                    <a:pt x="9" y="5"/>
                    <a:pt x="4" y="1"/>
                    <a:pt x="4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D7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16" name="iśļíḑé"/>
            <p:cNvSpPr/>
            <p:nvPr/>
          </p:nvSpPr>
          <p:spPr bwMode="auto">
            <a:xfrm>
              <a:off x="5428050" y="3544072"/>
              <a:ext cx="132267" cy="116395"/>
            </a:xfrm>
            <a:custGeom>
              <a:avLst/>
              <a:gdLst>
                <a:gd name="T0" fmla="*/ 18 w 24"/>
                <a:gd name="T1" fmla="*/ 0 h 21"/>
                <a:gd name="T2" fmla="*/ 0 w 24"/>
                <a:gd name="T3" fmla="*/ 11 h 21"/>
                <a:gd name="T4" fmla="*/ 23 w 24"/>
                <a:gd name="T5" fmla="*/ 21 h 21"/>
                <a:gd name="T6" fmla="*/ 24 w 24"/>
                <a:gd name="T7" fmla="*/ 3 h 21"/>
                <a:gd name="T8" fmla="*/ 18 w 24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1">
                  <a:moveTo>
                    <a:pt x="18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5" y="13"/>
                    <a:pt x="16" y="18"/>
                    <a:pt x="23" y="21"/>
                  </a:cubicBezTo>
                  <a:cubicBezTo>
                    <a:pt x="23" y="16"/>
                    <a:pt x="24" y="9"/>
                    <a:pt x="24" y="3"/>
                  </a:cubicBezTo>
                  <a:cubicBezTo>
                    <a:pt x="22" y="2"/>
                    <a:pt x="20" y="1"/>
                    <a:pt x="18" y="0"/>
                  </a:cubicBezTo>
                </a:path>
              </a:pathLst>
            </a:custGeom>
            <a:solidFill>
              <a:srgbClr val="005D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17" name="íṥlîdé"/>
            <p:cNvSpPr/>
            <p:nvPr/>
          </p:nvSpPr>
          <p:spPr bwMode="auto">
            <a:xfrm>
              <a:off x="5428050" y="3544072"/>
              <a:ext cx="97879" cy="60844"/>
            </a:xfrm>
            <a:custGeom>
              <a:avLst/>
              <a:gdLst>
                <a:gd name="T0" fmla="*/ 18 w 18"/>
                <a:gd name="T1" fmla="*/ 0 h 11"/>
                <a:gd name="T2" fmla="*/ 0 w 18"/>
                <a:gd name="T3" fmla="*/ 11 h 11"/>
                <a:gd name="T4" fmla="*/ 0 w 18"/>
                <a:gd name="T5" fmla="*/ 11 h 11"/>
                <a:gd name="T6" fmla="*/ 18 w 18"/>
                <a:gd name="T7" fmla="*/ 0 h 11"/>
                <a:gd name="T8" fmla="*/ 18 w 18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1">
                  <a:moveTo>
                    <a:pt x="18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</a:path>
              </a:pathLst>
            </a:custGeom>
            <a:solidFill>
              <a:srgbClr val="005D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18" name="iṩľídè"/>
            <p:cNvSpPr/>
            <p:nvPr/>
          </p:nvSpPr>
          <p:spPr bwMode="auto">
            <a:xfrm>
              <a:off x="5311654" y="3604914"/>
              <a:ext cx="494681" cy="330669"/>
            </a:xfrm>
            <a:custGeom>
              <a:avLst/>
              <a:gdLst>
                <a:gd name="T0" fmla="*/ 89 w 90"/>
                <a:gd name="T1" fmla="*/ 14 h 60"/>
                <a:gd name="T2" fmla="*/ 82 w 90"/>
                <a:gd name="T3" fmla="*/ 20 h 60"/>
                <a:gd name="T4" fmla="*/ 82 w 90"/>
                <a:gd name="T5" fmla="*/ 37 h 60"/>
                <a:gd name="T6" fmla="*/ 90 w 90"/>
                <a:gd name="T7" fmla="*/ 19 h 60"/>
                <a:gd name="T8" fmla="*/ 89 w 90"/>
                <a:gd name="T9" fmla="*/ 14 h 60"/>
                <a:gd name="T10" fmla="*/ 21 w 90"/>
                <a:gd name="T11" fmla="*/ 0 h 60"/>
                <a:gd name="T12" fmla="*/ 0 w 90"/>
                <a:gd name="T13" fmla="*/ 12 h 60"/>
                <a:gd name="T14" fmla="*/ 0 w 90"/>
                <a:gd name="T15" fmla="*/ 56 h 60"/>
                <a:gd name="T16" fmla="*/ 3 w 90"/>
                <a:gd name="T17" fmla="*/ 58 h 60"/>
                <a:gd name="T18" fmla="*/ 8 w 90"/>
                <a:gd name="T19" fmla="*/ 60 h 60"/>
                <a:gd name="T20" fmla="*/ 9 w 90"/>
                <a:gd name="T21" fmla="*/ 60 h 60"/>
                <a:gd name="T22" fmla="*/ 14 w 90"/>
                <a:gd name="T23" fmla="*/ 59 h 60"/>
                <a:gd name="T24" fmla="*/ 15 w 90"/>
                <a:gd name="T25" fmla="*/ 59 h 60"/>
                <a:gd name="T26" fmla="*/ 15 w 90"/>
                <a:gd name="T27" fmla="*/ 59 h 60"/>
                <a:gd name="T28" fmla="*/ 15 w 90"/>
                <a:gd name="T29" fmla="*/ 28 h 60"/>
                <a:gd name="T30" fmla="*/ 15 w 90"/>
                <a:gd name="T31" fmla="*/ 21 h 60"/>
                <a:gd name="T32" fmla="*/ 17 w 90"/>
                <a:gd name="T33" fmla="*/ 23 h 60"/>
                <a:gd name="T34" fmla="*/ 55 w 90"/>
                <a:gd name="T35" fmla="*/ 41 h 60"/>
                <a:gd name="T36" fmla="*/ 63 w 90"/>
                <a:gd name="T37" fmla="*/ 42 h 60"/>
                <a:gd name="T38" fmla="*/ 78 w 90"/>
                <a:gd name="T39" fmla="*/ 39 h 60"/>
                <a:gd name="T40" fmla="*/ 78 w 90"/>
                <a:gd name="T41" fmla="*/ 22 h 60"/>
                <a:gd name="T42" fmla="*/ 68 w 90"/>
                <a:gd name="T43" fmla="*/ 25 h 60"/>
                <a:gd name="T44" fmla="*/ 63 w 90"/>
                <a:gd name="T45" fmla="*/ 26 h 60"/>
                <a:gd name="T46" fmla="*/ 43 w 90"/>
                <a:gd name="T47" fmla="*/ 18 h 60"/>
                <a:gd name="T48" fmla="*/ 44 w 90"/>
                <a:gd name="T49" fmla="*/ 10 h 60"/>
                <a:gd name="T50" fmla="*/ 21 w 90"/>
                <a:gd name="T51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0" h="60">
                  <a:moveTo>
                    <a:pt x="89" y="14"/>
                  </a:moveTo>
                  <a:cubicBezTo>
                    <a:pt x="88" y="17"/>
                    <a:pt x="85" y="19"/>
                    <a:pt x="82" y="20"/>
                  </a:cubicBezTo>
                  <a:cubicBezTo>
                    <a:pt x="82" y="37"/>
                    <a:pt x="82" y="37"/>
                    <a:pt x="82" y="37"/>
                  </a:cubicBezTo>
                  <a:cubicBezTo>
                    <a:pt x="87" y="33"/>
                    <a:pt x="90" y="27"/>
                    <a:pt x="90" y="19"/>
                  </a:cubicBezTo>
                  <a:cubicBezTo>
                    <a:pt x="90" y="17"/>
                    <a:pt x="90" y="16"/>
                    <a:pt x="89" y="14"/>
                  </a:cubicBezTo>
                  <a:moveTo>
                    <a:pt x="21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22"/>
                    <a:pt x="0" y="46"/>
                    <a:pt x="0" y="56"/>
                  </a:cubicBezTo>
                  <a:cubicBezTo>
                    <a:pt x="1" y="56"/>
                    <a:pt x="2" y="57"/>
                    <a:pt x="3" y="58"/>
                  </a:cubicBezTo>
                  <a:cubicBezTo>
                    <a:pt x="4" y="59"/>
                    <a:pt x="5" y="60"/>
                    <a:pt x="8" y="60"/>
                  </a:cubicBezTo>
                  <a:cubicBezTo>
                    <a:pt x="8" y="60"/>
                    <a:pt x="9" y="60"/>
                    <a:pt x="9" y="60"/>
                  </a:cubicBezTo>
                  <a:cubicBezTo>
                    <a:pt x="12" y="59"/>
                    <a:pt x="13" y="59"/>
                    <a:pt x="14" y="59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5" y="49"/>
                    <a:pt x="15" y="30"/>
                    <a:pt x="15" y="28"/>
                  </a:cubicBezTo>
                  <a:cubicBezTo>
                    <a:pt x="15" y="26"/>
                    <a:pt x="15" y="21"/>
                    <a:pt x="15" y="21"/>
                  </a:cubicBezTo>
                  <a:cubicBezTo>
                    <a:pt x="15" y="21"/>
                    <a:pt x="16" y="22"/>
                    <a:pt x="17" y="23"/>
                  </a:cubicBezTo>
                  <a:cubicBezTo>
                    <a:pt x="23" y="26"/>
                    <a:pt x="43" y="38"/>
                    <a:pt x="55" y="41"/>
                  </a:cubicBezTo>
                  <a:cubicBezTo>
                    <a:pt x="57" y="42"/>
                    <a:pt x="60" y="42"/>
                    <a:pt x="63" y="42"/>
                  </a:cubicBezTo>
                  <a:cubicBezTo>
                    <a:pt x="68" y="42"/>
                    <a:pt x="73" y="41"/>
                    <a:pt x="78" y="39"/>
                  </a:cubicBezTo>
                  <a:cubicBezTo>
                    <a:pt x="78" y="22"/>
                    <a:pt x="78" y="22"/>
                    <a:pt x="78" y="22"/>
                  </a:cubicBezTo>
                  <a:cubicBezTo>
                    <a:pt x="74" y="23"/>
                    <a:pt x="71" y="25"/>
                    <a:pt x="68" y="25"/>
                  </a:cubicBezTo>
                  <a:cubicBezTo>
                    <a:pt x="66" y="26"/>
                    <a:pt x="65" y="26"/>
                    <a:pt x="63" y="26"/>
                  </a:cubicBezTo>
                  <a:cubicBezTo>
                    <a:pt x="54" y="26"/>
                    <a:pt x="43" y="20"/>
                    <a:pt x="43" y="18"/>
                  </a:cubicBezTo>
                  <a:cubicBezTo>
                    <a:pt x="43" y="17"/>
                    <a:pt x="44" y="14"/>
                    <a:pt x="44" y="10"/>
                  </a:cubicBezTo>
                  <a:cubicBezTo>
                    <a:pt x="37" y="7"/>
                    <a:pt x="26" y="2"/>
                    <a:pt x="21" y="0"/>
                  </a:cubicBezTo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19" name="íŝḷíḓê"/>
            <p:cNvSpPr/>
            <p:nvPr/>
          </p:nvSpPr>
          <p:spPr bwMode="auto">
            <a:xfrm>
              <a:off x="5311654" y="3604914"/>
              <a:ext cx="116395" cy="66134"/>
            </a:xfrm>
            <a:custGeom>
              <a:avLst/>
              <a:gdLst>
                <a:gd name="T0" fmla="*/ 21 w 21"/>
                <a:gd name="T1" fmla="*/ 0 h 12"/>
                <a:gd name="T2" fmla="*/ 0 w 21"/>
                <a:gd name="T3" fmla="*/ 12 h 12"/>
                <a:gd name="T4" fmla="*/ 0 w 21"/>
                <a:gd name="T5" fmla="*/ 12 h 12"/>
                <a:gd name="T6" fmla="*/ 21 w 21"/>
                <a:gd name="T7" fmla="*/ 0 h 12"/>
                <a:gd name="T8" fmla="*/ 21 w 21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2">
                  <a:moveTo>
                    <a:pt x="21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20" name="îśľiḑé"/>
            <p:cNvSpPr/>
            <p:nvPr/>
          </p:nvSpPr>
          <p:spPr bwMode="auto">
            <a:xfrm>
              <a:off x="5613224" y="3374770"/>
              <a:ext cx="214274" cy="142849"/>
            </a:xfrm>
            <a:custGeom>
              <a:avLst/>
              <a:gdLst>
                <a:gd name="T0" fmla="*/ 39 w 39"/>
                <a:gd name="T1" fmla="*/ 0 h 26"/>
                <a:gd name="T2" fmla="*/ 0 w 39"/>
                <a:gd name="T3" fmla="*/ 22 h 26"/>
                <a:gd name="T4" fmla="*/ 6 w 39"/>
                <a:gd name="T5" fmla="*/ 26 h 26"/>
                <a:gd name="T6" fmla="*/ 13 w 39"/>
                <a:gd name="T7" fmla="*/ 16 h 26"/>
                <a:gd name="T8" fmla="*/ 39 w 39"/>
                <a:gd name="T9" fmla="*/ 0 h 26"/>
                <a:gd name="T10" fmla="*/ 39 w 39"/>
                <a:gd name="T11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26">
                  <a:moveTo>
                    <a:pt x="39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7" y="21"/>
                    <a:pt x="9" y="18"/>
                    <a:pt x="13" y="16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21" name="îSļîḑe"/>
            <p:cNvSpPr/>
            <p:nvPr/>
          </p:nvSpPr>
          <p:spPr bwMode="auto">
            <a:xfrm>
              <a:off x="5547089" y="3493810"/>
              <a:ext cx="193111" cy="253953"/>
            </a:xfrm>
            <a:custGeom>
              <a:avLst/>
              <a:gdLst>
                <a:gd name="T0" fmla="*/ 12 w 35"/>
                <a:gd name="T1" fmla="*/ 0 h 46"/>
                <a:gd name="T2" fmla="*/ 2 w 35"/>
                <a:gd name="T3" fmla="*/ 6 h 46"/>
                <a:gd name="T4" fmla="*/ 2 w 35"/>
                <a:gd name="T5" fmla="*/ 12 h 46"/>
                <a:gd name="T6" fmla="*/ 1 w 35"/>
                <a:gd name="T7" fmla="*/ 30 h 46"/>
                <a:gd name="T8" fmla="*/ 0 w 35"/>
                <a:gd name="T9" fmla="*/ 38 h 46"/>
                <a:gd name="T10" fmla="*/ 20 w 35"/>
                <a:gd name="T11" fmla="*/ 46 h 46"/>
                <a:gd name="T12" fmla="*/ 25 w 35"/>
                <a:gd name="T13" fmla="*/ 45 h 46"/>
                <a:gd name="T14" fmla="*/ 35 w 35"/>
                <a:gd name="T15" fmla="*/ 42 h 46"/>
                <a:gd name="T16" fmla="*/ 35 w 35"/>
                <a:gd name="T17" fmla="*/ 34 h 46"/>
                <a:gd name="T18" fmla="*/ 29 w 35"/>
                <a:gd name="T19" fmla="*/ 37 h 46"/>
                <a:gd name="T20" fmla="*/ 27 w 35"/>
                <a:gd name="T21" fmla="*/ 38 h 46"/>
                <a:gd name="T22" fmla="*/ 24 w 35"/>
                <a:gd name="T23" fmla="*/ 37 h 46"/>
                <a:gd name="T24" fmla="*/ 21 w 35"/>
                <a:gd name="T25" fmla="*/ 35 h 46"/>
                <a:gd name="T26" fmla="*/ 21 w 35"/>
                <a:gd name="T27" fmla="*/ 35 h 46"/>
                <a:gd name="T28" fmla="*/ 18 w 35"/>
                <a:gd name="T29" fmla="*/ 30 h 46"/>
                <a:gd name="T30" fmla="*/ 18 w 35"/>
                <a:gd name="T31" fmla="*/ 5 h 46"/>
                <a:gd name="T32" fmla="*/ 18 w 35"/>
                <a:gd name="T33" fmla="*/ 4 h 46"/>
                <a:gd name="T34" fmla="*/ 12 w 35"/>
                <a:gd name="T35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5" h="46">
                  <a:moveTo>
                    <a:pt x="12" y="0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2" y="8"/>
                    <a:pt x="2" y="10"/>
                    <a:pt x="2" y="12"/>
                  </a:cubicBezTo>
                  <a:cubicBezTo>
                    <a:pt x="2" y="18"/>
                    <a:pt x="1" y="25"/>
                    <a:pt x="1" y="30"/>
                  </a:cubicBezTo>
                  <a:cubicBezTo>
                    <a:pt x="1" y="34"/>
                    <a:pt x="0" y="37"/>
                    <a:pt x="0" y="38"/>
                  </a:cubicBezTo>
                  <a:cubicBezTo>
                    <a:pt x="0" y="40"/>
                    <a:pt x="11" y="46"/>
                    <a:pt x="20" y="46"/>
                  </a:cubicBezTo>
                  <a:cubicBezTo>
                    <a:pt x="22" y="46"/>
                    <a:pt x="23" y="46"/>
                    <a:pt x="25" y="45"/>
                  </a:cubicBezTo>
                  <a:cubicBezTo>
                    <a:pt x="28" y="45"/>
                    <a:pt x="31" y="43"/>
                    <a:pt x="35" y="42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8" y="37"/>
                    <a:pt x="27" y="38"/>
                    <a:pt x="27" y="38"/>
                  </a:cubicBezTo>
                  <a:cubicBezTo>
                    <a:pt x="26" y="38"/>
                    <a:pt x="25" y="37"/>
                    <a:pt x="24" y="37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19" y="34"/>
                    <a:pt x="18" y="33"/>
                    <a:pt x="18" y="30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22" name="î$ļïḋe"/>
            <p:cNvSpPr/>
            <p:nvPr/>
          </p:nvSpPr>
          <p:spPr bwMode="auto">
            <a:xfrm>
              <a:off x="5560317" y="3340380"/>
              <a:ext cx="267181" cy="187820"/>
            </a:xfrm>
            <a:custGeom>
              <a:avLst/>
              <a:gdLst>
                <a:gd name="T0" fmla="*/ 49 w 49"/>
                <a:gd name="T1" fmla="*/ 0 h 34"/>
                <a:gd name="T2" fmla="*/ 0 w 49"/>
                <a:gd name="T3" fmla="*/ 28 h 34"/>
                <a:gd name="T4" fmla="*/ 0 w 49"/>
                <a:gd name="T5" fmla="*/ 34 h 34"/>
                <a:gd name="T6" fmla="*/ 10 w 49"/>
                <a:gd name="T7" fmla="*/ 28 h 34"/>
                <a:gd name="T8" fmla="*/ 49 w 49"/>
                <a:gd name="T9" fmla="*/ 6 h 34"/>
                <a:gd name="T10" fmla="*/ 49 w 49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34">
                  <a:moveTo>
                    <a:pt x="49" y="0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30"/>
                    <a:pt x="0" y="32"/>
                    <a:pt x="0" y="34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49" y="6"/>
                    <a:pt x="49" y="6"/>
                    <a:pt x="49" y="6"/>
                  </a:cubicBezTo>
                  <a:cubicBezTo>
                    <a:pt x="49" y="4"/>
                    <a:pt x="49" y="2"/>
                    <a:pt x="49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23" name="îṣḷîḍé"/>
            <p:cNvSpPr/>
            <p:nvPr/>
          </p:nvSpPr>
          <p:spPr bwMode="auto">
            <a:xfrm>
              <a:off x="5555026" y="3242503"/>
              <a:ext cx="272472" cy="251309"/>
            </a:xfrm>
            <a:custGeom>
              <a:avLst/>
              <a:gdLst>
                <a:gd name="T0" fmla="*/ 36 w 50"/>
                <a:gd name="T1" fmla="*/ 0 h 46"/>
                <a:gd name="T2" fmla="*/ 30 w 50"/>
                <a:gd name="T3" fmla="*/ 2 h 46"/>
                <a:gd name="T4" fmla="*/ 31 w 50"/>
                <a:gd name="T5" fmla="*/ 7 h 46"/>
                <a:gd name="T6" fmla="*/ 36 w 50"/>
                <a:gd name="T7" fmla="*/ 12 h 46"/>
                <a:gd name="T8" fmla="*/ 32 w 50"/>
                <a:gd name="T9" fmla="*/ 13 h 46"/>
                <a:gd name="T10" fmla="*/ 24 w 50"/>
                <a:gd name="T11" fmla="*/ 11 h 46"/>
                <a:gd name="T12" fmla="*/ 21 w 50"/>
                <a:gd name="T13" fmla="*/ 12 h 46"/>
                <a:gd name="T14" fmla="*/ 12 w 50"/>
                <a:gd name="T15" fmla="*/ 8 h 46"/>
                <a:gd name="T16" fmla="*/ 1 w 50"/>
                <a:gd name="T17" fmla="*/ 16 h 46"/>
                <a:gd name="T18" fmla="*/ 0 w 50"/>
                <a:gd name="T19" fmla="*/ 16 h 46"/>
                <a:gd name="T20" fmla="*/ 0 w 50"/>
                <a:gd name="T21" fmla="*/ 16 h 46"/>
                <a:gd name="T22" fmla="*/ 6 w 50"/>
                <a:gd name="T23" fmla="*/ 14 h 46"/>
                <a:gd name="T24" fmla="*/ 14 w 50"/>
                <a:gd name="T25" fmla="*/ 19 h 46"/>
                <a:gd name="T26" fmla="*/ 10 w 50"/>
                <a:gd name="T27" fmla="*/ 32 h 46"/>
                <a:gd name="T28" fmla="*/ 0 w 50"/>
                <a:gd name="T29" fmla="*/ 39 h 46"/>
                <a:gd name="T30" fmla="*/ 0 w 50"/>
                <a:gd name="T31" fmla="*/ 41 h 46"/>
                <a:gd name="T32" fmla="*/ 1 w 50"/>
                <a:gd name="T33" fmla="*/ 46 h 46"/>
                <a:gd name="T34" fmla="*/ 50 w 50"/>
                <a:gd name="T35" fmla="*/ 18 h 46"/>
                <a:gd name="T36" fmla="*/ 50 w 50"/>
                <a:gd name="T37" fmla="*/ 15 h 46"/>
                <a:gd name="T38" fmla="*/ 36 w 50"/>
                <a:gd name="T3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0" h="46">
                  <a:moveTo>
                    <a:pt x="36" y="0"/>
                  </a:moveTo>
                  <a:cubicBezTo>
                    <a:pt x="34" y="0"/>
                    <a:pt x="32" y="1"/>
                    <a:pt x="30" y="2"/>
                  </a:cubicBezTo>
                  <a:cubicBezTo>
                    <a:pt x="31" y="3"/>
                    <a:pt x="32" y="5"/>
                    <a:pt x="31" y="7"/>
                  </a:cubicBezTo>
                  <a:cubicBezTo>
                    <a:pt x="34" y="9"/>
                    <a:pt x="36" y="11"/>
                    <a:pt x="36" y="12"/>
                  </a:cubicBezTo>
                  <a:cubicBezTo>
                    <a:pt x="35" y="12"/>
                    <a:pt x="34" y="13"/>
                    <a:pt x="32" y="13"/>
                  </a:cubicBezTo>
                  <a:cubicBezTo>
                    <a:pt x="30" y="13"/>
                    <a:pt x="27" y="12"/>
                    <a:pt x="24" y="11"/>
                  </a:cubicBezTo>
                  <a:cubicBezTo>
                    <a:pt x="23" y="12"/>
                    <a:pt x="22" y="12"/>
                    <a:pt x="21" y="12"/>
                  </a:cubicBezTo>
                  <a:cubicBezTo>
                    <a:pt x="16" y="12"/>
                    <a:pt x="12" y="9"/>
                    <a:pt x="12" y="8"/>
                  </a:cubicBezTo>
                  <a:cubicBezTo>
                    <a:pt x="9" y="10"/>
                    <a:pt x="4" y="12"/>
                    <a:pt x="1" y="16"/>
                  </a:cubicBezTo>
                  <a:cubicBezTo>
                    <a:pt x="1" y="16"/>
                    <a:pt x="1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2" y="15"/>
                    <a:pt x="4" y="14"/>
                    <a:pt x="6" y="14"/>
                  </a:cubicBezTo>
                  <a:cubicBezTo>
                    <a:pt x="9" y="14"/>
                    <a:pt x="12" y="16"/>
                    <a:pt x="14" y="19"/>
                  </a:cubicBezTo>
                  <a:cubicBezTo>
                    <a:pt x="18" y="25"/>
                    <a:pt x="14" y="30"/>
                    <a:pt x="10" y="32"/>
                  </a:cubicBezTo>
                  <a:cubicBezTo>
                    <a:pt x="9" y="33"/>
                    <a:pt x="4" y="36"/>
                    <a:pt x="0" y="39"/>
                  </a:cubicBezTo>
                  <a:cubicBezTo>
                    <a:pt x="0" y="39"/>
                    <a:pt x="0" y="40"/>
                    <a:pt x="0" y="41"/>
                  </a:cubicBezTo>
                  <a:cubicBezTo>
                    <a:pt x="0" y="42"/>
                    <a:pt x="1" y="44"/>
                    <a:pt x="1" y="46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6"/>
                    <a:pt x="50" y="15"/>
                  </a:cubicBezTo>
                  <a:cubicBezTo>
                    <a:pt x="49" y="8"/>
                    <a:pt x="42" y="0"/>
                    <a:pt x="36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24" name="iṡ1íḓè"/>
            <p:cNvSpPr/>
            <p:nvPr/>
          </p:nvSpPr>
          <p:spPr bwMode="auto">
            <a:xfrm>
              <a:off x="5684647" y="3279538"/>
              <a:ext cx="66135" cy="34390"/>
            </a:xfrm>
            <a:custGeom>
              <a:avLst/>
              <a:gdLst>
                <a:gd name="T0" fmla="*/ 7 w 12"/>
                <a:gd name="T1" fmla="*/ 0 h 6"/>
                <a:gd name="T2" fmla="*/ 4 w 12"/>
                <a:gd name="T3" fmla="*/ 3 h 6"/>
                <a:gd name="T4" fmla="*/ 0 w 12"/>
                <a:gd name="T5" fmla="*/ 4 h 6"/>
                <a:gd name="T6" fmla="*/ 8 w 12"/>
                <a:gd name="T7" fmla="*/ 6 h 6"/>
                <a:gd name="T8" fmla="*/ 12 w 12"/>
                <a:gd name="T9" fmla="*/ 5 h 6"/>
                <a:gd name="T10" fmla="*/ 7 w 12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6">
                  <a:moveTo>
                    <a:pt x="7" y="0"/>
                  </a:moveTo>
                  <a:cubicBezTo>
                    <a:pt x="7" y="1"/>
                    <a:pt x="6" y="2"/>
                    <a:pt x="4" y="3"/>
                  </a:cubicBezTo>
                  <a:cubicBezTo>
                    <a:pt x="2" y="4"/>
                    <a:pt x="1" y="4"/>
                    <a:pt x="0" y="4"/>
                  </a:cubicBezTo>
                  <a:cubicBezTo>
                    <a:pt x="3" y="5"/>
                    <a:pt x="6" y="6"/>
                    <a:pt x="8" y="6"/>
                  </a:cubicBezTo>
                  <a:cubicBezTo>
                    <a:pt x="10" y="6"/>
                    <a:pt x="11" y="5"/>
                    <a:pt x="12" y="5"/>
                  </a:cubicBezTo>
                  <a:cubicBezTo>
                    <a:pt x="12" y="4"/>
                    <a:pt x="10" y="2"/>
                    <a:pt x="7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25" name="íṣľîďè"/>
            <p:cNvSpPr/>
            <p:nvPr/>
          </p:nvSpPr>
          <p:spPr bwMode="auto">
            <a:xfrm>
              <a:off x="5764008" y="3644595"/>
              <a:ext cx="42326" cy="71425"/>
            </a:xfrm>
            <a:custGeom>
              <a:avLst/>
              <a:gdLst>
                <a:gd name="T0" fmla="*/ 8 w 8"/>
                <a:gd name="T1" fmla="*/ 0 h 13"/>
                <a:gd name="T2" fmla="*/ 0 w 8"/>
                <a:gd name="T3" fmla="*/ 5 h 13"/>
                <a:gd name="T4" fmla="*/ 0 w 8"/>
                <a:gd name="T5" fmla="*/ 13 h 13"/>
                <a:gd name="T6" fmla="*/ 7 w 8"/>
                <a:gd name="T7" fmla="*/ 7 h 13"/>
                <a:gd name="T8" fmla="*/ 8 w 8"/>
                <a:gd name="T9" fmla="*/ 5 h 13"/>
                <a:gd name="T10" fmla="*/ 8 w 8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3">
                  <a:moveTo>
                    <a:pt x="8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3" y="12"/>
                    <a:pt x="6" y="10"/>
                    <a:pt x="7" y="7"/>
                  </a:cubicBezTo>
                  <a:cubicBezTo>
                    <a:pt x="7" y="6"/>
                    <a:pt x="8" y="6"/>
                    <a:pt x="8" y="5"/>
                  </a:cubicBezTo>
                  <a:cubicBezTo>
                    <a:pt x="8" y="4"/>
                    <a:pt x="8" y="2"/>
                    <a:pt x="8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26" name="íś1îde"/>
            <p:cNvSpPr/>
            <p:nvPr/>
          </p:nvSpPr>
          <p:spPr bwMode="auto">
            <a:xfrm>
              <a:off x="5332817" y="3406514"/>
              <a:ext cx="156076" cy="92588"/>
            </a:xfrm>
            <a:custGeom>
              <a:avLst/>
              <a:gdLst>
                <a:gd name="T0" fmla="*/ 24 w 28"/>
                <a:gd name="T1" fmla="*/ 0 h 17"/>
                <a:gd name="T2" fmla="*/ 15 w 28"/>
                <a:gd name="T3" fmla="*/ 3 h 17"/>
                <a:gd name="T4" fmla="*/ 15 w 28"/>
                <a:gd name="T5" fmla="*/ 3 h 17"/>
                <a:gd name="T6" fmla="*/ 11 w 28"/>
                <a:gd name="T7" fmla="*/ 2 h 17"/>
                <a:gd name="T8" fmla="*/ 0 w 28"/>
                <a:gd name="T9" fmla="*/ 8 h 17"/>
                <a:gd name="T10" fmla="*/ 14 w 28"/>
                <a:gd name="T11" fmla="*/ 17 h 17"/>
                <a:gd name="T12" fmla="*/ 15 w 28"/>
                <a:gd name="T13" fmla="*/ 17 h 17"/>
                <a:gd name="T14" fmla="*/ 28 w 28"/>
                <a:gd name="T15" fmla="*/ 11 h 17"/>
                <a:gd name="T16" fmla="*/ 24 w 28"/>
                <a:gd name="T1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17">
                  <a:moveTo>
                    <a:pt x="24" y="0"/>
                  </a:moveTo>
                  <a:cubicBezTo>
                    <a:pt x="20" y="2"/>
                    <a:pt x="17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4" y="3"/>
                    <a:pt x="12" y="3"/>
                    <a:pt x="11" y="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6" y="12"/>
                    <a:pt x="12" y="16"/>
                    <a:pt x="14" y="17"/>
                  </a:cubicBezTo>
                  <a:cubicBezTo>
                    <a:pt x="14" y="17"/>
                    <a:pt x="15" y="17"/>
                    <a:pt x="15" y="17"/>
                  </a:cubicBezTo>
                  <a:cubicBezTo>
                    <a:pt x="17" y="17"/>
                    <a:pt x="23" y="14"/>
                    <a:pt x="28" y="11"/>
                  </a:cubicBezTo>
                  <a:cubicBezTo>
                    <a:pt x="24" y="9"/>
                    <a:pt x="24" y="3"/>
                    <a:pt x="24" y="0"/>
                  </a:cubicBezTo>
                </a:path>
              </a:pathLst>
            </a:custGeom>
            <a:solidFill>
              <a:srgbClr val="FFD7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27" name="iṩḷíḑê"/>
            <p:cNvSpPr/>
            <p:nvPr/>
          </p:nvSpPr>
          <p:spPr bwMode="auto">
            <a:xfrm>
              <a:off x="5327526" y="3417096"/>
              <a:ext cx="66135" cy="34390"/>
            </a:xfrm>
            <a:custGeom>
              <a:avLst/>
              <a:gdLst>
                <a:gd name="T0" fmla="*/ 10 w 12"/>
                <a:gd name="T1" fmla="*/ 0 h 6"/>
                <a:gd name="T2" fmla="*/ 0 w 12"/>
                <a:gd name="T3" fmla="*/ 5 h 6"/>
                <a:gd name="T4" fmla="*/ 1 w 12"/>
                <a:gd name="T5" fmla="*/ 6 h 6"/>
                <a:gd name="T6" fmla="*/ 12 w 12"/>
                <a:gd name="T7" fmla="*/ 0 h 6"/>
                <a:gd name="T8" fmla="*/ 10 w 12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6">
                  <a:moveTo>
                    <a:pt x="10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1" y="0"/>
                    <a:pt x="11" y="0"/>
                    <a:pt x="10" y="0"/>
                  </a:cubicBezTo>
                </a:path>
              </a:pathLst>
            </a:custGeom>
            <a:solidFill>
              <a:srgbClr val="FFD7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28" name="ïṥľîďe"/>
            <p:cNvSpPr/>
            <p:nvPr/>
          </p:nvSpPr>
          <p:spPr bwMode="auto">
            <a:xfrm>
              <a:off x="5327526" y="3411805"/>
              <a:ext cx="55553" cy="34390"/>
            </a:xfrm>
            <a:custGeom>
              <a:avLst/>
              <a:gdLst>
                <a:gd name="T0" fmla="*/ 9 w 10"/>
                <a:gd name="T1" fmla="*/ 0 h 6"/>
                <a:gd name="T2" fmla="*/ 0 w 10"/>
                <a:gd name="T3" fmla="*/ 6 h 6"/>
                <a:gd name="T4" fmla="*/ 0 w 10"/>
                <a:gd name="T5" fmla="*/ 6 h 6"/>
                <a:gd name="T6" fmla="*/ 10 w 10"/>
                <a:gd name="T7" fmla="*/ 1 h 6"/>
                <a:gd name="T8" fmla="*/ 9 w 10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6">
                  <a:moveTo>
                    <a:pt x="9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0"/>
                    <a:pt x="9" y="0"/>
                  </a:cubicBezTo>
                </a:path>
              </a:pathLst>
            </a:custGeom>
            <a:solidFill>
              <a:srgbClr val="FFD7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29" name="işḻîďe"/>
            <p:cNvSpPr/>
            <p:nvPr/>
          </p:nvSpPr>
          <p:spPr bwMode="auto">
            <a:xfrm>
              <a:off x="5311654" y="3401223"/>
              <a:ext cx="66135" cy="44972"/>
            </a:xfrm>
            <a:custGeom>
              <a:avLst/>
              <a:gdLst>
                <a:gd name="T0" fmla="*/ 7 w 12"/>
                <a:gd name="T1" fmla="*/ 0 h 8"/>
                <a:gd name="T2" fmla="*/ 0 w 12"/>
                <a:gd name="T3" fmla="*/ 6 h 8"/>
                <a:gd name="T4" fmla="*/ 3 w 12"/>
                <a:gd name="T5" fmla="*/ 8 h 8"/>
                <a:gd name="T6" fmla="*/ 12 w 12"/>
                <a:gd name="T7" fmla="*/ 2 h 8"/>
                <a:gd name="T8" fmla="*/ 7 w 12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8">
                  <a:moveTo>
                    <a:pt x="7" y="0"/>
                  </a:moveTo>
                  <a:cubicBezTo>
                    <a:pt x="5" y="2"/>
                    <a:pt x="3" y="4"/>
                    <a:pt x="0" y="6"/>
                  </a:cubicBezTo>
                  <a:cubicBezTo>
                    <a:pt x="1" y="7"/>
                    <a:pt x="2" y="7"/>
                    <a:pt x="3" y="8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1"/>
                    <a:pt x="9" y="1"/>
                    <a:pt x="7" y="0"/>
                  </a:cubicBezTo>
                </a:path>
              </a:pathLst>
            </a:custGeom>
            <a:solidFill>
              <a:srgbClr val="FFD7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30" name="îslide"/>
            <p:cNvSpPr/>
            <p:nvPr/>
          </p:nvSpPr>
          <p:spPr bwMode="auto">
            <a:xfrm>
              <a:off x="5195259" y="3313926"/>
              <a:ext cx="156076" cy="121686"/>
            </a:xfrm>
            <a:custGeom>
              <a:avLst/>
              <a:gdLst>
                <a:gd name="T0" fmla="*/ 5 w 28"/>
                <a:gd name="T1" fmla="*/ 0 h 22"/>
                <a:gd name="T2" fmla="*/ 0 w 28"/>
                <a:gd name="T3" fmla="*/ 9 h 22"/>
                <a:gd name="T4" fmla="*/ 5 w 28"/>
                <a:gd name="T5" fmla="*/ 14 h 22"/>
                <a:gd name="T6" fmla="*/ 12 w 28"/>
                <a:gd name="T7" fmla="*/ 16 h 22"/>
                <a:gd name="T8" fmla="*/ 17 w 28"/>
                <a:gd name="T9" fmla="*/ 18 h 22"/>
                <a:gd name="T10" fmla="*/ 21 w 28"/>
                <a:gd name="T11" fmla="*/ 22 h 22"/>
                <a:gd name="T12" fmla="*/ 28 w 28"/>
                <a:gd name="T13" fmla="*/ 16 h 22"/>
                <a:gd name="T14" fmla="*/ 19 w 28"/>
                <a:gd name="T15" fmla="*/ 11 h 22"/>
                <a:gd name="T16" fmla="*/ 15 w 28"/>
                <a:gd name="T17" fmla="*/ 7 h 22"/>
                <a:gd name="T18" fmla="*/ 13 w 28"/>
                <a:gd name="T19" fmla="*/ 2 h 22"/>
                <a:gd name="T20" fmla="*/ 12 w 28"/>
                <a:gd name="T21" fmla="*/ 2 h 22"/>
                <a:gd name="T22" fmla="*/ 11 w 28"/>
                <a:gd name="T23" fmla="*/ 3 h 22"/>
                <a:gd name="T24" fmla="*/ 6 w 28"/>
                <a:gd name="T25" fmla="*/ 0 h 22"/>
                <a:gd name="T26" fmla="*/ 5 w 28"/>
                <a:gd name="T2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" h="22">
                  <a:moveTo>
                    <a:pt x="5" y="0"/>
                  </a:moveTo>
                  <a:cubicBezTo>
                    <a:pt x="2" y="0"/>
                    <a:pt x="0" y="7"/>
                    <a:pt x="0" y="9"/>
                  </a:cubicBezTo>
                  <a:cubicBezTo>
                    <a:pt x="0" y="10"/>
                    <a:pt x="4" y="12"/>
                    <a:pt x="5" y="14"/>
                  </a:cubicBezTo>
                  <a:cubicBezTo>
                    <a:pt x="7" y="16"/>
                    <a:pt x="11" y="15"/>
                    <a:pt x="12" y="16"/>
                  </a:cubicBezTo>
                  <a:cubicBezTo>
                    <a:pt x="13" y="16"/>
                    <a:pt x="17" y="18"/>
                    <a:pt x="17" y="18"/>
                  </a:cubicBezTo>
                  <a:cubicBezTo>
                    <a:pt x="17" y="18"/>
                    <a:pt x="19" y="20"/>
                    <a:pt x="21" y="22"/>
                  </a:cubicBezTo>
                  <a:cubicBezTo>
                    <a:pt x="24" y="20"/>
                    <a:pt x="26" y="18"/>
                    <a:pt x="28" y="16"/>
                  </a:cubicBezTo>
                  <a:cubicBezTo>
                    <a:pt x="23" y="13"/>
                    <a:pt x="19" y="11"/>
                    <a:pt x="19" y="11"/>
                  </a:cubicBezTo>
                  <a:cubicBezTo>
                    <a:pt x="19" y="11"/>
                    <a:pt x="17" y="10"/>
                    <a:pt x="15" y="7"/>
                  </a:cubicBezTo>
                  <a:cubicBezTo>
                    <a:pt x="14" y="5"/>
                    <a:pt x="14" y="4"/>
                    <a:pt x="13" y="2"/>
                  </a:cubicBezTo>
                  <a:cubicBezTo>
                    <a:pt x="13" y="2"/>
                    <a:pt x="12" y="2"/>
                    <a:pt x="12" y="2"/>
                  </a:cubicBezTo>
                  <a:cubicBezTo>
                    <a:pt x="11" y="2"/>
                    <a:pt x="11" y="2"/>
                    <a:pt x="11" y="3"/>
                  </a:cubicBezTo>
                  <a:cubicBezTo>
                    <a:pt x="10" y="2"/>
                    <a:pt x="9" y="1"/>
                    <a:pt x="6" y="0"/>
                  </a:cubicBezTo>
                  <a:cubicBezTo>
                    <a:pt x="6" y="0"/>
                    <a:pt x="6" y="0"/>
                    <a:pt x="5" y="0"/>
                  </a:cubicBezTo>
                </a:path>
              </a:pathLst>
            </a:custGeom>
            <a:solidFill>
              <a:srgbClr val="FFD7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31" name="îSľiḍê"/>
            <p:cNvSpPr/>
            <p:nvPr/>
          </p:nvSpPr>
          <p:spPr bwMode="auto">
            <a:xfrm>
              <a:off x="5621159" y="3253084"/>
              <a:ext cx="108460" cy="55553"/>
            </a:xfrm>
            <a:custGeom>
              <a:avLst/>
              <a:gdLst>
                <a:gd name="T0" fmla="*/ 1 w 20"/>
                <a:gd name="T1" fmla="*/ 5 h 10"/>
                <a:gd name="T2" fmla="*/ 0 w 20"/>
                <a:gd name="T3" fmla="*/ 6 h 10"/>
                <a:gd name="T4" fmla="*/ 0 w 20"/>
                <a:gd name="T5" fmla="*/ 6 h 10"/>
                <a:gd name="T6" fmla="*/ 9 w 20"/>
                <a:gd name="T7" fmla="*/ 10 h 10"/>
                <a:gd name="T8" fmla="*/ 12 w 20"/>
                <a:gd name="T9" fmla="*/ 9 h 10"/>
                <a:gd name="T10" fmla="*/ 3 w 20"/>
                <a:gd name="T11" fmla="*/ 5 h 10"/>
                <a:gd name="T12" fmla="*/ 1 w 20"/>
                <a:gd name="T13" fmla="*/ 5 h 10"/>
                <a:gd name="T14" fmla="*/ 1 w 20"/>
                <a:gd name="T15" fmla="*/ 5 h 10"/>
                <a:gd name="T16" fmla="*/ 18 w 20"/>
                <a:gd name="T17" fmla="*/ 0 h 10"/>
                <a:gd name="T18" fmla="*/ 16 w 20"/>
                <a:gd name="T19" fmla="*/ 3 h 10"/>
                <a:gd name="T20" fmla="*/ 19 w 20"/>
                <a:gd name="T21" fmla="*/ 5 h 10"/>
                <a:gd name="T22" fmla="*/ 18 w 20"/>
                <a:gd name="T23" fmla="*/ 0 h 10"/>
                <a:gd name="T24" fmla="*/ 18 w 20"/>
                <a:gd name="T25" fmla="*/ 0 h 10"/>
                <a:gd name="T26" fmla="*/ 18 w 20"/>
                <a:gd name="T2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10">
                  <a:moveTo>
                    <a:pt x="1" y="5"/>
                  </a:moveTo>
                  <a:cubicBezTo>
                    <a:pt x="1" y="5"/>
                    <a:pt x="0" y="5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4" y="10"/>
                    <a:pt x="9" y="10"/>
                  </a:cubicBezTo>
                  <a:cubicBezTo>
                    <a:pt x="10" y="10"/>
                    <a:pt x="11" y="10"/>
                    <a:pt x="12" y="9"/>
                  </a:cubicBezTo>
                  <a:cubicBezTo>
                    <a:pt x="9" y="8"/>
                    <a:pt x="5" y="7"/>
                    <a:pt x="3" y="5"/>
                  </a:cubicBezTo>
                  <a:cubicBezTo>
                    <a:pt x="2" y="5"/>
                    <a:pt x="2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moveTo>
                    <a:pt x="18" y="0"/>
                  </a:moveTo>
                  <a:cubicBezTo>
                    <a:pt x="18" y="0"/>
                    <a:pt x="18" y="1"/>
                    <a:pt x="16" y="3"/>
                  </a:cubicBezTo>
                  <a:cubicBezTo>
                    <a:pt x="17" y="3"/>
                    <a:pt x="18" y="4"/>
                    <a:pt x="19" y="5"/>
                  </a:cubicBezTo>
                  <a:cubicBezTo>
                    <a:pt x="20" y="3"/>
                    <a:pt x="19" y="1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</a:path>
              </a:pathLst>
            </a:custGeom>
            <a:solidFill>
              <a:srgbClr val="FF9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32" name="işļîḍê"/>
            <p:cNvSpPr/>
            <p:nvPr/>
          </p:nvSpPr>
          <p:spPr bwMode="auto">
            <a:xfrm>
              <a:off x="5637031" y="3268956"/>
              <a:ext cx="87297" cy="34390"/>
            </a:xfrm>
            <a:custGeom>
              <a:avLst/>
              <a:gdLst>
                <a:gd name="T0" fmla="*/ 13 w 16"/>
                <a:gd name="T1" fmla="*/ 0 h 6"/>
                <a:gd name="T2" fmla="*/ 11 w 16"/>
                <a:gd name="T3" fmla="*/ 1 h 6"/>
                <a:gd name="T4" fmla="*/ 3 w 16"/>
                <a:gd name="T5" fmla="*/ 2 h 6"/>
                <a:gd name="T6" fmla="*/ 0 w 16"/>
                <a:gd name="T7" fmla="*/ 2 h 6"/>
                <a:gd name="T8" fmla="*/ 9 w 16"/>
                <a:gd name="T9" fmla="*/ 6 h 6"/>
                <a:gd name="T10" fmla="*/ 13 w 16"/>
                <a:gd name="T11" fmla="*/ 5 h 6"/>
                <a:gd name="T12" fmla="*/ 16 w 16"/>
                <a:gd name="T13" fmla="*/ 2 h 6"/>
                <a:gd name="T14" fmla="*/ 13 w 16"/>
                <a:gd name="T1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6">
                  <a:moveTo>
                    <a:pt x="13" y="0"/>
                  </a:moveTo>
                  <a:cubicBezTo>
                    <a:pt x="13" y="0"/>
                    <a:pt x="12" y="1"/>
                    <a:pt x="11" y="1"/>
                  </a:cubicBezTo>
                  <a:cubicBezTo>
                    <a:pt x="8" y="2"/>
                    <a:pt x="6" y="2"/>
                    <a:pt x="3" y="2"/>
                  </a:cubicBezTo>
                  <a:cubicBezTo>
                    <a:pt x="2" y="2"/>
                    <a:pt x="1" y="2"/>
                    <a:pt x="0" y="2"/>
                  </a:cubicBezTo>
                  <a:cubicBezTo>
                    <a:pt x="2" y="4"/>
                    <a:pt x="6" y="5"/>
                    <a:pt x="9" y="6"/>
                  </a:cubicBezTo>
                  <a:cubicBezTo>
                    <a:pt x="10" y="6"/>
                    <a:pt x="11" y="6"/>
                    <a:pt x="13" y="5"/>
                  </a:cubicBezTo>
                  <a:cubicBezTo>
                    <a:pt x="15" y="4"/>
                    <a:pt x="16" y="3"/>
                    <a:pt x="16" y="2"/>
                  </a:cubicBezTo>
                  <a:cubicBezTo>
                    <a:pt x="15" y="1"/>
                    <a:pt x="14" y="0"/>
                    <a:pt x="13" y="0"/>
                  </a:cubicBezTo>
                </a:path>
              </a:pathLst>
            </a:custGeom>
            <a:solidFill>
              <a:srgbClr val="FF9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33" name="ïşḷiḑe"/>
            <p:cNvSpPr/>
            <p:nvPr/>
          </p:nvSpPr>
          <p:spPr bwMode="auto">
            <a:xfrm>
              <a:off x="5547089" y="2988549"/>
              <a:ext cx="216918" cy="116395"/>
            </a:xfrm>
            <a:custGeom>
              <a:avLst/>
              <a:gdLst>
                <a:gd name="T0" fmla="*/ 7 w 39"/>
                <a:gd name="T1" fmla="*/ 0 h 21"/>
                <a:gd name="T2" fmla="*/ 0 w 39"/>
                <a:gd name="T3" fmla="*/ 2 h 21"/>
                <a:gd name="T4" fmla="*/ 11 w 39"/>
                <a:gd name="T5" fmla="*/ 5 h 21"/>
                <a:gd name="T6" fmla="*/ 38 w 39"/>
                <a:gd name="T7" fmla="*/ 21 h 21"/>
                <a:gd name="T8" fmla="*/ 31 w 39"/>
                <a:gd name="T9" fmla="*/ 5 h 21"/>
                <a:gd name="T10" fmla="*/ 14 w 39"/>
                <a:gd name="T11" fmla="*/ 0 h 21"/>
                <a:gd name="T12" fmla="*/ 13 w 39"/>
                <a:gd name="T13" fmla="*/ 0 h 21"/>
                <a:gd name="T14" fmla="*/ 11 w 39"/>
                <a:gd name="T15" fmla="*/ 0 h 21"/>
                <a:gd name="T16" fmla="*/ 7 w 39"/>
                <a:gd name="T1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21">
                  <a:moveTo>
                    <a:pt x="7" y="0"/>
                  </a:moveTo>
                  <a:cubicBezTo>
                    <a:pt x="7" y="0"/>
                    <a:pt x="3" y="0"/>
                    <a:pt x="0" y="2"/>
                  </a:cubicBezTo>
                  <a:cubicBezTo>
                    <a:pt x="4" y="2"/>
                    <a:pt x="8" y="3"/>
                    <a:pt x="11" y="5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39" y="15"/>
                    <a:pt x="38" y="9"/>
                    <a:pt x="31" y="5"/>
                  </a:cubicBezTo>
                  <a:cubicBezTo>
                    <a:pt x="22" y="1"/>
                    <a:pt x="18" y="0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12" y="0"/>
                    <a:pt x="11" y="0"/>
                  </a:cubicBezTo>
                  <a:cubicBezTo>
                    <a:pt x="10" y="0"/>
                    <a:pt x="8" y="0"/>
                    <a:pt x="7" y="0"/>
                  </a:cubicBezTo>
                </a:path>
              </a:pathLst>
            </a:custGeom>
            <a:solidFill>
              <a:srgbClr val="FFC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34" name="ïšḷíḑê"/>
            <p:cNvSpPr/>
            <p:nvPr/>
          </p:nvSpPr>
          <p:spPr bwMode="auto">
            <a:xfrm>
              <a:off x="5515345" y="2999131"/>
              <a:ext cx="240727" cy="243372"/>
            </a:xfrm>
            <a:custGeom>
              <a:avLst/>
              <a:gdLst>
                <a:gd name="T0" fmla="*/ 6 w 44"/>
                <a:gd name="T1" fmla="*/ 0 h 44"/>
                <a:gd name="T2" fmla="*/ 5 w 44"/>
                <a:gd name="T3" fmla="*/ 11 h 44"/>
                <a:gd name="T4" fmla="*/ 10 w 44"/>
                <a:gd name="T5" fmla="*/ 15 h 44"/>
                <a:gd name="T6" fmla="*/ 11 w 44"/>
                <a:gd name="T7" fmla="*/ 27 h 44"/>
                <a:gd name="T8" fmla="*/ 12 w 44"/>
                <a:gd name="T9" fmla="*/ 23 h 44"/>
                <a:gd name="T10" fmla="*/ 15 w 44"/>
                <a:gd name="T11" fmla="*/ 22 h 44"/>
                <a:gd name="T12" fmla="*/ 17 w 44"/>
                <a:gd name="T13" fmla="*/ 28 h 44"/>
                <a:gd name="T14" fmla="*/ 14 w 44"/>
                <a:gd name="T15" fmla="*/ 31 h 44"/>
                <a:gd name="T16" fmla="*/ 21 w 44"/>
                <a:gd name="T17" fmla="*/ 39 h 44"/>
                <a:gd name="T18" fmla="*/ 29 w 44"/>
                <a:gd name="T19" fmla="*/ 44 h 44"/>
                <a:gd name="T20" fmla="*/ 36 w 44"/>
                <a:gd name="T21" fmla="*/ 41 h 44"/>
                <a:gd name="T22" fmla="*/ 36 w 44"/>
                <a:gd name="T23" fmla="*/ 41 h 44"/>
                <a:gd name="T24" fmla="*/ 42 w 44"/>
                <a:gd name="T25" fmla="*/ 28 h 44"/>
                <a:gd name="T26" fmla="*/ 44 w 44"/>
                <a:gd name="T27" fmla="*/ 19 h 44"/>
                <a:gd name="T28" fmla="*/ 17 w 44"/>
                <a:gd name="T29" fmla="*/ 3 h 44"/>
                <a:gd name="T30" fmla="*/ 6 w 44"/>
                <a:gd name="T3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4" h="44">
                  <a:moveTo>
                    <a:pt x="6" y="0"/>
                  </a:moveTo>
                  <a:cubicBezTo>
                    <a:pt x="2" y="2"/>
                    <a:pt x="0" y="5"/>
                    <a:pt x="5" y="11"/>
                  </a:cubicBezTo>
                  <a:cubicBezTo>
                    <a:pt x="6" y="12"/>
                    <a:pt x="8" y="13"/>
                    <a:pt x="10" y="15"/>
                  </a:cubicBezTo>
                  <a:cubicBezTo>
                    <a:pt x="10" y="15"/>
                    <a:pt x="6" y="23"/>
                    <a:pt x="11" y="27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3" y="23"/>
                    <a:pt x="14" y="22"/>
                    <a:pt x="15" y="22"/>
                  </a:cubicBezTo>
                  <a:cubicBezTo>
                    <a:pt x="17" y="22"/>
                    <a:pt x="18" y="25"/>
                    <a:pt x="17" y="28"/>
                  </a:cubicBezTo>
                  <a:cubicBezTo>
                    <a:pt x="16" y="29"/>
                    <a:pt x="15" y="31"/>
                    <a:pt x="14" y="31"/>
                  </a:cubicBezTo>
                  <a:cubicBezTo>
                    <a:pt x="16" y="33"/>
                    <a:pt x="19" y="36"/>
                    <a:pt x="21" y="39"/>
                  </a:cubicBezTo>
                  <a:cubicBezTo>
                    <a:pt x="23" y="40"/>
                    <a:pt x="26" y="42"/>
                    <a:pt x="29" y="44"/>
                  </a:cubicBezTo>
                  <a:cubicBezTo>
                    <a:pt x="32" y="44"/>
                    <a:pt x="35" y="43"/>
                    <a:pt x="36" y="41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8" y="38"/>
                    <a:pt x="38" y="35"/>
                    <a:pt x="42" y="28"/>
                  </a:cubicBezTo>
                  <a:cubicBezTo>
                    <a:pt x="43" y="25"/>
                    <a:pt x="44" y="22"/>
                    <a:pt x="44" y="19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4" y="1"/>
                    <a:pt x="10" y="0"/>
                    <a:pt x="6" y="0"/>
                  </a:cubicBezTo>
                </a:path>
              </a:pathLst>
            </a:custGeom>
            <a:solidFill>
              <a:srgbClr val="FFC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35" name="íŝľïďê"/>
            <p:cNvSpPr/>
            <p:nvPr/>
          </p:nvSpPr>
          <p:spPr bwMode="auto">
            <a:xfrm>
              <a:off x="5631740" y="3213403"/>
              <a:ext cx="42326" cy="29100"/>
            </a:xfrm>
            <a:custGeom>
              <a:avLst/>
              <a:gdLst>
                <a:gd name="T0" fmla="*/ 0 w 8"/>
                <a:gd name="T1" fmla="*/ 0 h 5"/>
                <a:gd name="T2" fmla="*/ 1 w 8"/>
                <a:gd name="T3" fmla="*/ 2 h 5"/>
                <a:gd name="T4" fmla="*/ 1 w 8"/>
                <a:gd name="T5" fmla="*/ 2 h 5"/>
                <a:gd name="T6" fmla="*/ 7 w 8"/>
                <a:gd name="T7" fmla="*/ 5 h 5"/>
                <a:gd name="T8" fmla="*/ 8 w 8"/>
                <a:gd name="T9" fmla="*/ 5 h 5"/>
                <a:gd name="T10" fmla="*/ 0 w 8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5">
                  <a:moveTo>
                    <a:pt x="0" y="0"/>
                  </a:moveTo>
                  <a:cubicBezTo>
                    <a:pt x="0" y="1"/>
                    <a:pt x="0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4"/>
                    <a:pt x="4" y="5"/>
                    <a:pt x="7" y="5"/>
                  </a:cubicBezTo>
                  <a:cubicBezTo>
                    <a:pt x="7" y="5"/>
                    <a:pt x="7" y="5"/>
                    <a:pt x="8" y="5"/>
                  </a:cubicBezTo>
                  <a:cubicBezTo>
                    <a:pt x="5" y="3"/>
                    <a:pt x="2" y="1"/>
                    <a:pt x="0" y="0"/>
                  </a:cubicBezTo>
                </a:path>
              </a:pathLst>
            </a:custGeom>
            <a:solidFill>
              <a:srgbClr val="FFC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36" name="ïşľïḑé"/>
            <p:cNvSpPr/>
            <p:nvPr/>
          </p:nvSpPr>
          <p:spPr bwMode="auto">
            <a:xfrm>
              <a:off x="5570898" y="3120817"/>
              <a:ext cx="42326" cy="60844"/>
            </a:xfrm>
            <a:custGeom>
              <a:avLst/>
              <a:gdLst>
                <a:gd name="T0" fmla="*/ 5 w 8"/>
                <a:gd name="T1" fmla="*/ 0 h 11"/>
                <a:gd name="T2" fmla="*/ 2 w 8"/>
                <a:gd name="T3" fmla="*/ 1 h 11"/>
                <a:gd name="T4" fmla="*/ 1 w 8"/>
                <a:gd name="T5" fmla="*/ 5 h 11"/>
                <a:gd name="T6" fmla="*/ 0 w 8"/>
                <a:gd name="T7" fmla="*/ 9 h 11"/>
                <a:gd name="T8" fmla="*/ 2 w 8"/>
                <a:gd name="T9" fmla="*/ 11 h 11"/>
                <a:gd name="T10" fmla="*/ 4 w 8"/>
                <a:gd name="T11" fmla="*/ 9 h 11"/>
                <a:gd name="T12" fmla="*/ 7 w 8"/>
                <a:gd name="T13" fmla="*/ 6 h 11"/>
                <a:gd name="T14" fmla="*/ 5 w 8"/>
                <a:gd name="T1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11">
                  <a:moveTo>
                    <a:pt x="5" y="0"/>
                  </a:moveTo>
                  <a:cubicBezTo>
                    <a:pt x="4" y="0"/>
                    <a:pt x="3" y="1"/>
                    <a:pt x="2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11"/>
                    <a:pt x="2" y="11"/>
                  </a:cubicBezTo>
                  <a:cubicBezTo>
                    <a:pt x="3" y="11"/>
                    <a:pt x="4" y="11"/>
                    <a:pt x="4" y="9"/>
                  </a:cubicBezTo>
                  <a:cubicBezTo>
                    <a:pt x="5" y="9"/>
                    <a:pt x="6" y="7"/>
                    <a:pt x="7" y="6"/>
                  </a:cubicBezTo>
                  <a:cubicBezTo>
                    <a:pt x="8" y="3"/>
                    <a:pt x="7" y="0"/>
                    <a:pt x="5" y="0"/>
                  </a:cubicBezTo>
                </a:path>
              </a:pathLst>
            </a:custGeom>
            <a:solidFill>
              <a:srgbClr val="FFD7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37" name="îŝ1íḍê"/>
            <p:cNvSpPr/>
            <p:nvPr/>
          </p:nvSpPr>
          <p:spPr bwMode="auto">
            <a:xfrm>
              <a:off x="5311654" y="3911774"/>
              <a:ext cx="87297" cy="66134"/>
            </a:xfrm>
            <a:custGeom>
              <a:avLst/>
              <a:gdLst>
                <a:gd name="T0" fmla="*/ 0 w 16"/>
                <a:gd name="T1" fmla="*/ 0 h 12"/>
                <a:gd name="T2" fmla="*/ 0 w 16"/>
                <a:gd name="T3" fmla="*/ 0 h 12"/>
                <a:gd name="T4" fmla="*/ 0 w 16"/>
                <a:gd name="T5" fmla="*/ 6 h 12"/>
                <a:gd name="T6" fmla="*/ 3 w 16"/>
                <a:gd name="T7" fmla="*/ 10 h 12"/>
                <a:gd name="T8" fmla="*/ 10 w 16"/>
                <a:gd name="T9" fmla="*/ 12 h 12"/>
                <a:gd name="T10" fmla="*/ 14 w 16"/>
                <a:gd name="T11" fmla="*/ 12 h 12"/>
                <a:gd name="T12" fmla="*/ 16 w 16"/>
                <a:gd name="T13" fmla="*/ 10 h 12"/>
                <a:gd name="T14" fmla="*/ 16 w 16"/>
                <a:gd name="T15" fmla="*/ 5 h 12"/>
                <a:gd name="T16" fmla="*/ 15 w 16"/>
                <a:gd name="T17" fmla="*/ 3 h 12"/>
                <a:gd name="T18" fmla="*/ 15 w 16"/>
                <a:gd name="T19" fmla="*/ 3 h 12"/>
                <a:gd name="T20" fmla="*/ 14 w 16"/>
                <a:gd name="T21" fmla="*/ 3 h 12"/>
                <a:gd name="T22" fmla="*/ 9 w 16"/>
                <a:gd name="T23" fmla="*/ 4 h 12"/>
                <a:gd name="T24" fmla="*/ 8 w 16"/>
                <a:gd name="T25" fmla="*/ 4 h 12"/>
                <a:gd name="T26" fmla="*/ 3 w 16"/>
                <a:gd name="T27" fmla="*/ 2 h 12"/>
                <a:gd name="T28" fmla="*/ 0 w 16"/>
                <a:gd name="T29" fmla="*/ 0 h 12"/>
                <a:gd name="T30" fmla="*/ 0 w 16"/>
                <a:gd name="T3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" h="1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1" y="9"/>
                    <a:pt x="3" y="10"/>
                  </a:cubicBezTo>
                  <a:cubicBezTo>
                    <a:pt x="5" y="12"/>
                    <a:pt x="8" y="12"/>
                    <a:pt x="10" y="12"/>
                  </a:cubicBezTo>
                  <a:cubicBezTo>
                    <a:pt x="12" y="12"/>
                    <a:pt x="13" y="12"/>
                    <a:pt x="14" y="12"/>
                  </a:cubicBezTo>
                  <a:cubicBezTo>
                    <a:pt x="15" y="12"/>
                    <a:pt x="16" y="11"/>
                    <a:pt x="16" y="10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4"/>
                    <a:pt x="16" y="4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3"/>
                    <a:pt x="14" y="3"/>
                  </a:cubicBezTo>
                  <a:cubicBezTo>
                    <a:pt x="13" y="3"/>
                    <a:pt x="12" y="3"/>
                    <a:pt x="9" y="4"/>
                  </a:cubicBezTo>
                  <a:cubicBezTo>
                    <a:pt x="9" y="4"/>
                    <a:pt x="8" y="4"/>
                    <a:pt x="8" y="4"/>
                  </a:cubicBezTo>
                  <a:cubicBezTo>
                    <a:pt x="5" y="4"/>
                    <a:pt x="4" y="3"/>
                    <a:pt x="3" y="2"/>
                  </a:cubicBezTo>
                  <a:cubicBezTo>
                    <a:pt x="2" y="1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4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38" name="îṩļïḓê"/>
            <p:cNvSpPr/>
            <p:nvPr/>
          </p:nvSpPr>
          <p:spPr bwMode="auto">
            <a:xfrm>
              <a:off x="5465084" y="3319217"/>
              <a:ext cx="187820" cy="158721"/>
            </a:xfrm>
            <a:custGeom>
              <a:avLst/>
              <a:gdLst>
                <a:gd name="T0" fmla="*/ 22 w 34"/>
                <a:gd name="T1" fmla="*/ 0 h 29"/>
                <a:gd name="T2" fmla="*/ 16 w 34"/>
                <a:gd name="T3" fmla="*/ 2 h 29"/>
                <a:gd name="T4" fmla="*/ 16 w 34"/>
                <a:gd name="T5" fmla="*/ 2 h 29"/>
                <a:gd name="T6" fmla="*/ 0 w 34"/>
                <a:gd name="T7" fmla="*/ 14 h 29"/>
                <a:gd name="T8" fmla="*/ 0 w 34"/>
                <a:gd name="T9" fmla="*/ 16 h 29"/>
                <a:gd name="T10" fmla="*/ 4 w 34"/>
                <a:gd name="T11" fmla="*/ 27 h 29"/>
                <a:gd name="T12" fmla="*/ 8 w 34"/>
                <a:gd name="T13" fmla="*/ 29 h 29"/>
                <a:gd name="T14" fmla="*/ 16 w 34"/>
                <a:gd name="T15" fmla="*/ 25 h 29"/>
                <a:gd name="T16" fmla="*/ 26 w 34"/>
                <a:gd name="T17" fmla="*/ 18 h 29"/>
                <a:gd name="T18" fmla="*/ 30 w 34"/>
                <a:gd name="T19" fmla="*/ 5 h 29"/>
                <a:gd name="T20" fmla="*/ 22 w 34"/>
                <a:gd name="T2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" h="29">
                  <a:moveTo>
                    <a:pt x="22" y="0"/>
                  </a:moveTo>
                  <a:cubicBezTo>
                    <a:pt x="20" y="0"/>
                    <a:pt x="18" y="1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2" y="6"/>
                    <a:pt x="0" y="14"/>
                    <a:pt x="0" y="14"/>
                  </a:cubicBezTo>
                  <a:cubicBezTo>
                    <a:pt x="0" y="14"/>
                    <a:pt x="0" y="14"/>
                    <a:pt x="0" y="16"/>
                  </a:cubicBezTo>
                  <a:cubicBezTo>
                    <a:pt x="0" y="19"/>
                    <a:pt x="0" y="25"/>
                    <a:pt x="4" y="27"/>
                  </a:cubicBezTo>
                  <a:cubicBezTo>
                    <a:pt x="5" y="28"/>
                    <a:pt x="6" y="29"/>
                    <a:pt x="8" y="29"/>
                  </a:cubicBezTo>
                  <a:cubicBezTo>
                    <a:pt x="8" y="29"/>
                    <a:pt x="12" y="27"/>
                    <a:pt x="16" y="25"/>
                  </a:cubicBezTo>
                  <a:cubicBezTo>
                    <a:pt x="20" y="22"/>
                    <a:pt x="25" y="19"/>
                    <a:pt x="26" y="18"/>
                  </a:cubicBezTo>
                  <a:cubicBezTo>
                    <a:pt x="30" y="16"/>
                    <a:pt x="34" y="11"/>
                    <a:pt x="30" y="5"/>
                  </a:cubicBezTo>
                  <a:cubicBezTo>
                    <a:pt x="28" y="2"/>
                    <a:pt x="25" y="0"/>
                    <a:pt x="22" y="0"/>
                  </a:cubicBezTo>
                </a:path>
              </a:pathLst>
            </a:custGeom>
            <a:solidFill>
              <a:srgbClr val="6353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39" name="íṩļiḍe"/>
            <p:cNvSpPr/>
            <p:nvPr/>
          </p:nvSpPr>
          <p:spPr bwMode="auto">
            <a:xfrm>
              <a:off x="5647612" y="3356252"/>
              <a:ext cx="259244" cy="166658"/>
            </a:xfrm>
            <a:custGeom>
              <a:avLst/>
              <a:gdLst>
                <a:gd name="T0" fmla="*/ 47 w 47"/>
                <a:gd name="T1" fmla="*/ 1 h 30"/>
                <a:gd name="T2" fmla="*/ 47 w 47"/>
                <a:gd name="T3" fmla="*/ 1 h 30"/>
                <a:gd name="T4" fmla="*/ 47 w 47"/>
                <a:gd name="T5" fmla="*/ 1 h 30"/>
                <a:gd name="T6" fmla="*/ 47 w 47"/>
                <a:gd name="T7" fmla="*/ 1 h 30"/>
                <a:gd name="T8" fmla="*/ 39 w 47"/>
                <a:gd name="T9" fmla="*/ 0 h 30"/>
                <a:gd name="T10" fmla="*/ 39 w 47"/>
                <a:gd name="T11" fmla="*/ 0 h 30"/>
                <a:gd name="T12" fmla="*/ 33 w 47"/>
                <a:gd name="T13" fmla="*/ 3 h 30"/>
                <a:gd name="T14" fmla="*/ 7 w 47"/>
                <a:gd name="T15" fmla="*/ 19 h 30"/>
                <a:gd name="T16" fmla="*/ 0 w 47"/>
                <a:gd name="T17" fmla="*/ 29 h 30"/>
                <a:gd name="T18" fmla="*/ 3 w 47"/>
                <a:gd name="T19" fmla="*/ 30 h 30"/>
                <a:gd name="T20" fmla="*/ 10 w 47"/>
                <a:gd name="T21" fmla="*/ 20 h 30"/>
                <a:gd name="T22" fmla="*/ 39 w 47"/>
                <a:gd name="T23" fmla="*/ 3 h 30"/>
                <a:gd name="T24" fmla="*/ 39 w 47"/>
                <a:gd name="T2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" h="30">
                  <a:moveTo>
                    <a:pt x="47" y="1"/>
                  </a:moveTo>
                  <a:cubicBezTo>
                    <a:pt x="47" y="1"/>
                    <a:pt x="47" y="1"/>
                    <a:pt x="47" y="1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47" y="1"/>
                    <a:pt x="47" y="1"/>
                    <a:pt x="47" y="1"/>
                  </a:cubicBezTo>
                  <a:moveTo>
                    <a:pt x="39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3" y="21"/>
                    <a:pt x="1" y="24"/>
                    <a:pt x="0" y="29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4" y="26"/>
                    <a:pt x="6" y="22"/>
                    <a:pt x="10" y="20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9" y="0"/>
                    <a:pt x="39" y="0"/>
                    <a:pt x="39" y="0"/>
                  </a:cubicBezTo>
                </a:path>
              </a:pathLst>
            </a:custGeom>
            <a:solidFill>
              <a:srgbClr val="5C9A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40" name="íṡľíḓê"/>
            <p:cNvSpPr/>
            <p:nvPr/>
          </p:nvSpPr>
          <p:spPr bwMode="auto">
            <a:xfrm>
              <a:off x="5647612" y="3517619"/>
              <a:ext cx="31744" cy="179884"/>
            </a:xfrm>
            <a:custGeom>
              <a:avLst/>
              <a:gdLst>
                <a:gd name="T0" fmla="*/ 0 w 6"/>
                <a:gd name="T1" fmla="*/ 0 h 33"/>
                <a:gd name="T2" fmla="*/ 0 w 6"/>
                <a:gd name="T3" fmla="*/ 1 h 33"/>
                <a:gd name="T4" fmla="*/ 0 w 6"/>
                <a:gd name="T5" fmla="*/ 26 h 33"/>
                <a:gd name="T6" fmla="*/ 3 w 6"/>
                <a:gd name="T7" fmla="*/ 31 h 33"/>
                <a:gd name="T8" fmla="*/ 3 w 6"/>
                <a:gd name="T9" fmla="*/ 31 h 33"/>
                <a:gd name="T10" fmla="*/ 6 w 6"/>
                <a:gd name="T11" fmla="*/ 33 h 33"/>
                <a:gd name="T12" fmla="*/ 3 w 6"/>
                <a:gd name="T13" fmla="*/ 28 h 33"/>
                <a:gd name="T14" fmla="*/ 3 w 6"/>
                <a:gd name="T15" fmla="*/ 3 h 33"/>
                <a:gd name="T16" fmla="*/ 3 w 6"/>
                <a:gd name="T17" fmla="*/ 1 h 33"/>
                <a:gd name="T18" fmla="*/ 0 w 6"/>
                <a:gd name="T1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33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9"/>
                    <a:pt x="1" y="30"/>
                    <a:pt x="3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4" y="32"/>
                    <a:pt x="3" y="30"/>
                    <a:pt x="3" y="28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C9A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41" name="îṡḻîḓè"/>
            <p:cNvSpPr/>
            <p:nvPr/>
          </p:nvSpPr>
          <p:spPr bwMode="auto">
            <a:xfrm>
              <a:off x="5861886" y="3350961"/>
              <a:ext cx="44972" cy="23809"/>
            </a:xfrm>
            <a:custGeom>
              <a:avLst/>
              <a:gdLst>
                <a:gd name="T0" fmla="*/ 3 w 8"/>
                <a:gd name="T1" fmla="*/ 0 h 4"/>
                <a:gd name="T2" fmla="*/ 0 w 8"/>
                <a:gd name="T3" fmla="*/ 1 h 4"/>
                <a:gd name="T4" fmla="*/ 0 w 8"/>
                <a:gd name="T5" fmla="*/ 4 h 4"/>
                <a:gd name="T6" fmla="*/ 3 w 8"/>
                <a:gd name="T7" fmla="*/ 3 h 4"/>
                <a:gd name="T8" fmla="*/ 6 w 8"/>
                <a:gd name="T9" fmla="*/ 2 h 4"/>
                <a:gd name="T10" fmla="*/ 8 w 8"/>
                <a:gd name="T11" fmla="*/ 2 h 4"/>
                <a:gd name="T12" fmla="*/ 8 w 8"/>
                <a:gd name="T13" fmla="*/ 2 h 4"/>
                <a:gd name="T14" fmla="*/ 6 w 8"/>
                <a:gd name="T15" fmla="*/ 1 h 4"/>
                <a:gd name="T16" fmla="*/ 6 w 8"/>
                <a:gd name="T17" fmla="*/ 1 h 4"/>
                <a:gd name="T18" fmla="*/ 3 w 8"/>
                <a:gd name="T1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4">
                  <a:moveTo>
                    <a:pt x="3" y="0"/>
                  </a:moveTo>
                  <a:cubicBezTo>
                    <a:pt x="2" y="0"/>
                    <a:pt x="1" y="0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2"/>
                    <a:pt x="5" y="2"/>
                    <a:pt x="6" y="2"/>
                  </a:cubicBezTo>
                  <a:cubicBezTo>
                    <a:pt x="6" y="2"/>
                    <a:pt x="7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0"/>
                    <a:pt x="4" y="0"/>
                    <a:pt x="3" y="0"/>
                  </a:cubicBezTo>
                </a:path>
              </a:pathLst>
            </a:custGeom>
            <a:solidFill>
              <a:srgbClr val="5C9A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42" name="îsľíḑê"/>
            <p:cNvSpPr/>
            <p:nvPr/>
          </p:nvSpPr>
          <p:spPr bwMode="auto">
            <a:xfrm>
              <a:off x="5912147" y="336947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C9A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43" name="iṡľïḓe"/>
            <p:cNvSpPr/>
            <p:nvPr/>
          </p:nvSpPr>
          <p:spPr bwMode="auto">
            <a:xfrm>
              <a:off x="5663485" y="3364189"/>
              <a:ext cx="259244" cy="219565"/>
            </a:xfrm>
            <a:custGeom>
              <a:avLst/>
              <a:gdLst>
                <a:gd name="T0" fmla="*/ 36 w 47"/>
                <a:gd name="T1" fmla="*/ 2 h 40"/>
                <a:gd name="T2" fmla="*/ 7 w 47"/>
                <a:gd name="T3" fmla="*/ 19 h 40"/>
                <a:gd name="T4" fmla="*/ 0 w 47"/>
                <a:gd name="T5" fmla="*/ 29 h 40"/>
                <a:gd name="T6" fmla="*/ 17 w 47"/>
                <a:gd name="T7" fmla="*/ 39 h 40"/>
                <a:gd name="T8" fmla="*/ 25 w 47"/>
                <a:gd name="T9" fmla="*/ 32 h 40"/>
                <a:gd name="T10" fmla="*/ 28 w 47"/>
                <a:gd name="T11" fmla="*/ 30 h 40"/>
                <a:gd name="T12" fmla="*/ 32 w 47"/>
                <a:gd name="T13" fmla="*/ 29 h 40"/>
                <a:gd name="T14" fmla="*/ 36 w 47"/>
                <a:gd name="T15" fmla="*/ 30 h 40"/>
                <a:gd name="T16" fmla="*/ 36 w 47"/>
                <a:gd name="T17" fmla="*/ 2 h 40"/>
                <a:gd name="T18" fmla="*/ 44 w 47"/>
                <a:gd name="T19" fmla="*/ 0 h 40"/>
                <a:gd name="T20" fmla="*/ 44 w 47"/>
                <a:gd name="T21" fmla="*/ 40 h 40"/>
                <a:gd name="T22" fmla="*/ 47 w 47"/>
                <a:gd name="T23" fmla="*/ 31 h 40"/>
                <a:gd name="T24" fmla="*/ 47 w 47"/>
                <a:gd name="T25" fmla="*/ 5 h 40"/>
                <a:gd name="T26" fmla="*/ 45 w 47"/>
                <a:gd name="T27" fmla="*/ 1 h 40"/>
                <a:gd name="T28" fmla="*/ 45 w 47"/>
                <a:gd name="T29" fmla="*/ 1 h 40"/>
                <a:gd name="T30" fmla="*/ 44 w 47"/>
                <a:gd name="T31" fmla="*/ 0 h 40"/>
                <a:gd name="T32" fmla="*/ 44 w 47"/>
                <a:gd name="T3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7" h="40">
                  <a:moveTo>
                    <a:pt x="36" y="2"/>
                  </a:moveTo>
                  <a:cubicBezTo>
                    <a:pt x="7" y="19"/>
                    <a:pt x="7" y="19"/>
                    <a:pt x="7" y="19"/>
                  </a:cubicBezTo>
                  <a:cubicBezTo>
                    <a:pt x="3" y="21"/>
                    <a:pt x="1" y="25"/>
                    <a:pt x="0" y="29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9" y="36"/>
                    <a:pt x="22" y="33"/>
                    <a:pt x="25" y="32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9" y="29"/>
                    <a:pt x="31" y="29"/>
                    <a:pt x="32" y="29"/>
                  </a:cubicBezTo>
                  <a:cubicBezTo>
                    <a:pt x="34" y="29"/>
                    <a:pt x="35" y="29"/>
                    <a:pt x="36" y="30"/>
                  </a:cubicBezTo>
                  <a:cubicBezTo>
                    <a:pt x="36" y="2"/>
                    <a:pt x="36" y="2"/>
                    <a:pt x="36" y="2"/>
                  </a:cubicBezTo>
                  <a:moveTo>
                    <a:pt x="44" y="0"/>
                  </a:moveTo>
                  <a:cubicBezTo>
                    <a:pt x="44" y="40"/>
                    <a:pt x="44" y="40"/>
                    <a:pt x="44" y="40"/>
                  </a:cubicBezTo>
                  <a:cubicBezTo>
                    <a:pt x="46" y="37"/>
                    <a:pt x="47" y="34"/>
                    <a:pt x="47" y="31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7" y="3"/>
                    <a:pt x="46" y="2"/>
                    <a:pt x="45" y="1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44" y="1"/>
                    <a:pt x="44" y="1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</a:path>
              </a:pathLst>
            </a:custGeom>
            <a:solidFill>
              <a:srgbClr val="89B7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44" name="iṥḻíḑé"/>
            <p:cNvSpPr/>
            <p:nvPr/>
          </p:nvSpPr>
          <p:spPr bwMode="auto">
            <a:xfrm>
              <a:off x="5663485" y="3522909"/>
              <a:ext cx="92588" cy="179884"/>
            </a:xfrm>
            <a:custGeom>
              <a:avLst/>
              <a:gdLst>
                <a:gd name="T0" fmla="*/ 0 w 17"/>
                <a:gd name="T1" fmla="*/ 0 h 33"/>
                <a:gd name="T2" fmla="*/ 0 w 17"/>
                <a:gd name="T3" fmla="*/ 2 h 33"/>
                <a:gd name="T4" fmla="*/ 0 w 17"/>
                <a:gd name="T5" fmla="*/ 27 h 33"/>
                <a:gd name="T6" fmla="*/ 3 w 17"/>
                <a:gd name="T7" fmla="*/ 32 h 33"/>
                <a:gd name="T8" fmla="*/ 6 w 17"/>
                <a:gd name="T9" fmla="*/ 33 h 33"/>
                <a:gd name="T10" fmla="*/ 8 w 17"/>
                <a:gd name="T11" fmla="*/ 32 h 33"/>
                <a:gd name="T12" fmla="*/ 14 w 17"/>
                <a:gd name="T13" fmla="*/ 29 h 33"/>
                <a:gd name="T14" fmla="*/ 14 w 17"/>
                <a:gd name="T15" fmla="*/ 22 h 33"/>
                <a:gd name="T16" fmla="*/ 17 w 17"/>
                <a:gd name="T17" fmla="*/ 10 h 33"/>
                <a:gd name="T18" fmla="*/ 0 w 17"/>
                <a:gd name="T1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33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9"/>
                    <a:pt x="1" y="31"/>
                    <a:pt x="3" y="32"/>
                  </a:cubicBezTo>
                  <a:cubicBezTo>
                    <a:pt x="4" y="32"/>
                    <a:pt x="5" y="33"/>
                    <a:pt x="6" y="33"/>
                  </a:cubicBezTo>
                  <a:cubicBezTo>
                    <a:pt x="6" y="33"/>
                    <a:pt x="7" y="32"/>
                    <a:pt x="8" y="32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18"/>
                    <a:pt x="15" y="14"/>
                    <a:pt x="17" y="1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89B7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45" name="íŝļiḑe"/>
            <p:cNvSpPr/>
            <p:nvPr/>
          </p:nvSpPr>
          <p:spPr bwMode="auto">
            <a:xfrm>
              <a:off x="5861886" y="3364189"/>
              <a:ext cx="44972" cy="230146"/>
            </a:xfrm>
            <a:custGeom>
              <a:avLst/>
              <a:gdLst>
                <a:gd name="T0" fmla="*/ 6 w 8"/>
                <a:gd name="T1" fmla="*/ 0 h 42"/>
                <a:gd name="T2" fmla="*/ 3 w 8"/>
                <a:gd name="T3" fmla="*/ 1 h 42"/>
                <a:gd name="T4" fmla="*/ 0 w 8"/>
                <a:gd name="T5" fmla="*/ 2 h 42"/>
                <a:gd name="T6" fmla="*/ 0 w 8"/>
                <a:gd name="T7" fmla="*/ 30 h 42"/>
                <a:gd name="T8" fmla="*/ 1 w 8"/>
                <a:gd name="T9" fmla="*/ 30 h 42"/>
                <a:gd name="T10" fmla="*/ 5 w 8"/>
                <a:gd name="T11" fmla="*/ 38 h 42"/>
                <a:gd name="T12" fmla="*/ 5 w 8"/>
                <a:gd name="T13" fmla="*/ 42 h 42"/>
                <a:gd name="T14" fmla="*/ 8 w 8"/>
                <a:gd name="T15" fmla="*/ 40 h 42"/>
                <a:gd name="T16" fmla="*/ 8 w 8"/>
                <a:gd name="T17" fmla="*/ 0 h 42"/>
                <a:gd name="T18" fmla="*/ 6 w 8"/>
                <a:gd name="T1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42">
                  <a:moveTo>
                    <a:pt x="6" y="0"/>
                  </a:moveTo>
                  <a:cubicBezTo>
                    <a:pt x="5" y="0"/>
                    <a:pt x="4" y="0"/>
                    <a:pt x="3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1" y="30"/>
                    <a:pt x="1" y="30"/>
                  </a:cubicBezTo>
                  <a:cubicBezTo>
                    <a:pt x="3" y="32"/>
                    <a:pt x="5" y="34"/>
                    <a:pt x="5" y="38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6" y="41"/>
                    <a:pt x="7" y="40"/>
                    <a:pt x="8" y="4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6" y="0"/>
                    <a:pt x="6" y="0"/>
                  </a:cubicBezTo>
                </a:path>
              </a:pathLst>
            </a:custGeom>
            <a:solidFill>
              <a:srgbClr val="89B7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46" name="is1íḓe"/>
            <p:cNvSpPr/>
            <p:nvPr/>
          </p:nvSpPr>
          <p:spPr bwMode="auto">
            <a:xfrm>
              <a:off x="5779880" y="3544072"/>
              <a:ext cx="82007" cy="76716"/>
            </a:xfrm>
            <a:custGeom>
              <a:avLst/>
              <a:gdLst>
                <a:gd name="T0" fmla="*/ 11 w 15"/>
                <a:gd name="T1" fmla="*/ 0 h 14"/>
                <a:gd name="T2" fmla="*/ 9 w 15"/>
                <a:gd name="T3" fmla="*/ 0 h 14"/>
                <a:gd name="T4" fmla="*/ 6 w 15"/>
                <a:gd name="T5" fmla="*/ 2 h 14"/>
                <a:gd name="T6" fmla="*/ 0 w 15"/>
                <a:gd name="T7" fmla="*/ 8 h 14"/>
                <a:gd name="T8" fmla="*/ 11 w 15"/>
                <a:gd name="T9" fmla="*/ 14 h 14"/>
                <a:gd name="T10" fmla="*/ 15 w 15"/>
                <a:gd name="T11" fmla="*/ 12 h 14"/>
                <a:gd name="T12" fmla="*/ 15 w 15"/>
                <a:gd name="T13" fmla="*/ 2 h 14"/>
                <a:gd name="T14" fmla="*/ 14 w 15"/>
                <a:gd name="T15" fmla="*/ 0 h 14"/>
                <a:gd name="T16" fmla="*/ 11 w 15"/>
                <a:gd name="T1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4">
                  <a:moveTo>
                    <a:pt x="11" y="0"/>
                  </a:moveTo>
                  <a:cubicBezTo>
                    <a:pt x="10" y="0"/>
                    <a:pt x="10" y="0"/>
                    <a:pt x="9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3" y="3"/>
                    <a:pt x="1" y="6"/>
                    <a:pt x="0" y="8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1"/>
                    <a:pt x="14" y="1"/>
                    <a:pt x="14" y="0"/>
                  </a:cubicBezTo>
                  <a:cubicBezTo>
                    <a:pt x="13" y="0"/>
                    <a:pt x="12" y="0"/>
                    <a:pt x="11" y="0"/>
                  </a:cubicBezTo>
                </a:path>
              </a:pathLst>
            </a:custGeom>
            <a:solidFill>
              <a:srgbClr val="89B7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47" name="išļíḍé"/>
            <p:cNvSpPr/>
            <p:nvPr/>
          </p:nvSpPr>
          <p:spPr bwMode="auto">
            <a:xfrm>
              <a:off x="5764008" y="3589042"/>
              <a:ext cx="76716" cy="82007"/>
            </a:xfrm>
            <a:custGeom>
              <a:avLst/>
              <a:gdLst>
                <a:gd name="T0" fmla="*/ 3 w 14"/>
                <a:gd name="T1" fmla="*/ 0 h 15"/>
                <a:gd name="T2" fmla="*/ 0 w 14"/>
                <a:gd name="T3" fmla="*/ 10 h 15"/>
                <a:gd name="T4" fmla="*/ 0 w 14"/>
                <a:gd name="T5" fmla="*/ 15 h 15"/>
                <a:gd name="T6" fmla="*/ 8 w 14"/>
                <a:gd name="T7" fmla="*/ 10 h 15"/>
                <a:gd name="T8" fmla="*/ 14 w 14"/>
                <a:gd name="T9" fmla="*/ 6 h 15"/>
                <a:gd name="T10" fmla="*/ 3 w 14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5">
                  <a:moveTo>
                    <a:pt x="3" y="0"/>
                  </a:moveTo>
                  <a:cubicBezTo>
                    <a:pt x="1" y="3"/>
                    <a:pt x="0" y="7"/>
                    <a:pt x="0" y="1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89B7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48" name="îSḷïde"/>
            <p:cNvSpPr/>
            <p:nvPr/>
          </p:nvSpPr>
          <p:spPr bwMode="auto">
            <a:xfrm>
              <a:off x="5861886" y="3554654"/>
              <a:ext cx="5291" cy="55553"/>
            </a:xfrm>
            <a:custGeom>
              <a:avLst/>
              <a:gdLst>
                <a:gd name="T0" fmla="*/ 0 w 1"/>
                <a:gd name="T1" fmla="*/ 0 h 10"/>
                <a:gd name="T2" fmla="*/ 0 w 1"/>
                <a:gd name="T3" fmla="*/ 10 h 10"/>
                <a:gd name="T4" fmla="*/ 1 w 1"/>
                <a:gd name="T5" fmla="*/ 9 h 10"/>
                <a:gd name="T6" fmla="*/ 1 w 1"/>
                <a:gd name="T7" fmla="*/ 3 h 10"/>
                <a:gd name="T8" fmla="*/ 0 w 1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0">
                  <a:moveTo>
                    <a:pt x="0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1"/>
                    <a:pt x="0" y="0"/>
                  </a:cubicBezTo>
                </a:path>
              </a:pathLst>
            </a:custGeom>
            <a:solidFill>
              <a:srgbClr val="89B7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49" name="ïṥļíḋe"/>
            <p:cNvSpPr/>
            <p:nvPr/>
          </p:nvSpPr>
          <p:spPr bwMode="auto">
            <a:xfrm>
              <a:off x="5756073" y="3522909"/>
              <a:ext cx="105814" cy="66134"/>
            </a:xfrm>
            <a:custGeom>
              <a:avLst/>
              <a:gdLst>
                <a:gd name="T0" fmla="*/ 15 w 19"/>
                <a:gd name="T1" fmla="*/ 0 h 12"/>
                <a:gd name="T2" fmla="*/ 11 w 19"/>
                <a:gd name="T3" fmla="*/ 1 h 12"/>
                <a:gd name="T4" fmla="*/ 8 w 19"/>
                <a:gd name="T5" fmla="*/ 3 h 12"/>
                <a:gd name="T6" fmla="*/ 0 w 19"/>
                <a:gd name="T7" fmla="*/ 10 h 12"/>
                <a:gd name="T8" fmla="*/ 4 w 19"/>
                <a:gd name="T9" fmla="*/ 12 h 12"/>
                <a:gd name="T10" fmla="*/ 10 w 19"/>
                <a:gd name="T11" fmla="*/ 6 h 12"/>
                <a:gd name="T12" fmla="*/ 13 w 19"/>
                <a:gd name="T13" fmla="*/ 4 h 12"/>
                <a:gd name="T14" fmla="*/ 15 w 19"/>
                <a:gd name="T15" fmla="*/ 4 h 12"/>
                <a:gd name="T16" fmla="*/ 18 w 19"/>
                <a:gd name="T17" fmla="*/ 4 h 12"/>
                <a:gd name="T18" fmla="*/ 19 w 19"/>
                <a:gd name="T19" fmla="*/ 6 h 12"/>
                <a:gd name="T20" fmla="*/ 19 w 19"/>
                <a:gd name="T21" fmla="*/ 1 h 12"/>
                <a:gd name="T22" fmla="*/ 15 w 19"/>
                <a:gd name="T2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12">
                  <a:moveTo>
                    <a:pt x="15" y="0"/>
                  </a:moveTo>
                  <a:cubicBezTo>
                    <a:pt x="14" y="0"/>
                    <a:pt x="12" y="0"/>
                    <a:pt x="11" y="1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5" y="4"/>
                    <a:pt x="2" y="7"/>
                    <a:pt x="0" y="10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5" y="10"/>
                    <a:pt x="7" y="7"/>
                    <a:pt x="10" y="6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4" y="4"/>
                    <a:pt x="14" y="4"/>
                    <a:pt x="15" y="4"/>
                  </a:cubicBezTo>
                  <a:cubicBezTo>
                    <a:pt x="16" y="4"/>
                    <a:pt x="17" y="4"/>
                    <a:pt x="18" y="4"/>
                  </a:cubicBezTo>
                  <a:cubicBezTo>
                    <a:pt x="18" y="5"/>
                    <a:pt x="19" y="5"/>
                    <a:pt x="19" y="6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8" y="0"/>
                    <a:pt x="17" y="0"/>
                    <a:pt x="15" y="0"/>
                  </a:cubicBezTo>
                </a:path>
              </a:pathLst>
            </a:custGeom>
            <a:solidFill>
              <a:srgbClr val="ABCD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50" name="ï$ḷíḋe"/>
            <p:cNvSpPr/>
            <p:nvPr/>
          </p:nvSpPr>
          <p:spPr bwMode="auto">
            <a:xfrm>
              <a:off x="5663485" y="3578461"/>
              <a:ext cx="224855" cy="357123"/>
            </a:xfrm>
            <a:custGeom>
              <a:avLst/>
              <a:gdLst>
                <a:gd name="T0" fmla="*/ 37 w 41"/>
                <a:gd name="T1" fmla="*/ 28 h 65"/>
                <a:gd name="T2" fmla="*/ 37 w 41"/>
                <a:gd name="T3" fmla="*/ 42 h 65"/>
                <a:gd name="T4" fmla="*/ 35 w 41"/>
                <a:gd name="T5" fmla="*/ 47 h 65"/>
                <a:gd name="T6" fmla="*/ 32 w 41"/>
                <a:gd name="T7" fmla="*/ 47 h 65"/>
                <a:gd name="T8" fmla="*/ 32 w 41"/>
                <a:gd name="T9" fmla="*/ 47 h 65"/>
                <a:gd name="T10" fmla="*/ 30 w 41"/>
                <a:gd name="T11" fmla="*/ 47 h 65"/>
                <a:gd name="T12" fmla="*/ 29 w 41"/>
                <a:gd name="T13" fmla="*/ 46 h 65"/>
                <a:gd name="T14" fmla="*/ 29 w 41"/>
                <a:gd name="T15" fmla="*/ 46 h 65"/>
                <a:gd name="T16" fmla="*/ 27 w 41"/>
                <a:gd name="T17" fmla="*/ 47 h 65"/>
                <a:gd name="T18" fmla="*/ 25 w 41"/>
                <a:gd name="T19" fmla="*/ 49 h 65"/>
                <a:gd name="T20" fmla="*/ 27 w 41"/>
                <a:gd name="T21" fmla="*/ 50 h 65"/>
                <a:gd name="T22" fmla="*/ 28 w 41"/>
                <a:gd name="T23" fmla="*/ 50 h 65"/>
                <a:gd name="T24" fmla="*/ 32 w 41"/>
                <a:gd name="T25" fmla="*/ 51 h 65"/>
                <a:gd name="T26" fmla="*/ 32 w 41"/>
                <a:gd name="T27" fmla="*/ 51 h 65"/>
                <a:gd name="T28" fmla="*/ 37 w 41"/>
                <a:gd name="T29" fmla="*/ 50 h 65"/>
                <a:gd name="T30" fmla="*/ 41 w 41"/>
                <a:gd name="T31" fmla="*/ 42 h 65"/>
                <a:gd name="T32" fmla="*/ 41 w 41"/>
                <a:gd name="T33" fmla="*/ 28 h 65"/>
                <a:gd name="T34" fmla="*/ 40 w 41"/>
                <a:gd name="T35" fmla="*/ 28 h 65"/>
                <a:gd name="T36" fmla="*/ 40 w 41"/>
                <a:gd name="T37" fmla="*/ 28 h 65"/>
                <a:gd name="T38" fmla="*/ 37 w 41"/>
                <a:gd name="T39" fmla="*/ 28 h 65"/>
                <a:gd name="T40" fmla="*/ 17 w 41"/>
                <a:gd name="T41" fmla="*/ 0 h 65"/>
                <a:gd name="T42" fmla="*/ 14 w 41"/>
                <a:gd name="T43" fmla="*/ 12 h 65"/>
                <a:gd name="T44" fmla="*/ 14 w 41"/>
                <a:gd name="T45" fmla="*/ 19 h 65"/>
                <a:gd name="T46" fmla="*/ 14 w 41"/>
                <a:gd name="T47" fmla="*/ 27 h 65"/>
                <a:gd name="T48" fmla="*/ 14 w 41"/>
                <a:gd name="T49" fmla="*/ 44 h 65"/>
                <a:gd name="T50" fmla="*/ 14 w 41"/>
                <a:gd name="T51" fmla="*/ 52 h 65"/>
                <a:gd name="T52" fmla="*/ 14 w 41"/>
                <a:gd name="T53" fmla="*/ 55 h 65"/>
                <a:gd name="T54" fmla="*/ 14 w 41"/>
                <a:gd name="T55" fmla="*/ 56 h 65"/>
                <a:gd name="T56" fmla="*/ 11 w 41"/>
                <a:gd name="T57" fmla="*/ 60 h 65"/>
                <a:gd name="T58" fmla="*/ 9 w 41"/>
                <a:gd name="T59" fmla="*/ 61 h 65"/>
                <a:gd name="T60" fmla="*/ 6 w 41"/>
                <a:gd name="T61" fmla="*/ 60 h 65"/>
                <a:gd name="T62" fmla="*/ 5 w 41"/>
                <a:gd name="T63" fmla="*/ 60 h 65"/>
                <a:gd name="T64" fmla="*/ 5 w 41"/>
                <a:gd name="T65" fmla="*/ 60 h 65"/>
                <a:gd name="T66" fmla="*/ 5 w 41"/>
                <a:gd name="T67" fmla="*/ 60 h 65"/>
                <a:gd name="T68" fmla="*/ 5 w 41"/>
                <a:gd name="T69" fmla="*/ 60 h 65"/>
                <a:gd name="T70" fmla="*/ 5 w 41"/>
                <a:gd name="T71" fmla="*/ 60 h 65"/>
                <a:gd name="T72" fmla="*/ 0 w 41"/>
                <a:gd name="T73" fmla="*/ 61 h 65"/>
                <a:gd name="T74" fmla="*/ 0 w 41"/>
                <a:gd name="T75" fmla="*/ 61 h 65"/>
                <a:gd name="T76" fmla="*/ 4 w 41"/>
                <a:gd name="T77" fmla="*/ 63 h 65"/>
                <a:gd name="T78" fmla="*/ 9 w 41"/>
                <a:gd name="T79" fmla="*/ 65 h 65"/>
                <a:gd name="T80" fmla="*/ 13 w 41"/>
                <a:gd name="T81" fmla="*/ 63 h 65"/>
                <a:gd name="T82" fmla="*/ 18 w 41"/>
                <a:gd name="T83" fmla="*/ 56 h 65"/>
                <a:gd name="T84" fmla="*/ 18 w 41"/>
                <a:gd name="T85" fmla="*/ 53 h 65"/>
                <a:gd name="T86" fmla="*/ 18 w 41"/>
                <a:gd name="T87" fmla="*/ 50 h 65"/>
                <a:gd name="T88" fmla="*/ 18 w 41"/>
                <a:gd name="T89" fmla="*/ 42 h 65"/>
                <a:gd name="T90" fmla="*/ 18 w 41"/>
                <a:gd name="T91" fmla="*/ 25 h 65"/>
                <a:gd name="T92" fmla="*/ 18 w 41"/>
                <a:gd name="T93" fmla="*/ 17 h 65"/>
                <a:gd name="T94" fmla="*/ 18 w 41"/>
                <a:gd name="T95" fmla="*/ 12 h 65"/>
                <a:gd name="T96" fmla="*/ 21 w 41"/>
                <a:gd name="T97" fmla="*/ 2 h 65"/>
                <a:gd name="T98" fmla="*/ 17 w 41"/>
                <a:gd name="T9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1" h="65">
                  <a:moveTo>
                    <a:pt x="37" y="28"/>
                  </a:moveTo>
                  <a:cubicBezTo>
                    <a:pt x="37" y="42"/>
                    <a:pt x="37" y="42"/>
                    <a:pt x="37" y="42"/>
                  </a:cubicBezTo>
                  <a:cubicBezTo>
                    <a:pt x="37" y="44"/>
                    <a:pt x="36" y="46"/>
                    <a:pt x="35" y="47"/>
                  </a:cubicBezTo>
                  <a:cubicBezTo>
                    <a:pt x="34" y="47"/>
                    <a:pt x="33" y="47"/>
                    <a:pt x="32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0" y="47"/>
                    <a:pt x="30" y="47"/>
                  </a:cubicBezTo>
                  <a:cubicBezTo>
                    <a:pt x="29" y="46"/>
                    <a:pt x="29" y="46"/>
                    <a:pt x="29" y="46"/>
                  </a:cubicBezTo>
                  <a:cubicBezTo>
                    <a:pt x="29" y="46"/>
                    <a:pt x="29" y="46"/>
                    <a:pt x="29" y="46"/>
                  </a:cubicBezTo>
                  <a:cubicBezTo>
                    <a:pt x="27" y="47"/>
                    <a:pt x="27" y="47"/>
                    <a:pt x="27" y="47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9" y="51"/>
                    <a:pt x="31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4" y="51"/>
                    <a:pt x="35" y="51"/>
                    <a:pt x="37" y="50"/>
                  </a:cubicBezTo>
                  <a:cubicBezTo>
                    <a:pt x="39" y="48"/>
                    <a:pt x="41" y="45"/>
                    <a:pt x="41" y="42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39" y="28"/>
                    <a:pt x="38" y="28"/>
                    <a:pt x="37" y="28"/>
                  </a:cubicBezTo>
                  <a:moveTo>
                    <a:pt x="17" y="0"/>
                  </a:moveTo>
                  <a:cubicBezTo>
                    <a:pt x="15" y="4"/>
                    <a:pt x="14" y="8"/>
                    <a:pt x="14" y="12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4" y="55"/>
                    <a:pt x="14" y="55"/>
                    <a:pt x="14" y="55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4" y="57"/>
                    <a:pt x="13" y="59"/>
                    <a:pt x="11" y="60"/>
                  </a:cubicBezTo>
                  <a:cubicBezTo>
                    <a:pt x="10" y="61"/>
                    <a:pt x="9" y="61"/>
                    <a:pt x="9" y="61"/>
                  </a:cubicBezTo>
                  <a:cubicBezTo>
                    <a:pt x="8" y="61"/>
                    <a:pt x="7" y="61"/>
                    <a:pt x="6" y="60"/>
                  </a:cubicBezTo>
                  <a:cubicBezTo>
                    <a:pt x="5" y="60"/>
                    <a:pt x="5" y="60"/>
                    <a:pt x="5" y="60"/>
                  </a:cubicBezTo>
                  <a:cubicBezTo>
                    <a:pt x="5" y="60"/>
                    <a:pt x="5" y="60"/>
                    <a:pt x="5" y="60"/>
                  </a:cubicBezTo>
                  <a:cubicBezTo>
                    <a:pt x="5" y="60"/>
                    <a:pt x="5" y="60"/>
                    <a:pt x="5" y="60"/>
                  </a:cubicBezTo>
                  <a:cubicBezTo>
                    <a:pt x="5" y="60"/>
                    <a:pt x="5" y="60"/>
                    <a:pt x="5" y="60"/>
                  </a:cubicBezTo>
                  <a:cubicBezTo>
                    <a:pt x="5" y="60"/>
                    <a:pt x="5" y="60"/>
                    <a:pt x="5" y="60"/>
                  </a:cubicBezTo>
                  <a:cubicBezTo>
                    <a:pt x="3" y="61"/>
                    <a:pt x="2" y="61"/>
                    <a:pt x="0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4" y="63"/>
                    <a:pt x="4" y="63"/>
                    <a:pt x="4" y="63"/>
                  </a:cubicBezTo>
                  <a:cubicBezTo>
                    <a:pt x="6" y="64"/>
                    <a:pt x="7" y="65"/>
                    <a:pt x="9" y="65"/>
                  </a:cubicBezTo>
                  <a:cubicBezTo>
                    <a:pt x="10" y="65"/>
                    <a:pt x="12" y="64"/>
                    <a:pt x="13" y="63"/>
                  </a:cubicBezTo>
                  <a:cubicBezTo>
                    <a:pt x="16" y="62"/>
                    <a:pt x="18" y="59"/>
                    <a:pt x="18" y="56"/>
                  </a:cubicBezTo>
                  <a:cubicBezTo>
                    <a:pt x="18" y="53"/>
                    <a:pt x="18" y="53"/>
                    <a:pt x="18" y="53"/>
                  </a:cubicBezTo>
                  <a:cubicBezTo>
                    <a:pt x="18" y="50"/>
                    <a:pt x="18" y="50"/>
                    <a:pt x="18" y="50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9"/>
                    <a:pt x="19" y="5"/>
                    <a:pt x="21" y="2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solidFill>
              <a:srgbClr val="ABCD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51" name="ïṩļidé"/>
            <p:cNvSpPr/>
            <p:nvPr/>
          </p:nvSpPr>
          <p:spPr bwMode="auto">
            <a:xfrm>
              <a:off x="5867177" y="3716019"/>
              <a:ext cx="21163" cy="15872"/>
            </a:xfrm>
            <a:custGeom>
              <a:avLst/>
              <a:gdLst>
                <a:gd name="T0" fmla="*/ 0 w 4"/>
                <a:gd name="T1" fmla="*/ 0 h 3"/>
                <a:gd name="T2" fmla="*/ 0 w 4"/>
                <a:gd name="T3" fmla="*/ 3 h 3"/>
                <a:gd name="T4" fmla="*/ 3 w 4"/>
                <a:gd name="T5" fmla="*/ 3 h 3"/>
                <a:gd name="T6" fmla="*/ 3 w 4"/>
                <a:gd name="T7" fmla="*/ 3 h 3"/>
                <a:gd name="T8" fmla="*/ 4 w 4"/>
                <a:gd name="T9" fmla="*/ 3 h 3"/>
                <a:gd name="T10" fmla="*/ 4 w 4"/>
                <a:gd name="T11" fmla="*/ 1 h 3"/>
                <a:gd name="T12" fmla="*/ 3 w 4"/>
                <a:gd name="T13" fmla="*/ 1 h 3"/>
                <a:gd name="T14" fmla="*/ 3 w 4"/>
                <a:gd name="T15" fmla="*/ 1 h 3"/>
                <a:gd name="T16" fmla="*/ 0 w 4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2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4" y="3"/>
                    <a:pt x="4" y="3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1" y="1"/>
                    <a:pt x="0" y="0"/>
                  </a:cubicBezTo>
                </a:path>
              </a:pathLst>
            </a:custGeom>
            <a:solidFill>
              <a:srgbClr val="ABCD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52" name="ïṧļíḓê"/>
            <p:cNvSpPr/>
            <p:nvPr/>
          </p:nvSpPr>
          <p:spPr bwMode="auto">
            <a:xfrm>
              <a:off x="5867177" y="3708084"/>
              <a:ext cx="21163" cy="13228"/>
            </a:xfrm>
            <a:custGeom>
              <a:avLst/>
              <a:gdLst>
                <a:gd name="T0" fmla="*/ 0 w 4"/>
                <a:gd name="T1" fmla="*/ 0 h 2"/>
                <a:gd name="T2" fmla="*/ 0 w 4"/>
                <a:gd name="T3" fmla="*/ 1 h 2"/>
                <a:gd name="T4" fmla="*/ 3 w 4"/>
                <a:gd name="T5" fmla="*/ 2 h 2"/>
                <a:gd name="T6" fmla="*/ 3 w 4"/>
                <a:gd name="T7" fmla="*/ 2 h 2"/>
                <a:gd name="T8" fmla="*/ 4 w 4"/>
                <a:gd name="T9" fmla="*/ 2 h 2"/>
                <a:gd name="T10" fmla="*/ 4 w 4"/>
                <a:gd name="T11" fmla="*/ 1 h 2"/>
                <a:gd name="T12" fmla="*/ 3 w 4"/>
                <a:gd name="T13" fmla="*/ 1 h 2"/>
                <a:gd name="T14" fmla="*/ 3 w 4"/>
                <a:gd name="T15" fmla="*/ 1 h 2"/>
                <a:gd name="T16" fmla="*/ 0 w 4"/>
                <a:gd name="T1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4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1" y="1"/>
                    <a:pt x="0" y="0"/>
                  </a:cubicBezTo>
                </a:path>
              </a:pathLst>
            </a:custGeom>
            <a:solidFill>
              <a:srgbClr val="ABCD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53" name="íş1íḓé"/>
            <p:cNvSpPr/>
            <p:nvPr/>
          </p:nvSpPr>
          <p:spPr bwMode="auto">
            <a:xfrm>
              <a:off x="5861886" y="3528200"/>
              <a:ext cx="26453" cy="187820"/>
            </a:xfrm>
            <a:custGeom>
              <a:avLst/>
              <a:gdLst>
                <a:gd name="T0" fmla="*/ 0 w 5"/>
                <a:gd name="T1" fmla="*/ 0 h 34"/>
                <a:gd name="T2" fmla="*/ 0 w 5"/>
                <a:gd name="T3" fmla="*/ 5 h 34"/>
                <a:gd name="T4" fmla="*/ 1 w 5"/>
                <a:gd name="T5" fmla="*/ 8 h 34"/>
                <a:gd name="T6" fmla="*/ 1 w 5"/>
                <a:gd name="T7" fmla="*/ 14 h 34"/>
                <a:gd name="T8" fmla="*/ 1 w 5"/>
                <a:gd name="T9" fmla="*/ 33 h 34"/>
                <a:gd name="T10" fmla="*/ 4 w 5"/>
                <a:gd name="T11" fmla="*/ 34 h 34"/>
                <a:gd name="T12" fmla="*/ 4 w 5"/>
                <a:gd name="T13" fmla="*/ 34 h 34"/>
                <a:gd name="T14" fmla="*/ 5 w 5"/>
                <a:gd name="T15" fmla="*/ 34 h 34"/>
                <a:gd name="T16" fmla="*/ 5 w 5"/>
                <a:gd name="T17" fmla="*/ 12 h 34"/>
                <a:gd name="T18" fmla="*/ 5 w 5"/>
                <a:gd name="T19" fmla="*/ 8 h 34"/>
                <a:gd name="T20" fmla="*/ 1 w 5"/>
                <a:gd name="T21" fmla="*/ 0 h 34"/>
                <a:gd name="T22" fmla="*/ 0 w 5"/>
                <a:gd name="T2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" h="34">
                  <a:moveTo>
                    <a:pt x="0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1" y="6"/>
                    <a:pt x="1" y="7"/>
                    <a:pt x="1" y="8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2" y="34"/>
                    <a:pt x="3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4"/>
                    <a:pt x="5" y="34"/>
                    <a:pt x="5" y="34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4"/>
                    <a:pt x="3" y="2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solidFill>
              <a:srgbClr val="ABCD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54" name="îṥḷîḍe"/>
            <p:cNvSpPr/>
            <p:nvPr/>
          </p:nvSpPr>
          <p:spPr bwMode="auto">
            <a:xfrm>
              <a:off x="5428050" y="3538781"/>
              <a:ext cx="97879" cy="66134"/>
            </a:xfrm>
            <a:custGeom>
              <a:avLst/>
              <a:gdLst>
                <a:gd name="T0" fmla="*/ 11 w 18"/>
                <a:gd name="T1" fmla="*/ 0 h 12"/>
                <a:gd name="T2" fmla="*/ 10 w 18"/>
                <a:gd name="T3" fmla="*/ 0 h 12"/>
                <a:gd name="T4" fmla="*/ 2 w 18"/>
                <a:gd name="T5" fmla="*/ 4 h 12"/>
                <a:gd name="T6" fmla="*/ 0 w 18"/>
                <a:gd name="T7" fmla="*/ 11 h 12"/>
                <a:gd name="T8" fmla="*/ 0 w 18"/>
                <a:gd name="T9" fmla="*/ 12 h 12"/>
                <a:gd name="T10" fmla="*/ 18 w 18"/>
                <a:gd name="T11" fmla="*/ 1 h 12"/>
                <a:gd name="T12" fmla="*/ 16 w 18"/>
                <a:gd name="T13" fmla="*/ 1 h 12"/>
                <a:gd name="T14" fmla="*/ 11 w 18"/>
                <a:gd name="T1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2">
                  <a:moveTo>
                    <a:pt x="11" y="0"/>
                  </a:moveTo>
                  <a:cubicBezTo>
                    <a:pt x="11" y="0"/>
                    <a:pt x="10" y="0"/>
                    <a:pt x="10" y="0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6"/>
                    <a:pt x="0" y="9"/>
                    <a:pt x="0" y="11"/>
                  </a:cubicBezTo>
                  <a:cubicBezTo>
                    <a:pt x="0" y="11"/>
                    <a:pt x="0" y="12"/>
                    <a:pt x="0" y="12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7" y="1"/>
                    <a:pt x="16" y="1"/>
                    <a:pt x="16" y="1"/>
                  </a:cubicBezTo>
                  <a:cubicBezTo>
                    <a:pt x="14" y="0"/>
                    <a:pt x="13" y="0"/>
                    <a:pt x="11" y="0"/>
                  </a:cubicBezTo>
                </a:path>
              </a:pathLst>
            </a:custGeom>
            <a:solidFill>
              <a:srgbClr val="5C9A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55" name="îšḻïḍé"/>
            <p:cNvSpPr/>
            <p:nvPr/>
          </p:nvSpPr>
          <p:spPr bwMode="auto">
            <a:xfrm>
              <a:off x="5438631" y="3538781"/>
              <a:ext cx="44972" cy="21163"/>
            </a:xfrm>
            <a:custGeom>
              <a:avLst/>
              <a:gdLst>
                <a:gd name="T0" fmla="*/ 8 w 8"/>
                <a:gd name="T1" fmla="*/ 0 h 4"/>
                <a:gd name="T2" fmla="*/ 0 w 8"/>
                <a:gd name="T3" fmla="*/ 4 h 4"/>
                <a:gd name="T4" fmla="*/ 8 w 8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4">
                  <a:moveTo>
                    <a:pt x="8" y="0"/>
                  </a:moveTo>
                  <a:cubicBezTo>
                    <a:pt x="5" y="1"/>
                    <a:pt x="2" y="2"/>
                    <a:pt x="0" y="4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89B7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56" name="íṥļîḍê"/>
            <p:cNvSpPr/>
            <p:nvPr/>
          </p:nvSpPr>
          <p:spPr bwMode="auto">
            <a:xfrm>
              <a:off x="5311654" y="3594333"/>
              <a:ext cx="116395" cy="76716"/>
            </a:xfrm>
            <a:custGeom>
              <a:avLst/>
              <a:gdLst>
                <a:gd name="T0" fmla="*/ 15 w 21"/>
                <a:gd name="T1" fmla="*/ 0 h 14"/>
                <a:gd name="T2" fmla="*/ 13 w 21"/>
                <a:gd name="T3" fmla="*/ 0 h 14"/>
                <a:gd name="T4" fmla="*/ 1 w 21"/>
                <a:gd name="T5" fmla="*/ 7 h 14"/>
                <a:gd name="T6" fmla="*/ 0 w 21"/>
                <a:gd name="T7" fmla="*/ 12 h 14"/>
                <a:gd name="T8" fmla="*/ 0 w 21"/>
                <a:gd name="T9" fmla="*/ 14 h 14"/>
                <a:gd name="T10" fmla="*/ 21 w 21"/>
                <a:gd name="T11" fmla="*/ 2 h 14"/>
                <a:gd name="T12" fmla="*/ 21 w 21"/>
                <a:gd name="T13" fmla="*/ 1 h 14"/>
                <a:gd name="T14" fmla="*/ 20 w 21"/>
                <a:gd name="T15" fmla="*/ 1 h 14"/>
                <a:gd name="T16" fmla="*/ 15 w 21"/>
                <a:gd name="T1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4">
                  <a:moveTo>
                    <a:pt x="15" y="0"/>
                  </a:moveTo>
                  <a:cubicBezTo>
                    <a:pt x="14" y="0"/>
                    <a:pt x="14" y="0"/>
                    <a:pt x="13" y="0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8"/>
                    <a:pt x="0" y="10"/>
                    <a:pt x="0" y="12"/>
                  </a:cubicBezTo>
                  <a:cubicBezTo>
                    <a:pt x="0" y="12"/>
                    <a:pt x="0" y="13"/>
                    <a:pt x="0" y="14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1" y="1"/>
                    <a:pt x="21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18" y="0"/>
                    <a:pt x="17" y="0"/>
                    <a:pt x="15" y="0"/>
                  </a:cubicBezTo>
                </a:path>
              </a:pathLst>
            </a:custGeom>
            <a:solidFill>
              <a:srgbClr val="5C9A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57" name="iṡḻídè"/>
            <p:cNvSpPr/>
            <p:nvPr/>
          </p:nvSpPr>
          <p:spPr bwMode="auto">
            <a:xfrm>
              <a:off x="5316945" y="3594333"/>
              <a:ext cx="66135" cy="37035"/>
            </a:xfrm>
            <a:custGeom>
              <a:avLst/>
              <a:gdLst>
                <a:gd name="T0" fmla="*/ 12 w 12"/>
                <a:gd name="T1" fmla="*/ 0 h 7"/>
                <a:gd name="T2" fmla="*/ 0 w 12"/>
                <a:gd name="T3" fmla="*/ 7 h 7"/>
                <a:gd name="T4" fmla="*/ 12 w 12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7">
                  <a:moveTo>
                    <a:pt x="12" y="0"/>
                  </a:moveTo>
                  <a:cubicBezTo>
                    <a:pt x="8" y="0"/>
                    <a:pt x="3" y="2"/>
                    <a:pt x="0" y="7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rgbClr val="89B7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58" name="îṡḷîḓè"/>
            <p:cNvSpPr/>
            <p:nvPr/>
          </p:nvSpPr>
          <p:spPr bwMode="auto">
            <a:xfrm>
              <a:off x="4219125" y="4639246"/>
              <a:ext cx="47616" cy="26453"/>
            </a:xfrm>
            <a:custGeom>
              <a:avLst/>
              <a:gdLst>
                <a:gd name="T0" fmla="*/ 4 w 9"/>
                <a:gd name="T1" fmla="*/ 5 h 5"/>
                <a:gd name="T2" fmla="*/ 9 w 9"/>
                <a:gd name="T3" fmla="*/ 2 h 5"/>
                <a:gd name="T4" fmla="*/ 9 w 9"/>
                <a:gd name="T5" fmla="*/ 0 h 5"/>
                <a:gd name="T6" fmla="*/ 0 w 9"/>
                <a:gd name="T7" fmla="*/ 0 h 5"/>
                <a:gd name="T8" fmla="*/ 0 w 9"/>
                <a:gd name="T9" fmla="*/ 2 h 5"/>
                <a:gd name="T10" fmla="*/ 4 w 9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5">
                  <a:moveTo>
                    <a:pt x="4" y="5"/>
                  </a:moveTo>
                  <a:cubicBezTo>
                    <a:pt x="7" y="5"/>
                    <a:pt x="9" y="3"/>
                    <a:pt x="9" y="2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4"/>
                    <a:pt x="2" y="5"/>
                    <a:pt x="4" y="5"/>
                  </a:cubicBezTo>
                  <a:close/>
                </a:path>
              </a:pathLst>
            </a:custGeom>
            <a:solidFill>
              <a:srgbClr val="186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59" name="ïṥľiḓê"/>
            <p:cNvSpPr/>
            <p:nvPr/>
          </p:nvSpPr>
          <p:spPr bwMode="auto">
            <a:xfrm>
              <a:off x="4219125" y="4620727"/>
              <a:ext cx="47616" cy="29100"/>
            </a:xfrm>
            <a:prstGeom prst="ellipse">
              <a:avLst/>
            </a:prstGeom>
            <a:solidFill>
              <a:srgbClr val="518B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60" name="íś1îḑè"/>
            <p:cNvSpPr/>
            <p:nvPr/>
          </p:nvSpPr>
          <p:spPr bwMode="auto">
            <a:xfrm>
              <a:off x="4224416" y="4205409"/>
              <a:ext cx="37035" cy="444418"/>
            </a:xfrm>
            <a:custGeom>
              <a:avLst/>
              <a:gdLst>
                <a:gd name="T0" fmla="*/ 3 w 7"/>
                <a:gd name="T1" fmla="*/ 81 h 81"/>
                <a:gd name="T2" fmla="*/ 7 w 7"/>
                <a:gd name="T3" fmla="*/ 78 h 81"/>
                <a:gd name="T4" fmla="*/ 7 w 7"/>
                <a:gd name="T5" fmla="*/ 0 h 81"/>
                <a:gd name="T6" fmla="*/ 0 w 7"/>
                <a:gd name="T7" fmla="*/ 1 h 81"/>
                <a:gd name="T8" fmla="*/ 0 w 7"/>
                <a:gd name="T9" fmla="*/ 78 h 81"/>
                <a:gd name="T10" fmla="*/ 3 w 7"/>
                <a:gd name="T11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81">
                  <a:moveTo>
                    <a:pt x="3" y="81"/>
                  </a:moveTo>
                  <a:cubicBezTo>
                    <a:pt x="5" y="80"/>
                    <a:pt x="7" y="79"/>
                    <a:pt x="7" y="78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0"/>
                    <a:pt x="1" y="81"/>
                    <a:pt x="3" y="81"/>
                  </a:cubicBezTo>
                  <a:close/>
                </a:path>
              </a:pathLst>
            </a:custGeom>
            <a:solidFill>
              <a:srgbClr val="ABCD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61" name="îşlïde"/>
            <p:cNvSpPr/>
            <p:nvPr/>
          </p:nvSpPr>
          <p:spPr bwMode="auto">
            <a:xfrm>
              <a:off x="4224416" y="4192181"/>
              <a:ext cx="37035" cy="29100"/>
            </a:xfrm>
            <a:custGeom>
              <a:avLst/>
              <a:gdLst>
                <a:gd name="T0" fmla="*/ 3 w 7"/>
                <a:gd name="T1" fmla="*/ 0 h 5"/>
                <a:gd name="T2" fmla="*/ 0 w 7"/>
                <a:gd name="T3" fmla="*/ 3 h 5"/>
                <a:gd name="T4" fmla="*/ 3 w 7"/>
                <a:gd name="T5" fmla="*/ 5 h 5"/>
                <a:gd name="T6" fmla="*/ 7 w 7"/>
                <a:gd name="T7" fmla="*/ 2 h 5"/>
                <a:gd name="T8" fmla="*/ 3 w 7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5">
                  <a:moveTo>
                    <a:pt x="3" y="0"/>
                  </a:move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3" y="5"/>
                  </a:cubicBezTo>
                  <a:cubicBezTo>
                    <a:pt x="5" y="5"/>
                    <a:pt x="7" y="4"/>
                    <a:pt x="7" y="2"/>
                  </a:cubicBezTo>
                  <a:cubicBezTo>
                    <a:pt x="7" y="1"/>
                    <a:pt x="5" y="0"/>
                    <a:pt x="3" y="0"/>
                  </a:cubicBezTo>
                  <a:close/>
                </a:path>
              </a:pathLst>
            </a:custGeom>
            <a:solidFill>
              <a:srgbClr val="7D7D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62" name="íşļiḋè"/>
            <p:cNvSpPr/>
            <p:nvPr/>
          </p:nvSpPr>
          <p:spPr bwMode="auto">
            <a:xfrm>
              <a:off x="4949241" y="4221281"/>
              <a:ext cx="44972" cy="31744"/>
            </a:xfrm>
            <a:custGeom>
              <a:avLst/>
              <a:gdLst>
                <a:gd name="T0" fmla="*/ 4 w 8"/>
                <a:gd name="T1" fmla="*/ 6 h 6"/>
                <a:gd name="T2" fmla="*/ 8 w 8"/>
                <a:gd name="T3" fmla="*/ 3 h 6"/>
                <a:gd name="T4" fmla="*/ 8 w 8"/>
                <a:gd name="T5" fmla="*/ 0 h 6"/>
                <a:gd name="T6" fmla="*/ 0 w 8"/>
                <a:gd name="T7" fmla="*/ 1 h 6"/>
                <a:gd name="T8" fmla="*/ 0 w 8"/>
                <a:gd name="T9" fmla="*/ 3 h 6"/>
                <a:gd name="T10" fmla="*/ 4 w 8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6">
                  <a:moveTo>
                    <a:pt x="4" y="6"/>
                  </a:moveTo>
                  <a:cubicBezTo>
                    <a:pt x="6" y="6"/>
                    <a:pt x="8" y="4"/>
                    <a:pt x="8" y="3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2" y="6"/>
                    <a:pt x="4" y="6"/>
                  </a:cubicBezTo>
                </a:path>
              </a:pathLst>
            </a:custGeom>
            <a:solidFill>
              <a:srgbClr val="186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63" name="îṩļíďe"/>
            <p:cNvSpPr/>
            <p:nvPr/>
          </p:nvSpPr>
          <p:spPr bwMode="auto">
            <a:xfrm>
              <a:off x="4949241" y="4210699"/>
              <a:ext cx="44972" cy="26453"/>
            </a:xfrm>
            <a:custGeom>
              <a:avLst/>
              <a:gdLst>
                <a:gd name="T0" fmla="*/ 4 w 8"/>
                <a:gd name="T1" fmla="*/ 0 h 5"/>
                <a:gd name="T2" fmla="*/ 0 w 8"/>
                <a:gd name="T3" fmla="*/ 3 h 5"/>
                <a:gd name="T4" fmla="*/ 4 w 8"/>
                <a:gd name="T5" fmla="*/ 5 h 5"/>
                <a:gd name="T6" fmla="*/ 8 w 8"/>
                <a:gd name="T7" fmla="*/ 2 h 5"/>
                <a:gd name="T8" fmla="*/ 4 w 8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4" y="0"/>
                  </a:moveTo>
                  <a:cubicBezTo>
                    <a:pt x="2" y="0"/>
                    <a:pt x="0" y="1"/>
                    <a:pt x="0" y="3"/>
                  </a:cubicBezTo>
                  <a:cubicBezTo>
                    <a:pt x="0" y="4"/>
                    <a:pt x="2" y="5"/>
                    <a:pt x="4" y="5"/>
                  </a:cubicBezTo>
                  <a:cubicBezTo>
                    <a:pt x="6" y="5"/>
                    <a:pt x="8" y="4"/>
                    <a:pt x="8" y="2"/>
                  </a:cubicBezTo>
                  <a:cubicBezTo>
                    <a:pt x="8" y="1"/>
                    <a:pt x="6" y="0"/>
                    <a:pt x="4" y="0"/>
                  </a:cubicBezTo>
                </a:path>
              </a:pathLst>
            </a:custGeom>
            <a:solidFill>
              <a:srgbClr val="518B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64" name="iS1îďê"/>
            <p:cNvSpPr/>
            <p:nvPr/>
          </p:nvSpPr>
          <p:spPr bwMode="auto">
            <a:xfrm>
              <a:off x="4949241" y="3792735"/>
              <a:ext cx="44972" cy="439128"/>
            </a:xfrm>
            <a:custGeom>
              <a:avLst/>
              <a:gdLst>
                <a:gd name="T0" fmla="*/ 4 w 8"/>
                <a:gd name="T1" fmla="*/ 80 h 80"/>
                <a:gd name="T2" fmla="*/ 8 w 8"/>
                <a:gd name="T3" fmla="*/ 78 h 80"/>
                <a:gd name="T4" fmla="*/ 8 w 8"/>
                <a:gd name="T5" fmla="*/ 0 h 80"/>
                <a:gd name="T6" fmla="*/ 0 w 8"/>
                <a:gd name="T7" fmla="*/ 1 h 80"/>
                <a:gd name="T8" fmla="*/ 0 w 8"/>
                <a:gd name="T9" fmla="*/ 78 h 80"/>
                <a:gd name="T10" fmla="*/ 4 w 8"/>
                <a:gd name="T11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80">
                  <a:moveTo>
                    <a:pt x="4" y="80"/>
                  </a:moveTo>
                  <a:cubicBezTo>
                    <a:pt x="6" y="80"/>
                    <a:pt x="8" y="79"/>
                    <a:pt x="8" y="78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2" y="80"/>
                    <a:pt x="4" y="80"/>
                  </a:cubicBezTo>
                </a:path>
              </a:pathLst>
            </a:custGeom>
            <a:solidFill>
              <a:srgbClr val="ABCD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65" name="isḻîde"/>
            <p:cNvSpPr/>
            <p:nvPr/>
          </p:nvSpPr>
          <p:spPr bwMode="auto">
            <a:xfrm>
              <a:off x="4949241" y="3779507"/>
              <a:ext cx="44972" cy="29100"/>
            </a:xfrm>
            <a:custGeom>
              <a:avLst/>
              <a:gdLst>
                <a:gd name="T0" fmla="*/ 4 w 8"/>
                <a:gd name="T1" fmla="*/ 0 h 5"/>
                <a:gd name="T2" fmla="*/ 0 w 8"/>
                <a:gd name="T3" fmla="*/ 3 h 5"/>
                <a:gd name="T4" fmla="*/ 4 w 8"/>
                <a:gd name="T5" fmla="*/ 5 h 5"/>
                <a:gd name="T6" fmla="*/ 8 w 8"/>
                <a:gd name="T7" fmla="*/ 2 h 5"/>
                <a:gd name="T8" fmla="*/ 4 w 8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4" y="0"/>
                  </a:moveTo>
                  <a:cubicBezTo>
                    <a:pt x="2" y="0"/>
                    <a:pt x="0" y="1"/>
                    <a:pt x="0" y="3"/>
                  </a:cubicBezTo>
                  <a:cubicBezTo>
                    <a:pt x="0" y="4"/>
                    <a:pt x="2" y="5"/>
                    <a:pt x="4" y="5"/>
                  </a:cubicBezTo>
                  <a:cubicBezTo>
                    <a:pt x="6" y="5"/>
                    <a:pt x="8" y="4"/>
                    <a:pt x="8" y="2"/>
                  </a:cubicBezTo>
                  <a:cubicBezTo>
                    <a:pt x="8" y="1"/>
                    <a:pt x="6" y="0"/>
                    <a:pt x="4" y="0"/>
                  </a:cubicBezTo>
                  <a:close/>
                </a:path>
              </a:pathLst>
            </a:custGeom>
            <a:solidFill>
              <a:srgbClr val="7D7D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66" name="ïṥḻîḑe"/>
            <p:cNvSpPr/>
            <p:nvPr/>
          </p:nvSpPr>
          <p:spPr bwMode="auto">
            <a:xfrm>
              <a:off x="3872586" y="4440844"/>
              <a:ext cx="42326" cy="26453"/>
            </a:xfrm>
            <a:custGeom>
              <a:avLst/>
              <a:gdLst>
                <a:gd name="T0" fmla="*/ 4 w 8"/>
                <a:gd name="T1" fmla="*/ 5 h 5"/>
                <a:gd name="T2" fmla="*/ 8 w 8"/>
                <a:gd name="T3" fmla="*/ 2 h 5"/>
                <a:gd name="T4" fmla="*/ 8 w 8"/>
                <a:gd name="T5" fmla="*/ 0 h 5"/>
                <a:gd name="T6" fmla="*/ 0 w 8"/>
                <a:gd name="T7" fmla="*/ 0 h 5"/>
                <a:gd name="T8" fmla="*/ 0 w 8"/>
                <a:gd name="T9" fmla="*/ 2 h 5"/>
                <a:gd name="T10" fmla="*/ 4 w 8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5">
                  <a:moveTo>
                    <a:pt x="4" y="5"/>
                  </a:moveTo>
                  <a:cubicBezTo>
                    <a:pt x="7" y="5"/>
                    <a:pt x="8" y="4"/>
                    <a:pt x="8" y="2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4"/>
                    <a:pt x="2" y="5"/>
                    <a:pt x="4" y="5"/>
                  </a:cubicBezTo>
                  <a:close/>
                </a:path>
              </a:pathLst>
            </a:custGeom>
            <a:solidFill>
              <a:srgbClr val="186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67" name="ïṣlîdê"/>
            <p:cNvSpPr/>
            <p:nvPr/>
          </p:nvSpPr>
          <p:spPr bwMode="auto">
            <a:xfrm>
              <a:off x="3872586" y="4424972"/>
              <a:ext cx="42326" cy="26453"/>
            </a:xfrm>
            <a:custGeom>
              <a:avLst/>
              <a:gdLst>
                <a:gd name="T0" fmla="*/ 4 w 8"/>
                <a:gd name="T1" fmla="*/ 0 h 5"/>
                <a:gd name="T2" fmla="*/ 0 w 8"/>
                <a:gd name="T3" fmla="*/ 3 h 5"/>
                <a:gd name="T4" fmla="*/ 4 w 8"/>
                <a:gd name="T5" fmla="*/ 5 h 5"/>
                <a:gd name="T6" fmla="*/ 8 w 8"/>
                <a:gd name="T7" fmla="*/ 3 h 5"/>
                <a:gd name="T8" fmla="*/ 4 w 8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4" y="0"/>
                  </a:moveTo>
                  <a:cubicBezTo>
                    <a:pt x="2" y="0"/>
                    <a:pt x="0" y="1"/>
                    <a:pt x="0" y="3"/>
                  </a:cubicBezTo>
                  <a:cubicBezTo>
                    <a:pt x="0" y="4"/>
                    <a:pt x="2" y="5"/>
                    <a:pt x="4" y="5"/>
                  </a:cubicBezTo>
                  <a:cubicBezTo>
                    <a:pt x="7" y="5"/>
                    <a:pt x="8" y="4"/>
                    <a:pt x="8" y="3"/>
                  </a:cubicBezTo>
                  <a:cubicBezTo>
                    <a:pt x="8" y="1"/>
                    <a:pt x="6" y="0"/>
                    <a:pt x="4" y="0"/>
                  </a:cubicBezTo>
                  <a:close/>
                </a:path>
              </a:pathLst>
            </a:custGeom>
            <a:solidFill>
              <a:srgbClr val="518B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68" name="îṧliḍè"/>
            <p:cNvSpPr/>
            <p:nvPr/>
          </p:nvSpPr>
          <p:spPr bwMode="auto">
            <a:xfrm>
              <a:off x="3877876" y="4007007"/>
              <a:ext cx="37035" cy="444418"/>
            </a:xfrm>
            <a:custGeom>
              <a:avLst/>
              <a:gdLst>
                <a:gd name="T0" fmla="*/ 3 w 7"/>
                <a:gd name="T1" fmla="*/ 81 h 81"/>
                <a:gd name="T2" fmla="*/ 7 w 7"/>
                <a:gd name="T3" fmla="*/ 78 h 81"/>
                <a:gd name="T4" fmla="*/ 7 w 7"/>
                <a:gd name="T5" fmla="*/ 0 h 81"/>
                <a:gd name="T6" fmla="*/ 0 w 7"/>
                <a:gd name="T7" fmla="*/ 1 h 81"/>
                <a:gd name="T8" fmla="*/ 0 w 7"/>
                <a:gd name="T9" fmla="*/ 78 h 81"/>
                <a:gd name="T10" fmla="*/ 3 w 7"/>
                <a:gd name="T11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81">
                  <a:moveTo>
                    <a:pt x="3" y="81"/>
                  </a:moveTo>
                  <a:cubicBezTo>
                    <a:pt x="5" y="81"/>
                    <a:pt x="7" y="79"/>
                    <a:pt x="7" y="78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0"/>
                    <a:pt x="1" y="81"/>
                    <a:pt x="3" y="81"/>
                  </a:cubicBezTo>
                  <a:close/>
                </a:path>
              </a:pathLst>
            </a:custGeom>
            <a:solidFill>
              <a:srgbClr val="ABCD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69" name="íSliḋè"/>
            <p:cNvSpPr/>
            <p:nvPr/>
          </p:nvSpPr>
          <p:spPr bwMode="auto">
            <a:xfrm>
              <a:off x="3877876" y="3996426"/>
              <a:ext cx="37035" cy="26453"/>
            </a:xfrm>
            <a:prstGeom prst="ellipse">
              <a:avLst/>
            </a:prstGeom>
            <a:solidFill>
              <a:srgbClr val="7D7D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70" name="íS1íḓe"/>
            <p:cNvSpPr/>
            <p:nvPr/>
          </p:nvSpPr>
          <p:spPr bwMode="auto">
            <a:xfrm>
              <a:off x="3848777" y="3599624"/>
              <a:ext cx="1177180" cy="658692"/>
            </a:xfrm>
            <a:custGeom>
              <a:avLst/>
              <a:gdLst>
                <a:gd name="T0" fmla="*/ 214 w 214"/>
                <a:gd name="T1" fmla="*/ 35 h 120"/>
                <a:gd name="T2" fmla="*/ 214 w 214"/>
                <a:gd name="T3" fmla="*/ 35 h 120"/>
                <a:gd name="T4" fmla="*/ 214 w 214"/>
                <a:gd name="T5" fmla="*/ 29 h 120"/>
                <a:gd name="T6" fmla="*/ 206 w 214"/>
                <a:gd name="T7" fmla="*/ 35 h 120"/>
                <a:gd name="T8" fmla="*/ 154 w 214"/>
                <a:gd name="T9" fmla="*/ 5 h 120"/>
                <a:gd name="T10" fmla="*/ 130 w 214"/>
                <a:gd name="T11" fmla="*/ 5 h 120"/>
                <a:gd name="T12" fmla="*/ 7 w 214"/>
                <a:gd name="T13" fmla="*/ 76 h 120"/>
                <a:gd name="T14" fmla="*/ 5 w 214"/>
                <a:gd name="T15" fmla="*/ 71 h 120"/>
                <a:gd name="T16" fmla="*/ 0 w 214"/>
                <a:gd name="T17" fmla="*/ 69 h 120"/>
                <a:gd name="T18" fmla="*/ 0 w 214"/>
                <a:gd name="T19" fmla="*/ 75 h 120"/>
                <a:gd name="T20" fmla="*/ 4 w 214"/>
                <a:gd name="T21" fmla="*/ 83 h 120"/>
                <a:gd name="T22" fmla="*/ 59 w 214"/>
                <a:gd name="T23" fmla="*/ 114 h 120"/>
                <a:gd name="T24" fmla="*/ 87 w 214"/>
                <a:gd name="T25" fmla="*/ 114 h 120"/>
                <a:gd name="T26" fmla="*/ 209 w 214"/>
                <a:gd name="T27" fmla="*/ 44 h 120"/>
                <a:gd name="T28" fmla="*/ 214 w 214"/>
                <a:gd name="T29" fmla="*/ 35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4" h="120">
                  <a:moveTo>
                    <a:pt x="214" y="35"/>
                  </a:moveTo>
                  <a:cubicBezTo>
                    <a:pt x="214" y="35"/>
                    <a:pt x="214" y="35"/>
                    <a:pt x="214" y="35"/>
                  </a:cubicBezTo>
                  <a:cubicBezTo>
                    <a:pt x="214" y="29"/>
                    <a:pt x="214" y="29"/>
                    <a:pt x="214" y="29"/>
                  </a:cubicBezTo>
                  <a:cubicBezTo>
                    <a:pt x="206" y="35"/>
                    <a:pt x="206" y="35"/>
                    <a:pt x="206" y="35"/>
                  </a:cubicBezTo>
                  <a:cubicBezTo>
                    <a:pt x="154" y="5"/>
                    <a:pt x="154" y="5"/>
                    <a:pt x="154" y="5"/>
                  </a:cubicBezTo>
                  <a:cubicBezTo>
                    <a:pt x="147" y="0"/>
                    <a:pt x="137" y="0"/>
                    <a:pt x="130" y="5"/>
                  </a:cubicBezTo>
                  <a:cubicBezTo>
                    <a:pt x="7" y="76"/>
                    <a:pt x="7" y="76"/>
                    <a:pt x="7" y="76"/>
                  </a:cubicBezTo>
                  <a:cubicBezTo>
                    <a:pt x="6" y="73"/>
                    <a:pt x="5" y="71"/>
                    <a:pt x="5" y="71"/>
                  </a:cubicBezTo>
                  <a:cubicBezTo>
                    <a:pt x="5" y="71"/>
                    <a:pt x="0" y="69"/>
                    <a:pt x="0" y="6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8"/>
                    <a:pt x="1" y="81"/>
                    <a:pt x="4" y="83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68" y="120"/>
                    <a:pt x="79" y="120"/>
                    <a:pt x="87" y="114"/>
                  </a:cubicBezTo>
                  <a:cubicBezTo>
                    <a:pt x="209" y="44"/>
                    <a:pt x="209" y="44"/>
                    <a:pt x="209" y="44"/>
                  </a:cubicBezTo>
                  <a:cubicBezTo>
                    <a:pt x="213" y="42"/>
                    <a:pt x="214" y="38"/>
                    <a:pt x="214" y="35"/>
                  </a:cubicBezTo>
                </a:path>
              </a:pathLst>
            </a:custGeom>
            <a:solidFill>
              <a:srgbClr val="5C9A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71" name="íŝḻíḋé"/>
            <p:cNvSpPr/>
            <p:nvPr/>
          </p:nvSpPr>
          <p:spPr bwMode="auto">
            <a:xfrm>
              <a:off x="3838195" y="3512328"/>
              <a:ext cx="1198343" cy="708953"/>
            </a:xfrm>
            <a:custGeom>
              <a:avLst/>
              <a:gdLst>
                <a:gd name="T0" fmla="*/ 6 w 218"/>
                <a:gd name="T1" fmla="*/ 77 h 129"/>
                <a:gd name="T2" fmla="*/ 132 w 218"/>
                <a:gd name="T3" fmla="*/ 4 h 129"/>
                <a:gd name="T4" fmla="*/ 156 w 218"/>
                <a:gd name="T5" fmla="*/ 4 h 129"/>
                <a:gd name="T6" fmla="*/ 211 w 218"/>
                <a:gd name="T7" fmla="*/ 36 h 129"/>
                <a:gd name="T8" fmla="*/ 211 w 218"/>
                <a:gd name="T9" fmla="*/ 54 h 129"/>
                <a:gd name="T10" fmla="*/ 89 w 218"/>
                <a:gd name="T11" fmla="*/ 124 h 129"/>
                <a:gd name="T12" fmla="*/ 61 w 218"/>
                <a:gd name="T13" fmla="*/ 124 h 129"/>
                <a:gd name="T14" fmla="*/ 6 w 218"/>
                <a:gd name="T15" fmla="*/ 92 h 129"/>
                <a:gd name="T16" fmla="*/ 6 w 218"/>
                <a:gd name="T17" fmla="*/ 77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8" h="129">
                  <a:moveTo>
                    <a:pt x="6" y="77"/>
                  </a:moveTo>
                  <a:cubicBezTo>
                    <a:pt x="132" y="4"/>
                    <a:pt x="132" y="4"/>
                    <a:pt x="132" y="4"/>
                  </a:cubicBezTo>
                  <a:cubicBezTo>
                    <a:pt x="139" y="0"/>
                    <a:pt x="149" y="0"/>
                    <a:pt x="156" y="4"/>
                  </a:cubicBezTo>
                  <a:cubicBezTo>
                    <a:pt x="211" y="36"/>
                    <a:pt x="211" y="36"/>
                    <a:pt x="211" y="36"/>
                  </a:cubicBezTo>
                  <a:cubicBezTo>
                    <a:pt x="218" y="40"/>
                    <a:pt x="218" y="50"/>
                    <a:pt x="211" y="54"/>
                  </a:cubicBezTo>
                  <a:cubicBezTo>
                    <a:pt x="89" y="124"/>
                    <a:pt x="89" y="124"/>
                    <a:pt x="89" y="124"/>
                  </a:cubicBezTo>
                  <a:cubicBezTo>
                    <a:pt x="81" y="129"/>
                    <a:pt x="70" y="129"/>
                    <a:pt x="61" y="124"/>
                  </a:cubicBezTo>
                  <a:cubicBezTo>
                    <a:pt x="6" y="92"/>
                    <a:pt x="6" y="92"/>
                    <a:pt x="6" y="92"/>
                  </a:cubicBezTo>
                  <a:cubicBezTo>
                    <a:pt x="0" y="89"/>
                    <a:pt x="0" y="81"/>
                    <a:pt x="6" y="77"/>
                  </a:cubicBezTo>
                </a:path>
              </a:pathLst>
            </a:custGeom>
            <a:solidFill>
              <a:srgbClr val="89B7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72" name="î$ḻíḍè"/>
            <p:cNvSpPr/>
            <p:nvPr/>
          </p:nvSpPr>
          <p:spPr bwMode="auto">
            <a:xfrm>
              <a:off x="4129183" y="3697502"/>
              <a:ext cx="566104" cy="304216"/>
            </a:xfrm>
            <a:custGeom>
              <a:avLst/>
              <a:gdLst>
                <a:gd name="T0" fmla="*/ 96 w 103"/>
                <a:gd name="T1" fmla="*/ 21 h 55"/>
                <a:gd name="T2" fmla="*/ 96 w 103"/>
                <a:gd name="T3" fmla="*/ 21 h 55"/>
                <a:gd name="T4" fmla="*/ 60 w 103"/>
                <a:gd name="T5" fmla="*/ 0 h 55"/>
                <a:gd name="T6" fmla="*/ 8 w 103"/>
                <a:gd name="T7" fmla="*/ 30 h 55"/>
                <a:gd name="T8" fmla="*/ 0 w 103"/>
                <a:gd name="T9" fmla="*/ 29 h 55"/>
                <a:gd name="T10" fmla="*/ 0 w 103"/>
                <a:gd name="T11" fmla="*/ 30 h 55"/>
                <a:gd name="T12" fmla="*/ 43 w 103"/>
                <a:gd name="T13" fmla="*/ 55 h 55"/>
                <a:gd name="T14" fmla="*/ 72 w 103"/>
                <a:gd name="T15" fmla="*/ 38 h 55"/>
                <a:gd name="T16" fmla="*/ 78 w 103"/>
                <a:gd name="T17" fmla="*/ 35 h 55"/>
                <a:gd name="T18" fmla="*/ 103 w 103"/>
                <a:gd name="T19" fmla="*/ 20 h 55"/>
                <a:gd name="T20" fmla="*/ 103 w 103"/>
                <a:gd name="T21" fmla="*/ 19 h 55"/>
                <a:gd name="T22" fmla="*/ 96 w 103"/>
                <a:gd name="T23" fmla="*/ 2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3" h="55">
                  <a:moveTo>
                    <a:pt x="96" y="21"/>
                  </a:moveTo>
                  <a:cubicBezTo>
                    <a:pt x="96" y="21"/>
                    <a:pt x="96" y="21"/>
                    <a:pt x="96" y="21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43" y="55"/>
                    <a:pt x="43" y="55"/>
                    <a:pt x="43" y="55"/>
                  </a:cubicBezTo>
                  <a:cubicBezTo>
                    <a:pt x="72" y="38"/>
                    <a:pt x="72" y="38"/>
                    <a:pt x="72" y="38"/>
                  </a:cubicBezTo>
                  <a:cubicBezTo>
                    <a:pt x="72" y="38"/>
                    <a:pt x="77" y="39"/>
                    <a:pt x="78" y="35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96" y="21"/>
                    <a:pt x="96" y="21"/>
                    <a:pt x="96" y="21"/>
                  </a:cubicBezTo>
                </a:path>
              </a:pathLst>
            </a:custGeom>
            <a:solidFill>
              <a:srgbClr val="7D5C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73" name="ïṣḻiďe"/>
            <p:cNvSpPr/>
            <p:nvPr/>
          </p:nvSpPr>
          <p:spPr bwMode="auto">
            <a:xfrm>
              <a:off x="4129183" y="3665758"/>
              <a:ext cx="566104" cy="330669"/>
            </a:xfrm>
            <a:custGeom>
              <a:avLst/>
              <a:gdLst>
                <a:gd name="T0" fmla="*/ 0 w 103"/>
                <a:gd name="T1" fmla="*/ 35 h 60"/>
                <a:gd name="T2" fmla="*/ 43 w 103"/>
                <a:gd name="T3" fmla="*/ 60 h 60"/>
                <a:gd name="T4" fmla="*/ 72 w 103"/>
                <a:gd name="T5" fmla="*/ 43 h 60"/>
                <a:gd name="T6" fmla="*/ 78 w 103"/>
                <a:gd name="T7" fmla="*/ 40 h 60"/>
                <a:gd name="T8" fmla="*/ 103 w 103"/>
                <a:gd name="T9" fmla="*/ 25 h 60"/>
                <a:gd name="T10" fmla="*/ 60 w 103"/>
                <a:gd name="T11" fmla="*/ 0 h 60"/>
                <a:gd name="T12" fmla="*/ 0 w 103"/>
                <a:gd name="T13" fmla="*/ 35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60">
                  <a:moveTo>
                    <a:pt x="0" y="35"/>
                  </a:moveTo>
                  <a:cubicBezTo>
                    <a:pt x="43" y="60"/>
                    <a:pt x="43" y="60"/>
                    <a:pt x="43" y="60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72" y="43"/>
                    <a:pt x="76" y="43"/>
                    <a:pt x="78" y="40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0" y="35"/>
                    <a:pt x="0" y="35"/>
                    <a:pt x="0" y="35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74" name="îsļîḍe"/>
            <p:cNvSpPr/>
            <p:nvPr/>
          </p:nvSpPr>
          <p:spPr bwMode="auto">
            <a:xfrm>
              <a:off x="4322295" y="3681630"/>
              <a:ext cx="362413" cy="198402"/>
            </a:xfrm>
            <a:custGeom>
              <a:avLst/>
              <a:gdLst>
                <a:gd name="T0" fmla="*/ 62 w 66"/>
                <a:gd name="T1" fmla="*/ 20 h 36"/>
                <a:gd name="T2" fmla="*/ 60 w 66"/>
                <a:gd name="T3" fmla="*/ 21 h 36"/>
                <a:gd name="T4" fmla="*/ 61 w 66"/>
                <a:gd name="T5" fmla="*/ 21 h 36"/>
                <a:gd name="T6" fmla="*/ 24 w 66"/>
                <a:gd name="T7" fmla="*/ 0 h 36"/>
                <a:gd name="T8" fmla="*/ 0 w 66"/>
                <a:gd name="T9" fmla="*/ 14 h 36"/>
                <a:gd name="T10" fmla="*/ 39 w 66"/>
                <a:gd name="T11" fmla="*/ 35 h 36"/>
                <a:gd name="T12" fmla="*/ 42 w 66"/>
                <a:gd name="T13" fmla="*/ 36 h 36"/>
                <a:gd name="T14" fmla="*/ 66 w 66"/>
                <a:gd name="T15" fmla="*/ 22 h 36"/>
                <a:gd name="T16" fmla="*/ 66 w 66"/>
                <a:gd name="T17" fmla="*/ 20 h 36"/>
                <a:gd name="T18" fmla="*/ 62 w 66"/>
                <a:gd name="T19" fmla="*/ 2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" h="36">
                  <a:moveTo>
                    <a:pt x="62" y="20"/>
                  </a:moveTo>
                  <a:cubicBezTo>
                    <a:pt x="60" y="21"/>
                    <a:pt x="60" y="21"/>
                    <a:pt x="60" y="21"/>
                  </a:cubicBezTo>
                  <a:cubicBezTo>
                    <a:pt x="61" y="21"/>
                    <a:pt x="61" y="21"/>
                    <a:pt x="61" y="21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39" y="35"/>
                    <a:pt x="40" y="33"/>
                    <a:pt x="42" y="36"/>
                  </a:cubicBezTo>
                  <a:cubicBezTo>
                    <a:pt x="66" y="22"/>
                    <a:pt x="66" y="22"/>
                    <a:pt x="66" y="22"/>
                  </a:cubicBezTo>
                  <a:cubicBezTo>
                    <a:pt x="66" y="20"/>
                    <a:pt x="66" y="20"/>
                    <a:pt x="66" y="20"/>
                  </a:cubicBezTo>
                  <a:cubicBezTo>
                    <a:pt x="62" y="20"/>
                    <a:pt x="62" y="20"/>
                    <a:pt x="62" y="20"/>
                  </a:cubicBezTo>
                </a:path>
              </a:pathLst>
            </a:custGeom>
            <a:solidFill>
              <a:srgbClr val="C2B8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75" name="ïšlíḋé"/>
            <p:cNvSpPr/>
            <p:nvPr/>
          </p:nvSpPr>
          <p:spPr bwMode="auto">
            <a:xfrm>
              <a:off x="4295841" y="3660467"/>
              <a:ext cx="388867" cy="214274"/>
            </a:xfrm>
            <a:custGeom>
              <a:avLst/>
              <a:gdLst>
                <a:gd name="T0" fmla="*/ 44 w 71"/>
                <a:gd name="T1" fmla="*/ 39 h 39"/>
                <a:gd name="T2" fmla="*/ 71 w 71"/>
                <a:gd name="T3" fmla="*/ 24 h 39"/>
                <a:gd name="T4" fmla="*/ 28 w 71"/>
                <a:gd name="T5" fmla="*/ 0 h 39"/>
                <a:gd name="T6" fmla="*/ 0 w 71"/>
                <a:gd name="T7" fmla="*/ 15 h 39"/>
                <a:gd name="T8" fmla="*/ 44 w 71"/>
                <a:gd name="T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39">
                  <a:moveTo>
                    <a:pt x="44" y="39"/>
                  </a:moveTo>
                  <a:cubicBezTo>
                    <a:pt x="45" y="30"/>
                    <a:pt x="65" y="28"/>
                    <a:pt x="71" y="24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1" y="6"/>
                    <a:pt x="1" y="8"/>
                    <a:pt x="0" y="15"/>
                  </a:cubicBezTo>
                  <a:cubicBezTo>
                    <a:pt x="44" y="39"/>
                    <a:pt x="44" y="39"/>
                    <a:pt x="44" y="3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76" name="ïṥḷiḋè"/>
            <p:cNvSpPr/>
            <p:nvPr/>
          </p:nvSpPr>
          <p:spPr bwMode="auto">
            <a:xfrm>
              <a:off x="4139765" y="3768926"/>
              <a:ext cx="396802" cy="214274"/>
            </a:xfrm>
            <a:custGeom>
              <a:avLst/>
              <a:gdLst>
                <a:gd name="T0" fmla="*/ 70 w 72"/>
                <a:gd name="T1" fmla="*/ 18 h 39"/>
                <a:gd name="T2" fmla="*/ 61 w 72"/>
                <a:gd name="T3" fmla="*/ 17 h 39"/>
                <a:gd name="T4" fmla="*/ 60 w 72"/>
                <a:gd name="T5" fmla="*/ 19 h 39"/>
                <a:gd name="T6" fmla="*/ 28 w 72"/>
                <a:gd name="T7" fmla="*/ 0 h 39"/>
                <a:gd name="T8" fmla="*/ 5 w 72"/>
                <a:gd name="T9" fmla="*/ 14 h 39"/>
                <a:gd name="T10" fmla="*/ 5 w 72"/>
                <a:gd name="T11" fmla="*/ 13 h 39"/>
                <a:gd name="T12" fmla="*/ 2 w 72"/>
                <a:gd name="T13" fmla="*/ 12 h 39"/>
                <a:gd name="T14" fmla="*/ 0 w 72"/>
                <a:gd name="T15" fmla="*/ 13 h 39"/>
                <a:gd name="T16" fmla="*/ 0 w 72"/>
                <a:gd name="T17" fmla="*/ 15 h 39"/>
                <a:gd name="T18" fmla="*/ 42 w 72"/>
                <a:gd name="T19" fmla="*/ 39 h 39"/>
                <a:gd name="T20" fmla="*/ 69 w 72"/>
                <a:gd name="T21" fmla="*/ 24 h 39"/>
                <a:gd name="T22" fmla="*/ 72 w 72"/>
                <a:gd name="T23" fmla="*/ 19 h 39"/>
                <a:gd name="T24" fmla="*/ 70 w 72"/>
                <a:gd name="T25" fmla="*/ 1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2" h="39">
                  <a:moveTo>
                    <a:pt x="70" y="18"/>
                  </a:moveTo>
                  <a:cubicBezTo>
                    <a:pt x="61" y="17"/>
                    <a:pt x="61" y="17"/>
                    <a:pt x="61" y="17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42" y="39"/>
                    <a:pt x="42" y="39"/>
                    <a:pt x="42" y="39"/>
                  </a:cubicBezTo>
                  <a:cubicBezTo>
                    <a:pt x="69" y="24"/>
                    <a:pt x="69" y="24"/>
                    <a:pt x="69" y="24"/>
                  </a:cubicBezTo>
                  <a:cubicBezTo>
                    <a:pt x="70" y="19"/>
                    <a:pt x="72" y="19"/>
                    <a:pt x="72" y="19"/>
                  </a:cubicBezTo>
                  <a:cubicBezTo>
                    <a:pt x="70" y="18"/>
                    <a:pt x="70" y="18"/>
                    <a:pt x="70" y="18"/>
                  </a:cubicBezTo>
                </a:path>
              </a:pathLst>
            </a:custGeom>
            <a:solidFill>
              <a:srgbClr val="C2B8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77" name="ïṡľîḑè"/>
            <p:cNvSpPr/>
            <p:nvPr/>
          </p:nvSpPr>
          <p:spPr bwMode="auto">
            <a:xfrm>
              <a:off x="4139765" y="3716019"/>
              <a:ext cx="396802" cy="256599"/>
            </a:xfrm>
            <a:custGeom>
              <a:avLst/>
              <a:gdLst>
                <a:gd name="T0" fmla="*/ 72 w 72"/>
                <a:gd name="T1" fmla="*/ 29 h 47"/>
                <a:gd name="T2" fmla="*/ 42 w 72"/>
                <a:gd name="T3" fmla="*/ 47 h 47"/>
                <a:gd name="T4" fmla="*/ 0 w 72"/>
                <a:gd name="T5" fmla="*/ 23 h 47"/>
                <a:gd name="T6" fmla="*/ 28 w 72"/>
                <a:gd name="T7" fmla="*/ 5 h 47"/>
                <a:gd name="T8" fmla="*/ 72 w 72"/>
                <a:gd name="T9" fmla="*/ 2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47">
                  <a:moveTo>
                    <a:pt x="72" y="29"/>
                  </a:moveTo>
                  <a:cubicBezTo>
                    <a:pt x="62" y="25"/>
                    <a:pt x="53" y="42"/>
                    <a:pt x="42" y="47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19" y="0"/>
                    <a:pt x="28" y="5"/>
                  </a:cubicBezTo>
                  <a:cubicBezTo>
                    <a:pt x="72" y="29"/>
                    <a:pt x="72" y="29"/>
                    <a:pt x="72" y="2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78" name="íṧļïḋé"/>
            <p:cNvSpPr/>
            <p:nvPr/>
          </p:nvSpPr>
          <p:spPr bwMode="auto">
            <a:xfrm>
              <a:off x="4525985" y="3626077"/>
              <a:ext cx="325378" cy="214274"/>
            </a:xfrm>
            <a:custGeom>
              <a:avLst/>
              <a:gdLst>
                <a:gd name="T0" fmla="*/ 18 w 59"/>
                <a:gd name="T1" fmla="*/ 10 h 39"/>
                <a:gd name="T2" fmla="*/ 15 w 59"/>
                <a:gd name="T3" fmla="*/ 5 h 39"/>
                <a:gd name="T4" fmla="*/ 8 w 59"/>
                <a:gd name="T5" fmla="*/ 1 h 39"/>
                <a:gd name="T6" fmla="*/ 1 w 59"/>
                <a:gd name="T7" fmla="*/ 3 h 39"/>
                <a:gd name="T8" fmla="*/ 2 w 59"/>
                <a:gd name="T9" fmla="*/ 6 h 39"/>
                <a:gd name="T10" fmla="*/ 8 w 59"/>
                <a:gd name="T11" fmla="*/ 11 h 39"/>
                <a:gd name="T12" fmla="*/ 5 w 59"/>
                <a:gd name="T13" fmla="*/ 10 h 39"/>
                <a:gd name="T14" fmla="*/ 2 w 59"/>
                <a:gd name="T15" fmla="*/ 12 h 39"/>
                <a:gd name="T16" fmla="*/ 5 w 59"/>
                <a:gd name="T17" fmla="*/ 13 h 39"/>
                <a:gd name="T18" fmla="*/ 11 w 59"/>
                <a:gd name="T19" fmla="*/ 14 h 39"/>
                <a:gd name="T20" fmla="*/ 14 w 59"/>
                <a:gd name="T21" fmla="*/ 16 h 39"/>
                <a:gd name="T22" fmla="*/ 35 w 59"/>
                <a:gd name="T23" fmla="*/ 31 h 39"/>
                <a:gd name="T24" fmla="*/ 57 w 59"/>
                <a:gd name="T25" fmla="*/ 36 h 39"/>
                <a:gd name="T26" fmla="*/ 23 w 59"/>
                <a:gd name="T27" fmla="*/ 12 h 39"/>
                <a:gd name="T28" fmla="*/ 18 w 59"/>
                <a:gd name="T29" fmla="*/ 1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9" h="39">
                  <a:moveTo>
                    <a:pt x="18" y="10"/>
                  </a:move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1" y="2"/>
                    <a:pt x="8" y="1"/>
                  </a:cubicBezTo>
                  <a:cubicBezTo>
                    <a:pt x="5" y="0"/>
                    <a:pt x="3" y="1"/>
                    <a:pt x="1" y="3"/>
                  </a:cubicBezTo>
                  <a:cubicBezTo>
                    <a:pt x="0" y="4"/>
                    <a:pt x="1" y="6"/>
                    <a:pt x="2" y="6"/>
                  </a:cubicBezTo>
                  <a:cubicBezTo>
                    <a:pt x="5" y="7"/>
                    <a:pt x="8" y="9"/>
                    <a:pt x="8" y="11"/>
                  </a:cubicBezTo>
                  <a:cubicBezTo>
                    <a:pt x="8" y="11"/>
                    <a:pt x="7" y="11"/>
                    <a:pt x="5" y="10"/>
                  </a:cubicBezTo>
                  <a:cubicBezTo>
                    <a:pt x="3" y="10"/>
                    <a:pt x="2" y="11"/>
                    <a:pt x="2" y="12"/>
                  </a:cubicBezTo>
                  <a:cubicBezTo>
                    <a:pt x="2" y="12"/>
                    <a:pt x="3" y="13"/>
                    <a:pt x="5" y="13"/>
                  </a:cubicBezTo>
                  <a:cubicBezTo>
                    <a:pt x="6" y="14"/>
                    <a:pt x="9" y="14"/>
                    <a:pt x="11" y="14"/>
                  </a:cubicBezTo>
                  <a:cubicBezTo>
                    <a:pt x="12" y="13"/>
                    <a:pt x="14" y="16"/>
                    <a:pt x="14" y="16"/>
                  </a:cubicBezTo>
                  <a:cubicBezTo>
                    <a:pt x="17" y="17"/>
                    <a:pt x="29" y="27"/>
                    <a:pt x="35" y="31"/>
                  </a:cubicBezTo>
                  <a:cubicBezTo>
                    <a:pt x="42" y="36"/>
                    <a:pt x="55" y="39"/>
                    <a:pt x="57" y="36"/>
                  </a:cubicBezTo>
                  <a:cubicBezTo>
                    <a:pt x="59" y="33"/>
                    <a:pt x="23" y="12"/>
                    <a:pt x="23" y="12"/>
                  </a:cubicBezTo>
                  <a:cubicBezTo>
                    <a:pt x="18" y="10"/>
                    <a:pt x="18" y="10"/>
                    <a:pt x="18" y="10"/>
                  </a:cubicBezTo>
                </a:path>
              </a:pathLst>
            </a:custGeom>
            <a:solidFill>
              <a:srgbClr val="F7C3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79" name="îSlïḓé"/>
            <p:cNvSpPr/>
            <p:nvPr/>
          </p:nvSpPr>
          <p:spPr bwMode="auto">
            <a:xfrm>
              <a:off x="4898980" y="4681571"/>
              <a:ext cx="34390" cy="18518"/>
            </a:xfrm>
            <a:custGeom>
              <a:avLst/>
              <a:gdLst>
                <a:gd name="T0" fmla="*/ 6 w 6"/>
                <a:gd name="T1" fmla="*/ 0 h 3"/>
                <a:gd name="T2" fmla="*/ 3 w 6"/>
                <a:gd name="T3" fmla="*/ 2 h 3"/>
                <a:gd name="T4" fmla="*/ 3 w 6"/>
                <a:gd name="T5" fmla="*/ 2 h 3"/>
                <a:gd name="T6" fmla="*/ 0 w 6"/>
                <a:gd name="T7" fmla="*/ 0 h 3"/>
                <a:gd name="T8" fmla="*/ 0 w 6"/>
                <a:gd name="T9" fmla="*/ 0 h 3"/>
                <a:gd name="T10" fmla="*/ 0 w 6"/>
                <a:gd name="T11" fmla="*/ 1 h 3"/>
                <a:gd name="T12" fmla="*/ 3 w 6"/>
                <a:gd name="T13" fmla="*/ 3 h 3"/>
                <a:gd name="T14" fmla="*/ 3 w 6"/>
                <a:gd name="T15" fmla="*/ 3 h 3"/>
                <a:gd name="T16" fmla="*/ 6 w 6"/>
                <a:gd name="T17" fmla="*/ 1 h 3"/>
                <a:gd name="T18" fmla="*/ 6 w 6"/>
                <a:gd name="T19" fmla="*/ 0 h 3"/>
                <a:gd name="T20" fmla="*/ 6 w 6"/>
                <a:gd name="T21" fmla="*/ 0 h 3"/>
                <a:gd name="T22" fmla="*/ 6 w 6"/>
                <a:gd name="T23" fmla="*/ 0 h 3"/>
                <a:gd name="T24" fmla="*/ 6 w 6"/>
                <a:gd name="T25" fmla="*/ 0 h 3"/>
                <a:gd name="T26" fmla="*/ 6 w 6"/>
                <a:gd name="T2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" h="3">
                  <a:moveTo>
                    <a:pt x="6" y="0"/>
                  </a:moveTo>
                  <a:cubicBezTo>
                    <a:pt x="6" y="1"/>
                    <a:pt x="4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1" y="2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6" y="2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rgbClr val="186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80" name="íṧlïḑè"/>
            <p:cNvSpPr/>
            <p:nvPr/>
          </p:nvSpPr>
          <p:spPr bwMode="auto">
            <a:xfrm>
              <a:off x="4898980" y="4676280"/>
              <a:ext cx="34390" cy="15872"/>
            </a:xfrm>
            <a:custGeom>
              <a:avLst/>
              <a:gdLst>
                <a:gd name="T0" fmla="*/ 5 w 6"/>
                <a:gd name="T1" fmla="*/ 0 h 3"/>
                <a:gd name="T2" fmla="*/ 5 w 6"/>
                <a:gd name="T3" fmla="*/ 0 h 3"/>
                <a:gd name="T4" fmla="*/ 3 w 6"/>
                <a:gd name="T5" fmla="*/ 2 h 3"/>
                <a:gd name="T6" fmla="*/ 3 w 6"/>
                <a:gd name="T7" fmla="*/ 2 h 3"/>
                <a:gd name="T8" fmla="*/ 0 w 6"/>
                <a:gd name="T9" fmla="*/ 0 h 3"/>
                <a:gd name="T10" fmla="*/ 0 w 6"/>
                <a:gd name="T11" fmla="*/ 0 h 3"/>
                <a:gd name="T12" fmla="*/ 0 w 6"/>
                <a:gd name="T13" fmla="*/ 1 h 3"/>
                <a:gd name="T14" fmla="*/ 0 w 6"/>
                <a:gd name="T15" fmla="*/ 1 h 3"/>
                <a:gd name="T16" fmla="*/ 3 w 6"/>
                <a:gd name="T17" fmla="*/ 3 h 3"/>
                <a:gd name="T18" fmla="*/ 3 w 6"/>
                <a:gd name="T19" fmla="*/ 3 h 3"/>
                <a:gd name="T20" fmla="*/ 6 w 6"/>
                <a:gd name="T21" fmla="*/ 1 h 3"/>
                <a:gd name="T22" fmla="*/ 6 w 6"/>
                <a:gd name="T23" fmla="*/ 1 h 3"/>
                <a:gd name="T24" fmla="*/ 6 w 6"/>
                <a:gd name="T25" fmla="*/ 1 h 3"/>
                <a:gd name="T26" fmla="*/ 6 w 6"/>
                <a:gd name="T27" fmla="*/ 1 h 3"/>
                <a:gd name="T28" fmla="*/ 5 w 6"/>
                <a:gd name="T2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3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4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1" y="2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6" y="2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5" y="0"/>
                  </a:cubicBezTo>
                </a:path>
              </a:pathLst>
            </a:custGeom>
            <a:solidFill>
              <a:srgbClr val="518B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81" name="ísḻíḍê"/>
            <p:cNvSpPr/>
            <p:nvPr/>
          </p:nvSpPr>
          <p:spPr bwMode="auto">
            <a:xfrm>
              <a:off x="4898980" y="4340321"/>
              <a:ext cx="29100" cy="346541"/>
            </a:xfrm>
            <a:custGeom>
              <a:avLst/>
              <a:gdLst>
                <a:gd name="T0" fmla="*/ 0 w 5"/>
                <a:gd name="T1" fmla="*/ 5 h 63"/>
                <a:gd name="T2" fmla="*/ 0 w 5"/>
                <a:gd name="T3" fmla="*/ 61 h 63"/>
                <a:gd name="T4" fmla="*/ 0 w 5"/>
                <a:gd name="T5" fmla="*/ 61 h 63"/>
                <a:gd name="T6" fmla="*/ 3 w 5"/>
                <a:gd name="T7" fmla="*/ 63 h 63"/>
                <a:gd name="T8" fmla="*/ 3 w 5"/>
                <a:gd name="T9" fmla="*/ 63 h 63"/>
                <a:gd name="T10" fmla="*/ 5 w 5"/>
                <a:gd name="T11" fmla="*/ 61 h 63"/>
                <a:gd name="T12" fmla="*/ 5 w 5"/>
                <a:gd name="T13" fmla="*/ 61 h 63"/>
                <a:gd name="T14" fmla="*/ 5 w 5"/>
                <a:gd name="T15" fmla="*/ 6 h 63"/>
                <a:gd name="T16" fmla="*/ 5 w 5"/>
                <a:gd name="T17" fmla="*/ 6 h 63"/>
                <a:gd name="T18" fmla="*/ 1 w 5"/>
                <a:gd name="T19" fmla="*/ 5 h 63"/>
                <a:gd name="T20" fmla="*/ 0 w 5"/>
                <a:gd name="T21" fmla="*/ 5 h 63"/>
                <a:gd name="T22" fmla="*/ 5 w 5"/>
                <a:gd name="T23" fmla="*/ 0 h 63"/>
                <a:gd name="T24" fmla="*/ 5 w 5"/>
                <a:gd name="T25" fmla="*/ 0 h 63"/>
                <a:gd name="T26" fmla="*/ 2 w 5"/>
                <a:gd name="T27" fmla="*/ 1 h 63"/>
                <a:gd name="T28" fmla="*/ 2 w 5"/>
                <a:gd name="T29" fmla="*/ 2 h 63"/>
                <a:gd name="T30" fmla="*/ 5 w 5"/>
                <a:gd name="T31" fmla="*/ 2 h 63"/>
                <a:gd name="T32" fmla="*/ 5 w 5"/>
                <a:gd name="T33" fmla="*/ 2 h 63"/>
                <a:gd name="T34" fmla="*/ 5 w 5"/>
                <a:gd name="T35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" h="63">
                  <a:moveTo>
                    <a:pt x="0" y="5"/>
                  </a:moveTo>
                  <a:cubicBezTo>
                    <a:pt x="0" y="61"/>
                    <a:pt x="0" y="61"/>
                    <a:pt x="0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2"/>
                    <a:pt x="1" y="63"/>
                    <a:pt x="3" y="63"/>
                  </a:cubicBezTo>
                  <a:cubicBezTo>
                    <a:pt x="3" y="63"/>
                    <a:pt x="3" y="63"/>
                    <a:pt x="3" y="63"/>
                  </a:cubicBezTo>
                  <a:cubicBezTo>
                    <a:pt x="4" y="63"/>
                    <a:pt x="5" y="62"/>
                    <a:pt x="5" y="61"/>
                  </a:cubicBezTo>
                  <a:cubicBezTo>
                    <a:pt x="5" y="61"/>
                    <a:pt x="5" y="61"/>
                    <a:pt x="5" y="61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3" y="6"/>
                    <a:pt x="2" y="6"/>
                    <a:pt x="1" y="5"/>
                  </a:cubicBezTo>
                  <a:cubicBezTo>
                    <a:pt x="0" y="5"/>
                    <a:pt x="0" y="5"/>
                    <a:pt x="0" y="5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2"/>
                    <a:pt x="4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ABCD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82" name="îṣľîḋè"/>
            <p:cNvSpPr/>
            <p:nvPr/>
          </p:nvSpPr>
          <p:spPr bwMode="auto">
            <a:xfrm>
              <a:off x="4689997" y="4557239"/>
              <a:ext cx="23809" cy="21163"/>
            </a:xfrm>
            <a:custGeom>
              <a:avLst/>
              <a:gdLst>
                <a:gd name="T0" fmla="*/ 0 w 4"/>
                <a:gd name="T1" fmla="*/ 0 h 4"/>
                <a:gd name="T2" fmla="*/ 0 w 4"/>
                <a:gd name="T3" fmla="*/ 0 h 4"/>
                <a:gd name="T4" fmla="*/ 0 w 4"/>
                <a:gd name="T5" fmla="*/ 2 h 4"/>
                <a:gd name="T6" fmla="*/ 3 w 4"/>
                <a:gd name="T7" fmla="*/ 4 h 4"/>
                <a:gd name="T8" fmla="*/ 3 w 4"/>
                <a:gd name="T9" fmla="*/ 4 h 4"/>
                <a:gd name="T10" fmla="*/ 4 w 4"/>
                <a:gd name="T11" fmla="*/ 3 h 4"/>
                <a:gd name="T12" fmla="*/ 4 w 4"/>
                <a:gd name="T13" fmla="*/ 2 h 4"/>
                <a:gd name="T14" fmla="*/ 3 w 4"/>
                <a:gd name="T15" fmla="*/ 2 h 4"/>
                <a:gd name="T16" fmla="*/ 3 w 4"/>
                <a:gd name="T17" fmla="*/ 2 h 4"/>
                <a:gd name="T18" fmla="*/ 0 w 4"/>
                <a:gd name="T1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4" y="4"/>
                    <a:pt x="4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1" y="2"/>
                    <a:pt x="0" y="1"/>
                    <a:pt x="0" y="0"/>
                  </a:cubicBezTo>
                </a:path>
              </a:pathLst>
            </a:custGeom>
            <a:solidFill>
              <a:srgbClr val="186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83" name="îşļídé"/>
            <p:cNvSpPr/>
            <p:nvPr/>
          </p:nvSpPr>
          <p:spPr bwMode="auto">
            <a:xfrm>
              <a:off x="4689997" y="4549304"/>
              <a:ext cx="23809" cy="18518"/>
            </a:xfrm>
            <a:custGeom>
              <a:avLst/>
              <a:gdLst>
                <a:gd name="T0" fmla="*/ 0 w 4"/>
                <a:gd name="T1" fmla="*/ 0 h 3"/>
                <a:gd name="T2" fmla="*/ 0 w 4"/>
                <a:gd name="T3" fmla="*/ 1 h 3"/>
                <a:gd name="T4" fmla="*/ 0 w 4"/>
                <a:gd name="T5" fmla="*/ 1 h 3"/>
                <a:gd name="T6" fmla="*/ 3 w 4"/>
                <a:gd name="T7" fmla="*/ 3 h 3"/>
                <a:gd name="T8" fmla="*/ 3 w 4"/>
                <a:gd name="T9" fmla="*/ 3 h 3"/>
                <a:gd name="T10" fmla="*/ 4 w 4"/>
                <a:gd name="T11" fmla="*/ 3 h 3"/>
                <a:gd name="T12" fmla="*/ 4 w 4"/>
                <a:gd name="T13" fmla="*/ 2 h 3"/>
                <a:gd name="T14" fmla="*/ 3 w 4"/>
                <a:gd name="T15" fmla="*/ 3 h 3"/>
                <a:gd name="T16" fmla="*/ 3 w 4"/>
                <a:gd name="T17" fmla="*/ 3 h 3"/>
                <a:gd name="T18" fmla="*/ 0 w 4"/>
                <a:gd name="T19" fmla="*/ 1 h 3"/>
                <a:gd name="T20" fmla="*/ 0 w 4"/>
                <a:gd name="T2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3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4" y="3"/>
                    <a:pt x="4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18B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84" name="íšļîďe"/>
            <p:cNvSpPr/>
            <p:nvPr/>
          </p:nvSpPr>
          <p:spPr bwMode="auto">
            <a:xfrm>
              <a:off x="4689997" y="4424972"/>
              <a:ext cx="23809" cy="142849"/>
            </a:xfrm>
            <a:custGeom>
              <a:avLst/>
              <a:gdLst>
                <a:gd name="T0" fmla="*/ 0 w 4"/>
                <a:gd name="T1" fmla="*/ 0 h 26"/>
                <a:gd name="T2" fmla="*/ 0 w 4"/>
                <a:gd name="T3" fmla="*/ 23 h 26"/>
                <a:gd name="T4" fmla="*/ 0 w 4"/>
                <a:gd name="T5" fmla="*/ 24 h 26"/>
                <a:gd name="T6" fmla="*/ 3 w 4"/>
                <a:gd name="T7" fmla="*/ 26 h 26"/>
                <a:gd name="T8" fmla="*/ 3 w 4"/>
                <a:gd name="T9" fmla="*/ 26 h 26"/>
                <a:gd name="T10" fmla="*/ 4 w 4"/>
                <a:gd name="T11" fmla="*/ 25 h 26"/>
                <a:gd name="T12" fmla="*/ 4 w 4"/>
                <a:gd name="T13" fmla="*/ 1 h 26"/>
                <a:gd name="T14" fmla="*/ 0 w 4"/>
                <a:gd name="T1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26">
                  <a:moveTo>
                    <a:pt x="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5"/>
                    <a:pt x="1" y="26"/>
                    <a:pt x="3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26"/>
                    <a:pt x="4" y="26"/>
                    <a:pt x="4" y="25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2" y="1"/>
                    <a:pt x="0" y="0"/>
                  </a:cubicBezTo>
                </a:path>
              </a:pathLst>
            </a:custGeom>
            <a:solidFill>
              <a:srgbClr val="ABCD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85" name="íşḷiḓè"/>
            <p:cNvSpPr/>
            <p:nvPr/>
          </p:nvSpPr>
          <p:spPr bwMode="auto">
            <a:xfrm>
              <a:off x="4713806" y="4787385"/>
              <a:ext cx="31744" cy="15872"/>
            </a:xfrm>
            <a:custGeom>
              <a:avLst/>
              <a:gdLst>
                <a:gd name="T0" fmla="*/ 0 w 6"/>
                <a:gd name="T1" fmla="*/ 0 h 3"/>
                <a:gd name="T2" fmla="*/ 0 w 6"/>
                <a:gd name="T3" fmla="*/ 0 h 3"/>
                <a:gd name="T4" fmla="*/ 0 w 6"/>
                <a:gd name="T5" fmla="*/ 1 h 3"/>
                <a:gd name="T6" fmla="*/ 3 w 6"/>
                <a:gd name="T7" fmla="*/ 3 h 3"/>
                <a:gd name="T8" fmla="*/ 3 w 6"/>
                <a:gd name="T9" fmla="*/ 3 h 3"/>
                <a:gd name="T10" fmla="*/ 6 w 6"/>
                <a:gd name="T11" fmla="*/ 1 h 3"/>
                <a:gd name="T12" fmla="*/ 6 w 6"/>
                <a:gd name="T13" fmla="*/ 0 h 3"/>
                <a:gd name="T14" fmla="*/ 3 w 6"/>
                <a:gd name="T15" fmla="*/ 1 h 3"/>
                <a:gd name="T16" fmla="*/ 3 w 6"/>
                <a:gd name="T17" fmla="*/ 1 h 3"/>
                <a:gd name="T18" fmla="*/ 0 w 6"/>
                <a:gd name="T1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5" y="3"/>
                    <a:pt x="6" y="2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5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1" y="1"/>
                    <a:pt x="0" y="1"/>
                    <a:pt x="0" y="0"/>
                  </a:cubicBezTo>
                </a:path>
              </a:pathLst>
            </a:custGeom>
            <a:solidFill>
              <a:srgbClr val="186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86" name="iSḷiḋè"/>
            <p:cNvSpPr/>
            <p:nvPr/>
          </p:nvSpPr>
          <p:spPr bwMode="auto">
            <a:xfrm>
              <a:off x="4713806" y="4782094"/>
              <a:ext cx="31744" cy="10581"/>
            </a:xfrm>
            <a:custGeom>
              <a:avLst/>
              <a:gdLst>
                <a:gd name="T0" fmla="*/ 6 w 6"/>
                <a:gd name="T1" fmla="*/ 0 h 2"/>
                <a:gd name="T2" fmla="*/ 6 w 6"/>
                <a:gd name="T3" fmla="*/ 0 h 2"/>
                <a:gd name="T4" fmla="*/ 3 w 6"/>
                <a:gd name="T5" fmla="*/ 2 h 2"/>
                <a:gd name="T6" fmla="*/ 3 w 6"/>
                <a:gd name="T7" fmla="*/ 2 h 2"/>
                <a:gd name="T8" fmla="*/ 0 w 6"/>
                <a:gd name="T9" fmla="*/ 0 h 2"/>
                <a:gd name="T10" fmla="*/ 0 w 6"/>
                <a:gd name="T11" fmla="*/ 0 h 2"/>
                <a:gd name="T12" fmla="*/ 0 w 6"/>
                <a:gd name="T13" fmla="*/ 1 h 2"/>
                <a:gd name="T14" fmla="*/ 0 w 6"/>
                <a:gd name="T15" fmla="*/ 1 h 2"/>
                <a:gd name="T16" fmla="*/ 3 w 6"/>
                <a:gd name="T17" fmla="*/ 2 h 2"/>
                <a:gd name="T18" fmla="*/ 3 w 6"/>
                <a:gd name="T19" fmla="*/ 2 h 2"/>
                <a:gd name="T20" fmla="*/ 6 w 6"/>
                <a:gd name="T21" fmla="*/ 1 h 2"/>
                <a:gd name="T22" fmla="*/ 6 w 6"/>
                <a:gd name="T23" fmla="*/ 1 h 2"/>
                <a:gd name="T24" fmla="*/ 6 w 6"/>
                <a:gd name="T2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" h="2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4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5" y="2"/>
                    <a:pt x="6" y="2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rgbClr val="518B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87" name="íslîḍé"/>
            <p:cNvSpPr/>
            <p:nvPr/>
          </p:nvSpPr>
          <p:spPr bwMode="auto">
            <a:xfrm>
              <a:off x="4713806" y="4430262"/>
              <a:ext cx="31744" cy="362413"/>
            </a:xfrm>
            <a:custGeom>
              <a:avLst/>
              <a:gdLst>
                <a:gd name="T0" fmla="*/ 0 w 6"/>
                <a:gd name="T1" fmla="*/ 0 h 66"/>
                <a:gd name="T2" fmla="*/ 0 w 6"/>
                <a:gd name="T3" fmla="*/ 24 h 66"/>
                <a:gd name="T4" fmla="*/ 0 w 6"/>
                <a:gd name="T5" fmla="*/ 25 h 66"/>
                <a:gd name="T6" fmla="*/ 0 w 6"/>
                <a:gd name="T7" fmla="*/ 26 h 66"/>
                <a:gd name="T8" fmla="*/ 0 w 6"/>
                <a:gd name="T9" fmla="*/ 64 h 66"/>
                <a:gd name="T10" fmla="*/ 0 w 6"/>
                <a:gd name="T11" fmla="*/ 64 h 66"/>
                <a:gd name="T12" fmla="*/ 3 w 6"/>
                <a:gd name="T13" fmla="*/ 66 h 66"/>
                <a:gd name="T14" fmla="*/ 3 w 6"/>
                <a:gd name="T15" fmla="*/ 66 h 66"/>
                <a:gd name="T16" fmla="*/ 6 w 6"/>
                <a:gd name="T17" fmla="*/ 64 h 66"/>
                <a:gd name="T18" fmla="*/ 6 w 6"/>
                <a:gd name="T19" fmla="*/ 64 h 66"/>
                <a:gd name="T20" fmla="*/ 6 w 6"/>
                <a:gd name="T21" fmla="*/ 0 h 66"/>
                <a:gd name="T22" fmla="*/ 4 w 6"/>
                <a:gd name="T23" fmla="*/ 1 h 66"/>
                <a:gd name="T24" fmla="*/ 0 w 6"/>
                <a:gd name="T25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" h="66">
                  <a:moveTo>
                    <a:pt x="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5"/>
                    <a:pt x="2" y="66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4" y="66"/>
                    <a:pt x="6" y="65"/>
                    <a:pt x="6" y="64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3" y="1"/>
                    <a:pt x="2" y="0"/>
                    <a:pt x="0" y="0"/>
                  </a:cubicBezTo>
                </a:path>
              </a:pathLst>
            </a:custGeom>
            <a:solidFill>
              <a:srgbClr val="ABCD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88" name="işḷîḍê"/>
            <p:cNvSpPr/>
            <p:nvPr/>
          </p:nvSpPr>
          <p:spPr bwMode="auto">
            <a:xfrm>
              <a:off x="4504823" y="4660408"/>
              <a:ext cx="31744" cy="21163"/>
            </a:xfrm>
            <a:custGeom>
              <a:avLst/>
              <a:gdLst>
                <a:gd name="T0" fmla="*/ 6 w 6"/>
                <a:gd name="T1" fmla="*/ 0 h 4"/>
                <a:gd name="T2" fmla="*/ 3 w 6"/>
                <a:gd name="T3" fmla="*/ 2 h 4"/>
                <a:gd name="T4" fmla="*/ 3 w 6"/>
                <a:gd name="T5" fmla="*/ 2 h 4"/>
                <a:gd name="T6" fmla="*/ 0 w 6"/>
                <a:gd name="T7" fmla="*/ 0 h 4"/>
                <a:gd name="T8" fmla="*/ 0 w 6"/>
                <a:gd name="T9" fmla="*/ 0 h 4"/>
                <a:gd name="T10" fmla="*/ 0 w 6"/>
                <a:gd name="T11" fmla="*/ 2 h 4"/>
                <a:gd name="T12" fmla="*/ 3 w 6"/>
                <a:gd name="T13" fmla="*/ 4 h 4"/>
                <a:gd name="T14" fmla="*/ 3 w 6"/>
                <a:gd name="T15" fmla="*/ 4 h 4"/>
                <a:gd name="T16" fmla="*/ 6 w 6"/>
                <a:gd name="T17" fmla="*/ 2 h 4"/>
                <a:gd name="T18" fmla="*/ 6 w 6"/>
                <a:gd name="T19" fmla="*/ 0 h 4"/>
                <a:gd name="T20" fmla="*/ 6 w 6"/>
                <a:gd name="T21" fmla="*/ 0 h 4"/>
                <a:gd name="T22" fmla="*/ 6 w 6"/>
                <a:gd name="T23" fmla="*/ 0 h 4"/>
                <a:gd name="T24" fmla="*/ 6 w 6"/>
                <a:gd name="T25" fmla="*/ 0 h 4"/>
                <a:gd name="T26" fmla="*/ 6 w 6"/>
                <a:gd name="T2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" h="4">
                  <a:moveTo>
                    <a:pt x="6" y="0"/>
                  </a:moveTo>
                  <a:cubicBezTo>
                    <a:pt x="6" y="1"/>
                    <a:pt x="5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2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5" y="4"/>
                    <a:pt x="6" y="3"/>
                    <a:pt x="6" y="2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rgbClr val="1862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89" name="isļîḍé"/>
            <p:cNvSpPr/>
            <p:nvPr/>
          </p:nvSpPr>
          <p:spPr bwMode="auto">
            <a:xfrm>
              <a:off x="4504823" y="4655118"/>
              <a:ext cx="31744" cy="15872"/>
            </a:xfrm>
            <a:custGeom>
              <a:avLst/>
              <a:gdLst>
                <a:gd name="T0" fmla="*/ 6 w 6"/>
                <a:gd name="T1" fmla="*/ 0 h 3"/>
                <a:gd name="T2" fmla="*/ 6 w 6"/>
                <a:gd name="T3" fmla="*/ 1 h 3"/>
                <a:gd name="T4" fmla="*/ 3 w 6"/>
                <a:gd name="T5" fmla="*/ 3 h 3"/>
                <a:gd name="T6" fmla="*/ 3 w 6"/>
                <a:gd name="T7" fmla="*/ 3 h 3"/>
                <a:gd name="T8" fmla="*/ 1 w 6"/>
                <a:gd name="T9" fmla="*/ 1 h 3"/>
                <a:gd name="T10" fmla="*/ 1 w 6"/>
                <a:gd name="T11" fmla="*/ 0 h 3"/>
                <a:gd name="T12" fmla="*/ 0 w 6"/>
                <a:gd name="T13" fmla="*/ 1 h 3"/>
                <a:gd name="T14" fmla="*/ 0 w 6"/>
                <a:gd name="T15" fmla="*/ 1 h 3"/>
                <a:gd name="T16" fmla="*/ 3 w 6"/>
                <a:gd name="T17" fmla="*/ 3 h 3"/>
                <a:gd name="T18" fmla="*/ 3 w 6"/>
                <a:gd name="T19" fmla="*/ 3 h 3"/>
                <a:gd name="T20" fmla="*/ 6 w 6"/>
                <a:gd name="T21" fmla="*/ 1 h 3"/>
                <a:gd name="T22" fmla="*/ 6 w 6"/>
                <a:gd name="T23" fmla="*/ 1 h 3"/>
                <a:gd name="T24" fmla="*/ 6 w 6"/>
                <a:gd name="T25" fmla="*/ 1 h 3"/>
                <a:gd name="T26" fmla="*/ 6 w 6"/>
                <a:gd name="T27" fmla="*/ 1 h 3"/>
                <a:gd name="T28" fmla="*/ 6 w 6"/>
                <a:gd name="T2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3">
                  <a:moveTo>
                    <a:pt x="6" y="0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6" y="2"/>
                    <a:pt x="5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1" y="2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2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5" y="3"/>
                    <a:pt x="6" y="2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0"/>
                    <a:pt x="6" y="0"/>
                  </a:cubicBezTo>
                </a:path>
              </a:pathLst>
            </a:custGeom>
            <a:solidFill>
              <a:srgbClr val="518B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90" name="ïŝlîďé"/>
            <p:cNvSpPr/>
            <p:nvPr/>
          </p:nvSpPr>
          <p:spPr bwMode="auto">
            <a:xfrm>
              <a:off x="4510113" y="4319158"/>
              <a:ext cx="26453" cy="351832"/>
            </a:xfrm>
            <a:custGeom>
              <a:avLst/>
              <a:gdLst>
                <a:gd name="T0" fmla="*/ 0 w 5"/>
                <a:gd name="T1" fmla="*/ 0 h 64"/>
                <a:gd name="T2" fmla="*/ 0 w 5"/>
                <a:gd name="T3" fmla="*/ 61 h 64"/>
                <a:gd name="T4" fmla="*/ 0 w 5"/>
                <a:gd name="T5" fmla="*/ 62 h 64"/>
                <a:gd name="T6" fmla="*/ 2 w 5"/>
                <a:gd name="T7" fmla="*/ 64 h 64"/>
                <a:gd name="T8" fmla="*/ 2 w 5"/>
                <a:gd name="T9" fmla="*/ 64 h 64"/>
                <a:gd name="T10" fmla="*/ 5 w 5"/>
                <a:gd name="T11" fmla="*/ 62 h 64"/>
                <a:gd name="T12" fmla="*/ 5 w 5"/>
                <a:gd name="T13" fmla="*/ 61 h 64"/>
                <a:gd name="T14" fmla="*/ 5 w 5"/>
                <a:gd name="T15" fmla="*/ 3 h 64"/>
                <a:gd name="T16" fmla="*/ 0 w 5"/>
                <a:gd name="T17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64">
                  <a:moveTo>
                    <a:pt x="0" y="0"/>
                  </a:moveTo>
                  <a:cubicBezTo>
                    <a:pt x="0" y="61"/>
                    <a:pt x="0" y="61"/>
                    <a:pt x="0" y="61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3"/>
                    <a:pt x="1" y="64"/>
                    <a:pt x="2" y="64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4" y="64"/>
                    <a:pt x="5" y="63"/>
                    <a:pt x="5" y="62"/>
                  </a:cubicBezTo>
                  <a:cubicBezTo>
                    <a:pt x="5" y="61"/>
                    <a:pt x="5" y="61"/>
                    <a:pt x="5" y="61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ABCD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91" name="iṡḻïḍe"/>
            <p:cNvSpPr/>
            <p:nvPr/>
          </p:nvSpPr>
          <p:spPr bwMode="auto">
            <a:xfrm>
              <a:off x="4481015" y="4276832"/>
              <a:ext cx="473518" cy="158721"/>
            </a:xfrm>
            <a:custGeom>
              <a:avLst/>
              <a:gdLst>
                <a:gd name="T0" fmla="*/ 85 w 86"/>
                <a:gd name="T1" fmla="*/ 3 h 29"/>
                <a:gd name="T2" fmla="*/ 81 w 86"/>
                <a:gd name="T3" fmla="*/ 8 h 29"/>
                <a:gd name="T4" fmla="*/ 67 w 86"/>
                <a:gd name="T5" fmla="*/ 17 h 29"/>
                <a:gd name="T6" fmla="*/ 67 w 86"/>
                <a:gd name="T7" fmla="*/ 20 h 29"/>
                <a:gd name="T8" fmla="*/ 74 w 86"/>
                <a:gd name="T9" fmla="*/ 16 h 29"/>
                <a:gd name="T10" fmla="*/ 74 w 86"/>
                <a:gd name="T11" fmla="*/ 16 h 29"/>
                <a:gd name="T12" fmla="*/ 78 w 86"/>
                <a:gd name="T13" fmla="*/ 13 h 29"/>
                <a:gd name="T14" fmla="*/ 78 w 86"/>
                <a:gd name="T15" fmla="*/ 13 h 29"/>
                <a:gd name="T16" fmla="*/ 81 w 86"/>
                <a:gd name="T17" fmla="*/ 12 h 29"/>
                <a:gd name="T18" fmla="*/ 81 w 86"/>
                <a:gd name="T19" fmla="*/ 12 h 29"/>
                <a:gd name="T20" fmla="*/ 85 w 86"/>
                <a:gd name="T21" fmla="*/ 3 h 29"/>
                <a:gd name="T22" fmla="*/ 1 w 86"/>
                <a:gd name="T23" fmla="*/ 0 h 29"/>
                <a:gd name="T24" fmla="*/ 4 w 86"/>
                <a:gd name="T25" fmla="*/ 8 h 29"/>
                <a:gd name="T26" fmla="*/ 5 w 86"/>
                <a:gd name="T27" fmla="*/ 8 h 29"/>
                <a:gd name="T28" fmla="*/ 10 w 86"/>
                <a:gd name="T29" fmla="*/ 11 h 29"/>
                <a:gd name="T30" fmla="*/ 35 w 86"/>
                <a:gd name="T31" fmla="*/ 26 h 29"/>
                <a:gd name="T32" fmla="*/ 38 w 86"/>
                <a:gd name="T33" fmla="*/ 27 h 29"/>
                <a:gd name="T34" fmla="*/ 42 w 86"/>
                <a:gd name="T35" fmla="*/ 28 h 29"/>
                <a:gd name="T36" fmla="*/ 46 w 86"/>
                <a:gd name="T37" fmla="*/ 29 h 29"/>
                <a:gd name="T38" fmla="*/ 48 w 86"/>
                <a:gd name="T39" fmla="*/ 28 h 29"/>
                <a:gd name="T40" fmla="*/ 49 w 86"/>
                <a:gd name="T41" fmla="*/ 28 h 29"/>
                <a:gd name="T42" fmla="*/ 49 w 86"/>
                <a:gd name="T43" fmla="*/ 28 h 29"/>
                <a:gd name="T44" fmla="*/ 54 w 86"/>
                <a:gd name="T45" fmla="*/ 27 h 29"/>
                <a:gd name="T46" fmla="*/ 54 w 86"/>
                <a:gd name="T47" fmla="*/ 27 h 29"/>
                <a:gd name="T48" fmla="*/ 54 w 86"/>
                <a:gd name="T49" fmla="*/ 27 h 29"/>
                <a:gd name="T50" fmla="*/ 57 w 86"/>
                <a:gd name="T51" fmla="*/ 26 h 29"/>
                <a:gd name="T52" fmla="*/ 63 w 86"/>
                <a:gd name="T53" fmla="*/ 22 h 29"/>
                <a:gd name="T54" fmla="*/ 63 w 86"/>
                <a:gd name="T55" fmla="*/ 19 h 29"/>
                <a:gd name="T56" fmla="*/ 57 w 86"/>
                <a:gd name="T57" fmla="*/ 22 h 29"/>
                <a:gd name="T58" fmla="*/ 46 w 86"/>
                <a:gd name="T59" fmla="*/ 25 h 29"/>
                <a:gd name="T60" fmla="*/ 35 w 86"/>
                <a:gd name="T61" fmla="*/ 22 h 29"/>
                <a:gd name="T62" fmla="*/ 4 w 86"/>
                <a:gd name="T63" fmla="*/ 4 h 29"/>
                <a:gd name="T64" fmla="*/ 1 w 86"/>
                <a:gd name="T6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6" h="29">
                  <a:moveTo>
                    <a:pt x="85" y="3"/>
                  </a:moveTo>
                  <a:cubicBezTo>
                    <a:pt x="85" y="5"/>
                    <a:pt x="83" y="7"/>
                    <a:pt x="81" y="8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7" y="20"/>
                    <a:pt x="67" y="20"/>
                    <a:pt x="67" y="20"/>
                  </a:cubicBezTo>
                  <a:cubicBezTo>
                    <a:pt x="74" y="16"/>
                    <a:pt x="74" y="16"/>
                    <a:pt x="74" y="16"/>
                  </a:cubicBezTo>
                  <a:cubicBezTo>
                    <a:pt x="74" y="16"/>
                    <a:pt x="74" y="16"/>
                    <a:pt x="74" y="16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81" y="12"/>
                    <a:pt x="81" y="12"/>
                    <a:pt x="81" y="12"/>
                  </a:cubicBezTo>
                  <a:cubicBezTo>
                    <a:pt x="81" y="12"/>
                    <a:pt x="81" y="12"/>
                    <a:pt x="81" y="12"/>
                  </a:cubicBezTo>
                  <a:cubicBezTo>
                    <a:pt x="84" y="10"/>
                    <a:pt x="86" y="6"/>
                    <a:pt x="85" y="3"/>
                  </a:cubicBezTo>
                  <a:moveTo>
                    <a:pt x="1" y="0"/>
                  </a:moveTo>
                  <a:cubicBezTo>
                    <a:pt x="0" y="3"/>
                    <a:pt x="1" y="6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6" y="26"/>
                    <a:pt x="37" y="27"/>
                    <a:pt x="38" y="27"/>
                  </a:cubicBezTo>
                  <a:cubicBezTo>
                    <a:pt x="40" y="28"/>
                    <a:pt x="41" y="28"/>
                    <a:pt x="42" y="28"/>
                  </a:cubicBezTo>
                  <a:cubicBezTo>
                    <a:pt x="44" y="28"/>
                    <a:pt x="45" y="29"/>
                    <a:pt x="46" y="29"/>
                  </a:cubicBezTo>
                  <a:cubicBezTo>
                    <a:pt x="47" y="29"/>
                    <a:pt x="47" y="29"/>
                    <a:pt x="48" y="28"/>
                  </a:cubicBezTo>
                  <a:cubicBezTo>
                    <a:pt x="48" y="28"/>
                    <a:pt x="49" y="28"/>
                    <a:pt x="49" y="28"/>
                  </a:cubicBezTo>
                  <a:cubicBezTo>
                    <a:pt x="49" y="28"/>
                    <a:pt x="49" y="28"/>
                    <a:pt x="49" y="28"/>
                  </a:cubicBezTo>
                  <a:cubicBezTo>
                    <a:pt x="51" y="28"/>
                    <a:pt x="53" y="28"/>
                    <a:pt x="54" y="27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5" y="27"/>
                    <a:pt x="56" y="26"/>
                    <a:pt x="57" y="26"/>
                  </a:cubicBezTo>
                  <a:cubicBezTo>
                    <a:pt x="63" y="22"/>
                    <a:pt x="63" y="22"/>
                    <a:pt x="63" y="22"/>
                  </a:cubicBezTo>
                  <a:cubicBezTo>
                    <a:pt x="63" y="19"/>
                    <a:pt x="63" y="19"/>
                    <a:pt x="63" y="19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4" y="24"/>
                    <a:pt x="50" y="25"/>
                    <a:pt x="46" y="25"/>
                  </a:cubicBezTo>
                  <a:cubicBezTo>
                    <a:pt x="42" y="25"/>
                    <a:pt x="39" y="24"/>
                    <a:pt x="35" y="22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4"/>
                    <a:pt x="1" y="2"/>
                    <a:pt x="1" y="0"/>
                  </a:cubicBezTo>
                </a:path>
              </a:pathLst>
            </a:custGeom>
            <a:solidFill>
              <a:srgbClr val="5C9A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92" name="îṥļíďe"/>
            <p:cNvSpPr/>
            <p:nvPr/>
          </p:nvSpPr>
          <p:spPr bwMode="auto">
            <a:xfrm>
              <a:off x="4481015" y="4226572"/>
              <a:ext cx="473518" cy="185174"/>
            </a:xfrm>
            <a:custGeom>
              <a:avLst/>
              <a:gdLst>
                <a:gd name="T0" fmla="*/ 2 w 86"/>
                <a:gd name="T1" fmla="*/ 4 h 34"/>
                <a:gd name="T2" fmla="*/ 1 w 86"/>
                <a:gd name="T3" fmla="*/ 9 h 34"/>
                <a:gd name="T4" fmla="*/ 4 w 86"/>
                <a:gd name="T5" fmla="*/ 13 h 34"/>
                <a:gd name="T6" fmla="*/ 35 w 86"/>
                <a:gd name="T7" fmla="*/ 31 h 34"/>
                <a:gd name="T8" fmla="*/ 46 w 86"/>
                <a:gd name="T9" fmla="*/ 34 h 34"/>
                <a:gd name="T10" fmla="*/ 57 w 86"/>
                <a:gd name="T11" fmla="*/ 31 h 34"/>
                <a:gd name="T12" fmla="*/ 63 w 86"/>
                <a:gd name="T13" fmla="*/ 28 h 34"/>
                <a:gd name="T14" fmla="*/ 63 w 86"/>
                <a:gd name="T15" fmla="*/ 20 h 34"/>
                <a:gd name="T16" fmla="*/ 48 w 86"/>
                <a:gd name="T17" fmla="*/ 24 h 34"/>
                <a:gd name="T18" fmla="*/ 40 w 86"/>
                <a:gd name="T19" fmla="*/ 23 h 34"/>
                <a:gd name="T20" fmla="*/ 2 w 86"/>
                <a:gd name="T21" fmla="*/ 4 h 34"/>
                <a:gd name="T22" fmla="*/ 75 w 86"/>
                <a:gd name="T23" fmla="*/ 0 h 34"/>
                <a:gd name="T24" fmla="*/ 67 w 86"/>
                <a:gd name="T25" fmla="*/ 18 h 34"/>
                <a:gd name="T26" fmla="*/ 67 w 86"/>
                <a:gd name="T27" fmla="*/ 26 h 34"/>
                <a:gd name="T28" fmla="*/ 81 w 86"/>
                <a:gd name="T29" fmla="*/ 17 h 34"/>
                <a:gd name="T30" fmla="*/ 85 w 86"/>
                <a:gd name="T31" fmla="*/ 12 h 34"/>
                <a:gd name="T32" fmla="*/ 81 w 86"/>
                <a:gd name="T33" fmla="*/ 4 h 34"/>
                <a:gd name="T34" fmla="*/ 75 w 86"/>
                <a:gd name="T3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6" h="34">
                  <a:moveTo>
                    <a:pt x="2" y="4"/>
                  </a:moveTo>
                  <a:cubicBezTo>
                    <a:pt x="1" y="5"/>
                    <a:pt x="0" y="7"/>
                    <a:pt x="1" y="9"/>
                  </a:cubicBezTo>
                  <a:cubicBezTo>
                    <a:pt x="1" y="11"/>
                    <a:pt x="2" y="13"/>
                    <a:pt x="4" y="13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39" y="33"/>
                    <a:pt x="42" y="34"/>
                    <a:pt x="46" y="34"/>
                  </a:cubicBezTo>
                  <a:cubicBezTo>
                    <a:pt x="50" y="34"/>
                    <a:pt x="54" y="33"/>
                    <a:pt x="57" y="31"/>
                  </a:cubicBezTo>
                  <a:cubicBezTo>
                    <a:pt x="63" y="28"/>
                    <a:pt x="63" y="28"/>
                    <a:pt x="63" y="28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58" y="23"/>
                    <a:pt x="53" y="24"/>
                    <a:pt x="48" y="24"/>
                  </a:cubicBezTo>
                  <a:cubicBezTo>
                    <a:pt x="45" y="24"/>
                    <a:pt x="42" y="23"/>
                    <a:pt x="40" y="23"/>
                  </a:cubicBezTo>
                  <a:cubicBezTo>
                    <a:pt x="28" y="19"/>
                    <a:pt x="8" y="7"/>
                    <a:pt x="2" y="4"/>
                  </a:cubicBezTo>
                  <a:moveTo>
                    <a:pt x="75" y="0"/>
                  </a:moveTo>
                  <a:cubicBezTo>
                    <a:pt x="75" y="8"/>
                    <a:pt x="72" y="14"/>
                    <a:pt x="67" y="18"/>
                  </a:cubicBezTo>
                  <a:cubicBezTo>
                    <a:pt x="67" y="26"/>
                    <a:pt x="67" y="26"/>
                    <a:pt x="67" y="26"/>
                  </a:cubicBezTo>
                  <a:cubicBezTo>
                    <a:pt x="81" y="17"/>
                    <a:pt x="81" y="17"/>
                    <a:pt x="81" y="17"/>
                  </a:cubicBezTo>
                  <a:cubicBezTo>
                    <a:pt x="83" y="16"/>
                    <a:pt x="85" y="14"/>
                    <a:pt x="85" y="12"/>
                  </a:cubicBezTo>
                  <a:cubicBezTo>
                    <a:pt x="86" y="9"/>
                    <a:pt x="84" y="6"/>
                    <a:pt x="81" y="4"/>
                  </a:cubicBezTo>
                  <a:cubicBezTo>
                    <a:pt x="75" y="0"/>
                    <a:pt x="75" y="0"/>
                    <a:pt x="75" y="0"/>
                  </a:cubicBezTo>
                </a:path>
              </a:pathLst>
            </a:custGeom>
            <a:solidFill>
              <a:srgbClr val="ACC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93" name="íŝļiḍê"/>
            <p:cNvSpPr/>
            <p:nvPr/>
          </p:nvSpPr>
          <p:spPr bwMode="auto">
            <a:xfrm>
              <a:off x="4306422" y="4501688"/>
              <a:ext cx="193111" cy="92588"/>
            </a:xfrm>
            <a:custGeom>
              <a:avLst/>
              <a:gdLst>
                <a:gd name="T0" fmla="*/ 8 w 35"/>
                <a:gd name="T1" fmla="*/ 0 h 17"/>
                <a:gd name="T2" fmla="*/ 4 w 35"/>
                <a:gd name="T3" fmla="*/ 0 h 17"/>
                <a:gd name="T4" fmla="*/ 1 w 35"/>
                <a:gd name="T5" fmla="*/ 4 h 17"/>
                <a:gd name="T6" fmla="*/ 15 w 35"/>
                <a:gd name="T7" fmla="*/ 13 h 17"/>
                <a:gd name="T8" fmla="*/ 26 w 35"/>
                <a:gd name="T9" fmla="*/ 17 h 17"/>
                <a:gd name="T10" fmla="*/ 29 w 35"/>
                <a:gd name="T11" fmla="*/ 16 h 17"/>
                <a:gd name="T12" fmla="*/ 31 w 35"/>
                <a:gd name="T13" fmla="*/ 5 h 17"/>
                <a:gd name="T14" fmla="*/ 31 w 35"/>
                <a:gd name="T15" fmla="*/ 6 h 17"/>
                <a:gd name="T16" fmla="*/ 26 w 35"/>
                <a:gd name="T17" fmla="*/ 8 h 17"/>
                <a:gd name="T18" fmla="*/ 20 w 35"/>
                <a:gd name="T19" fmla="*/ 3 h 17"/>
                <a:gd name="T20" fmla="*/ 20 w 35"/>
                <a:gd name="T21" fmla="*/ 0 h 17"/>
                <a:gd name="T22" fmla="*/ 11 w 35"/>
                <a:gd name="T23" fmla="*/ 0 h 17"/>
                <a:gd name="T24" fmla="*/ 8 w 35"/>
                <a:gd name="T2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" h="17">
                  <a:moveTo>
                    <a:pt x="8" y="0"/>
                  </a:moveTo>
                  <a:cubicBezTo>
                    <a:pt x="6" y="0"/>
                    <a:pt x="5" y="0"/>
                    <a:pt x="4" y="0"/>
                  </a:cubicBezTo>
                  <a:cubicBezTo>
                    <a:pt x="1" y="1"/>
                    <a:pt x="0" y="3"/>
                    <a:pt x="1" y="4"/>
                  </a:cubicBezTo>
                  <a:cubicBezTo>
                    <a:pt x="2" y="5"/>
                    <a:pt x="9" y="10"/>
                    <a:pt x="15" y="13"/>
                  </a:cubicBezTo>
                  <a:cubicBezTo>
                    <a:pt x="19" y="16"/>
                    <a:pt x="23" y="17"/>
                    <a:pt x="26" y="17"/>
                  </a:cubicBezTo>
                  <a:cubicBezTo>
                    <a:pt x="27" y="17"/>
                    <a:pt x="28" y="17"/>
                    <a:pt x="29" y="16"/>
                  </a:cubicBezTo>
                  <a:cubicBezTo>
                    <a:pt x="35" y="13"/>
                    <a:pt x="31" y="5"/>
                    <a:pt x="31" y="5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1" y="7"/>
                    <a:pt x="28" y="8"/>
                    <a:pt x="26" y="8"/>
                  </a:cubicBezTo>
                  <a:cubicBezTo>
                    <a:pt x="23" y="8"/>
                    <a:pt x="20" y="7"/>
                    <a:pt x="20" y="3"/>
                  </a:cubicBezTo>
                  <a:cubicBezTo>
                    <a:pt x="20" y="2"/>
                    <a:pt x="20" y="1"/>
                    <a:pt x="20" y="0"/>
                  </a:cubicBezTo>
                  <a:cubicBezTo>
                    <a:pt x="17" y="0"/>
                    <a:pt x="13" y="0"/>
                    <a:pt x="11" y="0"/>
                  </a:cubicBezTo>
                  <a:cubicBezTo>
                    <a:pt x="10" y="0"/>
                    <a:pt x="9" y="0"/>
                    <a:pt x="8" y="0"/>
                  </a:cubicBezTo>
                </a:path>
              </a:pathLst>
            </a:custGeom>
            <a:solidFill>
              <a:srgbClr val="005D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94" name="îŝļïdé"/>
            <p:cNvSpPr/>
            <p:nvPr/>
          </p:nvSpPr>
          <p:spPr bwMode="auto">
            <a:xfrm>
              <a:off x="4414881" y="4491106"/>
              <a:ext cx="60844" cy="52907"/>
            </a:xfrm>
            <a:custGeom>
              <a:avLst/>
              <a:gdLst>
                <a:gd name="T0" fmla="*/ 0 w 11"/>
                <a:gd name="T1" fmla="*/ 0 h 10"/>
                <a:gd name="T2" fmla="*/ 0 w 11"/>
                <a:gd name="T3" fmla="*/ 2 h 10"/>
                <a:gd name="T4" fmla="*/ 0 w 11"/>
                <a:gd name="T5" fmla="*/ 5 h 10"/>
                <a:gd name="T6" fmla="*/ 6 w 11"/>
                <a:gd name="T7" fmla="*/ 10 h 10"/>
                <a:gd name="T8" fmla="*/ 11 w 11"/>
                <a:gd name="T9" fmla="*/ 8 h 10"/>
                <a:gd name="T10" fmla="*/ 11 w 11"/>
                <a:gd name="T11" fmla="*/ 7 h 10"/>
                <a:gd name="T12" fmla="*/ 11 w 11"/>
                <a:gd name="T13" fmla="*/ 1 h 10"/>
                <a:gd name="T14" fmla="*/ 7 w 11"/>
                <a:gd name="T15" fmla="*/ 2 h 10"/>
                <a:gd name="T16" fmla="*/ 0 w 11"/>
                <a:gd name="T1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0">
                  <a:moveTo>
                    <a:pt x="0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9"/>
                    <a:pt x="3" y="10"/>
                    <a:pt x="6" y="10"/>
                  </a:cubicBezTo>
                  <a:cubicBezTo>
                    <a:pt x="8" y="10"/>
                    <a:pt x="11" y="9"/>
                    <a:pt x="11" y="8"/>
                  </a:cubicBezTo>
                  <a:cubicBezTo>
                    <a:pt x="11" y="8"/>
                    <a:pt x="11" y="8"/>
                    <a:pt x="11" y="7"/>
                  </a:cubicBezTo>
                  <a:cubicBezTo>
                    <a:pt x="11" y="6"/>
                    <a:pt x="11" y="4"/>
                    <a:pt x="11" y="1"/>
                  </a:cubicBezTo>
                  <a:cubicBezTo>
                    <a:pt x="10" y="1"/>
                    <a:pt x="9" y="2"/>
                    <a:pt x="7" y="2"/>
                  </a:cubicBezTo>
                  <a:cubicBezTo>
                    <a:pt x="5" y="2"/>
                    <a:pt x="2" y="1"/>
                    <a:pt x="0" y="0"/>
                  </a:cubicBezTo>
                </a:path>
              </a:pathLst>
            </a:custGeom>
            <a:solidFill>
              <a:srgbClr val="FFD7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95" name="ïṥļiḋé"/>
            <p:cNvSpPr/>
            <p:nvPr/>
          </p:nvSpPr>
          <p:spPr bwMode="auto">
            <a:xfrm>
              <a:off x="4713806" y="3742472"/>
              <a:ext cx="92588" cy="55553"/>
            </a:xfrm>
            <a:custGeom>
              <a:avLst/>
              <a:gdLst>
                <a:gd name="T0" fmla="*/ 0 w 17"/>
                <a:gd name="T1" fmla="*/ 9 h 10"/>
                <a:gd name="T2" fmla="*/ 0 w 17"/>
                <a:gd name="T3" fmla="*/ 10 h 10"/>
                <a:gd name="T4" fmla="*/ 0 w 17"/>
                <a:gd name="T5" fmla="*/ 10 h 10"/>
                <a:gd name="T6" fmla="*/ 2 w 17"/>
                <a:gd name="T7" fmla="*/ 10 h 10"/>
                <a:gd name="T8" fmla="*/ 1 w 17"/>
                <a:gd name="T9" fmla="*/ 10 h 10"/>
                <a:gd name="T10" fmla="*/ 0 w 17"/>
                <a:gd name="T11" fmla="*/ 9 h 10"/>
                <a:gd name="T12" fmla="*/ 16 w 17"/>
                <a:gd name="T13" fmla="*/ 0 h 10"/>
                <a:gd name="T14" fmla="*/ 9 w 17"/>
                <a:gd name="T15" fmla="*/ 3 h 10"/>
                <a:gd name="T16" fmla="*/ 15 w 17"/>
                <a:gd name="T17" fmla="*/ 8 h 10"/>
                <a:gd name="T18" fmla="*/ 17 w 17"/>
                <a:gd name="T19" fmla="*/ 5 h 10"/>
                <a:gd name="T20" fmla="*/ 16 w 17"/>
                <a:gd name="T2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10">
                  <a:moveTo>
                    <a:pt x="0" y="9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" y="10"/>
                    <a:pt x="1" y="10"/>
                    <a:pt x="2" y="10"/>
                  </a:cubicBezTo>
                  <a:cubicBezTo>
                    <a:pt x="2" y="10"/>
                    <a:pt x="2" y="10"/>
                    <a:pt x="1" y="10"/>
                  </a:cubicBezTo>
                  <a:cubicBezTo>
                    <a:pt x="1" y="10"/>
                    <a:pt x="1" y="10"/>
                    <a:pt x="0" y="9"/>
                  </a:cubicBezTo>
                  <a:moveTo>
                    <a:pt x="16" y="0"/>
                  </a:moveTo>
                  <a:cubicBezTo>
                    <a:pt x="15" y="2"/>
                    <a:pt x="12" y="3"/>
                    <a:pt x="9" y="3"/>
                  </a:cubicBezTo>
                  <a:cubicBezTo>
                    <a:pt x="11" y="5"/>
                    <a:pt x="13" y="6"/>
                    <a:pt x="15" y="8"/>
                  </a:cubicBezTo>
                  <a:cubicBezTo>
                    <a:pt x="17" y="7"/>
                    <a:pt x="17" y="6"/>
                    <a:pt x="17" y="5"/>
                  </a:cubicBezTo>
                  <a:cubicBezTo>
                    <a:pt x="17" y="4"/>
                    <a:pt x="16" y="2"/>
                    <a:pt x="16" y="0"/>
                  </a:cubicBezTo>
                </a:path>
              </a:pathLst>
            </a:custGeom>
            <a:solidFill>
              <a:srgbClr val="FFD7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96" name="iŝ1ïḑê"/>
            <p:cNvSpPr/>
            <p:nvPr/>
          </p:nvSpPr>
          <p:spPr bwMode="auto">
            <a:xfrm>
              <a:off x="4708515" y="3742472"/>
              <a:ext cx="87297" cy="60844"/>
            </a:xfrm>
            <a:custGeom>
              <a:avLst/>
              <a:gdLst>
                <a:gd name="T0" fmla="*/ 3 w 16"/>
                <a:gd name="T1" fmla="*/ 0 h 11"/>
                <a:gd name="T2" fmla="*/ 0 w 16"/>
                <a:gd name="T3" fmla="*/ 1 h 11"/>
                <a:gd name="T4" fmla="*/ 0 w 16"/>
                <a:gd name="T5" fmla="*/ 2 h 11"/>
                <a:gd name="T6" fmla="*/ 1 w 16"/>
                <a:gd name="T7" fmla="*/ 9 h 11"/>
                <a:gd name="T8" fmla="*/ 2 w 16"/>
                <a:gd name="T9" fmla="*/ 10 h 11"/>
                <a:gd name="T10" fmla="*/ 3 w 16"/>
                <a:gd name="T11" fmla="*/ 10 h 11"/>
                <a:gd name="T12" fmla="*/ 6 w 16"/>
                <a:gd name="T13" fmla="*/ 11 h 11"/>
                <a:gd name="T14" fmla="*/ 14 w 16"/>
                <a:gd name="T15" fmla="*/ 9 h 11"/>
                <a:gd name="T16" fmla="*/ 16 w 16"/>
                <a:gd name="T17" fmla="*/ 8 h 11"/>
                <a:gd name="T18" fmla="*/ 10 w 16"/>
                <a:gd name="T19" fmla="*/ 3 h 11"/>
                <a:gd name="T20" fmla="*/ 9 w 16"/>
                <a:gd name="T21" fmla="*/ 3 h 11"/>
                <a:gd name="T22" fmla="*/ 3 w 16"/>
                <a:gd name="T2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11">
                  <a:moveTo>
                    <a:pt x="3" y="0"/>
                  </a:moveTo>
                  <a:cubicBezTo>
                    <a:pt x="2" y="1"/>
                    <a:pt x="1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3"/>
                    <a:pt x="1" y="6"/>
                    <a:pt x="1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4" y="11"/>
                    <a:pt x="5" y="11"/>
                    <a:pt x="6" y="11"/>
                  </a:cubicBezTo>
                  <a:cubicBezTo>
                    <a:pt x="9" y="11"/>
                    <a:pt x="11" y="10"/>
                    <a:pt x="14" y="9"/>
                  </a:cubicBezTo>
                  <a:cubicBezTo>
                    <a:pt x="15" y="9"/>
                    <a:pt x="16" y="8"/>
                    <a:pt x="16" y="8"/>
                  </a:cubicBezTo>
                  <a:cubicBezTo>
                    <a:pt x="14" y="6"/>
                    <a:pt x="12" y="5"/>
                    <a:pt x="10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6" y="3"/>
                    <a:pt x="3" y="2"/>
                    <a:pt x="3" y="0"/>
                  </a:cubicBezTo>
                </a:path>
              </a:pathLst>
            </a:custGeom>
            <a:solidFill>
              <a:srgbClr val="FFD7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97" name="îṡļídê"/>
            <p:cNvSpPr/>
            <p:nvPr/>
          </p:nvSpPr>
          <p:spPr bwMode="auto">
            <a:xfrm>
              <a:off x="4629155" y="3594333"/>
              <a:ext cx="89942" cy="137558"/>
            </a:xfrm>
            <a:custGeom>
              <a:avLst/>
              <a:gdLst>
                <a:gd name="T0" fmla="*/ 0 w 16"/>
                <a:gd name="T1" fmla="*/ 0 h 25"/>
                <a:gd name="T2" fmla="*/ 0 w 16"/>
                <a:gd name="T3" fmla="*/ 16 h 25"/>
                <a:gd name="T4" fmla="*/ 4 w 16"/>
                <a:gd name="T5" fmla="*/ 18 h 25"/>
                <a:gd name="T6" fmla="*/ 16 w 16"/>
                <a:gd name="T7" fmla="*/ 25 h 25"/>
                <a:gd name="T8" fmla="*/ 9 w 16"/>
                <a:gd name="T9" fmla="*/ 18 h 25"/>
                <a:gd name="T10" fmla="*/ 7 w 16"/>
                <a:gd name="T11" fmla="*/ 19 h 25"/>
                <a:gd name="T12" fmla="*/ 5 w 16"/>
                <a:gd name="T13" fmla="*/ 17 h 25"/>
                <a:gd name="T14" fmla="*/ 6 w 16"/>
                <a:gd name="T15" fmla="*/ 13 h 25"/>
                <a:gd name="T16" fmla="*/ 1 w 16"/>
                <a:gd name="T17" fmla="*/ 1 h 25"/>
                <a:gd name="T18" fmla="*/ 0 w 16"/>
                <a:gd name="T1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25">
                  <a:moveTo>
                    <a:pt x="0" y="0"/>
                  </a:moveTo>
                  <a:cubicBezTo>
                    <a:pt x="0" y="4"/>
                    <a:pt x="0" y="12"/>
                    <a:pt x="0" y="16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9" y="21"/>
                    <a:pt x="16" y="25"/>
                  </a:cubicBezTo>
                  <a:cubicBezTo>
                    <a:pt x="14" y="22"/>
                    <a:pt x="11" y="20"/>
                    <a:pt x="9" y="18"/>
                  </a:cubicBezTo>
                  <a:cubicBezTo>
                    <a:pt x="9" y="19"/>
                    <a:pt x="8" y="19"/>
                    <a:pt x="7" y="19"/>
                  </a:cubicBezTo>
                  <a:cubicBezTo>
                    <a:pt x="6" y="19"/>
                    <a:pt x="5" y="17"/>
                    <a:pt x="5" y="17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1" y="9"/>
                    <a:pt x="1" y="1"/>
                    <a:pt x="1" y="1"/>
                  </a:cubicBezTo>
                  <a:cubicBezTo>
                    <a:pt x="1" y="1"/>
                    <a:pt x="0" y="1"/>
                    <a:pt x="0" y="0"/>
                  </a:cubicBezTo>
                </a:path>
              </a:pathLst>
            </a:custGeom>
            <a:solidFill>
              <a:srgbClr val="FFD7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98" name="iṧlîḋé"/>
            <p:cNvSpPr/>
            <p:nvPr/>
          </p:nvSpPr>
          <p:spPr bwMode="auto">
            <a:xfrm>
              <a:off x="4629155" y="3681630"/>
              <a:ext cx="95232" cy="71425"/>
            </a:xfrm>
            <a:custGeom>
              <a:avLst/>
              <a:gdLst>
                <a:gd name="T0" fmla="*/ 0 w 17"/>
                <a:gd name="T1" fmla="*/ 0 h 13"/>
                <a:gd name="T2" fmla="*/ 0 w 17"/>
                <a:gd name="T3" fmla="*/ 2 h 13"/>
                <a:gd name="T4" fmla="*/ 10 w 17"/>
                <a:gd name="T5" fmla="*/ 13 h 13"/>
                <a:gd name="T6" fmla="*/ 14 w 17"/>
                <a:gd name="T7" fmla="*/ 13 h 13"/>
                <a:gd name="T8" fmla="*/ 14 w 17"/>
                <a:gd name="T9" fmla="*/ 12 h 13"/>
                <a:gd name="T10" fmla="*/ 17 w 17"/>
                <a:gd name="T11" fmla="*/ 11 h 13"/>
                <a:gd name="T12" fmla="*/ 17 w 17"/>
                <a:gd name="T13" fmla="*/ 11 h 13"/>
                <a:gd name="T14" fmla="*/ 16 w 17"/>
                <a:gd name="T15" fmla="*/ 9 h 13"/>
                <a:gd name="T16" fmla="*/ 4 w 17"/>
                <a:gd name="T17" fmla="*/ 2 h 13"/>
                <a:gd name="T18" fmla="*/ 0 w 17"/>
                <a:gd name="T1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3">
                  <a:moveTo>
                    <a:pt x="0" y="0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6"/>
                    <a:pt x="3" y="13"/>
                    <a:pt x="10" y="13"/>
                  </a:cubicBezTo>
                  <a:cubicBezTo>
                    <a:pt x="11" y="13"/>
                    <a:pt x="12" y="13"/>
                    <a:pt x="14" y="13"/>
                  </a:cubicBezTo>
                  <a:cubicBezTo>
                    <a:pt x="14" y="13"/>
                    <a:pt x="14" y="12"/>
                    <a:pt x="14" y="12"/>
                  </a:cubicBezTo>
                  <a:cubicBezTo>
                    <a:pt x="15" y="12"/>
                    <a:pt x="16" y="12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6" y="11"/>
                    <a:pt x="16" y="10"/>
                    <a:pt x="16" y="9"/>
                  </a:cubicBezTo>
                  <a:cubicBezTo>
                    <a:pt x="9" y="5"/>
                    <a:pt x="4" y="2"/>
                    <a:pt x="4" y="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D7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99" name="iŝlídè"/>
            <p:cNvSpPr/>
            <p:nvPr/>
          </p:nvSpPr>
          <p:spPr bwMode="auto">
            <a:xfrm>
              <a:off x="4515404" y="4067851"/>
              <a:ext cx="132267" cy="108460"/>
            </a:xfrm>
            <a:custGeom>
              <a:avLst/>
              <a:gdLst>
                <a:gd name="T0" fmla="*/ 18 w 24"/>
                <a:gd name="T1" fmla="*/ 0 h 20"/>
                <a:gd name="T2" fmla="*/ 0 w 24"/>
                <a:gd name="T3" fmla="*/ 10 h 20"/>
                <a:gd name="T4" fmla="*/ 23 w 24"/>
                <a:gd name="T5" fmla="*/ 20 h 20"/>
                <a:gd name="T6" fmla="*/ 24 w 24"/>
                <a:gd name="T7" fmla="*/ 2 h 20"/>
                <a:gd name="T8" fmla="*/ 18 w 24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0">
                  <a:moveTo>
                    <a:pt x="18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5" y="12"/>
                    <a:pt x="16" y="17"/>
                    <a:pt x="23" y="20"/>
                  </a:cubicBezTo>
                  <a:cubicBezTo>
                    <a:pt x="23" y="15"/>
                    <a:pt x="24" y="8"/>
                    <a:pt x="24" y="2"/>
                  </a:cubicBezTo>
                  <a:cubicBezTo>
                    <a:pt x="22" y="1"/>
                    <a:pt x="20" y="0"/>
                    <a:pt x="18" y="0"/>
                  </a:cubicBezTo>
                </a:path>
              </a:pathLst>
            </a:custGeom>
            <a:solidFill>
              <a:srgbClr val="005D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00" name="ï$lídê"/>
            <p:cNvSpPr/>
            <p:nvPr/>
          </p:nvSpPr>
          <p:spPr bwMode="auto">
            <a:xfrm>
              <a:off x="4515404" y="4067851"/>
              <a:ext cx="97879" cy="52907"/>
            </a:xfrm>
            <a:custGeom>
              <a:avLst/>
              <a:gdLst>
                <a:gd name="T0" fmla="*/ 18 w 18"/>
                <a:gd name="T1" fmla="*/ 0 h 10"/>
                <a:gd name="T2" fmla="*/ 0 w 18"/>
                <a:gd name="T3" fmla="*/ 10 h 10"/>
                <a:gd name="T4" fmla="*/ 0 w 18"/>
                <a:gd name="T5" fmla="*/ 10 h 10"/>
                <a:gd name="T6" fmla="*/ 18 w 18"/>
                <a:gd name="T7" fmla="*/ 0 h 10"/>
                <a:gd name="T8" fmla="*/ 18 w 1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0">
                  <a:moveTo>
                    <a:pt x="18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</a:path>
              </a:pathLst>
            </a:custGeom>
            <a:solidFill>
              <a:srgbClr val="005D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01" name="îṩliḋe"/>
            <p:cNvSpPr/>
            <p:nvPr/>
          </p:nvSpPr>
          <p:spPr bwMode="auto">
            <a:xfrm>
              <a:off x="4399009" y="4120758"/>
              <a:ext cx="494681" cy="330669"/>
            </a:xfrm>
            <a:custGeom>
              <a:avLst/>
              <a:gdLst>
                <a:gd name="T0" fmla="*/ 89 w 90"/>
                <a:gd name="T1" fmla="*/ 14 h 60"/>
                <a:gd name="T2" fmla="*/ 82 w 90"/>
                <a:gd name="T3" fmla="*/ 21 h 60"/>
                <a:gd name="T4" fmla="*/ 82 w 90"/>
                <a:gd name="T5" fmla="*/ 37 h 60"/>
                <a:gd name="T6" fmla="*/ 90 w 90"/>
                <a:gd name="T7" fmla="*/ 19 h 60"/>
                <a:gd name="T8" fmla="*/ 89 w 90"/>
                <a:gd name="T9" fmla="*/ 14 h 60"/>
                <a:gd name="T10" fmla="*/ 21 w 90"/>
                <a:gd name="T11" fmla="*/ 0 h 60"/>
                <a:gd name="T12" fmla="*/ 0 w 90"/>
                <a:gd name="T13" fmla="*/ 12 h 60"/>
                <a:gd name="T14" fmla="*/ 0 w 90"/>
                <a:gd name="T15" fmla="*/ 56 h 60"/>
                <a:gd name="T16" fmla="*/ 3 w 90"/>
                <a:gd name="T17" fmla="*/ 58 h 60"/>
                <a:gd name="T18" fmla="*/ 7 w 90"/>
                <a:gd name="T19" fmla="*/ 60 h 60"/>
                <a:gd name="T20" fmla="*/ 9 w 90"/>
                <a:gd name="T21" fmla="*/ 60 h 60"/>
                <a:gd name="T22" fmla="*/ 14 w 90"/>
                <a:gd name="T23" fmla="*/ 59 h 60"/>
                <a:gd name="T24" fmla="*/ 15 w 90"/>
                <a:gd name="T25" fmla="*/ 59 h 60"/>
                <a:gd name="T26" fmla="*/ 15 w 90"/>
                <a:gd name="T27" fmla="*/ 60 h 60"/>
                <a:gd name="T28" fmla="*/ 15 w 90"/>
                <a:gd name="T29" fmla="*/ 28 h 60"/>
                <a:gd name="T30" fmla="*/ 15 w 90"/>
                <a:gd name="T31" fmla="*/ 22 h 60"/>
                <a:gd name="T32" fmla="*/ 17 w 90"/>
                <a:gd name="T33" fmla="*/ 23 h 60"/>
                <a:gd name="T34" fmla="*/ 55 w 90"/>
                <a:gd name="T35" fmla="*/ 42 h 60"/>
                <a:gd name="T36" fmla="*/ 63 w 90"/>
                <a:gd name="T37" fmla="*/ 43 h 60"/>
                <a:gd name="T38" fmla="*/ 78 w 90"/>
                <a:gd name="T39" fmla="*/ 39 h 60"/>
                <a:gd name="T40" fmla="*/ 78 w 90"/>
                <a:gd name="T41" fmla="*/ 22 h 60"/>
                <a:gd name="T42" fmla="*/ 68 w 90"/>
                <a:gd name="T43" fmla="*/ 25 h 60"/>
                <a:gd name="T44" fmla="*/ 63 w 90"/>
                <a:gd name="T45" fmla="*/ 26 h 60"/>
                <a:gd name="T46" fmla="*/ 43 w 90"/>
                <a:gd name="T47" fmla="*/ 18 h 60"/>
                <a:gd name="T48" fmla="*/ 44 w 90"/>
                <a:gd name="T49" fmla="*/ 10 h 60"/>
                <a:gd name="T50" fmla="*/ 21 w 90"/>
                <a:gd name="T51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0" h="60">
                  <a:moveTo>
                    <a:pt x="89" y="14"/>
                  </a:moveTo>
                  <a:cubicBezTo>
                    <a:pt x="88" y="17"/>
                    <a:pt x="85" y="19"/>
                    <a:pt x="82" y="21"/>
                  </a:cubicBezTo>
                  <a:cubicBezTo>
                    <a:pt x="82" y="37"/>
                    <a:pt x="82" y="37"/>
                    <a:pt x="82" y="37"/>
                  </a:cubicBezTo>
                  <a:cubicBezTo>
                    <a:pt x="87" y="33"/>
                    <a:pt x="90" y="27"/>
                    <a:pt x="90" y="19"/>
                  </a:cubicBezTo>
                  <a:cubicBezTo>
                    <a:pt x="90" y="18"/>
                    <a:pt x="90" y="16"/>
                    <a:pt x="89" y="14"/>
                  </a:cubicBezTo>
                  <a:moveTo>
                    <a:pt x="21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23"/>
                    <a:pt x="0" y="46"/>
                    <a:pt x="0" y="56"/>
                  </a:cubicBezTo>
                  <a:cubicBezTo>
                    <a:pt x="1" y="56"/>
                    <a:pt x="2" y="57"/>
                    <a:pt x="3" y="58"/>
                  </a:cubicBezTo>
                  <a:cubicBezTo>
                    <a:pt x="4" y="59"/>
                    <a:pt x="5" y="60"/>
                    <a:pt x="7" y="60"/>
                  </a:cubicBezTo>
                  <a:cubicBezTo>
                    <a:pt x="8" y="60"/>
                    <a:pt x="9" y="60"/>
                    <a:pt x="9" y="60"/>
                  </a:cubicBezTo>
                  <a:cubicBezTo>
                    <a:pt x="12" y="60"/>
                    <a:pt x="13" y="59"/>
                    <a:pt x="14" y="59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5" y="59"/>
                    <a:pt x="15" y="59"/>
                    <a:pt x="15" y="60"/>
                  </a:cubicBezTo>
                  <a:cubicBezTo>
                    <a:pt x="15" y="49"/>
                    <a:pt x="15" y="31"/>
                    <a:pt x="15" y="28"/>
                  </a:cubicBezTo>
                  <a:cubicBezTo>
                    <a:pt x="15" y="26"/>
                    <a:pt x="15" y="22"/>
                    <a:pt x="15" y="22"/>
                  </a:cubicBezTo>
                  <a:cubicBezTo>
                    <a:pt x="15" y="22"/>
                    <a:pt x="16" y="22"/>
                    <a:pt x="17" y="23"/>
                  </a:cubicBezTo>
                  <a:cubicBezTo>
                    <a:pt x="23" y="26"/>
                    <a:pt x="43" y="38"/>
                    <a:pt x="55" y="42"/>
                  </a:cubicBezTo>
                  <a:cubicBezTo>
                    <a:pt x="57" y="42"/>
                    <a:pt x="60" y="43"/>
                    <a:pt x="63" y="43"/>
                  </a:cubicBezTo>
                  <a:cubicBezTo>
                    <a:pt x="68" y="43"/>
                    <a:pt x="73" y="42"/>
                    <a:pt x="78" y="39"/>
                  </a:cubicBezTo>
                  <a:cubicBezTo>
                    <a:pt x="78" y="22"/>
                    <a:pt x="78" y="22"/>
                    <a:pt x="78" y="22"/>
                  </a:cubicBezTo>
                  <a:cubicBezTo>
                    <a:pt x="74" y="24"/>
                    <a:pt x="71" y="25"/>
                    <a:pt x="68" y="25"/>
                  </a:cubicBezTo>
                  <a:cubicBezTo>
                    <a:pt x="66" y="26"/>
                    <a:pt x="65" y="26"/>
                    <a:pt x="63" y="26"/>
                  </a:cubicBezTo>
                  <a:cubicBezTo>
                    <a:pt x="54" y="26"/>
                    <a:pt x="43" y="20"/>
                    <a:pt x="43" y="18"/>
                  </a:cubicBezTo>
                  <a:cubicBezTo>
                    <a:pt x="43" y="17"/>
                    <a:pt x="44" y="14"/>
                    <a:pt x="44" y="10"/>
                  </a:cubicBezTo>
                  <a:cubicBezTo>
                    <a:pt x="37" y="7"/>
                    <a:pt x="26" y="2"/>
                    <a:pt x="21" y="0"/>
                  </a:cubicBezTo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02" name="ïṥ1îḋe"/>
            <p:cNvSpPr/>
            <p:nvPr/>
          </p:nvSpPr>
          <p:spPr bwMode="auto">
            <a:xfrm>
              <a:off x="4399009" y="4120758"/>
              <a:ext cx="116395" cy="66134"/>
            </a:xfrm>
            <a:custGeom>
              <a:avLst/>
              <a:gdLst>
                <a:gd name="T0" fmla="*/ 21 w 21"/>
                <a:gd name="T1" fmla="*/ 0 h 12"/>
                <a:gd name="T2" fmla="*/ 0 w 21"/>
                <a:gd name="T3" fmla="*/ 12 h 12"/>
                <a:gd name="T4" fmla="*/ 0 w 21"/>
                <a:gd name="T5" fmla="*/ 12 h 12"/>
                <a:gd name="T6" fmla="*/ 21 w 21"/>
                <a:gd name="T7" fmla="*/ 0 h 12"/>
                <a:gd name="T8" fmla="*/ 21 w 21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2">
                  <a:moveTo>
                    <a:pt x="21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03" name="íSļîḑè"/>
            <p:cNvSpPr/>
            <p:nvPr/>
          </p:nvSpPr>
          <p:spPr bwMode="auto">
            <a:xfrm>
              <a:off x="4684706" y="3972618"/>
              <a:ext cx="95232" cy="76716"/>
            </a:xfrm>
            <a:custGeom>
              <a:avLst/>
              <a:gdLst>
                <a:gd name="T0" fmla="*/ 17 w 17"/>
                <a:gd name="T1" fmla="*/ 0 h 14"/>
                <a:gd name="T2" fmla="*/ 0 w 17"/>
                <a:gd name="T3" fmla="*/ 9 h 14"/>
                <a:gd name="T4" fmla="*/ 9 w 17"/>
                <a:gd name="T5" fmla="*/ 14 h 14"/>
                <a:gd name="T6" fmla="*/ 9 w 17"/>
                <a:gd name="T7" fmla="*/ 12 h 14"/>
                <a:gd name="T8" fmla="*/ 16 w 17"/>
                <a:gd name="T9" fmla="*/ 1 h 14"/>
                <a:gd name="T10" fmla="*/ 17 w 17"/>
                <a:gd name="T11" fmla="*/ 0 h 14"/>
                <a:gd name="T12" fmla="*/ 17 w 17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4">
                  <a:moveTo>
                    <a:pt x="17" y="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7"/>
                    <a:pt x="12" y="3"/>
                    <a:pt x="16" y="1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solidFill>
              <a:srgbClr val="FFC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04" name="íślïdé"/>
            <p:cNvSpPr/>
            <p:nvPr/>
          </p:nvSpPr>
          <p:spPr bwMode="auto">
            <a:xfrm>
              <a:off x="4637090" y="4022879"/>
              <a:ext cx="190465" cy="240727"/>
            </a:xfrm>
            <a:custGeom>
              <a:avLst/>
              <a:gdLst>
                <a:gd name="T0" fmla="*/ 9 w 35"/>
                <a:gd name="T1" fmla="*/ 0 h 44"/>
                <a:gd name="T2" fmla="*/ 2 w 35"/>
                <a:gd name="T3" fmla="*/ 4 h 44"/>
                <a:gd name="T4" fmla="*/ 2 w 35"/>
                <a:gd name="T5" fmla="*/ 10 h 44"/>
                <a:gd name="T6" fmla="*/ 1 w 35"/>
                <a:gd name="T7" fmla="*/ 28 h 44"/>
                <a:gd name="T8" fmla="*/ 0 w 35"/>
                <a:gd name="T9" fmla="*/ 36 h 44"/>
                <a:gd name="T10" fmla="*/ 20 w 35"/>
                <a:gd name="T11" fmla="*/ 44 h 44"/>
                <a:gd name="T12" fmla="*/ 25 w 35"/>
                <a:gd name="T13" fmla="*/ 43 h 44"/>
                <a:gd name="T14" fmla="*/ 35 w 35"/>
                <a:gd name="T15" fmla="*/ 40 h 44"/>
                <a:gd name="T16" fmla="*/ 35 w 35"/>
                <a:gd name="T17" fmla="*/ 32 h 44"/>
                <a:gd name="T18" fmla="*/ 29 w 35"/>
                <a:gd name="T19" fmla="*/ 35 h 44"/>
                <a:gd name="T20" fmla="*/ 27 w 35"/>
                <a:gd name="T21" fmla="*/ 36 h 44"/>
                <a:gd name="T22" fmla="*/ 24 w 35"/>
                <a:gd name="T23" fmla="*/ 35 h 44"/>
                <a:gd name="T24" fmla="*/ 24 w 35"/>
                <a:gd name="T25" fmla="*/ 35 h 44"/>
                <a:gd name="T26" fmla="*/ 21 w 35"/>
                <a:gd name="T27" fmla="*/ 33 h 44"/>
                <a:gd name="T28" fmla="*/ 21 w 35"/>
                <a:gd name="T29" fmla="*/ 33 h 44"/>
                <a:gd name="T30" fmla="*/ 18 w 35"/>
                <a:gd name="T31" fmla="*/ 29 h 44"/>
                <a:gd name="T32" fmla="*/ 18 w 35"/>
                <a:gd name="T33" fmla="*/ 5 h 44"/>
                <a:gd name="T34" fmla="*/ 9 w 35"/>
                <a:gd name="T35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5" h="44">
                  <a:moveTo>
                    <a:pt x="9" y="0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2" y="6"/>
                    <a:pt x="2" y="8"/>
                    <a:pt x="2" y="10"/>
                  </a:cubicBezTo>
                  <a:cubicBezTo>
                    <a:pt x="2" y="16"/>
                    <a:pt x="1" y="23"/>
                    <a:pt x="1" y="28"/>
                  </a:cubicBezTo>
                  <a:cubicBezTo>
                    <a:pt x="1" y="32"/>
                    <a:pt x="0" y="35"/>
                    <a:pt x="0" y="36"/>
                  </a:cubicBezTo>
                  <a:cubicBezTo>
                    <a:pt x="0" y="38"/>
                    <a:pt x="11" y="44"/>
                    <a:pt x="20" y="44"/>
                  </a:cubicBezTo>
                  <a:cubicBezTo>
                    <a:pt x="22" y="44"/>
                    <a:pt x="23" y="44"/>
                    <a:pt x="25" y="43"/>
                  </a:cubicBezTo>
                  <a:cubicBezTo>
                    <a:pt x="28" y="43"/>
                    <a:pt x="31" y="42"/>
                    <a:pt x="35" y="40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28" y="36"/>
                    <a:pt x="27" y="36"/>
                    <a:pt x="27" y="36"/>
                  </a:cubicBezTo>
                  <a:cubicBezTo>
                    <a:pt x="26" y="36"/>
                    <a:pt x="25" y="36"/>
                    <a:pt x="24" y="35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19" y="33"/>
                    <a:pt x="18" y="31"/>
                    <a:pt x="18" y="29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FFC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05" name="iŝļïďè"/>
            <p:cNvSpPr/>
            <p:nvPr/>
          </p:nvSpPr>
          <p:spPr bwMode="auto">
            <a:xfrm>
              <a:off x="4779939" y="3890612"/>
              <a:ext cx="137558" cy="82007"/>
            </a:xfrm>
            <a:custGeom>
              <a:avLst/>
              <a:gdLst>
                <a:gd name="T0" fmla="*/ 25 w 25"/>
                <a:gd name="T1" fmla="*/ 0 h 15"/>
                <a:gd name="T2" fmla="*/ 9 w 25"/>
                <a:gd name="T3" fmla="*/ 9 h 15"/>
                <a:gd name="T4" fmla="*/ 7 w 25"/>
                <a:gd name="T5" fmla="*/ 10 h 15"/>
                <a:gd name="T6" fmla="*/ 0 w 25"/>
                <a:gd name="T7" fmla="*/ 15 h 15"/>
                <a:gd name="T8" fmla="*/ 0 w 25"/>
                <a:gd name="T9" fmla="*/ 15 h 15"/>
                <a:gd name="T10" fmla="*/ 25 w 25"/>
                <a:gd name="T11" fmla="*/ 1 h 15"/>
                <a:gd name="T12" fmla="*/ 25 w 25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15">
                  <a:moveTo>
                    <a:pt x="25" y="0"/>
                  </a:moveTo>
                  <a:cubicBezTo>
                    <a:pt x="9" y="9"/>
                    <a:pt x="9" y="9"/>
                    <a:pt x="9" y="9"/>
                  </a:cubicBezTo>
                  <a:cubicBezTo>
                    <a:pt x="8" y="10"/>
                    <a:pt x="8" y="10"/>
                    <a:pt x="7" y="1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FFC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06" name="îṩlïďé"/>
            <p:cNvSpPr/>
            <p:nvPr/>
          </p:nvSpPr>
          <p:spPr bwMode="auto">
            <a:xfrm>
              <a:off x="4816974" y="3940874"/>
              <a:ext cx="10581" cy="5291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1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2" y="0"/>
                  </a:cubicBezTo>
                </a:path>
              </a:pathLst>
            </a:custGeom>
            <a:solidFill>
              <a:srgbClr val="FFC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07" name="î$ļiḓé"/>
            <p:cNvSpPr/>
            <p:nvPr/>
          </p:nvSpPr>
          <p:spPr bwMode="auto">
            <a:xfrm>
              <a:off x="4647671" y="3858868"/>
              <a:ext cx="269825" cy="185174"/>
            </a:xfrm>
            <a:custGeom>
              <a:avLst/>
              <a:gdLst>
                <a:gd name="T0" fmla="*/ 49 w 49"/>
                <a:gd name="T1" fmla="*/ 0 h 34"/>
                <a:gd name="T2" fmla="*/ 0 w 49"/>
                <a:gd name="T3" fmla="*/ 28 h 34"/>
                <a:gd name="T4" fmla="*/ 0 w 49"/>
                <a:gd name="T5" fmla="*/ 34 h 34"/>
                <a:gd name="T6" fmla="*/ 7 w 49"/>
                <a:gd name="T7" fmla="*/ 30 h 34"/>
                <a:gd name="T8" fmla="*/ 24 w 49"/>
                <a:gd name="T9" fmla="*/ 21 h 34"/>
                <a:gd name="T10" fmla="*/ 31 w 49"/>
                <a:gd name="T11" fmla="*/ 16 h 34"/>
                <a:gd name="T12" fmla="*/ 33 w 49"/>
                <a:gd name="T13" fmla="*/ 15 h 34"/>
                <a:gd name="T14" fmla="*/ 49 w 49"/>
                <a:gd name="T15" fmla="*/ 6 h 34"/>
                <a:gd name="T16" fmla="*/ 49 w 49"/>
                <a:gd name="T1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34">
                  <a:moveTo>
                    <a:pt x="49" y="0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30"/>
                    <a:pt x="0" y="32"/>
                    <a:pt x="0" y="34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49" y="6"/>
                    <a:pt x="49" y="6"/>
                    <a:pt x="49" y="6"/>
                  </a:cubicBezTo>
                  <a:cubicBezTo>
                    <a:pt x="49" y="4"/>
                    <a:pt x="49" y="2"/>
                    <a:pt x="49" y="0"/>
                  </a:cubicBezTo>
                </a:path>
              </a:pathLst>
            </a:custGeom>
            <a:solidFill>
              <a:srgbClr val="FFC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08" name="îṥľíde"/>
            <p:cNvSpPr/>
            <p:nvPr/>
          </p:nvSpPr>
          <p:spPr bwMode="auto">
            <a:xfrm>
              <a:off x="4637090" y="3758344"/>
              <a:ext cx="280407" cy="253953"/>
            </a:xfrm>
            <a:custGeom>
              <a:avLst/>
              <a:gdLst>
                <a:gd name="T0" fmla="*/ 36 w 51"/>
                <a:gd name="T1" fmla="*/ 0 h 46"/>
                <a:gd name="T2" fmla="*/ 31 w 51"/>
                <a:gd name="T3" fmla="*/ 2 h 46"/>
                <a:gd name="T4" fmla="*/ 32 w 51"/>
                <a:gd name="T5" fmla="*/ 7 h 46"/>
                <a:gd name="T6" fmla="*/ 37 w 51"/>
                <a:gd name="T7" fmla="*/ 12 h 46"/>
                <a:gd name="T8" fmla="*/ 33 w 51"/>
                <a:gd name="T9" fmla="*/ 13 h 46"/>
                <a:gd name="T10" fmla="*/ 25 w 51"/>
                <a:gd name="T11" fmla="*/ 11 h 46"/>
                <a:gd name="T12" fmla="*/ 22 w 51"/>
                <a:gd name="T13" fmla="*/ 12 h 46"/>
                <a:gd name="T14" fmla="*/ 13 w 51"/>
                <a:gd name="T15" fmla="*/ 8 h 46"/>
                <a:gd name="T16" fmla="*/ 2 w 51"/>
                <a:gd name="T17" fmla="*/ 16 h 46"/>
                <a:gd name="T18" fmla="*/ 1 w 51"/>
                <a:gd name="T19" fmla="*/ 17 h 46"/>
                <a:gd name="T20" fmla="*/ 1 w 51"/>
                <a:gd name="T21" fmla="*/ 17 h 46"/>
                <a:gd name="T22" fmla="*/ 7 w 51"/>
                <a:gd name="T23" fmla="*/ 15 h 46"/>
                <a:gd name="T24" fmla="*/ 15 w 51"/>
                <a:gd name="T25" fmla="*/ 19 h 46"/>
                <a:gd name="T26" fmla="*/ 11 w 51"/>
                <a:gd name="T27" fmla="*/ 32 h 46"/>
                <a:gd name="T28" fmla="*/ 0 w 51"/>
                <a:gd name="T29" fmla="*/ 39 h 46"/>
                <a:gd name="T30" fmla="*/ 1 w 51"/>
                <a:gd name="T31" fmla="*/ 41 h 46"/>
                <a:gd name="T32" fmla="*/ 2 w 51"/>
                <a:gd name="T33" fmla="*/ 46 h 46"/>
                <a:gd name="T34" fmla="*/ 51 w 51"/>
                <a:gd name="T35" fmla="*/ 18 h 46"/>
                <a:gd name="T36" fmla="*/ 51 w 51"/>
                <a:gd name="T37" fmla="*/ 15 h 46"/>
                <a:gd name="T38" fmla="*/ 36 w 51"/>
                <a:gd name="T3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1" h="46">
                  <a:moveTo>
                    <a:pt x="36" y="0"/>
                  </a:moveTo>
                  <a:cubicBezTo>
                    <a:pt x="35" y="0"/>
                    <a:pt x="33" y="1"/>
                    <a:pt x="31" y="2"/>
                  </a:cubicBezTo>
                  <a:cubicBezTo>
                    <a:pt x="32" y="3"/>
                    <a:pt x="33" y="5"/>
                    <a:pt x="32" y="7"/>
                  </a:cubicBezTo>
                  <a:cubicBezTo>
                    <a:pt x="35" y="9"/>
                    <a:pt x="37" y="11"/>
                    <a:pt x="37" y="12"/>
                  </a:cubicBezTo>
                  <a:cubicBezTo>
                    <a:pt x="36" y="13"/>
                    <a:pt x="35" y="13"/>
                    <a:pt x="33" y="13"/>
                  </a:cubicBezTo>
                  <a:cubicBezTo>
                    <a:pt x="31" y="13"/>
                    <a:pt x="28" y="12"/>
                    <a:pt x="25" y="11"/>
                  </a:cubicBezTo>
                  <a:cubicBezTo>
                    <a:pt x="24" y="12"/>
                    <a:pt x="23" y="12"/>
                    <a:pt x="22" y="12"/>
                  </a:cubicBezTo>
                  <a:cubicBezTo>
                    <a:pt x="17" y="12"/>
                    <a:pt x="13" y="9"/>
                    <a:pt x="13" y="8"/>
                  </a:cubicBezTo>
                  <a:cubicBezTo>
                    <a:pt x="10" y="10"/>
                    <a:pt x="5" y="13"/>
                    <a:pt x="2" y="16"/>
                  </a:cubicBezTo>
                  <a:cubicBezTo>
                    <a:pt x="2" y="16"/>
                    <a:pt x="2" y="16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3" y="15"/>
                    <a:pt x="5" y="15"/>
                    <a:pt x="7" y="15"/>
                  </a:cubicBezTo>
                  <a:cubicBezTo>
                    <a:pt x="10" y="15"/>
                    <a:pt x="13" y="16"/>
                    <a:pt x="15" y="19"/>
                  </a:cubicBezTo>
                  <a:cubicBezTo>
                    <a:pt x="19" y="25"/>
                    <a:pt x="15" y="30"/>
                    <a:pt x="11" y="32"/>
                  </a:cubicBezTo>
                  <a:cubicBezTo>
                    <a:pt x="10" y="34"/>
                    <a:pt x="5" y="36"/>
                    <a:pt x="0" y="39"/>
                  </a:cubicBezTo>
                  <a:cubicBezTo>
                    <a:pt x="1" y="40"/>
                    <a:pt x="1" y="41"/>
                    <a:pt x="1" y="41"/>
                  </a:cubicBezTo>
                  <a:cubicBezTo>
                    <a:pt x="1" y="43"/>
                    <a:pt x="2" y="44"/>
                    <a:pt x="2" y="46"/>
                  </a:cubicBezTo>
                  <a:cubicBezTo>
                    <a:pt x="51" y="18"/>
                    <a:pt x="51" y="18"/>
                    <a:pt x="51" y="18"/>
                  </a:cubicBezTo>
                  <a:cubicBezTo>
                    <a:pt x="51" y="17"/>
                    <a:pt x="51" y="16"/>
                    <a:pt x="51" y="15"/>
                  </a:cubicBezTo>
                  <a:cubicBezTo>
                    <a:pt x="50" y="8"/>
                    <a:pt x="43" y="0"/>
                    <a:pt x="36" y="0"/>
                  </a:cubicBezTo>
                </a:path>
              </a:pathLst>
            </a:custGeom>
            <a:solidFill>
              <a:srgbClr val="FFC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09" name="î$ļïďê"/>
            <p:cNvSpPr/>
            <p:nvPr/>
          </p:nvSpPr>
          <p:spPr bwMode="auto">
            <a:xfrm>
              <a:off x="4772004" y="3798025"/>
              <a:ext cx="66135" cy="31744"/>
            </a:xfrm>
            <a:custGeom>
              <a:avLst/>
              <a:gdLst>
                <a:gd name="T0" fmla="*/ 7 w 12"/>
                <a:gd name="T1" fmla="*/ 0 h 6"/>
                <a:gd name="T2" fmla="*/ 4 w 12"/>
                <a:gd name="T3" fmla="*/ 3 h 6"/>
                <a:gd name="T4" fmla="*/ 0 w 12"/>
                <a:gd name="T5" fmla="*/ 4 h 6"/>
                <a:gd name="T6" fmla="*/ 8 w 12"/>
                <a:gd name="T7" fmla="*/ 6 h 6"/>
                <a:gd name="T8" fmla="*/ 12 w 12"/>
                <a:gd name="T9" fmla="*/ 5 h 6"/>
                <a:gd name="T10" fmla="*/ 7 w 12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6">
                  <a:moveTo>
                    <a:pt x="7" y="0"/>
                  </a:moveTo>
                  <a:cubicBezTo>
                    <a:pt x="7" y="1"/>
                    <a:pt x="6" y="2"/>
                    <a:pt x="4" y="3"/>
                  </a:cubicBezTo>
                  <a:cubicBezTo>
                    <a:pt x="2" y="4"/>
                    <a:pt x="1" y="4"/>
                    <a:pt x="0" y="4"/>
                  </a:cubicBezTo>
                  <a:cubicBezTo>
                    <a:pt x="3" y="5"/>
                    <a:pt x="6" y="6"/>
                    <a:pt x="8" y="6"/>
                  </a:cubicBezTo>
                  <a:cubicBezTo>
                    <a:pt x="10" y="6"/>
                    <a:pt x="11" y="6"/>
                    <a:pt x="12" y="5"/>
                  </a:cubicBezTo>
                  <a:cubicBezTo>
                    <a:pt x="12" y="4"/>
                    <a:pt x="10" y="2"/>
                    <a:pt x="7" y="0"/>
                  </a:cubicBezTo>
                </a:path>
              </a:pathLst>
            </a:custGeom>
            <a:solidFill>
              <a:srgbClr val="FFC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10" name="îŝľîḓé"/>
            <p:cNvSpPr/>
            <p:nvPr/>
          </p:nvSpPr>
          <p:spPr bwMode="auto">
            <a:xfrm>
              <a:off x="4851364" y="4160437"/>
              <a:ext cx="42326" cy="76716"/>
            </a:xfrm>
            <a:custGeom>
              <a:avLst/>
              <a:gdLst>
                <a:gd name="T0" fmla="*/ 8 w 8"/>
                <a:gd name="T1" fmla="*/ 0 h 14"/>
                <a:gd name="T2" fmla="*/ 0 w 8"/>
                <a:gd name="T3" fmla="*/ 5 h 14"/>
                <a:gd name="T4" fmla="*/ 0 w 8"/>
                <a:gd name="T5" fmla="*/ 14 h 14"/>
                <a:gd name="T6" fmla="*/ 7 w 8"/>
                <a:gd name="T7" fmla="*/ 7 h 14"/>
                <a:gd name="T8" fmla="*/ 8 w 8"/>
                <a:gd name="T9" fmla="*/ 6 h 14"/>
                <a:gd name="T10" fmla="*/ 8 w 8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4">
                  <a:moveTo>
                    <a:pt x="8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3" y="12"/>
                    <a:pt x="6" y="10"/>
                    <a:pt x="7" y="7"/>
                  </a:cubicBezTo>
                  <a:cubicBezTo>
                    <a:pt x="7" y="7"/>
                    <a:pt x="8" y="6"/>
                    <a:pt x="8" y="6"/>
                  </a:cubicBezTo>
                  <a:cubicBezTo>
                    <a:pt x="8" y="4"/>
                    <a:pt x="8" y="2"/>
                    <a:pt x="8" y="0"/>
                  </a:cubicBezTo>
                </a:path>
              </a:pathLst>
            </a:custGeom>
            <a:solidFill>
              <a:srgbClr val="FFC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11" name="îSḷîďê"/>
            <p:cNvSpPr/>
            <p:nvPr/>
          </p:nvSpPr>
          <p:spPr bwMode="auto">
            <a:xfrm>
              <a:off x="4420172" y="3925002"/>
              <a:ext cx="156076" cy="92588"/>
            </a:xfrm>
            <a:custGeom>
              <a:avLst/>
              <a:gdLst>
                <a:gd name="T0" fmla="*/ 24 w 28"/>
                <a:gd name="T1" fmla="*/ 0 h 17"/>
                <a:gd name="T2" fmla="*/ 15 w 28"/>
                <a:gd name="T3" fmla="*/ 4 h 17"/>
                <a:gd name="T4" fmla="*/ 15 w 28"/>
                <a:gd name="T5" fmla="*/ 4 h 17"/>
                <a:gd name="T6" fmla="*/ 10 w 28"/>
                <a:gd name="T7" fmla="*/ 2 h 17"/>
                <a:gd name="T8" fmla="*/ 0 w 28"/>
                <a:gd name="T9" fmla="*/ 8 h 17"/>
                <a:gd name="T10" fmla="*/ 14 w 28"/>
                <a:gd name="T11" fmla="*/ 17 h 17"/>
                <a:gd name="T12" fmla="*/ 15 w 28"/>
                <a:gd name="T13" fmla="*/ 17 h 17"/>
                <a:gd name="T14" fmla="*/ 28 w 28"/>
                <a:gd name="T15" fmla="*/ 12 h 17"/>
                <a:gd name="T16" fmla="*/ 24 w 28"/>
                <a:gd name="T1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17">
                  <a:moveTo>
                    <a:pt x="24" y="0"/>
                  </a:moveTo>
                  <a:cubicBezTo>
                    <a:pt x="20" y="2"/>
                    <a:pt x="17" y="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4"/>
                    <a:pt x="12" y="3"/>
                    <a:pt x="10" y="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6" y="12"/>
                    <a:pt x="12" y="17"/>
                    <a:pt x="14" y="17"/>
                  </a:cubicBezTo>
                  <a:cubicBezTo>
                    <a:pt x="14" y="17"/>
                    <a:pt x="14" y="17"/>
                    <a:pt x="15" y="17"/>
                  </a:cubicBezTo>
                  <a:cubicBezTo>
                    <a:pt x="17" y="17"/>
                    <a:pt x="23" y="14"/>
                    <a:pt x="28" y="12"/>
                  </a:cubicBezTo>
                  <a:cubicBezTo>
                    <a:pt x="24" y="9"/>
                    <a:pt x="24" y="3"/>
                    <a:pt x="24" y="0"/>
                  </a:cubicBezTo>
                </a:path>
              </a:pathLst>
            </a:custGeom>
            <a:solidFill>
              <a:srgbClr val="FFD7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12" name="îṥ1idè"/>
            <p:cNvSpPr/>
            <p:nvPr/>
          </p:nvSpPr>
          <p:spPr bwMode="auto">
            <a:xfrm>
              <a:off x="4414881" y="3935583"/>
              <a:ext cx="60844" cy="31744"/>
            </a:xfrm>
            <a:custGeom>
              <a:avLst/>
              <a:gdLst>
                <a:gd name="T0" fmla="*/ 10 w 11"/>
                <a:gd name="T1" fmla="*/ 0 h 6"/>
                <a:gd name="T2" fmla="*/ 0 w 11"/>
                <a:gd name="T3" fmla="*/ 6 h 6"/>
                <a:gd name="T4" fmla="*/ 1 w 11"/>
                <a:gd name="T5" fmla="*/ 6 h 6"/>
                <a:gd name="T6" fmla="*/ 11 w 11"/>
                <a:gd name="T7" fmla="*/ 0 h 6"/>
                <a:gd name="T8" fmla="*/ 10 w 1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6">
                  <a:moveTo>
                    <a:pt x="1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0" y="0"/>
                  </a:cubicBezTo>
                </a:path>
              </a:pathLst>
            </a:custGeom>
            <a:solidFill>
              <a:srgbClr val="FFD7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13" name="ïsļíḋé"/>
            <p:cNvSpPr/>
            <p:nvPr/>
          </p:nvSpPr>
          <p:spPr bwMode="auto">
            <a:xfrm>
              <a:off x="4414881" y="3930293"/>
              <a:ext cx="55553" cy="37035"/>
            </a:xfrm>
            <a:custGeom>
              <a:avLst/>
              <a:gdLst>
                <a:gd name="T0" fmla="*/ 9 w 10"/>
                <a:gd name="T1" fmla="*/ 0 h 7"/>
                <a:gd name="T2" fmla="*/ 0 w 10"/>
                <a:gd name="T3" fmla="*/ 6 h 7"/>
                <a:gd name="T4" fmla="*/ 0 w 10"/>
                <a:gd name="T5" fmla="*/ 7 h 7"/>
                <a:gd name="T6" fmla="*/ 10 w 10"/>
                <a:gd name="T7" fmla="*/ 1 h 7"/>
                <a:gd name="T8" fmla="*/ 9 w 10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7">
                  <a:moveTo>
                    <a:pt x="9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7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9" y="0"/>
                  </a:cubicBezTo>
                </a:path>
              </a:pathLst>
            </a:custGeom>
            <a:solidFill>
              <a:srgbClr val="FFD7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14" name="işļíḋé"/>
            <p:cNvSpPr/>
            <p:nvPr/>
          </p:nvSpPr>
          <p:spPr bwMode="auto">
            <a:xfrm>
              <a:off x="4399009" y="3917065"/>
              <a:ext cx="66135" cy="44972"/>
            </a:xfrm>
            <a:custGeom>
              <a:avLst/>
              <a:gdLst>
                <a:gd name="T0" fmla="*/ 7 w 12"/>
                <a:gd name="T1" fmla="*/ 0 h 8"/>
                <a:gd name="T2" fmla="*/ 0 w 12"/>
                <a:gd name="T3" fmla="*/ 6 h 8"/>
                <a:gd name="T4" fmla="*/ 3 w 12"/>
                <a:gd name="T5" fmla="*/ 8 h 8"/>
                <a:gd name="T6" fmla="*/ 12 w 12"/>
                <a:gd name="T7" fmla="*/ 2 h 8"/>
                <a:gd name="T8" fmla="*/ 7 w 12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8">
                  <a:moveTo>
                    <a:pt x="7" y="0"/>
                  </a:moveTo>
                  <a:cubicBezTo>
                    <a:pt x="5" y="2"/>
                    <a:pt x="3" y="4"/>
                    <a:pt x="0" y="6"/>
                  </a:cubicBezTo>
                  <a:cubicBezTo>
                    <a:pt x="1" y="7"/>
                    <a:pt x="2" y="7"/>
                    <a:pt x="3" y="8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9" y="1"/>
                    <a:pt x="7" y="0"/>
                  </a:cubicBezTo>
                </a:path>
              </a:pathLst>
            </a:custGeom>
            <a:solidFill>
              <a:srgbClr val="FFD7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15" name="ïšļîde"/>
            <p:cNvSpPr/>
            <p:nvPr/>
          </p:nvSpPr>
          <p:spPr bwMode="auto">
            <a:xfrm>
              <a:off x="4285260" y="3829770"/>
              <a:ext cx="153430" cy="121686"/>
            </a:xfrm>
            <a:custGeom>
              <a:avLst/>
              <a:gdLst>
                <a:gd name="T0" fmla="*/ 5 w 28"/>
                <a:gd name="T1" fmla="*/ 0 h 22"/>
                <a:gd name="T2" fmla="*/ 0 w 28"/>
                <a:gd name="T3" fmla="*/ 9 h 22"/>
                <a:gd name="T4" fmla="*/ 5 w 28"/>
                <a:gd name="T5" fmla="*/ 14 h 22"/>
                <a:gd name="T6" fmla="*/ 12 w 28"/>
                <a:gd name="T7" fmla="*/ 16 h 22"/>
                <a:gd name="T8" fmla="*/ 17 w 28"/>
                <a:gd name="T9" fmla="*/ 19 h 22"/>
                <a:gd name="T10" fmla="*/ 21 w 28"/>
                <a:gd name="T11" fmla="*/ 22 h 22"/>
                <a:gd name="T12" fmla="*/ 28 w 28"/>
                <a:gd name="T13" fmla="*/ 16 h 22"/>
                <a:gd name="T14" fmla="*/ 19 w 28"/>
                <a:gd name="T15" fmla="*/ 11 h 22"/>
                <a:gd name="T16" fmla="*/ 15 w 28"/>
                <a:gd name="T17" fmla="*/ 8 h 22"/>
                <a:gd name="T18" fmla="*/ 13 w 28"/>
                <a:gd name="T19" fmla="*/ 3 h 22"/>
                <a:gd name="T20" fmla="*/ 12 w 28"/>
                <a:gd name="T21" fmla="*/ 2 h 22"/>
                <a:gd name="T22" fmla="*/ 11 w 28"/>
                <a:gd name="T23" fmla="*/ 3 h 22"/>
                <a:gd name="T24" fmla="*/ 6 w 28"/>
                <a:gd name="T25" fmla="*/ 0 h 22"/>
                <a:gd name="T26" fmla="*/ 5 w 28"/>
                <a:gd name="T2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" h="22">
                  <a:moveTo>
                    <a:pt x="5" y="0"/>
                  </a:moveTo>
                  <a:cubicBezTo>
                    <a:pt x="2" y="0"/>
                    <a:pt x="0" y="7"/>
                    <a:pt x="0" y="9"/>
                  </a:cubicBezTo>
                  <a:cubicBezTo>
                    <a:pt x="0" y="10"/>
                    <a:pt x="4" y="13"/>
                    <a:pt x="5" y="14"/>
                  </a:cubicBezTo>
                  <a:cubicBezTo>
                    <a:pt x="7" y="16"/>
                    <a:pt x="11" y="15"/>
                    <a:pt x="12" y="16"/>
                  </a:cubicBezTo>
                  <a:cubicBezTo>
                    <a:pt x="13" y="17"/>
                    <a:pt x="17" y="19"/>
                    <a:pt x="17" y="19"/>
                  </a:cubicBezTo>
                  <a:cubicBezTo>
                    <a:pt x="17" y="19"/>
                    <a:pt x="19" y="20"/>
                    <a:pt x="21" y="22"/>
                  </a:cubicBezTo>
                  <a:cubicBezTo>
                    <a:pt x="24" y="20"/>
                    <a:pt x="26" y="18"/>
                    <a:pt x="28" y="16"/>
                  </a:cubicBezTo>
                  <a:cubicBezTo>
                    <a:pt x="23" y="14"/>
                    <a:pt x="19" y="11"/>
                    <a:pt x="19" y="11"/>
                  </a:cubicBezTo>
                  <a:cubicBezTo>
                    <a:pt x="19" y="11"/>
                    <a:pt x="17" y="10"/>
                    <a:pt x="15" y="8"/>
                  </a:cubicBezTo>
                  <a:cubicBezTo>
                    <a:pt x="14" y="5"/>
                    <a:pt x="14" y="4"/>
                    <a:pt x="13" y="3"/>
                  </a:cubicBezTo>
                  <a:cubicBezTo>
                    <a:pt x="13" y="2"/>
                    <a:pt x="12" y="2"/>
                    <a:pt x="12" y="2"/>
                  </a:cubicBezTo>
                  <a:cubicBezTo>
                    <a:pt x="11" y="2"/>
                    <a:pt x="11" y="2"/>
                    <a:pt x="11" y="3"/>
                  </a:cubicBezTo>
                  <a:cubicBezTo>
                    <a:pt x="10" y="2"/>
                    <a:pt x="9" y="1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</a:path>
              </a:pathLst>
            </a:custGeom>
            <a:solidFill>
              <a:srgbClr val="FFD7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16" name="iSľiḑé"/>
            <p:cNvSpPr/>
            <p:nvPr/>
          </p:nvSpPr>
          <p:spPr bwMode="auto">
            <a:xfrm>
              <a:off x="4708515" y="3768926"/>
              <a:ext cx="108460" cy="55553"/>
            </a:xfrm>
            <a:custGeom>
              <a:avLst/>
              <a:gdLst>
                <a:gd name="T0" fmla="*/ 1 w 20"/>
                <a:gd name="T1" fmla="*/ 5 h 10"/>
                <a:gd name="T2" fmla="*/ 1 w 20"/>
                <a:gd name="T3" fmla="*/ 5 h 10"/>
                <a:gd name="T4" fmla="*/ 0 w 20"/>
                <a:gd name="T5" fmla="*/ 6 h 10"/>
                <a:gd name="T6" fmla="*/ 0 w 20"/>
                <a:gd name="T7" fmla="*/ 6 h 10"/>
                <a:gd name="T8" fmla="*/ 9 w 20"/>
                <a:gd name="T9" fmla="*/ 10 h 10"/>
                <a:gd name="T10" fmla="*/ 12 w 20"/>
                <a:gd name="T11" fmla="*/ 9 h 10"/>
                <a:gd name="T12" fmla="*/ 3 w 20"/>
                <a:gd name="T13" fmla="*/ 5 h 10"/>
                <a:gd name="T14" fmla="*/ 1 w 20"/>
                <a:gd name="T15" fmla="*/ 5 h 10"/>
                <a:gd name="T16" fmla="*/ 18 w 20"/>
                <a:gd name="T17" fmla="*/ 0 h 10"/>
                <a:gd name="T18" fmla="*/ 18 w 20"/>
                <a:gd name="T19" fmla="*/ 0 h 10"/>
                <a:gd name="T20" fmla="*/ 16 w 20"/>
                <a:gd name="T21" fmla="*/ 3 h 10"/>
                <a:gd name="T22" fmla="*/ 19 w 20"/>
                <a:gd name="T23" fmla="*/ 5 h 10"/>
                <a:gd name="T24" fmla="*/ 18 w 20"/>
                <a:gd name="T25" fmla="*/ 0 h 10"/>
                <a:gd name="T26" fmla="*/ 18 w 20"/>
                <a:gd name="T2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10"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4" y="10"/>
                    <a:pt x="9" y="10"/>
                  </a:cubicBezTo>
                  <a:cubicBezTo>
                    <a:pt x="10" y="10"/>
                    <a:pt x="11" y="10"/>
                    <a:pt x="12" y="9"/>
                  </a:cubicBezTo>
                  <a:cubicBezTo>
                    <a:pt x="9" y="8"/>
                    <a:pt x="5" y="7"/>
                    <a:pt x="3" y="5"/>
                  </a:cubicBezTo>
                  <a:cubicBezTo>
                    <a:pt x="2" y="5"/>
                    <a:pt x="2" y="5"/>
                    <a:pt x="1" y="5"/>
                  </a:cubicBezTo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1"/>
                    <a:pt x="18" y="2"/>
                    <a:pt x="16" y="3"/>
                  </a:cubicBezTo>
                  <a:cubicBezTo>
                    <a:pt x="17" y="4"/>
                    <a:pt x="18" y="4"/>
                    <a:pt x="19" y="5"/>
                  </a:cubicBezTo>
                  <a:cubicBezTo>
                    <a:pt x="20" y="3"/>
                    <a:pt x="19" y="1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</a:path>
              </a:pathLst>
            </a:custGeom>
            <a:solidFill>
              <a:srgbClr val="FF9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17" name="işļîḑé"/>
            <p:cNvSpPr/>
            <p:nvPr/>
          </p:nvSpPr>
          <p:spPr bwMode="auto">
            <a:xfrm>
              <a:off x="4724387" y="3787444"/>
              <a:ext cx="87297" cy="31744"/>
            </a:xfrm>
            <a:custGeom>
              <a:avLst/>
              <a:gdLst>
                <a:gd name="T0" fmla="*/ 13 w 16"/>
                <a:gd name="T1" fmla="*/ 0 h 6"/>
                <a:gd name="T2" fmla="*/ 11 w 16"/>
                <a:gd name="T3" fmla="*/ 1 h 6"/>
                <a:gd name="T4" fmla="*/ 3 w 16"/>
                <a:gd name="T5" fmla="*/ 3 h 6"/>
                <a:gd name="T6" fmla="*/ 0 w 16"/>
                <a:gd name="T7" fmla="*/ 2 h 6"/>
                <a:gd name="T8" fmla="*/ 9 w 16"/>
                <a:gd name="T9" fmla="*/ 6 h 6"/>
                <a:gd name="T10" fmla="*/ 13 w 16"/>
                <a:gd name="T11" fmla="*/ 5 h 6"/>
                <a:gd name="T12" fmla="*/ 16 w 16"/>
                <a:gd name="T13" fmla="*/ 2 h 6"/>
                <a:gd name="T14" fmla="*/ 13 w 16"/>
                <a:gd name="T1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6">
                  <a:moveTo>
                    <a:pt x="13" y="0"/>
                  </a:moveTo>
                  <a:cubicBezTo>
                    <a:pt x="13" y="0"/>
                    <a:pt x="12" y="1"/>
                    <a:pt x="11" y="1"/>
                  </a:cubicBezTo>
                  <a:cubicBezTo>
                    <a:pt x="8" y="2"/>
                    <a:pt x="6" y="3"/>
                    <a:pt x="3" y="3"/>
                  </a:cubicBezTo>
                  <a:cubicBezTo>
                    <a:pt x="2" y="3"/>
                    <a:pt x="1" y="3"/>
                    <a:pt x="0" y="2"/>
                  </a:cubicBezTo>
                  <a:cubicBezTo>
                    <a:pt x="2" y="4"/>
                    <a:pt x="6" y="5"/>
                    <a:pt x="9" y="6"/>
                  </a:cubicBezTo>
                  <a:cubicBezTo>
                    <a:pt x="10" y="6"/>
                    <a:pt x="11" y="6"/>
                    <a:pt x="13" y="5"/>
                  </a:cubicBezTo>
                  <a:cubicBezTo>
                    <a:pt x="15" y="4"/>
                    <a:pt x="16" y="3"/>
                    <a:pt x="16" y="2"/>
                  </a:cubicBezTo>
                  <a:cubicBezTo>
                    <a:pt x="15" y="1"/>
                    <a:pt x="14" y="1"/>
                    <a:pt x="13" y="0"/>
                  </a:cubicBezTo>
                </a:path>
              </a:pathLst>
            </a:custGeom>
            <a:solidFill>
              <a:srgbClr val="FF9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18" name="ïṥlidê"/>
            <p:cNvSpPr/>
            <p:nvPr/>
          </p:nvSpPr>
          <p:spPr bwMode="auto">
            <a:xfrm>
              <a:off x="4607992" y="3467356"/>
              <a:ext cx="243372" cy="153430"/>
            </a:xfrm>
            <a:custGeom>
              <a:avLst/>
              <a:gdLst>
                <a:gd name="T0" fmla="*/ 40 w 44"/>
                <a:gd name="T1" fmla="*/ 17 h 28"/>
                <a:gd name="T2" fmla="*/ 40 w 44"/>
                <a:gd name="T3" fmla="*/ 26 h 28"/>
                <a:gd name="T4" fmla="*/ 43 w 44"/>
                <a:gd name="T5" fmla="*/ 28 h 28"/>
                <a:gd name="T6" fmla="*/ 42 w 44"/>
                <a:gd name="T7" fmla="*/ 18 h 28"/>
                <a:gd name="T8" fmla="*/ 40 w 44"/>
                <a:gd name="T9" fmla="*/ 17 h 28"/>
                <a:gd name="T10" fmla="*/ 14 w 44"/>
                <a:gd name="T11" fmla="*/ 0 h 28"/>
                <a:gd name="T12" fmla="*/ 0 w 44"/>
                <a:gd name="T13" fmla="*/ 10 h 28"/>
                <a:gd name="T14" fmla="*/ 4 w 44"/>
                <a:gd name="T15" fmla="*/ 9 h 28"/>
                <a:gd name="T16" fmla="*/ 16 w 44"/>
                <a:gd name="T17" fmla="*/ 12 h 28"/>
                <a:gd name="T18" fmla="*/ 33 w 44"/>
                <a:gd name="T19" fmla="*/ 22 h 28"/>
                <a:gd name="T20" fmla="*/ 33 w 44"/>
                <a:gd name="T21" fmla="*/ 13 h 28"/>
                <a:gd name="T22" fmla="*/ 32 w 44"/>
                <a:gd name="T23" fmla="*/ 12 h 28"/>
                <a:gd name="T24" fmla="*/ 29 w 44"/>
                <a:gd name="T25" fmla="*/ 9 h 28"/>
                <a:gd name="T26" fmla="*/ 14 w 44"/>
                <a:gd name="T2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" h="28">
                  <a:moveTo>
                    <a:pt x="40" y="17"/>
                  </a:moveTo>
                  <a:cubicBezTo>
                    <a:pt x="40" y="26"/>
                    <a:pt x="40" y="26"/>
                    <a:pt x="40" y="26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4" y="25"/>
                    <a:pt x="44" y="21"/>
                    <a:pt x="42" y="18"/>
                  </a:cubicBezTo>
                  <a:cubicBezTo>
                    <a:pt x="40" y="17"/>
                    <a:pt x="40" y="17"/>
                    <a:pt x="40" y="17"/>
                  </a:cubicBezTo>
                  <a:moveTo>
                    <a:pt x="14" y="0"/>
                  </a:moveTo>
                  <a:cubicBezTo>
                    <a:pt x="14" y="0"/>
                    <a:pt x="4" y="4"/>
                    <a:pt x="0" y="10"/>
                  </a:cubicBezTo>
                  <a:cubicBezTo>
                    <a:pt x="1" y="9"/>
                    <a:pt x="3" y="9"/>
                    <a:pt x="4" y="9"/>
                  </a:cubicBezTo>
                  <a:cubicBezTo>
                    <a:pt x="8" y="9"/>
                    <a:pt x="12" y="10"/>
                    <a:pt x="16" y="12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1" y="12"/>
                    <a:pt x="30" y="10"/>
                    <a:pt x="29" y="9"/>
                  </a:cubicBezTo>
                  <a:cubicBezTo>
                    <a:pt x="20" y="6"/>
                    <a:pt x="14" y="3"/>
                    <a:pt x="14" y="0"/>
                  </a:cubicBezTo>
                </a:path>
              </a:pathLst>
            </a:custGeom>
            <a:solidFill>
              <a:srgbClr val="6353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19" name="i$ľïḑê"/>
            <p:cNvSpPr/>
            <p:nvPr/>
          </p:nvSpPr>
          <p:spPr bwMode="auto">
            <a:xfrm>
              <a:off x="4790520" y="3538781"/>
              <a:ext cx="37035" cy="71425"/>
            </a:xfrm>
            <a:custGeom>
              <a:avLst/>
              <a:gdLst>
                <a:gd name="T0" fmla="*/ 0 w 14"/>
                <a:gd name="T1" fmla="*/ 0 h 27"/>
                <a:gd name="T2" fmla="*/ 0 w 14"/>
                <a:gd name="T3" fmla="*/ 19 h 27"/>
                <a:gd name="T4" fmla="*/ 14 w 14"/>
                <a:gd name="T5" fmla="*/ 27 h 27"/>
                <a:gd name="T6" fmla="*/ 14 w 14"/>
                <a:gd name="T7" fmla="*/ 8 h 27"/>
                <a:gd name="T8" fmla="*/ 0 w 14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7">
                  <a:moveTo>
                    <a:pt x="0" y="0"/>
                  </a:moveTo>
                  <a:lnTo>
                    <a:pt x="0" y="19"/>
                  </a:lnTo>
                  <a:lnTo>
                    <a:pt x="14" y="27"/>
                  </a:lnTo>
                  <a:lnTo>
                    <a:pt x="14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53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20" name="ïSḻiďe"/>
            <p:cNvSpPr/>
            <p:nvPr/>
          </p:nvSpPr>
          <p:spPr bwMode="auto">
            <a:xfrm>
              <a:off x="4790520" y="3538781"/>
              <a:ext cx="37035" cy="71425"/>
            </a:xfrm>
            <a:custGeom>
              <a:avLst/>
              <a:gdLst>
                <a:gd name="T0" fmla="*/ 0 w 14"/>
                <a:gd name="T1" fmla="*/ 0 h 27"/>
                <a:gd name="T2" fmla="*/ 0 w 14"/>
                <a:gd name="T3" fmla="*/ 19 h 27"/>
                <a:gd name="T4" fmla="*/ 14 w 14"/>
                <a:gd name="T5" fmla="*/ 27 h 27"/>
                <a:gd name="T6" fmla="*/ 14 w 14"/>
                <a:gd name="T7" fmla="*/ 8 h 27"/>
                <a:gd name="T8" fmla="*/ 0 w 14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7">
                  <a:moveTo>
                    <a:pt x="0" y="0"/>
                  </a:moveTo>
                  <a:lnTo>
                    <a:pt x="0" y="19"/>
                  </a:lnTo>
                  <a:lnTo>
                    <a:pt x="14" y="27"/>
                  </a:lnTo>
                  <a:lnTo>
                    <a:pt x="14" y="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21" name="ísľidê"/>
            <p:cNvSpPr/>
            <p:nvPr/>
          </p:nvSpPr>
          <p:spPr bwMode="auto">
            <a:xfrm>
              <a:off x="4766713" y="3517619"/>
              <a:ext cx="71425" cy="47616"/>
            </a:xfrm>
            <a:custGeom>
              <a:avLst/>
              <a:gdLst>
                <a:gd name="T0" fmla="*/ 0 w 13"/>
                <a:gd name="T1" fmla="*/ 0 h 9"/>
                <a:gd name="T2" fmla="*/ 3 w 13"/>
                <a:gd name="T3" fmla="*/ 3 h 9"/>
                <a:gd name="T4" fmla="*/ 4 w 13"/>
                <a:gd name="T5" fmla="*/ 4 h 9"/>
                <a:gd name="T6" fmla="*/ 11 w 13"/>
                <a:gd name="T7" fmla="*/ 8 h 9"/>
                <a:gd name="T8" fmla="*/ 13 w 13"/>
                <a:gd name="T9" fmla="*/ 9 h 9"/>
                <a:gd name="T10" fmla="*/ 7 w 13"/>
                <a:gd name="T11" fmla="*/ 3 h 9"/>
                <a:gd name="T12" fmla="*/ 0 w 13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9">
                  <a:moveTo>
                    <a:pt x="0" y="0"/>
                  </a:moveTo>
                  <a:cubicBezTo>
                    <a:pt x="1" y="1"/>
                    <a:pt x="2" y="3"/>
                    <a:pt x="3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2" y="7"/>
                    <a:pt x="10" y="5"/>
                    <a:pt x="7" y="3"/>
                  </a:cubicBezTo>
                  <a:cubicBezTo>
                    <a:pt x="4" y="2"/>
                    <a:pt x="2" y="1"/>
                    <a:pt x="0" y="0"/>
                  </a:cubicBezTo>
                </a:path>
              </a:pathLst>
            </a:custGeom>
            <a:solidFill>
              <a:srgbClr val="6353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22" name="iŝľïḍè"/>
            <p:cNvSpPr/>
            <p:nvPr/>
          </p:nvSpPr>
          <p:spPr bwMode="auto">
            <a:xfrm>
              <a:off x="4592120" y="3517619"/>
              <a:ext cx="251309" cy="240727"/>
            </a:xfrm>
            <a:custGeom>
              <a:avLst/>
              <a:gdLst>
                <a:gd name="T0" fmla="*/ 7 w 46"/>
                <a:gd name="T1" fmla="*/ 0 h 44"/>
                <a:gd name="T2" fmla="*/ 3 w 46"/>
                <a:gd name="T3" fmla="*/ 1 h 44"/>
                <a:gd name="T4" fmla="*/ 7 w 46"/>
                <a:gd name="T5" fmla="*/ 14 h 44"/>
                <a:gd name="T6" fmla="*/ 8 w 46"/>
                <a:gd name="T7" fmla="*/ 15 h 44"/>
                <a:gd name="T8" fmla="*/ 13 w 46"/>
                <a:gd name="T9" fmla="*/ 27 h 44"/>
                <a:gd name="T10" fmla="*/ 14 w 46"/>
                <a:gd name="T11" fmla="*/ 23 h 44"/>
                <a:gd name="T12" fmla="*/ 17 w 46"/>
                <a:gd name="T13" fmla="*/ 22 h 44"/>
                <a:gd name="T14" fmla="*/ 18 w 46"/>
                <a:gd name="T15" fmla="*/ 28 h 44"/>
                <a:gd name="T16" fmla="*/ 16 w 46"/>
                <a:gd name="T17" fmla="*/ 32 h 44"/>
                <a:gd name="T18" fmla="*/ 23 w 46"/>
                <a:gd name="T19" fmla="*/ 39 h 44"/>
                <a:gd name="T20" fmla="*/ 31 w 46"/>
                <a:gd name="T21" fmla="*/ 44 h 44"/>
                <a:gd name="T22" fmla="*/ 38 w 46"/>
                <a:gd name="T23" fmla="*/ 41 h 44"/>
                <a:gd name="T24" fmla="*/ 38 w 46"/>
                <a:gd name="T25" fmla="*/ 41 h 44"/>
                <a:gd name="T26" fmla="*/ 44 w 46"/>
                <a:gd name="T27" fmla="*/ 28 h 44"/>
                <a:gd name="T28" fmla="*/ 46 w 46"/>
                <a:gd name="T29" fmla="*/ 19 h 44"/>
                <a:gd name="T30" fmla="*/ 43 w 46"/>
                <a:gd name="T31" fmla="*/ 17 h 44"/>
                <a:gd name="T32" fmla="*/ 36 w 46"/>
                <a:gd name="T33" fmla="*/ 13 h 44"/>
                <a:gd name="T34" fmla="*/ 19 w 46"/>
                <a:gd name="T35" fmla="*/ 3 h 44"/>
                <a:gd name="T36" fmla="*/ 7 w 46"/>
                <a:gd name="T3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6" h="44">
                  <a:moveTo>
                    <a:pt x="7" y="0"/>
                  </a:moveTo>
                  <a:cubicBezTo>
                    <a:pt x="6" y="0"/>
                    <a:pt x="4" y="0"/>
                    <a:pt x="3" y="1"/>
                  </a:cubicBezTo>
                  <a:cubicBezTo>
                    <a:pt x="0" y="4"/>
                    <a:pt x="0" y="9"/>
                    <a:pt x="7" y="14"/>
                  </a:cubicBezTo>
                  <a:cubicBezTo>
                    <a:pt x="7" y="15"/>
                    <a:pt x="8" y="15"/>
                    <a:pt x="8" y="15"/>
                  </a:cubicBezTo>
                  <a:cubicBezTo>
                    <a:pt x="8" y="15"/>
                    <a:pt x="8" y="23"/>
                    <a:pt x="13" y="27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5" y="23"/>
                    <a:pt x="16" y="22"/>
                    <a:pt x="17" y="22"/>
                  </a:cubicBezTo>
                  <a:cubicBezTo>
                    <a:pt x="19" y="22"/>
                    <a:pt x="20" y="25"/>
                    <a:pt x="18" y="28"/>
                  </a:cubicBezTo>
                  <a:cubicBezTo>
                    <a:pt x="17" y="29"/>
                    <a:pt x="17" y="31"/>
                    <a:pt x="16" y="32"/>
                  </a:cubicBezTo>
                  <a:cubicBezTo>
                    <a:pt x="18" y="34"/>
                    <a:pt x="21" y="36"/>
                    <a:pt x="23" y="39"/>
                  </a:cubicBezTo>
                  <a:cubicBezTo>
                    <a:pt x="25" y="41"/>
                    <a:pt x="28" y="42"/>
                    <a:pt x="31" y="44"/>
                  </a:cubicBezTo>
                  <a:cubicBezTo>
                    <a:pt x="34" y="44"/>
                    <a:pt x="37" y="43"/>
                    <a:pt x="38" y="4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40" y="38"/>
                    <a:pt x="40" y="35"/>
                    <a:pt x="44" y="28"/>
                  </a:cubicBezTo>
                  <a:cubicBezTo>
                    <a:pt x="45" y="25"/>
                    <a:pt x="46" y="22"/>
                    <a:pt x="46" y="19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5" y="1"/>
                    <a:pt x="11" y="0"/>
                    <a:pt x="7" y="0"/>
                  </a:cubicBezTo>
                </a:path>
              </a:pathLst>
            </a:custGeom>
            <a:solidFill>
              <a:srgbClr val="6353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23" name="ïṥľïḍé"/>
            <p:cNvSpPr/>
            <p:nvPr/>
          </p:nvSpPr>
          <p:spPr bwMode="auto">
            <a:xfrm>
              <a:off x="4719097" y="3731891"/>
              <a:ext cx="42326" cy="26453"/>
            </a:xfrm>
            <a:custGeom>
              <a:avLst/>
              <a:gdLst>
                <a:gd name="T0" fmla="*/ 0 w 8"/>
                <a:gd name="T1" fmla="*/ 0 h 5"/>
                <a:gd name="T2" fmla="*/ 1 w 8"/>
                <a:gd name="T3" fmla="*/ 2 h 5"/>
                <a:gd name="T4" fmla="*/ 1 w 8"/>
                <a:gd name="T5" fmla="*/ 2 h 5"/>
                <a:gd name="T6" fmla="*/ 7 w 8"/>
                <a:gd name="T7" fmla="*/ 5 h 5"/>
                <a:gd name="T8" fmla="*/ 8 w 8"/>
                <a:gd name="T9" fmla="*/ 5 h 5"/>
                <a:gd name="T10" fmla="*/ 0 w 8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5">
                  <a:moveTo>
                    <a:pt x="0" y="0"/>
                  </a:moveTo>
                  <a:cubicBezTo>
                    <a:pt x="0" y="1"/>
                    <a:pt x="0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4"/>
                    <a:pt x="4" y="5"/>
                    <a:pt x="7" y="5"/>
                  </a:cubicBezTo>
                  <a:cubicBezTo>
                    <a:pt x="7" y="5"/>
                    <a:pt x="7" y="5"/>
                    <a:pt x="8" y="5"/>
                  </a:cubicBezTo>
                  <a:cubicBezTo>
                    <a:pt x="5" y="3"/>
                    <a:pt x="2" y="2"/>
                    <a:pt x="0" y="0"/>
                  </a:cubicBezTo>
                </a:path>
              </a:pathLst>
            </a:custGeom>
            <a:solidFill>
              <a:srgbClr val="6353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24" name="íŝḷïḍê"/>
            <p:cNvSpPr/>
            <p:nvPr/>
          </p:nvSpPr>
          <p:spPr bwMode="auto">
            <a:xfrm>
              <a:off x="4658253" y="3636658"/>
              <a:ext cx="42326" cy="60844"/>
            </a:xfrm>
            <a:custGeom>
              <a:avLst/>
              <a:gdLst>
                <a:gd name="T0" fmla="*/ 5 w 8"/>
                <a:gd name="T1" fmla="*/ 0 h 11"/>
                <a:gd name="T2" fmla="*/ 2 w 8"/>
                <a:gd name="T3" fmla="*/ 1 h 11"/>
                <a:gd name="T4" fmla="*/ 1 w 8"/>
                <a:gd name="T5" fmla="*/ 5 h 11"/>
                <a:gd name="T6" fmla="*/ 0 w 8"/>
                <a:gd name="T7" fmla="*/ 9 h 11"/>
                <a:gd name="T8" fmla="*/ 2 w 8"/>
                <a:gd name="T9" fmla="*/ 11 h 11"/>
                <a:gd name="T10" fmla="*/ 4 w 8"/>
                <a:gd name="T11" fmla="*/ 10 h 11"/>
                <a:gd name="T12" fmla="*/ 6 w 8"/>
                <a:gd name="T13" fmla="*/ 6 h 11"/>
                <a:gd name="T14" fmla="*/ 5 w 8"/>
                <a:gd name="T1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11">
                  <a:moveTo>
                    <a:pt x="5" y="0"/>
                  </a:moveTo>
                  <a:cubicBezTo>
                    <a:pt x="4" y="0"/>
                    <a:pt x="3" y="1"/>
                    <a:pt x="2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11"/>
                    <a:pt x="2" y="11"/>
                  </a:cubicBezTo>
                  <a:cubicBezTo>
                    <a:pt x="3" y="11"/>
                    <a:pt x="4" y="11"/>
                    <a:pt x="4" y="10"/>
                  </a:cubicBezTo>
                  <a:cubicBezTo>
                    <a:pt x="5" y="9"/>
                    <a:pt x="5" y="7"/>
                    <a:pt x="6" y="6"/>
                  </a:cubicBezTo>
                  <a:cubicBezTo>
                    <a:pt x="8" y="3"/>
                    <a:pt x="7" y="0"/>
                    <a:pt x="5" y="0"/>
                  </a:cubicBezTo>
                </a:path>
              </a:pathLst>
            </a:custGeom>
            <a:solidFill>
              <a:srgbClr val="FFD7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25" name="î$ļîdé"/>
            <p:cNvSpPr/>
            <p:nvPr/>
          </p:nvSpPr>
          <p:spPr bwMode="auto">
            <a:xfrm>
              <a:off x="4399009" y="4430262"/>
              <a:ext cx="87297" cy="71425"/>
            </a:xfrm>
            <a:custGeom>
              <a:avLst/>
              <a:gdLst>
                <a:gd name="T0" fmla="*/ 0 w 16"/>
                <a:gd name="T1" fmla="*/ 0 h 13"/>
                <a:gd name="T2" fmla="*/ 0 w 16"/>
                <a:gd name="T3" fmla="*/ 0 h 13"/>
                <a:gd name="T4" fmla="*/ 0 w 16"/>
                <a:gd name="T5" fmla="*/ 6 h 13"/>
                <a:gd name="T6" fmla="*/ 3 w 16"/>
                <a:gd name="T7" fmla="*/ 11 h 13"/>
                <a:gd name="T8" fmla="*/ 10 w 16"/>
                <a:gd name="T9" fmla="*/ 13 h 13"/>
                <a:gd name="T10" fmla="*/ 14 w 16"/>
                <a:gd name="T11" fmla="*/ 12 h 13"/>
                <a:gd name="T12" fmla="*/ 16 w 16"/>
                <a:gd name="T13" fmla="*/ 10 h 13"/>
                <a:gd name="T14" fmla="*/ 16 w 16"/>
                <a:gd name="T15" fmla="*/ 5 h 13"/>
                <a:gd name="T16" fmla="*/ 15 w 16"/>
                <a:gd name="T17" fmla="*/ 4 h 13"/>
                <a:gd name="T18" fmla="*/ 15 w 16"/>
                <a:gd name="T19" fmla="*/ 3 h 13"/>
                <a:gd name="T20" fmla="*/ 14 w 16"/>
                <a:gd name="T21" fmla="*/ 3 h 13"/>
                <a:gd name="T22" fmla="*/ 9 w 16"/>
                <a:gd name="T23" fmla="*/ 4 h 13"/>
                <a:gd name="T24" fmla="*/ 7 w 16"/>
                <a:gd name="T25" fmla="*/ 4 h 13"/>
                <a:gd name="T26" fmla="*/ 3 w 16"/>
                <a:gd name="T27" fmla="*/ 2 h 13"/>
                <a:gd name="T28" fmla="*/ 0 w 16"/>
                <a:gd name="T29" fmla="*/ 0 h 13"/>
                <a:gd name="T30" fmla="*/ 0 w 16"/>
                <a:gd name="T3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" h="1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1" y="10"/>
                    <a:pt x="3" y="11"/>
                  </a:cubicBezTo>
                  <a:cubicBezTo>
                    <a:pt x="5" y="12"/>
                    <a:pt x="8" y="13"/>
                    <a:pt x="10" y="13"/>
                  </a:cubicBezTo>
                  <a:cubicBezTo>
                    <a:pt x="12" y="13"/>
                    <a:pt x="13" y="12"/>
                    <a:pt x="14" y="12"/>
                  </a:cubicBezTo>
                  <a:cubicBezTo>
                    <a:pt x="15" y="12"/>
                    <a:pt x="16" y="11"/>
                    <a:pt x="16" y="10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4"/>
                    <a:pt x="16" y="4"/>
                    <a:pt x="15" y="4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3"/>
                    <a:pt x="14" y="3"/>
                  </a:cubicBezTo>
                  <a:cubicBezTo>
                    <a:pt x="13" y="3"/>
                    <a:pt x="12" y="4"/>
                    <a:pt x="9" y="4"/>
                  </a:cubicBezTo>
                  <a:cubicBezTo>
                    <a:pt x="9" y="4"/>
                    <a:pt x="8" y="4"/>
                    <a:pt x="7" y="4"/>
                  </a:cubicBezTo>
                  <a:cubicBezTo>
                    <a:pt x="5" y="4"/>
                    <a:pt x="4" y="3"/>
                    <a:pt x="3" y="2"/>
                  </a:cubicBezTo>
                  <a:cubicBezTo>
                    <a:pt x="2" y="1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4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26" name="ïş1îḍè"/>
            <p:cNvSpPr/>
            <p:nvPr/>
          </p:nvSpPr>
          <p:spPr bwMode="auto">
            <a:xfrm>
              <a:off x="4552439" y="3840351"/>
              <a:ext cx="187820" cy="156076"/>
            </a:xfrm>
            <a:custGeom>
              <a:avLst/>
              <a:gdLst>
                <a:gd name="T0" fmla="*/ 22 w 34"/>
                <a:gd name="T1" fmla="*/ 0 h 28"/>
                <a:gd name="T2" fmla="*/ 16 w 34"/>
                <a:gd name="T3" fmla="*/ 2 h 28"/>
                <a:gd name="T4" fmla="*/ 16 w 34"/>
                <a:gd name="T5" fmla="*/ 2 h 28"/>
                <a:gd name="T6" fmla="*/ 0 w 34"/>
                <a:gd name="T7" fmla="*/ 13 h 28"/>
                <a:gd name="T8" fmla="*/ 0 w 34"/>
                <a:gd name="T9" fmla="*/ 15 h 28"/>
                <a:gd name="T10" fmla="*/ 4 w 34"/>
                <a:gd name="T11" fmla="*/ 27 h 28"/>
                <a:gd name="T12" fmla="*/ 8 w 34"/>
                <a:gd name="T13" fmla="*/ 28 h 28"/>
                <a:gd name="T14" fmla="*/ 15 w 34"/>
                <a:gd name="T15" fmla="*/ 24 h 28"/>
                <a:gd name="T16" fmla="*/ 26 w 34"/>
                <a:gd name="T17" fmla="*/ 17 h 28"/>
                <a:gd name="T18" fmla="*/ 30 w 34"/>
                <a:gd name="T19" fmla="*/ 4 h 28"/>
                <a:gd name="T20" fmla="*/ 22 w 34"/>
                <a:gd name="T2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" h="28">
                  <a:moveTo>
                    <a:pt x="22" y="0"/>
                  </a:moveTo>
                  <a:cubicBezTo>
                    <a:pt x="20" y="0"/>
                    <a:pt x="18" y="0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2" y="5"/>
                    <a:pt x="0" y="13"/>
                    <a:pt x="0" y="13"/>
                  </a:cubicBezTo>
                  <a:cubicBezTo>
                    <a:pt x="0" y="13"/>
                    <a:pt x="0" y="14"/>
                    <a:pt x="0" y="15"/>
                  </a:cubicBezTo>
                  <a:cubicBezTo>
                    <a:pt x="0" y="18"/>
                    <a:pt x="0" y="24"/>
                    <a:pt x="4" y="27"/>
                  </a:cubicBezTo>
                  <a:cubicBezTo>
                    <a:pt x="5" y="27"/>
                    <a:pt x="6" y="28"/>
                    <a:pt x="8" y="28"/>
                  </a:cubicBezTo>
                  <a:cubicBezTo>
                    <a:pt x="8" y="28"/>
                    <a:pt x="12" y="26"/>
                    <a:pt x="15" y="24"/>
                  </a:cubicBezTo>
                  <a:cubicBezTo>
                    <a:pt x="20" y="21"/>
                    <a:pt x="25" y="19"/>
                    <a:pt x="26" y="17"/>
                  </a:cubicBezTo>
                  <a:cubicBezTo>
                    <a:pt x="30" y="15"/>
                    <a:pt x="34" y="10"/>
                    <a:pt x="30" y="4"/>
                  </a:cubicBezTo>
                  <a:cubicBezTo>
                    <a:pt x="28" y="1"/>
                    <a:pt x="25" y="0"/>
                    <a:pt x="22" y="0"/>
                  </a:cubicBezTo>
                </a:path>
              </a:pathLst>
            </a:custGeom>
            <a:solidFill>
              <a:srgbClr val="FF9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27" name="işļiďè"/>
            <p:cNvSpPr/>
            <p:nvPr/>
          </p:nvSpPr>
          <p:spPr bwMode="auto">
            <a:xfrm>
              <a:off x="4734969" y="3972618"/>
              <a:ext cx="50262" cy="87297"/>
            </a:xfrm>
            <a:custGeom>
              <a:avLst/>
              <a:gdLst>
                <a:gd name="T0" fmla="*/ 8 w 9"/>
                <a:gd name="T1" fmla="*/ 0 h 16"/>
                <a:gd name="T2" fmla="*/ 7 w 9"/>
                <a:gd name="T3" fmla="*/ 1 h 16"/>
                <a:gd name="T4" fmla="*/ 0 w 9"/>
                <a:gd name="T5" fmla="*/ 12 h 16"/>
                <a:gd name="T6" fmla="*/ 0 w 9"/>
                <a:gd name="T7" fmla="*/ 14 h 16"/>
                <a:gd name="T8" fmla="*/ 3 w 9"/>
                <a:gd name="T9" fmla="*/ 16 h 16"/>
                <a:gd name="T10" fmla="*/ 3 w 9"/>
                <a:gd name="T11" fmla="*/ 14 h 16"/>
                <a:gd name="T12" fmla="*/ 9 w 9"/>
                <a:gd name="T13" fmla="*/ 3 h 16"/>
                <a:gd name="T14" fmla="*/ 8 w 9"/>
                <a:gd name="T1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6">
                  <a:moveTo>
                    <a:pt x="8" y="0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3" y="3"/>
                    <a:pt x="0" y="7"/>
                    <a:pt x="0" y="12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0"/>
                    <a:pt x="5" y="6"/>
                    <a:pt x="9" y="3"/>
                  </a:cubicBezTo>
                  <a:cubicBezTo>
                    <a:pt x="8" y="2"/>
                    <a:pt x="8" y="1"/>
                    <a:pt x="8" y="0"/>
                  </a:cubicBezTo>
                </a:path>
              </a:pathLst>
            </a:custGeom>
            <a:solidFill>
              <a:srgbClr val="5C9A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28" name="í$ḷiďe"/>
            <p:cNvSpPr/>
            <p:nvPr/>
          </p:nvSpPr>
          <p:spPr bwMode="auto">
            <a:xfrm>
              <a:off x="4734969" y="4049332"/>
              <a:ext cx="31744" cy="166658"/>
            </a:xfrm>
            <a:custGeom>
              <a:avLst/>
              <a:gdLst>
                <a:gd name="T0" fmla="*/ 0 w 6"/>
                <a:gd name="T1" fmla="*/ 0 h 30"/>
                <a:gd name="T2" fmla="*/ 0 w 6"/>
                <a:gd name="T3" fmla="*/ 24 h 30"/>
                <a:gd name="T4" fmla="*/ 3 w 6"/>
                <a:gd name="T5" fmla="*/ 28 h 30"/>
                <a:gd name="T6" fmla="*/ 3 w 6"/>
                <a:gd name="T7" fmla="*/ 28 h 30"/>
                <a:gd name="T8" fmla="*/ 6 w 6"/>
                <a:gd name="T9" fmla="*/ 30 h 30"/>
                <a:gd name="T10" fmla="*/ 6 w 6"/>
                <a:gd name="T11" fmla="*/ 30 h 30"/>
                <a:gd name="T12" fmla="*/ 3 w 6"/>
                <a:gd name="T13" fmla="*/ 25 h 30"/>
                <a:gd name="T14" fmla="*/ 3 w 6"/>
                <a:gd name="T15" fmla="*/ 2 h 30"/>
                <a:gd name="T16" fmla="*/ 0 w 6"/>
                <a:gd name="T1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30">
                  <a:moveTo>
                    <a:pt x="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6"/>
                    <a:pt x="1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4" y="29"/>
                    <a:pt x="3" y="28"/>
                    <a:pt x="3" y="25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C9A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29" name="íSļiḓe"/>
            <p:cNvSpPr/>
            <p:nvPr/>
          </p:nvSpPr>
          <p:spPr bwMode="auto">
            <a:xfrm>
              <a:off x="4779939" y="3874740"/>
              <a:ext cx="214274" cy="113751"/>
            </a:xfrm>
            <a:custGeom>
              <a:avLst/>
              <a:gdLst>
                <a:gd name="T0" fmla="*/ 39 w 39"/>
                <a:gd name="T1" fmla="*/ 1 h 21"/>
                <a:gd name="T2" fmla="*/ 39 w 39"/>
                <a:gd name="T3" fmla="*/ 1 h 21"/>
                <a:gd name="T4" fmla="*/ 39 w 39"/>
                <a:gd name="T5" fmla="*/ 2 h 21"/>
                <a:gd name="T6" fmla="*/ 39 w 39"/>
                <a:gd name="T7" fmla="*/ 1 h 21"/>
                <a:gd name="T8" fmla="*/ 31 w 39"/>
                <a:gd name="T9" fmla="*/ 0 h 21"/>
                <a:gd name="T10" fmla="*/ 31 w 39"/>
                <a:gd name="T11" fmla="*/ 0 h 21"/>
                <a:gd name="T12" fmla="*/ 25 w 39"/>
                <a:gd name="T13" fmla="*/ 4 h 21"/>
                <a:gd name="T14" fmla="*/ 0 w 39"/>
                <a:gd name="T15" fmla="*/ 18 h 21"/>
                <a:gd name="T16" fmla="*/ 1 w 39"/>
                <a:gd name="T17" fmla="*/ 21 h 21"/>
                <a:gd name="T18" fmla="*/ 2 w 39"/>
                <a:gd name="T19" fmla="*/ 21 h 21"/>
                <a:gd name="T20" fmla="*/ 31 w 39"/>
                <a:gd name="T21" fmla="*/ 3 h 21"/>
                <a:gd name="T22" fmla="*/ 31 w 39"/>
                <a:gd name="T2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" h="21">
                  <a:moveTo>
                    <a:pt x="39" y="1"/>
                  </a:moveTo>
                  <a:cubicBezTo>
                    <a:pt x="39" y="1"/>
                    <a:pt x="39" y="1"/>
                    <a:pt x="39" y="1"/>
                  </a:cubicBezTo>
                  <a:cubicBezTo>
                    <a:pt x="39" y="1"/>
                    <a:pt x="39" y="2"/>
                    <a:pt x="39" y="2"/>
                  </a:cubicBezTo>
                  <a:cubicBezTo>
                    <a:pt x="39" y="1"/>
                    <a:pt x="39" y="1"/>
                    <a:pt x="39" y="1"/>
                  </a:cubicBezTo>
                  <a:moveTo>
                    <a:pt x="31" y="0"/>
                  </a:moveTo>
                  <a:cubicBezTo>
                    <a:pt x="31" y="0"/>
                    <a:pt x="31" y="0"/>
                    <a:pt x="31" y="0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9"/>
                    <a:pt x="0" y="20"/>
                    <a:pt x="1" y="21"/>
                  </a:cubicBezTo>
                  <a:cubicBezTo>
                    <a:pt x="1" y="21"/>
                    <a:pt x="1" y="21"/>
                    <a:pt x="2" y="21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1" y="0"/>
                    <a:pt x="31" y="0"/>
                    <a:pt x="31" y="0"/>
                  </a:cubicBezTo>
                </a:path>
              </a:pathLst>
            </a:custGeom>
            <a:solidFill>
              <a:srgbClr val="5C9A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30" name="íṩḷíḍê"/>
            <p:cNvSpPr/>
            <p:nvPr/>
          </p:nvSpPr>
          <p:spPr bwMode="auto">
            <a:xfrm>
              <a:off x="4949241" y="3869449"/>
              <a:ext cx="44972" cy="21163"/>
            </a:xfrm>
            <a:custGeom>
              <a:avLst/>
              <a:gdLst>
                <a:gd name="T0" fmla="*/ 3 w 8"/>
                <a:gd name="T1" fmla="*/ 0 h 4"/>
                <a:gd name="T2" fmla="*/ 0 w 8"/>
                <a:gd name="T3" fmla="*/ 1 h 4"/>
                <a:gd name="T4" fmla="*/ 0 w 8"/>
                <a:gd name="T5" fmla="*/ 4 h 4"/>
                <a:gd name="T6" fmla="*/ 3 w 8"/>
                <a:gd name="T7" fmla="*/ 3 h 4"/>
                <a:gd name="T8" fmla="*/ 6 w 8"/>
                <a:gd name="T9" fmla="*/ 2 h 4"/>
                <a:gd name="T10" fmla="*/ 8 w 8"/>
                <a:gd name="T11" fmla="*/ 2 h 4"/>
                <a:gd name="T12" fmla="*/ 8 w 8"/>
                <a:gd name="T13" fmla="*/ 2 h 4"/>
                <a:gd name="T14" fmla="*/ 6 w 8"/>
                <a:gd name="T15" fmla="*/ 1 h 4"/>
                <a:gd name="T16" fmla="*/ 6 w 8"/>
                <a:gd name="T17" fmla="*/ 1 h 4"/>
                <a:gd name="T18" fmla="*/ 3 w 8"/>
                <a:gd name="T1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4">
                  <a:moveTo>
                    <a:pt x="3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2"/>
                    <a:pt x="5" y="2"/>
                    <a:pt x="6" y="2"/>
                  </a:cubicBezTo>
                  <a:cubicBezTo>
                    <a:pt x="6" y="2"/>
                    <a:pt x="7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4" y="0"/>
                    <a:pt x="3" y="0"/>
                  </a:cubicBezTo>
                </a:path>
              </a:pathLst>
            </a:custGeom>
            <a:solidFill>
              <a:srgbClr val="5C9A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31" name="íṣļïḋè"/>
            <p:cNvSpPr/>
            <p:nvPr/>
          </p:nvSpPr>
          <p:spPr bwMode="auto">
            <a:xfrm>
              <a:off x="4999503" y="388532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C9A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32" name="íś1iḓè"/>
            <p:cNvSpPr/>
            <p:nvPr/>
          </p:nvSpPr>
          <p:spPr bwMode="auto">
            <a:xfrm>
              <a:off x="4994213" y="3880030"/>
              <a:ext cx="15872" cy="219565"/>
            </a:xfrm>
            <a:custGeom>
              <a:avLst/>
              <a:gdLst>
                <a:gd name="T0" fmla="*/ 0 w 3"/>
                <a:gd name="T1" fmla="*/ 0 h 40"/>
                <a:gd name="T2" fmla="*/ 0 w 3"/>
                <a:gd name="T3" fmla="*/ 40 h 40"/>
                <a:gd name="T4" fmla="*/ 3 w 3"/>
                <a:gd name="T5" fmla="*/ 31 h 40"/>
                <a:gd name="T6" fmla="*/ 3 w 3"/>
                <a:gd name="T7" fmla="*/ 5 h 40"/>
                <a:gd name="T8" fmla="*/ 1 w 3"/>
                <a:gd name="T9" fmla="*/ 1 h 40"/>
                <a:gd name="T10" fmla="*/ 1 w 3"/>
                <a:gd name="T11" fmla="*/ 1 h 40"/>
                <a:gd name="T12" fmla="*/ 0 w 3"/>
                <a:gd name="T13" fmla="*/ 1 h 40"/>
                <a:gd name="T14" fmla="*/ 0 w 3"/>
                <a:gd name="T1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0">
                  <a:moveTo>
                    <a:pt x="0" y="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2" y="37"/>
                    <a:pt x="3" y="34"/>
                    <a:pt x="3" y="31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2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89B7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33" name="i$ḷíḍe"/>
            <p:cNvSpPr/>
            <p:nvPr/>
          </p:nvSpPr>
          <p:spPr bwMode="auto">
            <a:xfrm>
              <a:off x="4750841" y="3988490"/>
              <a:ext cx="116395" cy="121686"/>
            </a:xfrm>
            <a:custGeom>
              <a:avLst/>
              <a:gdLst>
                <a:gd name="T0" fmla="*/ 6 w 21"/>
                <a:gd name="T1" fmla="*/ 0 h 22"/>
                <a:gd name="T2" fmla="*/ 0 w 21"/>
                <a:gd name="T3" fmla="*/ 11 h 22"/>
                <a:gd name="T4" fmla="*/ 0 w 21"/>
                <a:gd name="T5" fmla="*/ 13 h 22"/>
                <a:gd name="T6" fmla="*/ 16 w 21"/>
                <a:gd name="T7" fmla="*/ 22 h 22"/>
                <a:gd name="T8" fmla="*/ 21 w 21"/>
                <a:gd name="T9" fmla="*/ 15 h 22"/>
                <a:gd name="T10" fmla="*/ 15 w 21"/>
                <a:gd name="T11" fmla="*/ 11 h 22"/>
                <a:gd name="T12" fmla="*/ 6 w 21"/>
                <a:gd name="T1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6" y="0"/>
                  </a:moveTo>
                  <a:cubicBezTo>
                    <a:pt x="2" y="3"/>
                    <a:pt x="0" y="7"/>
                    <a:pt x="0" y="1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7" y="19"/>
                    <a:pt x="19" y="17"/>
                    <a:pt x="21" y="15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1" y="9"/>
                    <a:pt x="8" y="5"/>
                    <a:pt x="6" y="0"/>
                  </a:cubicBezTo>
                </a:path>
              </a:pathLst>
            </a:custGeom>
            <a:solidFill>
              <a:srgbClr val="89B7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34" name="iṩlîde"/>
            <p:cNvSpPr/>
            <p:nvPr/>
          </p:nvSpPr>
          <p:spPr bwMode="auto">
            <a:xfrm>
              <a:off x="4750841" y="4059914"/>
              <a:ext cx="87297" cy="161367"/>
            </a:xfrm>
            <a:custGeom>
              <a:avLst/>
              <a:gdLst>
                <a:gd name="T0" fmla="*/ 0 w 16"/>
                <a:gd name="T1" fmla="*/ 0 h 29"/>
                <a:gd name="T2" fmla="*/ 0 w 16"/>
                <a:gd name="T3" fmla="*/ 23 h 29"/>
                <a:gd name="T4" fmla="*/ 3 w 16"/>
                <a:gd name="T5" fmla="*/ 28 h 29"/>
                <a:gd name="T6" fmla="*/ 6 w 16"/>
                <a:gd name="T7" fmla="*/ 29 h 29"/>
                <a:gd name="T8" fmla="*/ 8 w 16"/>
                <a:gd name="T9" fmla="*/ 28 h 29"/>
                <a:gd name="T10" fmla="*/ 14 w 16"/>
                <a:gd name="T11" fmla="*/ 25 h 29"/>
                <a:gd name="T12" fmla="*/ 14 w 16"/>
                <a:gd name="T13" fmla="*/ 18 h 29"/>
                <a:gd name="T14" fmla="*/ 16 w 16"/>
                <a:gd name="T15" fmla="*/ 9 h 29"/>
                <a:gd name="T16" fmla="*/ 0 w 16"/>
                <a:gd name="T1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29">
                  <a:moveTo>
                    <a:pt x="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6"/>
                    <a:pt x="1" y="27"/>
                    <a:pt x="3" y="28"/>
                  </a:cubicBezTo>
                  <a:cubicBezTo>
                    <a:pt x="4" y="29"/>
                    <a:pt x="5" y="29"/>
                    <a:pt x="6" y="29"/>
                  </a:cubicBezTo>
                  <a:cubicBezTo>
                    <a:pt x="6" y="29"/>
                    <a:pt x="7" y="29"/>
                    <a:pt x="8" y="28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15"/>
                    <a:pt x="14" y="12"/>
                    <a:pt x="16" y="9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89B7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35" name="ïṥlïḋê"/>
            <p:cNvSpPr/>
            <p:nvPr/>
          </p:nvSpPr>
          <p:spPr bwMode="auto">
            <a:xfrm>
              <a:off x="4785229" y="3890612"/>
              <a:ext cx="164011" cy="182530"/>
            </a:xfrm>
            <a:custGeom>
              <a:avLst/>
              <a:gdLst>
                <a:gd name="T0" fmla="*/ 30 w 30"/>
                <a:gd name="T1" fmla="*/ 0 h 33"/>
                <a:gd name="T2" fmla="*/ 1 w 30"/>
                <a:gd name="T3" fmla="*/ 18 h 33"/>
                <a:gd name="T4" fmla="*/ 0 w 30"/>
                <a:gd name="T5" fmla="*/ 18 h 33"/>
                <a:gd name="T6" fmla="*/ 9 w 30"/>
                <a:gd name="T7" fmla="*/ 29 h 33"/>
                <a:gd name="T8" fmla="*/ 15 w 30"/>
                <a:gd name="T9" fmla="*/ 33 h 33"/>
                <a:gd name="T10" fmla="*/ 19 w 30"/>
                <a:gd name="T11" fmla="*/ 30 h 33"/>
                <a:gd name="T12" fmla="*/ 22 w 30"/>
                <a:gd name="T13" fmla="*/ 28 h 33"/>
                <a:gd name="T14" fmla="*/ 26 w 30"/>
                <a:gd name="T15" fmla="*/ 27 h 33"/>
                <a:gd name="T16" fmla="*/ 30 w 30"/>
                <a:gd name="T17" fmla="*/ 28 h 33"/>
                <a:gd name="T18" fmla="*/ 30 w 30"/>
                <a:gd name="T1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33">
                  <a:moveTo>
                    <a:pt x="30" y="0"/>
                  </a:moveTo>
                  <a:cubicBezTo>
                    <a:pt x="1" y="18"/>
                    <a:pt x="1" y="18"/>
                    <a:pt x="1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2" y="23"/>
                    <a:pt x="5" y="27"/>
                    <a:pt x="9" y="29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6" y="31"/>
                    <a:pt x="18" y="31"/>
                    <a:pt x="19" y="30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3" y="27"/>
                    <a:pt x="25" y="27"/>
                    <a:pt x="26" y="27"/>
                  </a:cubicBezTo>
                  <a:cubicBezTo>
                    <a:pt x="28" y="27"/>
                    <a:pt x="29" y="27"/>
                    <a:pt x="30" y="28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89B7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36" name="îṧļïḓè"/>
            <p:cNvSpPr/>
            <p:nvPr/>
          </p:nvSpPr>
          <p:spPr bwMode="auto">
            <a:xfrm>
              <a:off x="4949241" y="3880030"/>
              <a:ext cx="44972" cy="230146"/>
            </a:xfrm>
            <a:custGeom>
              <a:avLst/>
              <a:gdLst>
                <a:gd name="T0" fmla="*/ 6 w 8"/>
                <a:gd name="T1" fmla="*/ 0 h 42"/>
                <a:gd name="T2" fmla="*/ 3 w 8"/>
                <a:gd name="T3" fmla="*/ 1 h 42"/>
                <a:gd name="T4" fmla="*/ 0 w 8"/>
                <a:gd name="T5" fmla="*/ 2 h 42"/>
                <a:gd name="T6" fmla="*/ 0 w 8"/>
                <a:gd name="T7" fmla="*/ 30 h 42"/>
                <a:gd name="T8" fmla="*/ 1 w 8"/>
                <a:gd name="T9" fmla="*/ 30 h 42"/>
                <a:gd name="T10" fmla="*/ 5 w 8"/>
                <a:gd name="T11" fmla="*/ 38 h 42"/>
                <a:gd name="T12" fmla="*/ 5 w 8"/>
                <a:gd name="T13" fmla="*/ 42 h 42"/>
                <a:gd name="T14" fmla="*/ 8 w 8"/>
                <a:gd name="T15" fmla="*/ 40 h 42"/>
                <a:gd name="T16" fmla="*/ 8 w 8"/>
                <a:gd name="T17" fmla="*/ 0 h 42"/>
                <a:gd name="T18" fmla="*/ 6 w 8"/>
                <a:gd name="T1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42">
                  <a:moveTo>
                    <a:pt x="6" y="0"/>
                  </a:moveTo>
                  <a:cubicBezTo>
                    <a:pt x="5" y="0"/>
                    <a:pt x="4" y="0"/>
                    <a:pt x="3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1" y="30"/>
                    <a:pt x="1" y="30"/>
                  </a:cubicBezTo>
                  <a:cubicBezTo>
                    <a:pt x="3" y="32"/>
                    <a:pt x="5" y="35"/>
                    <a:pt x="5" y="38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6" y="41"/>
                    <a:pt x="7" y="41"/>
                    <a:pt x="8" y="4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6" y="0"/>
                    <a:pt x="6" y="0"/>
                  </a:cubicBezTo>
                </a:path>
              </a:pathLst>
            </a:custGeom>
            <a:solidFill>
              <a:srgbClr val="89B7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37" name="îṡ1íďé"/>
            <p:cNvSpPr/>
            <p:nvPr/>
          </p:nvSpPr>
          <p:spPr bwMode="auto">
            <a:xfrm>
              <a:off x="4856655" y="4083723"/>
              <a:ext cx="92588" cy="66134"/>
            </a:xfrm>
            <a:custGeom>
              <a:avLst/>
              <a:gdLst>
                <a:gd name="T0" fmla="*/ 6 w 17"/>
                <a:gd name="T1" fmla="*/ 0 h 12"/>
                <a:gd name="T2" fmla="*/ 0 w 17"/>
                <a:gd name="T3" fmla="*/ 7 h 12"/>
                <a:gd name="T4" fmla="*/ 10 w 17"/>
                <a:gd name="T5" fmla="*/ 12 h 12"/>
                <a:gd name="T6" fmla="*/ 17 w 17"/>
                <a:gd name="T7" fmla="*/ 8 h 12"/>
                <a:gd name="T8" fmla="*/ 17 w 17"/>
                <a:gd name="T9" fmla="*/ 6 h 12"/>
                <a:gd name="T10" fmla="*/ 6 w 17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2">
                  <a:moveTo>
                    <a:pt x="6" y="0"/>
                  </a:moveTo>
                  <a:cubicBezTo>
                    <a:pt x="3" y="2"/>
                    <a:pt x="1" y="4"/>
                    <a:pt x="0" y="7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rgbClr val="89B7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38" name="ïśľidè"/>
            <p:cNvSpPr/>
            <p:nvPr/>
          </p:nvSpPr>
          <p:spPr bwMode="auto">
            <a:xfrm>
              <a:off x="4851364" y="4120758"/>
              <a:ext cx="58198" cy="66134"/>
            </a:xfrm>
            <a:custGeom>
              <a:avLst/>
              <a:gdLst>
                <a:gd name="T0" fmla="*/ 1 w 11"/>
                <a:gd name="T1" fmla="*/ 0 h 12"/>
                <a:gd name="T2" fmla="*/ 0 w 11"/>
                <a:gd name="T3" fmla="*/ 7 h 12"/>
                <a:gd name="T4" fmla="*/ 0 w 11"/>
                <a:gd name="T5" fmla="*/ 12 h 12"/>
                <a:gd name="T6" fmla="*/ 8 w 11"/>
                <a:gd name="T7" fmla="*/ 7 h 12"/>
                <a:gd name="T8" fmla="*/ 11 w 11"/>
                <a:gd name="T9" fmla="*/ 5 h 12"/>
                <a:gd name="T10" fmla="*/ 1 w 11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12">
                  <a:moveTo>
                    <a:pt x="1" y="0"/>
                  </a:moveTo>
                  <a:cubicBezTo>
                    <a:pt x="0" y="2"/>
                    <a:pt x="0" y="5"/>
                    <a:pt x="0" y="7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89B7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39" name="îṧ1îḋê"/>
            <p:cNvSpPr/>
            <p:nvPr/>
          </p:nvSpPr>
          <p:spPr bwMode="auto">
            <a:xfrm>
              <a:off x="4888399" y="4059914"/>
              <a:ext cx="60844" cy="55553"/>
            </a:xfrm>
            <a:custGeom>
              <a:avLst/>
              <a:gdLst>
                <a:gd name="T0" fmla="*/ 7 w 11"/>
                <a:gd name="T1" fmla="*/ 0 h 10"/>
                <a:gd name="T2" fmla="*/ 5 w 11"/>
                <a:gd name="T3" fmla="*/ 0 h 10"/>
                <a:gd name="T4" fmla="*/ 2 w 11"/>
                <a:gd name="T5" fmla="*/ 2 h 10"/>
                <a:gd name="T6" fmla="*/ 0 w 11"/>
                <a:gd name="T7" fmla="*/ 4 h 10"/>
                <a:gd name="T8" fmla="*/ 11 w 11"/>
                <a:gd name="T9" fmla="*/ 10 h 10"/>
                <a:gd name="T10" fmla="*/ 11 w 11"/>
                <a:gd name="T11" fmla="*/ 2 h 10"/>
                <a:gd name="T12" fmla="*/ 10 w 11"/>
                <a:gd name="T13" fmla="*/ 0 h 10"/>
                <a:gd name="T14" fmla="*/ 7 w 11"/>
                <a:gd name="T1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10">
                  <a:moveTo>
                    <a:pt x="7" y="0"/>
                  </a:moveTo>
                  <a:cubicBezTo>
                    <a:pt x="6" y="0"/>
                    <a:pt x="6" y="0"/>
                    <a:pt x="5" y="0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3"/>
                    <a:pt x="0" y="3"/>
                    <a:pt x="0" y="4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1"/>
                    <a:pt x="10" y="1"/>
                    <a:pt x="10" y="0"/>
                  </a:cubicBezTo>
                  <a:cubicBezTo>
                    <a:pt x="9" y="0"/>
                    <a:pt x="8" y="0"/>
                    <a:pt x="7" y="0"/>
                  </a:cubicBezTo>
                </a:path>
              </a:pathLst>
            </a:custGeom>
            <a:solidFill>
              <a:srgbClr val="89B7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40" name="íşľîďé"/>
            <p:cNvSpPr/>
            <p:nvPr/>
          </p:nvSpPr>
          <p:spPr bwMode="auto">
            <a:xfrm>
              <a:off x="4949241" y="4073141"/>
              <a:ext cx="5291" cy="52907"/>
            </a:xfrm>
            <a:custGeom>
              <a:avLst/>
              <a:gdLst>
                <a:gd name="T0" fmla="*/ 0 w 1"/>
                <a:gd name="T1" fmla="*/ 0 h 10"/>
                <a:gd name="T2" fmla="*/ 0 w 1"/>
                <a:gd name="T3" fmla="*/ 8 h 10"/>
                <a:gd name="T4" fmla="*/ 0 w 1"/>
                <a:gd name="T5" fmla="*/ 10 h 10"/>
                <a:gd name="T6" fmla="*/ 1 w 1"/>
                <a:gd name="T7" fmla="*/ 9 h 10"/>
                <a:gd name="T8" fmla="*/ 1 w 1"/>
                <a:gd name="T9" fmla="*/ 3 h 10"/>
                <a:gd name="T10" fmla="*/ 0 w 1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0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1"/>
                    <a:pt x="0" y="0"/>
                  </a:cubicBezTo>
                </a:path>
              </a:pathLst>
            </a:custGeom>
            <a:solidFill>
              <a:srgbClr val="89B7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41" name="iṩ1iḑê"/>
            <p:cNvSpPr/>
            <p:nvPr/>
          </p:nvSpPr>
          <p:spPr bwMode="auto">
            <a:xfrm>
              <a:off x="4838136" y="4073141"/>
              <a:ext cx="50262" cy="47616"/>
            </a:xfrm>
            <a:custGeom>
              <a:avLst/>
              <a:gdLst>
                <a:gd name="T0" fmla="*/ 5 w 9"/>
                <a:gd name="T1" fmla="*/ 0 h 9"/>
                <a:gd name="T2" fmla="*/ 0 w 9"/>
                <a:gd name="T3" fmla="*/ 7 h 9"/>
                <a:gd name="T4" fmla="*/ 3 w 9"/>
                <a:gd name="T5" fmla="*/ 9 h 9"/>
                <a:gd name="T6" fmla="*/ 9 w 9"/>
                <a:gd name="T7" fmla="*/ 2 h 9"/>
                <a:gd name="T8" fmla="*/ 5 w 9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5" y="0"/>
                  </a:moveTo>
                  <a:cubicBezTo>
                    <a:pt x="3" y="2"/>
                    <a:pt x="1" y="4"/>
                    <a:pt x="0" y="7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6"/>
                    <a:pt x="6" y="4"/>
                    <a:pt x="9" y="2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ABCD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42" name="ïṡľíḓe"/>
            <p:cNvSpPr/>
            <p:nvPr/>
          </p:nvSpPr>
          <p:spPr bwMode="auto">
            <a:xfrm>
              <a:off x="4750841" y="4110176"/>
              <a:ext cx="105814" cy="341251"/>
            </a:xfrm>
            <a:custGeom>
              <a:avLst/>
              <a:gdLst>
                <a:gd name="T0" fmla="*/ 16 w 19"/>
                <a:gd name="T1" fmla="*/ 0 h 62"/>
                <a:gd name="T2" fmla="*/ 14 w 19"/>
                <a:gd name="T3" fmla="*/ 9 h 62"/>
                <a:gd name="T4" fmla="*/ 14 w 19"/>
                <a:gd name="T5" fmla="*/ 16 h 62"/>
                <a:gd name="T6" fmla="*/ 14 w 19"/>
                <a:gd name="T7" fmla="*/ 24 h 62"/>
                <a:gd name="T8" fmla="*/ 14 w 19"/>
                <a:gd name="T9" fmla="*/ 41 h 62"/>
                <a:gd name="T10" fmla="*/ 14 w 19"/>
                <a:gd name="T11" fmla="*/ 49 h 62"/>
                <a:gd name="T12" fmla="*/ 14 w 19"/>
                <a:gd name="T13" fmla="*/ 52 h 62"/>
                <a:gd name="T14" fmla="*/ 14 w 19"/>
                <a:gd name="T15" fmla="*/ 53 h 62"/>
                <a:gd name="T16" fmla="*/ 11 w 19"/>
                <a:gd name="T17" fmla="*/ 57 h 62"/>
                <a:gd name="T18" fmla="*/ 9 w 19"/>
                <a:gd name="T19" fmla="*/ 58 h 62"/>
                <a:gd name="T20" fmla="*/ 6 w 19"/>
                <a:gd name="T21" fmla="*/ 57 h 62"/>
                <a:gd name="T22" fmla="*/ 5 w 19"/>
                <a:gd name="T23" fmla="*/ 57 h 62"/>
                <a:gd name="T24" fmla="*/ 5 w 19"/>
                <a:gd name="T25" fmla="*/ 57 h 62"/>
                <a:gd name="T26" fmla="*/ 5 w 19"/>
                <a:gd name="T27" fmla="*/ 57 h 62"/>
                <a:gd name="T28" fmla="*/ 0 w 19"/>
                <a:gd name="T29" fmla="*/ 58 h 62"/>
                <a:gd name="T30" fmla="*/ 0 w 19"/>
                <a:gd name="T31" fmla="*/ 58 h 62"/>
                <a:gd name="T32" fmla="*/ 4 w 19"/>
                <a:gd name="T33" fmla="*/ 61 h 62"/>
                <a:gd name="T34" fmla="*/ 9 w 19"/>
                <a:gd name="T35" fmla="*/ 62 h 62"/>
                <a:gd name="T36" fmla="*/ 13 w 19"/>
                <a:gd name="T37" fmla="*/ 61 h 62"/>
                <a:gd name="T38" fmla="*/ 18 w 19"/>
                <a:gd name="T39" fmla="*/ 53 h 62"/>
                <a:gd name="T40" fmla="*/ 18 w 19"/>
                <a:gd name="T41" fmla="*/ 50 h 62"/>
                <a:gd name="T42" fmla="*/ 18 w 19"/>
                <a:gd name="T43" fmla="*/ 47 h 62"/>
                <a:gd name="T44" fmla="*/ 18 w 19"/>
                <a:gd name="T45" fmla="*/ 39 h 62"/>
                <a:gd name="T46" fmla="*/ 18 w 19"/>
                <a:gd name="T47" fmla="*/ 23 h 62"/>
                <a:gd name="T48" fmla="*/ 18 w 19"/>
                <a:gd name="T49" fmla="*/ 14 h 62"/>
                <a:gd name="T50" fmla="*/ 18 w 19"/>
                <a:gd name="T51" fmla="*/ 9 h 62"/>
                <a:gd name="T52" fmla="*/ 19 w 19"/>
                <a:gd name="T53" fmla="*/ 2 h 62"/>
                <a:gd name="T54" fmla="*/ 16 w 19"/>
                <a:gd name="T5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9" h="62">
                  <a:moveTo>
                    <a:pt x="16" y="0"/>
                  </a:moveTo>
                  <a:cubicBezTo>
                    <a:pt x="14" y="3"/>
                    <a:pt x="14" y="6"/>
                    <a:pt x="14" y="9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5"/>
                    <a:pt x="13" y="56"/>
                    <a:pt x="11" y="57"/>
                  </a:cubicBezTo>
                  <a:cubicBezTo>
                    <a:pt x="10" y="58"/>
                    <a:pt x="9" y="58"/>
                    <a:pt x="9" y="58"/>
                  </a:cubicBezTo>
                  <a:cubicBezTo>
                    <a:pt x="8" y="58"/>
                    <a:pt x="7" y="58"/>
                    <a:pt x="6" y="57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4" y="58"/>
                    <a:pt x="2" y="58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4" y="61"/>
                    <a:pt x="4" y="61"/>
                    <a:pt x="4" y="61"/>
                  </a:cubicBezTo>
                  <a:cubicBezTo>
                    <a:pt x="5" y="61"/>
                    <a:pt x="7" y="62"/>
                    <a:pt x="9" y="62"/>
                  </a:cubicBezTo>
                  <a:cubicBezTo>
                    <a:pt x="10" y="62"/>
                    <a:pt x="12" y="61"/>
                    <a:pt x="13" y="61"/>
                  </a:cubicBezTo>
                  <a:cubicBezTo>
                    <a:pt x="16" y="59"/>
                    <a:pt x="18" y="56"/>
                    <a:pt x="18" y="53"/>
                  </a:cubicBezTo>
                  <a:cubicBezTo>
                    <a:pt x="18" y="50"/>
                    <a:pt x="18" y="50"/>
                    <a:pt x="18" y="50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7"/>
                    <a:pt x="18" y="4"/>
                    <a:pt x="19" y="2"/>
                  </a:cubicBez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solidFill>
              <a:srgbClr val="ABCD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43" name="išļîḑê"/>
            <p:cNvSpPr/>
            <p:nvPr/>
          </p:nvSpPr>
          <p:spPr bwMode="auto">
            <a:xfrm>
              <a:off x="4867236" y="4038751"/>
              <a:ext cx="82007" cy="44972"/>
            </a:xfrm>
            <a:custGeom>
              <a:avLst/>
              <a:gdLst>
                <a:gd name="T0" fmla="*/ 11 w 15"/>
                <a:gd name="T1" fmla="*/ 0 h 8"/>
                <a:gd name="T2" fmla="*/ 7 w 15"/>
                <a:gd name="T3" fmla="*/ 1 h 8"/>
                <a:gd name="T4" fmla="*/ 4 w 15"/>
                <a:gd name="T5" fmla="*/ 3 h 8"/>
                <a:gd name="T6" fmla="*/ 0 w 15"/>
                <a:gd name="T7" fmla="*/ 6 h 8"/>
                <a:gd name="T8" fmla="*/ 4 w 15"/>
                <a:gd name="T9" fmla="*/ 8 h 8"/>
                <a:gd name="T10" fmla="*/ 6 w 15"/>
                <a:gd name="T11" fmla="*/ 6 h 8"/>
                <a:gd name="T12" fmla="*/ 9 w 15"/>
                <a:gd name="T13" fmla="*/ 4 h 8"/>
                <a:gd name="T14" fmla="*/ 11 w 15"/>
                <a:gd name="T15" fmla="*/ 4 h 8"/>
                <a:gd name="T16" fmla="*/ 14 w 15"/>
                <a:gd name="T17" fmla="*/ 4 h 8"/>
                <a:gd name="T18" fmla="*/ 15 w 15"/>
                <a:gd name="T19" fmla="*/ 6 h 8"/>
                <a:gd name="T20" fmla="*/ 15 w 15"/>
                <a:gd name="T21" fmla="*/ 1 h 8"/>
                <a:gd name="T22" fmla="*/ 11 w 15"/>
                <a:gd name="T2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" h="8">
                  <a:moveTo>
                    <a:pt x="11" y="0"/>
                  </a:moveTo>
                  <a:cubicBezTo>
                    <a:pt x="10" y="0"/>
                    <a:pt x="8" y="0"/>
                    <a:pt x="7" y="1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4"/>
                    <a:pt x="1" y="4"/>
                    <a:pt x="0" y="6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7"/>
                    <a:pt x="5" y="7"/>
                    <a:pt x="6" y="6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0" y="4"/>
                    <a:pt x="10" y="4"/>
                    <a:pt x="11" y="4"/>
                  </a:cubicBezTo>
                  <a:cubicBezTo>
                    <a:pt x="12" y="4"/>
                    <a:pt x="13" y="4"/>
                    <a:pt x="14" y="4"/>
                  </a:cubicBezTo>
                  <a:cubicBezTo>
                    <a:pt x="14" y="5"/>
                    <a:pt x="15" y="5"/>
                    <a:pt x="15" y="6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0"/>
                    <a:pt x="13" y="0"/>
                    <a:pt x="11" y="0"/>
                  </a:cubicBezTo>
                </a:path>
              </a:pathLst>
            </a:custGeom>
            <a:solidFill>
              <a:srgbClr val="ABCD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44" name="îṧľïḋé"/>
            <p:cNvSpPr/>
            <p:nvPr/>
          </p:nvSpPr>
          <p:spPr bwMode="auto">
            <a:xfrm>
              <a:off x="4888399" y="4247734"/>
              <a:ext cx="87297" cy="126977"/>
            </a:xfrm>
            <a:custGeom>
              <a:avLst/>
              <a:gdLst>
                <a:gd name="T0" fmla="*/ 12 w 16"/>
                <a:gd name="T1" fmla="*/ 0 h 23"/>
                <a:gd name="T2" fmla="*/ 12 w 16"/>
                <a:gd name="T3" fmla="*/ 14 h 23"/>
                <a:gd name="T4" fmla="*/ 10 w 16"/>
                <a:gd name="T5" fmla="*/ 19 h 23"/>
                <a:gd name="T6" fmla="*/ 7 w 16"/>
                <a:gd name="T7" fmla="*/ 19 h 23"/>
                <a:gd name="T8" fmla="*/ 7 w 16"/>
                <a:gd name="T9" fmla="*/ 19 h 23"/>
                <a:gd name="T10" fmla="*/ 4 w 16"/>
                <a:gd name="T11" fmla="*/ 19 h 23"/>
                <a:gd name="T12" fmla="*/ 4 w 16"/>
                <a:gd name="T13" fmla="*/ 18 h 23"/>
                <a:gd name="T14" fmla="*/ 4 w 16"/>
                <a:gd name="T15" fmla="*/ 18 h 23"/>
                <a:gd name="T16" fmla="*/ 0 w 16"/>
                <a:gd name="T17" fmla="*/ 21 h 23"/>
                <a:gd name="T18" fmla="*/ 0 w 16"/>
                <a:gd name="T19" fmla="*/ 21 h 23"/>
                <a:gd name="T20" fmla="*/ 2 w 16"/>
                <a:gd name="T21" fmla="*/ 22 h 23"/>
                <a:gd name="T22" fmla="*/ 3 w 16"/>
                <a:gd name="T23" fmla="*/ 22 h 23"/>
                <a:gd name="T24" fmla="*/ 7 w 16"/>
                <a:gd name="T25" fmla="*/ 23 h 23"/>
                <a:gd name="T26" fmla="*/ 7 w 16"/>
                <a:gd name="T27" fmla="*/ 23 h 23"/>
                <a:gd name="T28" fmla="*/ 12 w 16"/>
                <a:gd name="T29" fmla="*/ 22 h 23"/>
                <a:gd name="T30" fmla="*/ 16 w 16"/>
                <a:gd name="T31" fmla="*/ 14 h 23"/>
                <a:gd name="T32" fmla="*/ 16 w 16"/>
                <a:gd name="T33" fmla="*/ 1 h 23"/>
                <a:gd name="T34" fmla="*/ 15 w 16"/>
                <a:gd name="T35" fmla="*/ 1 h 23"/>
                <a:gd name="T36" fmla="*/ 15 w 16"/>
                <a:gd name="T37" fmla="*/ 1 h 23"/>
                <a:gd name="T38" fmla="*/ 12 w 16"/>
                <a:gd name="T3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" h="23">
                  <a:moveTo>
                    <a:pt x="12" y="0"/>
                  </a:moveTo>
                  <a:cubicBezTo>
                    <a:pt x="12" y="14"/>
                    <a:pt x="12" y="14"/>
                    <a:pt x="12" y="14"/>
                  </a:cubicBezTo>
                  <a:cubicBezTo>
                    <a:pt x="12" y="16"/>
                    <a:pt x="11" y="18"/>
                    <a:pt x="10" y="19"/>
                  </a:cubicBezTo>
                  <a:cubicBezTo>
                    <a:pt x="9" y="19"/>
                    <a:pt x="8" y="19"/>
                    <a:pt x="7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6" y="19"/>
                    <a:pt x="5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4" y="23"/>
                    <a:pt x="5" y="23"/>
                    <a:pt x="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9" y="23"/>
                    <a:pt x="10" y="23"/>
                    <a:pt x="12" y="22"/>
                  </a:cubicBezTo>
                  <a:cubicBezTo>
                    <a:pt x="14" y="21"/>
                    <a:pt x="16" y="18"/>
                    <a:pt x="16" y="14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1"/>
                    <a:pt x="13" y="0"/>
                    <a:pt x="12" y="0"/>
                  </a:cubicBezTo>
                </a:path>
              </a:pathLst>
            </a:custGeom>
            <a:solidFill>
              <a:srgbClr val="ABCD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45" name="ïşľîḋê"/>
            <p:cNvSpPr/>
            <p:nvPr/>
          </p:nvSpPr>
          <p:spPr bwMode="auto">
            <a:xfrm>
              <a:off x="4954532" y="4237153"/>
              <a:ext cx="21163" cy="15872"/>
            </a:xfrm>
            <a:custGeom>
              <a:avLst/>
              <a:gdLst>
                <a:gd name="T0" fmla="*/ 0 w 4"/>
                <a:gd name="T1" fmla="*/ 0 h 3"/>
                <a:gd name="T2" fmla="*/ 0 w 4"/>
                <a:gd name="T3" fmla="*/ 2 h 3"/>
                <a:gd name="T4" fmla="*/ 3 w 4"/>
                <a:gd name="T5" fmla="*/ 3 h 3"/>
                <a:gd name="T6" fmla="*/ 3 w 4"/>
                <a:gd name="T7" fmla="*/ 3 h 3"/>
                <a:gd name="T8" fmla="*/ 4 w 4"/>
                <a:gd name="T9" fmla="*/ 3 h 3"/>
                <a:gd name="T10" fmla="*/ 4 w 4"/>
                <a:gd name="T11" fmla="*/ 0 h 3"/>
                <a:gd name="T12" fmla="*/ 3 w 4"/>
                <a:gd name="T13" fmla="*/ 0 h 3"/>
                <a:gd name="T14" fmla="*/ 3 w 4"/>
                <a:gd name="T15" fmla="*/ 0 h 3"/>
                <a:gd name="T16" fmla="*/ 0 w 4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3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2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4" y="3"/>
                    <a:pt x="4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</a:path>
              </a:pathLst>
            </a:custGeom>
            <a:solidFill>
              <a:srgbClr val="ABCD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46" name="ïşľíḋè"/>
            <p:cNvSpPr/>
            <p:nvPr/>
          </p:nvSpPr>
          <p:spPr bwMode="auto">
            <a:xfrm>
              <a:off x="4954532" y="4231862"/>
              <a:ext cx="21163" cy="5291"/>
            </a:xfrm>
            <a:custGeom>
              <a:avLst/>
              <a:gdLst>
                <a:gd name="T0" fmla="*/ 0 w 4"/>
                <a:gd name="T1" fmla="*/ 0 h 1"/>
                <a:gd name="T2" fmla="*/ 0 w 4"/>
                <a:gd name="T3" fmla="*/ 1 h 1"/>
                <a:gd name="T4" fmla="*/ 3 w 4"/>
                <a:gd name="T5" fmla="*/ 1 h 1"/>
                <a:gd name="T6" fmla="*/ 3 w 4"/>
                <a:gd name="T7" fmla="*/ 1 h 1"/>
                <a:gd name="T8" fmla="*/ 4 w 4"/>
                <a:gd name="T9" fmla="*/ 1 h 1"/>
                <a:gd name="T10" fmla="*/ 4 w 4"/>
                <a:gd name="T11" fmla="*/ 0 h 1"/>
                <a:gd name="T12" fmla="*/ 3 w 4"/>
                <a:gd name="T13" fmla="*/ 0 h 1"/>
                <a:gd name="T14" fmla="*/ 3 w 4"/>
                <a:gd name="T15" fmla="*/ 0 h 1"/>
                <a:gd name="T16" fmla="*/ 0 w 4"/>
                <a:gd name="T1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</a:path>
              </a:pathLst>
            </a:custGeom>
            <a:solidFill>
              <a:srgbClr val="ABCD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47" name="îṣḷíḍé"/>
            <p:cNvSpPr/>
            <p:nvPr/>
          </p:nvSpPr>
          <p:spPr bwMode="auto">
            <a:xfrm>
              <a:off x="4949241" y="4044042"/>
              <a:ext cx="26453" cy="187820"/>
            </a:xfrm>
            <a:custGeom>
              <a:avLst/>
              <a:gdLst>
                <a:gd name="T0" fmla="*/ 0 w 5"/>
                <a:gd name="T1" fmla="*/ 0 h 34"/>
                <a:gd name="T2" fmla="*/ 0 w 5"/>
                <a:gd name="T3" fmla="*/ 5 h 34"/>
                <a:gd name="T4" fmla="*/ 1 w 5"/>
                <a:gd name="T5" fmla="*/ 8 h 34"/>
                <a:gd name="T6" fmla="*/ 1 w 5"/>
                <a:gd name="T7" fmla="*/ 14 h 34"/>
                <a:gd name="T8" fmla="*/ 1 w 5"/>
                <a:gd name="T9" fmla="*/ 34 h 34"/>
                <a:gd name="T10" fmla="*/ 4 w 5"/>
                <a:gd name="T11" fmla="*/ 34 h 34"/>
                <a:gd name="T12" fmla="*/ 4 w 5"/>
                <a:gd name="T13" fmla="*/ 34 h 34"/>
                <a:gd name="T14" fmla="*/ 5 w 5"/>
                <a:gd name="T15" fmla="*/ 34 h 34"/>
                <a:gd name="T16" fmla="*/ 5 w 5"/>
                <a:gd name="T17" fmla="*/ 12 h 34"/>
                <a:gd name="T18" fmla="*/ 5 w 5"/>
                <a:gd name="T19" fmla="*/ 8 h 34"/>
                <a:gd name="T20" fmla="*/ 1 w 5"/>
                <a:gd name="T21" fmla="*/ 0 h 34"/>
                <a:gd name="T22" fmla="*/ 0 w 5"/>
                <a:gd name="T2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" h="34">
                  <a:moveTo>
                    <a:pt x="0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1" y="6"/>
                    <a:pt x="1" y="7"/>
                    <a:pt x="1" y="8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2" y="34"/>
                    <a:pt x="3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4"/>
                    <a:pt x="5" y="34"/>
                    <a:pt x="5" y="34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5"/>
                    <a:pt x="3" y="2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solidFill>
              <a:srgbClr val="ABCD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48" name="i$ḻïḍè"/>
            <p:cNvSpPr/>
            <p:nvPr/>
          </p:nvSpPr>
          <p:spPr bwMode="auto">
            <a:xfrm>
              <a:off x="4515404" y="4054623"/>
              <a:ext cx="97879" cy="66134"/>
            </a:xfrm>
            <a:custGeom>
              <a:avLst/>
              <a:gdLst>
                <a:gd name="T0" fmla="*/ 11 w 18"/>
                <a:gd name="T1" fmla="*/ 0 h 12"/>
                <a:gd name="T2" fmla="*/ 10 w 18"/>
                <a:gd name="T3" fmla="*/ 0 h 12"/>
                <a:gd name="T4" fmla="*/ 2 w 18"/>
                <a:gd name="T5" fmla="*/ 5 h 12"/>
                <a:gd name="T6" fmla="*/ 0 w 18"/>
                <a:gd name="T7" fmla="*/ 12 h 12"/>
                <a:gd name="T8" fmla="*/ 0 w 18"/>
                <a:gd name="T9" fmla="*/ 12 h 12"/>
                <a:gd name="T10" fmla="*/ 18 w 18"/>
                <a:gd name="T11" fmla="*/ 2 h 12"/>
                <a:gd name="T12" fmla="*/ 16 w 18"/>
                <a:gd name="T13" fmla="*/ 1 h 12"/>
                <a:gd name="T14" fmla="*/ 11 w 18"/>
                <a:gd name="T1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2">
                  <a:moveTo>
                    <a:pt x="11" y="0"/>
                  </a:moveTo>
                  <a:cubicBezTo>
                    <a:pt x="11" y="0"/>
                    <a:pt x="10" y="0"/>
                    <a:pt x="10" y="0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7"/>
                    <a:pt x="0" y="9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7" y="1"/>
                    <a:pt x="16" y="1"/>
                    <a:pt x="16" y="1"/>
                  </a:cubicBezTo>
                  <a:cubicBezTo>
                    <a:pt x="14" y="0"/>
                    <a:pt x="13" y="0"/>
                    <a:pt x="11" y="0"/>
                  </a:cubicBezTo>
                </a:path>
              </a:pathLst>
            </a:custGeom>
            <a:solidFill>
              <a:srgbClr val="5C9A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49" name="íṧlîde"/>
            <p:cNvSpPr/>
            <p:nvPr/>
          </p:nvSpPr>
          <p:spPr bwMode="auto">
            <a:xfrm>
              <a:off x="4525985" y="4054623"/>
              <a:ext cx="44972" cy="29100"/>
            </a:xfrm>
            <a:custGeom>
              <a:avLst/>
              <a:gdLst>
                <a:gd name="T0" fmla="*/ 8 w 8"/>
                <a:gd name="T1" fmla="*/ 0 h 5"/>
                <a:gd name="T2" fmla="*/ 0 w 8"/>
                <a:gd name="T3" fmla="*/ 5 h 5"/>
                <a:gd name="T4" fmla="*/ 8 w 8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5">
                  <a:moveTo>
                    <a:pt x="8" y="0"/>
                  </a:moveTo>
                  <a:cubicBezTo>
                    <a:pt x="4" y="1"/>
                    <a:pt x="2" y="2"/>
                    <a:pt x="0" y="5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89B7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50" name="íś1íḍé"/>
            <p:cNvSpPr/>
            <p:nvPr/>
          </p:nvSpPr>
          <p:spPr bwMode="auto">
            <a:xfrm>
              <a:off x="4399009" y="4110176"/>
              <a:ext cx="116395" cy="76716"/>
            </a:xfrm>
            <a:custGeom>
              <a:avLst/>
              <a:gdLst>
                <a:gd name="T0" fmla="*/ 15 w 21"/>
                <a:gd name="T1" fmla="*/ 0 h 14"/>
                <a:gd name="T2" fmla="*/ 13 w 21"/>
                <a:gd name="T3" fmla="*/ 0 h 14"/>
                <a:gd name="T4" fmla="*/ 1 w 21"/>
                <a:gd name="T5" fmla="*/ 7 h 14"/>
                <a:gd name="T6" fmla="*/ 0 w 21"/>
                <a:gd name="T7" fmla="*/ 12 h 14"/>
                <a:gd name="T8" fmla="*/ 0 w 21"/>
                <a:gd name="T9" fmla="*/ 14 h 14"/>
                <a:gd name="T10" fmla="*/ 21 w 21"/>
                <a:gd name="T11" fmla="*/ 2 h 14"/>
                <a:gd name="T12" fmla="*/ 21 w 21"/>
                <a:gd name="T13" fmla="*/ 2 h 14"/>
                <a:gd name="T14" fmla="*/ 19 w 21"/>
                <a:gd name="T15" fmla="*/ 1 h 14"/>
                <a:gd name="T16" fmla="*/ 15 w 21"/>
                <a:gd name="T1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14">
                  <a:moveTo>
                    <a:pt x="15" y="0"/>
                  </a:moveTo>
                  <a:cubicBezTo>
                    <a:pt x="14" y="0"/>
                    <a:pt x="14" y="0"/>
                    <a:pt x="13" y="0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9"/>
                    <a:pt x="0" y="10"/>
                    <a:pt x="0" y="12"/>
                  </a:cubicBezTo>
                  <a:cubicBezTo>
                    <a:pt x="0" y="13"/>
                    <a:pt x="0" y="13"/>
                    <a:pt x="0" y="14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0" y="1"/>
                    <a:pt x="20" y="1"/>
                    <a:pt x="19" y="1"/>
                  </a:cubicBezTo>
                  <a:cubicBezTo>
                    <a:pt x="18" y="1"/>
                    <a:pt x="16" y="0"/>
                    <a:pt x="15" y="0"/>
                  </a:cubicBezTo>
                </a:path>
              </a:pathLst>
            </a:custGeom>
            <a:solidFill>
              <a:srgbClr val="5C9A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51" name="ís1îḍê"/>
            <p:cNvSpPr/>
            <p:nvPr/>
          </p:nvSpPr>
          <p:spPr bwMode="auto">
            <a:xfrm>
              <a:off x="4404299" y="4110176"/>
              <a:ext cx="66135" cy="39681"/>
            </a:xfrm>
            <a:custGeom>
              <a:avLst/>
              <a:gdLst>
                <a:gd name="T0" fmla="*/ 12 w 12"/>
                <a:gd name="T1" fmla="*/ 0 h 7"/>
                <a:gd name="T2" fmla="*/ 0 w 12"/>
                <a:gd name="T3" fmla="*/ 7 h 7"/>
                <a:gd name="T4" fmla="*/ 12 w 12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7">
                  <a:moveTo>
                    <a:pt x="12" y="0"/>
                  </a:moveTo>
                  <a:cubicBezTo>
                    <a:pt x="8" y="1"/>
                    <a:pt x="3" y="3"/>
                    <a:pt x="0" y="7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rgbClr val="89B7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52" name="îŝḷidê"/>
            <p:cNvSpPr/>
            <p:nvPr/>
          </p:nvSpPr>
          <p:spPr bwMode="auto">
            <a:xfrm>
              <a:off x="8303541" y="4007007"/>
              <a:ext cx="113751" cy="124332"/>
            </a:xfrm>
            <a:custGeom>
              <a:avLst/>
              <a:gdLst>
                <a:gd name="T0" fmla="*/ 21 w 21"/>
                <a:gd name="T1" fmla="*/ 23 h 23"/>
                <a:gd name="T2" fmla="*/ 15 w 21"/>
                <a:gd name="T3" fmla="*/ 20 h 23"/>
                <a:gd name="T4" fmla="*/ 13 w 21"/>
                <a:gd name="T5" fmla="*/ 17 h 23"/>
                <a:gd name="T6" fmla="*/ 0 w 21"/>
                <a:gd name="T7" fmla="*/ 0 h 23"/>
                <a:gd name="T8" fmla="*/ 7 w 21"/>
                <a:gd name="T9" fmla="*/ 4 h 23"/>
                <a:gd name="T10" fmla="*/ 19 w 21"/>
                <a:gd name="T11" fmla="*/ 21 h 23"/>
                <a:gd name="T12" fmla="*/ 21 w 21"/>
                <a:gd name="T13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3">
                  <a:moveTo>
                    <a:pt x="21" y="23"/>
                  </a:moveTo>
                  <a:cubicBezTo>
                    <a:pt x="15" y="20"/>
                    <a:pt x="15" y="20"/>
                    <a:pt x="15" y="20"/>
                  </a:cubicBezTo>
                  <a:cubicBezTo>
                    <a:pt x="14" y="19"/>
                    <a:pt x="13" y="18"/>
                    <a:pt x="13" y="17"/>
                  </a:cubicBezTo>
                  <a:cubicBezTo>
                    <a:pt x="10" y="9"/>
                    <a:pt x="5" y="3"/>
                    <a:pt x="0" y="0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12" y="7"/>
                    <a:pt x="17" y="13"/>
                    <a:pt x="19" y="21"/>
                  </a:cubicBezTo>
                  <a:cubicBezTo>
                    <a:pt x="20" y="22"/>
                    <a:pt x="20" y="23"/>
                    <a:pt x="21" y="23"/>
                  </a:cubicBezTo>
                </a:path>
              </a:pathLst>
            </a:custGeom>
            <a:solidFill>
              <a:srgbClr val="5C9A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53" name="isľîḓe"/>
            <p:cNvSpPr/>
            <p:nvPr/>
          </p:nvSpPr>
          <p:spPr bwMode="auto">
            <a:xfrm>
              <a:off x="7581362" y="4287414"/>
              <a:ext cx="34390" cy="87297"/>
            </a:xfrm>
            <a:custGeom>
              <a:avLst/>
              <a:gdLst>
                <a:gd name="T0" fmla="*/ 13 w 13"/>
                <a:gd name="T1" fmla="*/ 33 h 33"/>
                <a:gd name="T2" fmla="*/ 0 w 13"/>
                <a:gd name="T3" fmla="*/ 25 h 33"/>
                <a:gd name="T4" fmla="*/ 0 w 13"/>
                <a:gd name="T5" fmla="*/ 0 h 33"/>
                <a:gd name="T6" fmla="*/ 13 w 13"/>
                <a:gd name="T7" fmla="*/ 8 h 33"/>
                <a:gd name="T8" fmla="*/ 13 w 13"/>
                <a:gd name="T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3">
                  <a:moveTo>
                    <a:pt x="13" y="33"/>
                  </a:moveTo>
                  <a:lnTo>
                    <a:pt x="0" y="25"/>
                  </a:lnTo>
                  <a:lnTo>
                    <a:pt x="0" y="0"/>
                  </a:lnTo>
                  <a:lnTo>
                    <a:pt x="13" y="8"/>
                  </a:lnTo>
                  <a:lnTo>
                    <a:pt x="13" y="33"/>
                  </a:lnTo>
                  <a:close/>
                </a:path>
              </a:pathLst>
            </a:custGeom>
            <a:solidFill>
              <a:srgbClr val="3F61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54" name="îşľiḍè"/>
            <p:cNvSpPr/>
            <p:nvPr/>
          </p:nvSpPr>
          <p:spPr bwMode="auto">
            <a:xfrm>
              <a:off x="7581362" y="3917065"/>
              <a:ext cx="798895" cy="391511"/>
            </a:xfrm>
            <a:custGeom>
              <a:avLst/>
              <a:gdLst>
                <a:gd name="T0" fmla="*/ 117 w 145"/>
                <a:gd name="T1" fmla="*/ 7 h 71"/>
                <a:gd name="T2" fmla="*/ 118 w 145"/>
                <a:gd name="T3" fmla="*/ 7 h 71"/>
                <a:gd name="T4" fmla="*/ 119 w 145"/>
                <a:gd name="T5" fmla="*/ 6 h 71"/>
                <a:gd name="T6" fmla="*/ 120 w 145"/>
                <a:gd name="T7" fmla="*/ 6 h 71"/>
                <a:gd name="T8" fmla="*/ 121 w 145"/>
                <a:gd name="T9" fmla="*/ 6 h 71"/>
                <a:gd name="T10" fmla="*/ 122 w 145"/>
                <a:gd name="T11" fmla="*/ 5 h 71"/>
                <a:gd name="T12" fmla="*/ 123 w 145"/>
                <a:gd name="T13" fmla="*/ 5 h 71"/>
                <a:gd name="T14" fmla="*/ 126 w 145"/>
                <a:gd name="T15" fmla="*/ 5 h 71"/>
                <a:gd name="T16" fmla="*/ 126 w 145"/>
                <a:gd name="T17" fmla="*/ 4 h 71"/>
                <a:gd name="T18" fmla="*/ 129 w 145"/>
                <a:gd name="T19" fmla="*/ 4 h 71"/>
                <a:gd name="T20" fmla="*/ 130 w 145"/>
                <a:gd name="T21" fmla="*/ 4 h 71"/>
                <a:gd name="T22" fmla="*/ 132 w 145"/>
                <a:gd name="T23" fmla="*/ 4 h 71"/>
                <a:gd name="T24" fmla="*/ 133 w 145"/>
                <a:gd name="T25" fmla="*/ 4 h 71"/>
                <a:gd name="T26" fmla="*/ 136 w 145"/>
                <a:gd name="T27" fmla="*/ 5 h 71"/>
                <a:gd name="T28" fmla="*/ 136 w 145"/>
                <a:gd name="T29" fmla="*/ 5 h 71"/>
                <a:gd name="T30" fmla="*/ 138 w 145"/>
                <a:gd name="T31" fmla="*/ 5 h 71"/>
                <a:gd name="T32" fmla="*/ 139 w 145"/>
                <a:gd name="T33" fmla="*/ 5 h 71"/>
                <a:gd name="T34" fmla="*/ 141 w 145"/>
                <a:gd name="T35" fmla="*/ 6 h 71"/>
                <a:gd name="T36" fmla="*/ 142 w 145"/>
                <a:gd name="T37" fmla="*/ 6 h 71"/>
                <a:gd name="T38" fmla="*/ 144 w 145"/>
                <a:gd name="T39" fmla="*/ 8 h 71"/>
                <a:gd name="T40" fmla="*/ 145 w 145"/>
                <a:gd name="T41" fmla="*/ 8 h 71"/>
                <a:gd name="T42" fmla="*/ 138 w 145"/>
                <a:gd name="T43" fmla="*/ 4 h 71"/>
                <a:gd name="T44" fmla="*/ 138 w 145"/>
                <a:gd name="T45" fmla="*/ 4 h 71"/>
                <a:gd name="T46" fmla="*/ 138 w 145"/>
                <a:gd name="T47" fmla="*/ 4 h 71"/>
                <a:gd name="T48" fmla="*/ 135 w 145"/>
                <a:gd name="T49" fmla="*/ 3 h 71"/>
                <a:gd name="T50" fmla="*/ 135 w 145"/>
                <a:gd name="T51" fmla="*/ 2 h 71"/>
                <a:gd name="T52" fmla="*/ 135 w 145"/>
                <a:gd name="T53" fmla="*/ 2 h 71"/>
                <a:gd name="T54" fmla="*/ 132 w 145"/>
                <a:gd name="T55" fmla="*/ 2 h 71"/>
                <a:gd name="T56" fmla="*/ 132 w 145"/>
                <a:gd name="T57" fmla="*/ 1 h 71"/>
                <a:gd name="T58" fmla="*/ 132 w 145"/>
                <a:gd name="T59" fmla="*/ 1 h 71"/>
                <a:gd name="T60" fmla="*/ 129 w 145"/>
                <a:gd name="T61" fmla="*/ 1 h 71"/>
                <a:gd name="T62" fmla="*/ 129 w 145"/>
                <a:gd name="T63" fmla="*/ 1 h 71"/>
                <a:gd name="T64" fmla="*/ 129 w 145"/>
                <a:gd name="T65" fmla="*/ 1 h 71"/>
                <a:gd name="T66" fmla="*/ 126 w 145"/>
                <a:gd name="T67" fmla="*/ 0 h 71"/>
                <a:gd name="T68" fmla="*/ 126 w 145"/>
                <a:gd name="T69" fmla="*/ 0 h 71"/>
                <a:gd name="T70" fmla="*/ 126 w 145"/>
                <a:gd name="T71" fmla="*/ 0 h 71"/>
                <a:gd name="T72" fmla="*/ 123 w 145"/>
                <a:gd name="T73" fmla="*/ 0 h 71"/>
                <a:gd name="T74" fmla="*/ 123 w 145"/>
                <a:gd name="T75" fmla="*/ 0 h 71"/>
                <a:gd name="T76" fmla="*/ 122 w 145"/>
                <a:gd name="T77" fmla="*/ 0 h 71"/>
                <a:gd name="T78" fmla="*/ 120 w 145"/>
                <a:gd name="T79" fmla="*/ 1 h 71"/>
                <a:gd name="T80" fmla="*/ 120 w 145"/>
                <a:gd name="T81" fmla="*/ 1 h 71"/>
                <a:gd name="T82" fmla="*/ 119 w 145"/>
                <a:gd name="T83" fmla="*/ 1 h 71"/>
                <a:gd name="T84" fmla="*/ 116 w 145"/>
                <a:gd name="T85" fmla="*/ 1 h 71"/>
                <a:gd name="T86" fmla="*/ 116 w 145"/>
                <a:gd name="T87" fmla="*/ 1 h 71"/>
                <a:gd name="T88" fmla="*/ 116 w 145"/>
                <a:gd name="T89" fmla="*/ 1 h 71"/>
                <a:gd name="T90" fmla="*/ 115 w 145"/>
                <a:gd name="T91" fmla="*/ 2 h 71"/>
                <a:gd name="T92" fmla="*/ 114 w 145"/>
                <a:gd name="T93" fmla="*/ 2 h 71"/>
                <a:gd name="T94" fmla="*/ 113 w 145"/>
                <a:gd name="T95" fmla="*/ 3 h 71"/>
                <a:gd name="T96" fmla="*/ 112 w 145"/>
                <a:gd name="T97" fmla="*/ 3 h 71"/>
                <a:gd name="T98" fmla="*/ 112 w 145"/>
                <a:gd name="T99" fmla="*/ 3 h 71"/>
                <a:gd name="T100" fmla="*/ 110 w 145"/>
                <a:gd name="T101" fmla="*/ 4 h 71"/>
                <a:gd name="T102" fmla="*/ 110 w 145"/>
                <a:gd name="T103" fmla="*/ 4 h 71"/>
                <a:gd name="T104" fmla="*/ 108 w 145"/>
                <a:gd name="T105" fmla="*/ 5 h 71"/>
                <a:gd name="T106" fmla="*/ 0 w 145"/>
                <a:gd name="T107" fmla="*/ 67 h 71"/>
                <a:gd name="T108" fmla="*/ 6 w 145"/>
                <a:gd name="T109" fmla="*/ 71 h 71"/>
                <a:gd name="T110" fmla="*/ 114 w 145"/>
                <a:gd name="T111" fmla="*/ 9 h 71"/>
                <a:gd name="T112" fmla="*/ 116 w 145"/>
                <a:gd name="T113" fmla="*/ 8 h 71"/>
                <a:gd name="T114" fmla="*/ 117 w 145"/>
                <a:gd name="T115" fmla="*/ 7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45" h="71">
                  <a:moveTo>
                    <a:pt x="117" y="7"/>
                  </a:moveTo>
                  <a:cubicBezTo>
                    <a:pt x="117" y="7"/>
                    <a:pt x="118" y="7"/>
                    <a:pt x="118" y="7"/>
                  </a:cubicBezTo>
                  <a:cubicBezTo>
                    <a:pt x="119" y="6"/>
                    <a:pt x="119" y="6"/>
                    <a:pt x="119" y="6"/>
                  </a:cubicBezTo>
                  <a:cubicBezTo>
                    <a:pt x="120" y="6"/>
                    <a:pt x="120" y="6"/>
                    <a:pt x="120" y="6"/>
                  </a:cubicBezTo>
                  <a:cubicBezTo>
                    <a:pt x="121" y="6"/>
                    <a:pt x="121" y="6"/>
                    <a:pt x="121" y="6"/>
                  </a:cubicBezTo>
                  <a:cubicBezTo>
                    <a:pt x="122" y="6"/>
                    <a:pt x="122" y="5"/>
                    <a:pt x="122" y="5"/>
                  </a:cubicBezTo>
                  <a:cubicBezTo>
                    <a:pt x="123" y="5"/>
                    <a:pt x="123" y="5"/>
                    <a:pt x="123" y="5"/>
                  </a:cubicBezTo>
                  <a:cubicBezTo>
                    <a:pt x="124" y="5"/>
                    <a:pt x="125" y="5"/>
                    <a:pt x="126" y="5"/>
                  </a:cubicBezTo>
                  <a:cubicBezTo>
                    <a:pt x="126" y="4"/>
                    <a:pt x="126" y="4"/>
                    <a:pt x="126" y="4"/>
                  </a:cubicBezTo>
                  <a:cubicBezTo>
                    <a:pt x="127" y="4"/>
                    <a:pt x="128" y="4"/>
                    <a:pt x="129" y="4"/>
                  </a:cubicBezTo>
                  <a:cubicBezTo>
                    <a:pt x="130" y="4"/>
                    <a:pt x="130" y="4"/>
                    <a:pt x="130" y="4"/>
                  </a:cubicBezTo>
                  <a:cubicBezTo>
                    <a:pt x="130" y="4"/>
                    <a:pt x="131" y="4"/>
                    <a:pt x="132" y="4"/>
                  </a:cubicBezTo>
                  <a:cubicBezTo>
                    <a:pt x="133" y="4"/>
                    <a:pt x="133" y="4"/>
                    <a:pt x="133" y="4"/>
                  </a:cubicBezTo>
                  <a:cubicBezTo>
                    <a:pt x="134" y="4"/>
                    <a:pt x="135" y="4"/>
                    <a:pt x="136" y="5"/>
                  </a:cubicBezTo>
                  <a:cubicBezTo>
                    <a:pt x="136" y="5"/>
                    <a:pt x="136" y="5"/>
                    <a:pt x="136" y="5"/>
                  </a:cubicBezTo>
                  <a:cubicBezTo>
                    <a:pt x="136" y="5"/>
                    <a:pt x="137" y="5"/>
                    <a:pt x="138" y="5"/>
                  </a:cubicBezTo>
                  <a:cubicBezTo>
                    <a:pt x="139" y="5"/>
                    <a:pt x="139" y="5"/>
                    <a:pt x="139" y="5"/>
                  </a:cubicBezTo>
                  <a:cubicBezTo>
                    <a:pt x="140" y="6"/>
                    <a:pt x="141" y="6"/>
                    <a:pt x="141" y="6"/>
                  </a:cubicBezTo>
                  <a:cubicBezTo>
                    <a:pt x="142" y="6"/>
                    <a:pt x="142" y="6"/>
                    <a:pt x="142" y="6"/>
                  </a:cubicBezTo>
                  <a:cubicBezTo>
                    <a:pt x="143" y="7"/>
                    <a:pt x="143" y="7"/>
                    <a:pt x="144" y="8"/>
                  </a:cubicBezTo>
                  <a:cubicBezTo>
                    <a:pt x="145" y="8"/>
                    <a:pt x="145" y="8"/>
                    <a:pt x="145" y="8"/>
                  </a:cubicBezTo>
                  <a:cubicBezTo>
                    <a:pt x="138" y="4"/>
                    <a:pt x="138" y="4"/>
                    <a:pt x="138" y="4"/>
                  </a:cubicBezTo>
                  <a:cubicBezTo>
                    <a:pt x="138" y="4"/>
                    <a:pt x="138" y="4"/>
                    <a:pt x="138" y="4"/>
                  </a:cubicBezTo>
                  <a:cubicBezTo>
                    <a:pt x="138" y="4"/>
                    <a:pt x="138" y="4"/>
                    <a:pt x="138" y="4"/>
                  </a:cubicBezTo>
                  <a:cubicBezTo>
                    <a:pt x="137" y="3"/>
                    <a:pt x="136" y="3"/>
                    <a:pt x="135" y="3"/>
                  </a:cubicBezTo>
                  <a:cubicBezTo>
                    <a:pt x="135" y="2"/>
                    <a:pt x="135" y="2"/>
                    <a:pt x="135" y="2"/>
                  </a:cubicBezTo>
                  <a:cubicBezTo>
                    <a:pt x="135" y="2"/>
                    <a:pt x="135" y="2"/>
                    <a:pt x="135" y="2"/>
                  </a:cubicBezTo>
                  <a:cubicBezTo>
                    <a:pt x="134" y="2"/>
                    <a:pt x="133" y="2"/>
                    <a:pt x="132" y="2"/>
                  </a:cubicBezTo>
                  <a:cubicBezTo>
                    <a:pt x="132" y="1"/>
                    <a:pt x="132" y="1"/>
                    <a:pt x="132" y="1"/>
                  </a:cubicBezTo>
                  <a:cubicBezTo>
                    <a:pt x="132" y="1"/>
                    <a:pt x="132" y="1"/>
                    <a:pt x="132" y="1"/>
                  </a:cubicBezTo>
                  <a:cubicBezTo>
                    <a:pt x="131" y="1"/>
                    <a:pt x="130" y="1"/>
                    <a:pt x="129" y="1"/>
                  </a:cubicBezTo>
                  <a:cubicBezTo>
                    <a:pt x="129" y="1"/>
                    <a:pt x="129" y="1"/>
                    <a:pt x="129" y="1"/>
                  </a:cubicBezTo>
                  <a:cubicBezTo>
                    <a:pt x="129" y="1"/>
                    <a:pt x="129" y="1"/>
                    <a:pt x="129" y="1"/>
                  </a:cubicBezTo>
                  <a:cubicBezTo>
                    <a:pt x="128" y="1"/>
                    <a:pt x="127" y="0"/>
                    <a:pt x="126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5" y="0"/>
                    <a:pt x="124" y="0"/>
                    <a:pt x="123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22" y="0"/>
                    <a:pt x="121" y="1"/>
                    <a:pt x="120" y="1"/>
                  </a:cubicBezTo>
                  <a:cubicBezTo>
                    <a:pt x="120" y="1"/>
                    <a:pt x="120" y="1"/>
                    <a:pt x="120" y="1"/>
                  </a:cubicBezTo>
                  <a:cubicBezTo>
                    <a:pt x="119" y="1"/>
                    <a:pt x="119" y="1"/>
                    <a:pt x="119" y="1"/>
                  </a:cubicBezTo>
                  <a:cubicBezTo>
                    <a:pt x="118" y="1"/>
                    <a:pt x="117" y="1"/>
                    <a:pt x="116" y="1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5" y="2"/>
                    <a:pt x="115" y="2"/>
                    <a:pt x="115" y="2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3" y="2"/>
                    <a:pt x="113" y="2"/>
                    <a:pt x="113" y="3"/>
                  </a:cubicBezTo>
                  <a:cubicBezTo>
                    <a:pt x="112" y="3"/>
                    <a:pt x="112" y="3"/>
                    <a:pt x="112" y="3"/>
                  </a:cubicBezTo>
                  <a:cubicBezTo>
                    <a:pt x="112" y="3"/>
                    <a:pt x="112" y="3"/>
                    <a:pt x="112" y="3"/>
                  </a:cubicBezTo>
                  <a:cubicBezTo>
                    <a:pt x="111" y="3"/>
                    <a:pt x="111" y="3"/>
                    <a:pt x="110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09" y="4"/>
                    <a:pt x="108" y="4"/>
                    <a:pt x="108" y="5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6" y="71"/>
                    <a:pt x="6" y="71"/>
                    <a:pt x="6" y="71"/>
                  </a:cubicBezTo>
                  <a:cubicBezTo>
                    <a:pt x="114" y="9"/>
                    <a:pt x="114" y="9"/>
                    <a:pt x="114" y="9"/>
                  </a:cubicBezTo>
                  <a:cubicBezTo>
                    <a:pt x="115" y="8"/>
                    <a:pt x="116" y="8"/>
                    <a:pt x="116" y="8"/>
                  </a:cubicBezTo>
                  <a:lnTo>
                    <a:pt x="117" y="7"/>
                  </a:lnTo>
                  <a:close/>
                </a:path>
              </a:pathLst>
            </a:custGeom>
            <a:solidFill>
              <a:srgbClr val="89B7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55" name="îśḻidê"/>
            <p:cNvSpPr/>
            <p:nvPr/>
          </p:nvSpPr>
          <p:spPr bwMode="auto">
            <a:xfrm>
              <a:off x="7615750" y="3911774"/>
              <a:ext cx="857092" cy="462936"/>
            </a:xfrm>
            <a:custGeom>
              <a:avLst/>
              <a:gdLst>
                <a:gd name="T0" fmla="*/ 108 w 156"/>
                <a:gd name="T1" fmla="*/ 10 h 84"/>
                <a:gd name="T2" fmla="*/ 155 w 156"/>
                <a:gd name="T3" fmla="*/ 33 h 84"/>
                <a:gd name="T4" fmla="*/ 153 w 156"/>
                <a:gd name="T5" fmla="*/ 39 h 84"/>
                <a:gd name="T6" fmla="*/ 151 w 156"/>
                <a:gd name="T7" fmla="*/ 40 h 84"/>
                <a:gd name="T8" fmla="*/ 144 w 156"/>
                <a:gd name="T9" fmla="*/ 38 h 84"/>
                <a:gd name="T10" fmla="*/ 108 w 156"/>
                <a:gd name="T11" fmla="*/ 21 h 84"/>
                <a:gd name="T12" fmla="*/ 0 w 156"/>
                <a:gd name="T13" fmla="*/ 84 h 84"/>
                <a:gd name="T14" fmla="*/ 0 w 156"/>
                <a:gd name="T15" fmla="*/ 72 h 84"/>
                <a:gd name="T16" fmla="*/ 108 w 156"/>
                <a:gd name="T17" fmla="*/ 1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6" h="84">
                  <a:moveTo>
                    <a:pt x="108" y="10"/>
                  </a:moveTo>
                  <a:cubicBezTo>
                    <a:pt x="126" y="0"/>
                    <a:pt x="148" y="6"/>
                    <a:pt x="155" y="33"/>
                  </a:cubicBezTo>
                  <a:cubicBezTo>
                    <a:pt x="156" y="35"/>
                    <a:pt x="154" y="37"/>
                    <a:pt x="153" y="39"/>
                  </a:cubicBezTo>
                  <a:cubicBezTo>
                    <a:pt x="152" y="39"/>
                    <a:pt x="152" y="40"/>
                    <a:pt x="151" y="40"/>
                  </a:cubicBezTo>
                  <a:cubicBezTo>
                    <a:pt x="148" y="42"/>
                    <a:pt x="145" y="41"/>
                    <a:pt x="144" y="38"/>
                  </a:cubicBezTo>
                  <a:cubicBezTo>
                    <a:pt x="138" y="17"/>
                    <a:pt x="120" y="15"/>
                    <a:pt x="108" y="21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72"/>
                    <a:pt x="0" y="72"/>
                    <a:pt x="0" y="72"/>
                  </a:cubicBezTo>
                  <a:lnTo>
                    <a:pt x="108" y="10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56" name="íslide"/>
            <p:cNvSpPr/>
            <p:nvPr/>
          </p:nvSpPr>
          <p:spPr bwMode="auto">
            <a:xfrm>
              <a:off x="6988804" y="3247793"/>
              <a:ext cx="116395" cy="126977"/>
            </a:xfrm>
            <a:custGeom>
              <a:avLst/>
              <a:gdLst>
                <a:gd name="T0" fmla="*/ 21 w 21"/>
                <a:gd name="T1" fmla="*/ 23 h 23"/>
                <a:gd name="T2" fmla="*/ 14 w 21"/>
                <a:gd name="T3" fmla="*/ 19 h 23"/>
                <a:gd name="T4" fmla="*/ 12 w 21"/>
                <a:gd name="T5" fmla="*/ 17 h 23"/>
                <a:gd name="T6" fmla="*/ 0 w 21"/>
                <a:gd name="T7" fmla="*/ 0 h 23"/>
                <a:gd name="T8" fmla="*/ 6 w 21"/>
                <a:gd name="T9" fmla="*/ 4 h 23"/>
                <a:gd name="T10" fmla="*/ 19 w 21"/>
                <a:gd name="T11" fmla="*/ 21 h 23"/>
                <a:gd name="T12" fmla="*/ 21 w 21"/>
                <a:gd name="T13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3">
                  <a:moveTo>
                    <a:pt x="21" y="23"/>
                  </a:moveTo>
                  <a:cubicBezTo>
                    <a:pt x="14" y="19"/>
                    <a:pt x="14" y="19"/>
                    <a:pt x="14" y="19"/>
                  </a:cubicBezTo>
                  <a:cubicBezTo>
                    <a:pt x="13" y="18"/>
                    <a:pt x="13" y="18"/>
                    <a:pt x="12" y="17"/>
                  </a:cubicBezTo>
                  <a:cubicBezTo>
                    <a:pt x="10" y="8"/>
                    <a:pt x="5" y="3"/>
                    <a:pt x="0" y="0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12" y="7"/>
                    <a:pt x="16" y="12"/>
                    <a:pt x="19" y="21"/>
                  </a:cubicBezTo>
                  <a:cubicBezTo>
                    <a:pt x="19" y="22"/>
                    <a:pt x="20" y="22"/>
                    <a:pt x="21" y="23"/>
                  </a:cubicBezTo>
                </a:path>
              </a:pathLst>
            </a:custGeom>
            <a:solidFill>
              <a:srgbClr val="5C9A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57" name="îṡḷiḋê"/>
            <p:cNvSpPr/>
            <p:nvPr/>
          </p:nvSpPr>
          <p:spPr bwMode="auto">
            <a:xfrm>
              <a:off x="6263979" y="3528200"/>
              <a:ext cx="37035" cy="82007"/>
            </a:xfrm>
            <a:custGeom>
              <a:avLst/>
              <a:gdLst>
                <a:gd name="T0" fmla="*/ 14 w 14"/>
                <a:gd name="T1" fmla="*/ 31 h 31"/>
                <a:gd name="T2" fmla="*/ 0 w 14"/>
                <a:gd name="T3" fmla="*/ 23 h 31"/>
                <a:gd name="T4" fmla="*/ 0 w 14"/>
                <a:gd name="T5" fmla="*/ 0 h 31"/>
                <a:gd name="T6" fmla="*/ 14 w 14"/>
                <a:gd name="T7" fmla="*/ 6 h 31"/>
                <a:gd name="T8" fmla="*/ 14 w 14"/>
                <a:gd name="T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31">
                  <a:moveTo>
                    <a:pt x="14" y="31"/>
                  </a:moveTo>
                  <a:lnTo>
                    <a:pt x="0" y="23"/>
                  </a:lnTo>
                  <a:lnTo>
                    <a:pt x="0" y="0"/>
                  </a:lnTo>
                  <a:lnTo>
                    <a:pt x="14" y="6"/>
                  </a:lnTo>
                  <a:lnTo>
                    <a:pt x="14" y="31"/>
                  </a:lnTo>
                  <a:close/>
                </a:path>
              </a:pathLst>
            </a:custGeom>
            <a:solidFill>
              <a:srgbClr val="3F61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58" name="î$ḷíḑê"/>
            <p:cNvSpPr/>
            <p:nvPr/>
          </p:nvSpPr>
          <p:spPr bwMode="auto">
            <a:xfrm>
              <a:off x="6263979" y="3160496"/>
              <a:ext cx="796250" cy="383576"/>
            </a:xfrm>
            <a:custGeom>
              <a:avLst/>
              <a:gdLst>
                <a:gd name="T0" fmla="*/ 118 w 145"/>
                <a:gd name="T1" fmla="*/ 7 h 70"/>
                <a:gd name="T2" fmla="*/ 119 w 145"/>
                <a:gd name="T3" fmla="*/ 6 h 70"/>
                <a:gd name="T4" fmla="*/ 120 w 145"/>
                <a:gd name="T5" fmla="*/ 6 h 70"/>
                <a:gd name="T6" fmla="*/ 121 w 145"/>
                <a:gd name="T7" fmla="*/ 5 h 70"/>
                <a:gd name="T8" fmla="*/ 122 w 145"/>
                <a:gd name="T9" fmla="*/ 5 h 70"/>
                <a:gd name="T10" fmla="*/ 123 w 145"/>
                <a:gd name="T11" fmla="*/ 5 h 70"/>
                <a:gd name="T12" fmla="*/ 124 w 145"/>
                <a:gd name="T13" fmla="*/ 5 h 70"/>
                <a:gd name="T14" fmla="*/ 127 w 145"/>
                <a:gd name="T15" fmla="*/ 4 h 70"/>
                <a:gd name="T16" fmla="*/ 127 w 145"/>
                <a:gd name="T17" fmla="*/ 4 h 70"/>
                <a:gd name="T18" fmla="*/ 130 w 145"/>
                <a:gd name="T19" fmla="*/ 4 h 70"/>
                <a:gd name="T20" fmla="*/ 130 w 145"/>
                <a:gd name="T21" fmla="*/ 4 h 70"/>
                <a:gd name="T22" fmla="*/ 133 w 145"/>
                <a:gd name="T23" fmla="*/ 4 h 70"/>
                <a:gd name="T24" fmla="*/ 133 w 145"/>
                <a:gd name="T25" fmla="*/ 4 h 70"/>
                <a:gd name="T26" fmla="*/ 136 w 145"/>
                <a:gd name="T27" fmla="*/ 4 h 70"/>
                <a:gd name="T28" fmla="*/ 136 w 145"/>
                <a:gd name="T29" fmla="*/ 4 h 70"/>
                <a:gd name="T30" fmla="*/ 139 w 145"/>
                <a:gd name="T31" fmla="*/ 5 h 70"/>
                <a:gd name="T32" fmla="*/ 139 w 145"/>
                <a:gd name="T33" fmla="*/ 5 h 70"/>
                <a:gd name="T34" fmla="*/ 142 w 145"/>
                <a:gd name="T35" fmla="*/ 6 h 70"/>
                <a:gd name="T36" fmla="*/ 142 w 145"/>
                <a:gd name="T37" fmla="*/ 6 h 70"/>
                <a:gd name="T38" fmla="*/ 145 w 145"/>
                <a:gd name="T39" fmla="*/ 7 h 70"/>
                <a:gd name="T40" fmla="*/ 145 w 145"/>
                <a:gd name="T41" fmla="*/ 7 h 70"/>
                <a:gd name="T42" fmla="*/ 139 w 145"/>
                <a:gd name="T43" fmla="*/ 3 h 70"/>
                <a:gd name="T44" fmla="*/ 138 w 145"/>
                <a:gd name="T45" fmla="*/ 3 h 70"/>
                <a:gd name="T46" fmla="*/ 138 w 145"/>
                <a:gd name="T47" fmla="*/ 3 h 70"/>
                <a:gd name="T48" fmla="*/ 136 w 145"/>
                <a:gd name="T49" fmla="*/ 2 h 70"/>
                <a:gd name="T50" fmla="*/ 135 w 145"/>
                <a:gd name="T51" fmla="*/ 2 h 70"/>
                <a:gd name="T52" fmla="*/ 135 w 145"/>
                <a:gd name="T53" fmla="*/ 2 h 70"/>
                <a:gd name="T54" fmla="*/ 133 w 145"/>
                <a:gd name="T55" fmla="*/ 1 h 70"/>
                <a:gd name="T56" fmla="*/ 133 w 145"/>
                <a:gd name="T57" fmla="*/ 1 h 70"/>
                <a:gd name="T58" fmla="*/ 132 w 145"/>
                <a:gd name="T59" fmla="*/ 1 h 70"/>
                <a:gd name="T60" fmla="*/ 130 w 145"/>
                <a:gd name="T61" fmla="*/ 0 h 70"/>
                <a:gd name="T62" fmla="*/ 130 w 145"/>
                <a:gd name="T63" fmla="*/ 0 h 70"/>
                <a:gd name="T64" fmla="*/ 130 w 145"/>
                <a:gd name="T65" fmla="*/ 0 h 70"/>
                <a:gd name="T66" fmla="*/ 127 w 145"/>
                <a:gd name="T67" fmla="*/ 0 h 70"/>
                <a:gd name="T68" fmla="*/ 126 w 145"/>
                <a:gd name="T69" fmla="*/ 0 h 70"/>
                <a:gd name="T70" fmla="*/ 126 w 145"/>
                <a:gd name="T71" fmla="*/ 0 h 70"/>
                <a:gd name="T72" fmla="*/ 123 w 145"/>
                <a:gd name="T73" fmla="*/ 0 h 70"/>
                <a:gd name="T74" fmla="*/ 123 w 145"/>
                <a:gd name="T75" fmla="*/ 0 h 70"/>
                <a:gd name="T76" fmla="*/ 123 w 145"/>
                <a:gd name="T77" fmla="*/ 0 h 70"/>
                <a:gd name="T78" fmla="*/ 120 w 145"/>
                <a:gd name="T79" fmla="*/ 0 h 70"/>
                <a:gd name="T80" fmla="*/ 120 w 145"/>
                <a:gd name="T81" fmla="*/ 0 h 70"/>
                <a:gd name="T82" fmla="*/ 120 w 145"/>
                <a:gd name="T83" fmla="*/ 0 h 70"/>
                <a:gd name="T84" fmla="*/ 117 w 145"/>
                <a:gd name="T85" fmla="*/ 1 h 70"/>
                <a:gd name="T86" fmla="*/ 117 w 145"/>
                <a:gd name="T87" fmla="*/ 1 h 70"/>
                <a:gd name="T88" fmla="*/ 116 w 145"/>
                <a:gd name="T89" fmla="*/ 1 h 70"/>
                <a:gd name="T90" fmla="*/ 115 w 145"/>
                <a:gd name="T91" fmla="*/ 1 h 70"/>
                <a:gd name="T92" fmla="*/ 114 w 145"/>
                <a:gd name="T93" fmla="*/ 2 h 70"/>
                <a:gd name="T94" fmla="*/ 113 w 145"/>
                <a:gd name="T95" fmla="*/ 2 h 70"/>
                <a:gd name="T96" fmla="*/ 112 w 145"/>
                <a:gd name="T97" fmla="*/ 2 h 70"/>
                <a:gd name="T98" fmla="*/ 112 w 145"/>
                <a:gd name="T99" fmla="*/ 2 h 70"/>
                <a:gd name="T100" fmla="*/ 111 w 145"/>
                <a:gd name="T101" fmla="*/ 3 h 70"/>
                <a:gd name="T102" fmla="*/ 110 w 145"/>
                <a:gd name="T103" fmla="*/ 3 h 70"/>
                <a:gd name="T104" fmla="*/ 108 w 145"/>
                <a:gd name="T105" fmla="*/ 4 h 70"/>
                <a:gd name="T106" fmla="*/ 0 w 145"/>
                <a:gd name="T107" fmla="*/ 67 h 70"/>
                <a:gd name="T108" fmla="*/ 7 w 145"/>
                <a:gd name="T109" fmla="*/ 70 h 70"/>
                <a:gd name="T110" fmla="*/ 115 w 145"/>
                <a:gd name="T111" fmla="*/ 8 h 70"/>
                <a:gd name="T112" fmla="*/ 117 w 145"/>
                <a:gd name="T113" fmla="*/ 7 h 70"/>
                <a:gd name="T114" fmla="*/ 118 w 145"/>
                <a:gd name="T115" fmla="*/ 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45" h="70">
                  <a:moveTo>
                    <a:pt x="118" y="7"/>
                  </a:moveTo>
                  <a:cubicBezTo>
                    <a:pt x="118" y="7"/>
                    <a:pt x="118" y="6"/>
                    <a:pt x="119" y="6"/>
                  </a:cubicBezTo>
                  <a:cubicBezTo>
                    <a:pt x="120" y="6"/>
                    <a:pt x="120" y="6"/>
                    <a:pt x="120" y="6"/>
                  </a:cubicBezTo>
                  <a:cubicBezTo>
                    <a:pt x="120" y="6"/>
                    <a:pt x="121" y="6"/>
                    <a:pt x="121" y="5"/>
                  </a:cubicBezTo>
                  <a:cubicBezTo>
                    <a:pt x="122" y="5"/>
                    <a:pt x="122" y="5"/>
                    <a:pt x="122" y="5"/>
                  </a:cubicBezTo>
                  <a:cubicBezTo>
                    <a:pt x="122" y="5"/>
                    <a:pt x="123" y="5"/>
                    <a:pt x="123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4"/>
                    <a:pt x="126" y="4"/>
                    <a:pt x="127" y="4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8" y="4"/>
                    <a:pt x="129" y="4"/>
                    <a:pt x="130" y="4"/>
                  </a:cubicBezTo>
                  <a:cubicBezTo>
                    <a:pt x="130" y="4"/>
                    <a:pt x="130" y="4"/>
                    <a:pt x="130" y="4"/>
                  </a:cubicBezTo>
                  <a:cubicBezTo>
                    <a:pt x="131" y="4"/>
                    <a:pt x="132" y="4"/>
                    <a:pt x="133" y="4"/>
                  </a:cubicBezTo>
                  <a:cubicBezTo>
                    <a:pt x="133" y="4"/>
                    <a:pt x="133" y="4"/>
                    <a:pt x="133" y="4"/>
                  </a:cubicBezTo>
                  <a:cubicBezTo>
                    <a:pt x="134" y="4"/>
                    <a:pt x="135" y="4"/>
                    <a:pt x="136" y="4"/>
                  </a:cubicBezTo>
                  <a:cubicBezTo>
                    <a:pt x="136" y="4"/>
                    <a:pt x="136" y="4"/>
                    <a:pt x="136" y="4"/>
                  </a:cubicBezTo>
                  <a:cubicBezTo>
                    <a:pt x="137" y="4"/>
                    <a:pt x="138" y="4"/>
                    <a:pt x="139" y="5"/>
                  </a:cubicBezTo>
                  <a:cubicBezTo>
                    <a:pt x="139" y="5"/>
                    <a:pt x="139" y="5"/>
                    <a:pt x="139" y="5"/>
                  </a:cubicBezTo>
                  <a:cubicBezTo>
                    <a:pt x="140" y="5"/>
                    <a:pt x="141" y="5"/>
                    <a:pt x="142" y="6"/>
                  </a:cubicBezTo>
                  <a:cubicBezTo>
                    <a:pt x="142" y="6"/>
                    <a:pt x="142" y="6"/>
                    <a:pt x="142" y="6"/>
                  </a:cubicBezTo>
                  <a:cubicBezTo>
                    <a:pt x="143" y="6"/>
                    <a:pt x="144" y="7"/>
                    <a:pt x="145" y="7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39" y="3"/>
                    <a:pt x="139" y="3"/>
                    <a:pt x="139" y="3"/>
                  </a:cubicBezTo>
                  <a:cubicBezTo>
                    <a:pt x="138" y="3"/>
                    <a:pt x="138" y="3"/>
                    <a:pt x="138" y="3"/>
                  </a:cubicBezTo>
                  <a:cubicBezTo>
                    <a:pt x="138" y="3"/>
                    <a:pt x="138" y="3"/>
                    <a:pt x="138" y="3"/>
                  </a:cubicBezTo>
                  <a:cubicBezTo>
                    <a:pt x="137" y="3"/>
                    <a:pt x="137" y="2"/>
                    <a:pt x="136" y="2"/>
                  </a:cubicBezTo>
                  <a:cubicBezTo>
                    <a:pt x="135" y="2"/>
                    <a:pt x="135" y="2"/>
                    <a:pt x="135" y="2"/>
                  </a:cubicBezTo>
                  <a:cubicBezTo>
                    <a:pt x="135" y="2"/>
                    <a:pt x="135" y="2"/>
                    <a:pt x="135" y="2"/>
                  </a:cubicBezTo>
                  <a:cubicBezTo>
                    <a:pt x="134" y="1"/>
                    <a:pt x="134" y="1"/>
                    <a:pt x="133" y="1"/>
                  </a:cubicBezTo>
                  <a:cubicBezTo>
                    <a:pt x="133" y="1"/>
                    <a:pt x="133" y="1"/>
                    <a:pt x="133" y="1"/>
                  </a:cubicBezTo>
                  <a:cubicBezTo>
                    <a:pt x="132" y="1"/>
                    <a:pt x="132" y="1"/>
                    <a:pt x="132" y="1"/>
                  </a:cubicBezTo>
                  <a:cubicBezTo>
                    <a:pt x="131" y="0"/>
                    <a:pt x="130" y="0"/>
                    <a:pt x="130" y="0"/>
                  </a:cubicBezTo>
                  <a:cubicBezTo>
                    <a:pt x="130" y="0"/>
                    <a:pt x="130" y="0"/>
                    <a:pt x="130" y="0"/>
                  </a:cubicBezTo>
                  <a:cubicBezTo>
                    <a:pt x="130" y="0"/>
                    <a:pt x="130" y="0"/>
                    <a:pt x="130" y="0"/>
                  </a:cubicBezTo>
                  <a:cubicBezTo>
                    <a:pt x="129" y="0"/>
                    <a:pt x="128" y="0"/>
                    <a:pt x="127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5" y="0"/>
                    <a:pt x="124" y="0"/>
                    <a:pt x="123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2" y="0"/>
                    <a:pt x="121" y="0"/>
                    <a:pt x="120" y="0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119" y="0"/>
                    <a:pt x="118" y="0"/>
                    <a:pt x="117" y="1"/>
                  </a:cubicBezTo>
                  <a:cubicBezTo>
                    <a:pt x="117" y="1"/>
                    <a:pt x="117" y="1"/>
                    <a:pt x="117" y="1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6" y="1"/>
                    <a:pt x="116" y="1"/>
                    <a:pt x="115" y="1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4" y="2"/>
                    <a:pt x="114" y="2"/>
                    <a:pt x="113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2" y="2"/>
                    <a:pt x="111" y="3"/>
                    <a:pt x="111" y="3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10" y="4"/>
                    <a:pt x="109" y="4"/>
                    <a:pt x="108" y="4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7" y="70"/>
                    <a:pt x="7" y="70"/>
                    <a:pt x="7" y="70"/>
                  </a:cubicBezTo>
                  <a:cubicBezTo>
                    <a:pt x="115" y="8"/>
                    <a:pt x="115" y="8"/>
                    <a:pt x="115" y="8"/>
                  </a:cubicBezTo>
                  <a:cubicBezTo>
                    <a:pt x="116" y="8"/>
                    <a:pt x="116" y="7"/>
                    <a:pt x="117" y="7"/>
                  </a:cubicBezTo>
                  <a:lnTo>
                    <a:pt x="118" y="7"/>
                  </a:lnTo>
                  <a:close/>
                </a:path>
              </a:pathLst>
            </a:custGeom>
            <a:solidFill>
              <a:srgbClr val="89B7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59" name="ïṥľiďè"/>
            <p:cNvSpPr/>
            <p:nvPr/>
          </p:nvSpPr>
          <p:spPr bwMode="auto">
            <a:xfrm>
              <a:off x="6301014" y="3147270"/>
              <a:ext cx="851802" cy="462936"/>
            </a:xfrm>
            <a:custGeom>
              <a:avLst/>
              <a:gdLst>
                <a:gd name="T0" fmla="*/ 108 w 155"/>
                <a:gd name="T1" fmla="*/ 10 h 84"/>
                <a:gd name="T2" fmla="*/ 155 w 155"/>
                <a:gd name="T3" fmla="*/ 33 h 84"/>
                <a:gd name="T4" fmla="*/ 152 w 155"/>
                <a:gd name="T5" fmla="*/ 39 h 84"/>
                <a:gd name="T6" fmla="*/ 151 w 155"/>
                <a:gd name="T7" fmla="*/ 40 h 84"/>
                <a:gd name="T8" fmla="*/ 144 w 155"/>
                <a:gd name="T9" fmla="*/ 39 h 84"/>
                <a:gd name="T10" fmla="*/ 108 w 155"/>
                <a:gd name="T11" fmla="*/ 22 h 84"/>
                <a:gd name="T12" fmla="*/ 0 w 155"/>
                <a:gd name="T13" fmla="*/ 84 h 84"/>
                <a:gd name="T14" fmla="*/ 0 w 155"/>
                <a:gd name="T15" fmla="*/ 72 h 84"/>
                <a:gd name="T16" fmla="*/ 108 w 155"/>
                <a:gd name="T17" fmla="*/ 1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5" h="84">
                  <a:moveTo>
                    <a:pt x="108" y="10"/>
                  </a:moveTo>
                  <a:cubicBezTo>
                    <a:pt x="125" y="0"/>
                    <a:pt x="148" y="6"/>
                    <a:pt x="155" y="33"/>
                  </a:cubicBezTo>
                  <a:cubicBezTo>
                    <a:pt x="155" y="35"/>
                    <a:pt x="154" y="38"/>
                    <a:pt x="152" y="39"/>
                  </a:cubicBezTo>
                  <a:cubicBezTo>
                    <a:pt x="152" y="40"/>
                    <a:pt x="151" y="40"/>
                    <a:pt x="151" y="40"/>
                  </a:cubicBezTo>
                  <a:cubicBezTo>
                    <a:pt x="148" y="42"/>
                    <a:pt x="145" y="41"/>
                    <a:pt x="144" y="39"/>
                  </a:cubicBezTo>
                  <a:cubicBezTo>
                    <a:pt x="137" y="18"/>
                    <a:pt x="119" y="15"/>
                    <a:pt x="108" y="22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72"/>
                    <a:pt x="0" y="72"/>
                    <a:pt x="0" y="72"/>
                  </a:cubicBezTo>
                  <a:lnTo>
                    <a:pt x="108" y="10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60" name="iṡḷîde"/>
            <p:cNvSpPr/>
            <p:nvPr/>
          </p:nvSpPr>
          <p:spPr bwMode="auto">
            <a:xfrm>
              <a:off x="6295723" y="3570526"/>
              <a:ext cx="468227" cy="589913"/>
            </a:xfrm>
            <a:custGeom>
              <a:avLst/>
              <a:gdLst>
                <a:gd name="T0" fmla="*/ 81 w 85"/>
                <a:gd name="T1" fmla="*/ 102 h 107"/>
                <a:gd name="T2" fmla="*/ 78 w 85"/>
                <a:gd name="T3" fmla="*/ 103 h 107"/>
                <a:gd name="T4" fmla="*/ 73 w 85"/>
                <a:gd name="T5" fmla="*/ 102 h 107"/>
                <a:gd name="T6" fmla="*/ 69 w 85"/>
                <a:gd name="T7" fmla="*/ 101 h 107"/>
                <a:gd name="T8" fmla="*/ 63 w 85"/>
                <a:gd name="T9" fmla="*/ 98 h 107"/>
                <a:gd name="T10" fmla="*/ 35 w 85"/>
                <a:gd name="T11" fmla="*/ 82 h 107"/>
                <a:gd name="T12" fmla="*/ 29 w 85"/>
                <a:gd name="T13" fmla="*/ 77 h 107"/>
                <a:gd name="T14" fmla="*/ 26 w 85"/>
                <a:gd name="T15" fmla="*/ 74 h 107"/>
                <a:gd name="T16" fmla="*/ 21 w 85"/>
                <a:gd name="T17" fmla="*/ 69 h 107"/>
                <a:gd name="T18" fmla="*/ 19 w 85"/>
                <a:gd name="T19" fmla="*/ 65 h 107"/>
                <a:gd name="T20" fmla="*/ 15 w 85"/>
                <a:gd name="T21" fmla="*/ 58 h 107"/>
                <a:gd name="T22" fmla="*/ 13 w 85"/>
                <a:gd name="T23" fmla="*/ 55 h 107"/>
                <a:gd name="T24" fmla="*/ 10 w 85"/>
                <a:gd name="T25" fmla="*/ 47 h 107"/>
                <a:gd name="T26" fmla="*/ 9 w 85"/>
                <a:gd name="T27" fmla="*/ 43 h 107"/>
                <a:gd name="T28" fmla="*/ 8 w 85"/>
                <a:gd name="T29" fmla="*/ 36 h 107"/>
                <a:gd name="T30" fmla="*/ 6 w 85"/>
                <a:gd name="T31" fmla="*/ 9 h 107"/>
                <a:gd name="T32" fmla="*/ 6 w 85"/>
                <a:gd name="T33" fmla="*/ 6 h 107"/>
                <a:gd name="T34" fmla="*/ 7 w 85"/>
                <a:gd name="T35" fmla="*/ 5 h 107"/>
                <a:gd name="T36" fmla="*/ 8 w 85"/>
                <a:gd name="T37" fmla="*/ 3 h 107"/>
                <a:gd name="T38" fmla="*/ 9 w 85"/>
                <a:gd name="T39" fmla="*/ 1 h 107"/>
                <a:gd name="T40" fmla="*/ 10 w 85"/>
                <a:gd name="T41" fmla="*/ 0 h 107"/>
                <a:gd name="T42" fmla="*/ 2 w 85"/>
                <a:gd name="T43" fmla="*/ 5 h 107"/>
                <a:gd name="T44" fmla="*/ 1 w 85"/>
                <a:gd name="T45" fmla="*/ 6 h 107"/>
                <a:gd name="T46" fmla="*/ 1 w 85"/>
                <a:gd name="T47" fmla="*/ 7 h 107"/>
                <a:gd name="T48" fmla="*/ 0 w 85"/>
                <a:gd name="T49" fmla="*/ 8 h 107"/>
                <a:gd name="T50" fmla="*/ 0 w 85"/>
                <a:gd name="T51" fmla="*/ 9 h 107"/>
                <a:gd name="T52" fmla="*/ 0 w 85"/>
                <a:gd name="T53" fmla="*/ 10 h 107"/>
                <a:gd name="T54" fmla="*/ 0 w 85"/>
                <a:gd name="T55" fmla="*/ 11 h 107"/>
                <a:gd name="T56" fmla="*/ 0 w 85"/>
                <a:gd name="T57" fmla="*/ 12 h 107"/>
                <a:gd name="T58" fmla="*/ 0 w 85"/>
                <a:gd name="T59" fmla="*/ 13 h 107"/>
                <a:gd name="T60" fmla="*/ 1 w 85"/>
                <a:gd name="T61" fmla="*/ 39 h 107"/>
                <a:gd name="T62" fmla="*/ 1 w 85"/>
                <a:gd name="T63" fmla="*/ 40 h 107"/>
                <a:gd name="T64" fmla="*/ 2 w 85"/>
                <a:gd name="T65" fmla="*/ 44 h 107"/>
                <a:gd name="T66" fmla="*/ 2 w 85"/>
                <a:gd name="T67" fmla="*/ 47 h 107"/>
                <a:gd name="T68" fmla="*/ 3 w 85"/>
                <a:gd name="T69" fmla="*/ 48 h 107"/>
                <a:gd name="T70" fmla="*/ 4 w 85"/>
                <a:gd name="T71" fmla="*/ 51 h 107"/>
                <a:gd name="T72" fmla="*/ 5 w 85"/>
                <a:gd name="T73" fmla="*/ 55 h 107"/>
                <a:gd name="T74" fmla="*/ 5 w 85"/>
                <a:gd name="T75" fmla="*/ 56 h 107"/>
                <a:gd name="T76" fmla="*/ 6 w 85"/>
                <a:gd name="T77" fmla="*/ 59 h 107"/>
                <a:gd name="T78" fmla="*/ 8 w 85"/>
                <a:gd name="T79" fmla="*/ 62 h 107"/>
                <a:gd name="T80" fmla="*/ 10 w 85"/>
                <a:gd name="T81" fmla="*/ 65 h 107"/>
                <a:gd name="T82" fmla="*/ 12 w 85"/>
                <a:gd name="T83" fmla="*/ 69 h 107"/>
                <a:gd name="T84" fmla="*/ 14 w 85"/>
                <a:gd name="T85" fmla="*/ 72 h 107"/>
                <a:gd name="T86" fmla="*/ 16 w 85"/>
                <a:gd name="T87" fmla="*/ 74 h 107"/>
                <a:gd name="T88" fmla="*/ 17 w 85"/>
                <a:gd name="T89" fmla="*/ 76 h 107"/>
                <a:gd name="T90" fmla="*/ 20 w 85"/>
                <a:gd name="T91" fmla="*/ 78 h 107"/>
                <a:gd name="T92" fmla="*/ 22 w 85"/>
                <a:gd name="T93" fmla="*/ 80 h 107"/>
                <a:gd name="T94" fmla="*/ 23 w 85"/>
                <a:gd name="T95" fmla="*/ 82 h 107"/>
                <a:gd name="T96" fmla="*/ 26 w 85"/>
                <a:gd name="T97" fmla="*/ 84 h 107"/>
                <a:gd name="T98" fmla="*/ 28 w 85"/>
                <a:gd name="T99" fmla="*/ 86 h 107"/>
                <a:gd name="T100" fmla="*/ 30 w 85"/>
                <a:gd name="T101" fmla="*/ 87 h 107"/>
                <a:gd name="T102" fmla="*/ 57 w 85"/>
                <a:gd name="T103" fmla="*/ 102 h 107"/>
                <a:gd name="T104" fmla="*/ 60 w 85"/>
                <a:gd name="T105" fmla="*/ 104 h 107"/>
                <a:gd name="T106" fmla="*/ 61 w 85"/>
                <a:gd name="T107" fmla="*/ 105 h 107"/>
                <a:gd name="T108" fmla="*/ 63 w 85"/>
                <a:gd name="T109" fmla="*/ 105 h 107"/>
                <a:gd name="T110" fmla="*/ 66 w 85"/>
                <a:gd name="T111" fmla="*/ 106 h 107"/>
                <a:gd name="T112" fmla="*/ 68 w 85"/>
                <a:gd name="T113" fmla="*/ 106 h 107"/>
                <a:gd name="T114" fmla="*/ 69 w 85"/>
                <a:gd name="T115" fmla="*/ 107 h 107"/>
                <a:gd name="T116" fmla="*/ 72 w 85"/>
                <a:gd name="T117" fmla="*/ 107 h 107"/>
                <a:gd name="T118" fmla="*/ 74 w 85"/>
                <a:gd name="T119" fmla="*/ 106 h 107"/>
                <a:gd name="T120" fmla="*/ 76 w 85"/>
                <a:gd name="T121" fmla="*/ 106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5" h="107">
                  <a:moveTo>
                    <a:pt x="85" y="101"/>
                  </a:moveTo>
                  <a:cubicBezTo>
                    <a:pt x="84" y="101"/>
                    <a:pt x="84" y="101"/>
                    <a:pt x="83" y="102"/>
                  </a:cubicBezTo>
                  <a:cubicBezTo>
                    <a:pt x="82" y="102"/>
                    <a:pt x="81" y="102"/>
                    <a:pt x="81" y="102"/>
                  </a:cubicBezTo>
                  <a:cubicBezTo>
                    <a:pt x="81" y="102"/>
                    <a:pt x="81" y="102"/>
                    <a:pt x="81" y="102"/>
                  </a:cubicBezTo>
                  <a:cubicBezTo>
                    <a:pt x="80" y="103"/>
                    <a:pt x="79" y="103"/>
                    <a:pt x="78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7" y="103"/>
                    <a:pt x="76" y="103"/>
                    <a:pt x="75" y="103"/>
                  </a:cubicBezTo>
                  <a:cubicBezTo>
                    <a:pt x="75" y="103"/>
                    <a:pt x="75" y="103"/>
                    <a:pt x="75" y="103"/>
                  </a:cubicBezTo>
                  <a:cubicBezTo>
                    <a:pt x="74" y="103"/>
                    <a:pt x="73" y="102"/>
                    <a:pt x="73" y="102"/>
                  </a:cubicBezTo>
                  <a:cubicBezTo>
                    <a:pt x="72" y="102"/>
                    <a:pt x="72" y="102"/>
                    <a:pt x="72" y="102"/>
                  </a:cubicBezTo>
                  <a:cubicBezTo>
                    <a:pt x="71" y="102"/>
                    <a:pt x="70" y="102"/>
                    <a:pt x="70" y="101"/>
                  </a:cubicBezTo>
                  <a:cubicBezTo>
                    <a:pt x="69" y="101"/>
                    <a:pt x="69" y="101"/>
                    <a:pt x="69" y="101"/>
                  </a:cubicBezTo>
                  <a:cubicBezTo>
                    <a:pt x="68" y="101"/>
                    <a:pt x="67" y="101"/>
                    <a:pt x="66" y="100"/>
                  </a:cubicBezTo>
                  <a:cubicBezTo>
                    <a:pt x="66" y="100"/>
                    <a:pt x="66" y="100"/>
                    <a:pt x="66" y="100"/>
                  </a:cubicBezTo>
                  <a:cubicBezTo>
                    <a:pt x="65" y="100"/>
                    <a:pt x="64" y="99"/>
                    <a:pt x="63" y="98"/>
                  </a:cubicBezTo>
                  <a:cubicBezTo>
                    <a:pt x="38" y="84"/>
                    <a:pt x="38" y="84"/>
                    <a:pt x="38" y="84"/>
                  </a:cubicBezTo>
                  <a:cubicBezTo>
                    <a:pt x="37" y="83"/>
                    <a:pt x="36" y="83"/>
                    <a:pt x="35" y="82"/>
                  </a:cubicBezTo>
                  <a:cubicBezTo>
                    <a:pt x="35" y="82"/>
                    <a:pt x="35" y="82"/>
                    <a:pt x="35" y="82"/>
                  </a:cubicBezTo>
                  <a:cubicBezTo>
                    <a:pt x="34" y="81"/>
                    <a:pt x="33" y="81"/>
                    <a:pt x="32" y="80"/>
                  </a:cubicBezTo>
                  <a:cubicBezTo>
                    <a:pt x="32" y="80"/>
                    <a:pt x="32" y="80"/>
                    <a:pt x="32" y="80"/>
                  </a:cubicBezTo>
                  <a:cubicBezTo>
                    <a:pt x="31" y="79"/>
                    <a:pt x="30" y="78"/>
                    <a:pt x="29" y="77"/>
                  </a:cubicBezTo>
                  <a:cubicBezTo>
                    <a:pt x="29" y="77"/>
                    <a:pt x="29" y="77"/>
                    <a:pt x="29" y="77"/>
                  </a:cubicBezTo>
                  <a:cubicBezTo>
                    <a:pt x="28" y="76"/>
                    <a:pt x="27" y="76"/>
                    <a:pt x="27" y="75"/>
                  </a:cubicBezTo>
                  <a:cubicBezTo>
                    <a:pt x="26" y="74"/>
                    <a:pt x="26" y="74"/>
                    <a:pt x="26" y="74"/>
                  </a:cubicBezTo>
                  <a:cubicBezTo>
                    <a:pt x="25" y="74"/>
                    <a:pt x="25" y="73"/>
                    <a:pt x="24" y="72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3" y="71"/>
                    <a:pt x="22" y="70"/>
                    <a:pt x="21" y="69"/>
                  </a:cubicBezTo>
                  <a:cubicBezTo>
                    <a:pt x="21" y="68"/>
                    <a:pt x="21" y="68"/>
                    <a:pt x="21" y="68"/>
                  </a:cubicBezTo>
                  <a:cubicBezTo>
                    <a:pt x="20" y="67"/>
                    <a:pt x="20" y="66"/>
                    <a:pt x="19" y="65"/>
                  </a:cubicBezTo>
                  <a:cubicBezTo>
                    <a:pt x="19" y="65"/>
                    <a:pt x="19" y="65"/>
                    <a:pt x="19" y="65"/>
                  </a:cubicBezTo>
                  <a:cubicBezTo>
                    <a:pt x="19" y="65"/>
                    <a:pt x="19" y="65"/>
                    <a:pt x="19" y="65"/>
                  </a:cubicBezTo>
                  <a:cubicBezTo>
                    <a:pt x="18" y="64"/>
                    <a:pt x="17" y="63"/>
                    <a:pt x="17" y="62"/>
                  </a:cubicBezTo>
                  <a:cubicBezTo>
                    <a:pt x="16" y="61"/>
                    <a:pt x="15" y="60"/>
                    <a:pt x="15" y="58"/>
                  </a:cubicBezTo>
                  <a:cubicBezTo>
                    <a:pt x="15" y="58"/>
                    <a:pt x="15" y="58"/>
                    <a:pt x="15" y="58"/>
                  </a:cubicBezTo>
                  <a:cubicBezTo>
                    <a:pt x="14" y="57"/>
                    <a:pt x="14" y="56"/>
                    <a:pt x="13" y="55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2" y="53"/>
                    <a:pt x="12" y="52"/>
                    <a:pt x="11" y="51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1" y="50"/>
                    <a:pt x="11" y="49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2"/>
                    <a:pt x="8" y="41"/>
                    <a:pt x="8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39"/>
                    <a:pt x="8" y="37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7" y="35"/>
                    <a:pt x="7" y="34"/>
                    <a:pt x="7" y="32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7"/>
                    <a:pt x="6" y="7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7" y="6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1" y="38"/>
                    <a:pt x="1" y="38"/>
                    <a:pt x="1" y="39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1" y="41"/>
                    <a:pt x="1" y="41"/>
                    <a:pt x="1" y="42"/>
                  </a:cubicBezTo>
                  <a:cubicBezTo>
                    <a:pt x="1" y="42"/>
                    <a:pt x="1" y="43"/>
                    <a:pt x="1" y="43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5"/>
                    <a:pt x="2" y="45"/>
                  </a:cubicBezTo>
                  <a:cubicBezTo>
                    <a:pt x="2" y="46"/>
                    <a:pt x="2" y="46"/>
                    <a:pt x="2" y="47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3" y="49"/>
                    <a:pt x="3" y="49"/>
                    <a:pt x="3" y="50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3"/>
                    <a:pt x="4" y="53"/>
                  </a:cubicBezTo>
                  <a:cubicBezTo>
                    <a:pt x="4" y="54"/>
                    <a:pt x="5" y="54"/>
                    <a:pt x="5" y="55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5" y="55"/>
                    <a:pt x="5" y="56"/>
                    <a:pt x="5" y="56"/>
                  </a:cubicBezTo>
                  <a:cubicBezTo>
                    <a:pt x="6" y="57"/>
                    <a:pt x="6" y="57"/>
                    <a:pt x="6" y="58"/>
                  </a:cubicBezTo>
                  <a:cubicBezTo>
                    <a:pt x="6" y="58"/>
                    <a:pt x="6" y="58"/>
                    <a:pt x="6" y="58"/>
                  </a:cubicBezTo>
                  <a:cubicBezTo>
                    <a:pt x="6" y="59"/>
                    <a:pt x="6" y="59"/>
                    <a:pt x="6" y="59"/>
                  </a:cubicBezTo>
                  <a:cubicBezTo>
                    <a:pt x="7" y="59"/>
                    <a:pt x="7" y="59"/>
                    <a:pt x="7" y="59"/>
                  </a:cubicBezTo>
                  <a:cubicBezTo>
                    <a:pt x="7" y="60"/>
                    <a:pt x="7" y="60"/>
                    <a:pt x="7" y="61"/>
                  </a:cubicBezTo>
                  <a:cubicBezTo>
                    <a:pt x="8" y="61"/>
                    <a:pt x="8" y="62"/>
                    <a:pt x="8" y="62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9" y="63"/>
                    <a:pt x="9" y="64"/>
                    <a:pt x="10" y="65"/>
                  </a:cubicBezTo>
                  <a:cubicBezTo>
                    <a:pt x="10" y="65"/>
                    <a:pt x="10" y="65"/>
                    <a:pt x="10" y="65"/>
                  </a:cubicBezTo>
                  <a:cubicBezTo>
                    <a:pt x="11" y="67"/>
                    <a:pt x="11" y="68"/>
                    <a:pt x="12" y="69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3" y="70"/>
                    <a:pt x="14" y="71"/>
                    <a:pt x="14" y="72"/>
                  </a:cubicBezTo>
                  <a:cubicBezTo>
                    <a:pt x="15" y="72"/>
                    <a:pt x="15" y="72"/>
                    <a:pt x="15" y="72"/>
                  </a:cubicBezTo>
                  <a:cubicBezTo>
                    <a:pt x="15" y="73"/>
                    <a:pt x="15" y="73"/>
                    <a:pt x="15" y="73"/>
                  </a:cubicBezTo>
                  <a:cubicBezTo>
                    <a:pt x="16" y="74"/>
                    <a:pt x="16" y="74"/>
                    <a:pt x="16" y="74"/>
                  </a:cubicBezTo>
                  <a:cubicBezTo>
                    <a:pt x="16" y="74"/>
                    <a:pt x="16" y="75"/>
                    <a:pt x="17" y="75"/>
                  </a:cubicBezTo>
                  <a:cubicBezTo>
                    <a:pt x="17" y="75"/>
                    <a:pt x="17" y="75"/>
                    <a:pt x="17" y="75"/>
                  </a:cubicBezTo>
                  <a:cubicBezTo>
                    <a:pt x="17" y="76"/>
                    <a:pt x="17" y="76"/>
                    <a:pt x="17" y="76"/>
                  </a:cubicBezTo>
                  <a:cubicBezTo>
                    <a:pt x="18" y="76"/>
                    <a:pt x="18" y="76"/>
                    <a:pt x="18" y="76"/>
                  </a:cubicBezTo>
                  <a:cubicBezTo>
                    <a:pt x="18" y="77"/>
                    <a:pt x="19" y="77"/>
                    <a:pt x="19" y="78"/>
                  </a:cubicBezTo>
                  <a:cubicBezTo>
                    <a:pt x="20" y="78"/>
                    <a:pt x="20" y="78"/>
                    <a:pt x="20" y="78"/>
                  </a:cubicBezTo>
                  <a:cubicBezTo>
                    <a:pt x="20" y="79"/>
                    <a:pt x="20" y="79"/>
                    <a:pt x="20" y="79"/>
                  </a:cubicBezTo>
                  <a:cubicBezTo>
                    <a:pt x="20" y="79"/>
                    <a:pt x="20" y="79"/>
                    <a:pt x="20" y="79"/>
                  </a:cubicBezTo>
                  <a:cubicBezTo>
                    <a:pt x="21" y="80"/>
                    <a:pt x="21" y="80"/>
                    <a:pt x="22" y="80"/>
                  </a:cubicBezTo>
                  <a:cubicBezTo>
                    <a:pt x="22" y="81"/>
                    <a:pt x="22" y="81"/>
                    <a:pt x="22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3" y="82"/>
                    <a:pt x="24" y="82"/>
                    <a:pt x="24" y="83"/>
                  </a:cubicBezTo>
                  <a:cubicBezTo>
                    <a:pt x="25" y="83"/>
                    <a:pt x="25" y="83"/>
                    <a:pt x="25" y="83"/>
                  </a:cubicBezTo>
                  <a:cubicBezTo>
                    <a:pt x="26" y="84"/>
                    <a:pt x="26" y="84"/>
                    <a:pt x="26" y="84"/>
                  </a:cubicBezTo>
                  <a:cubicBezTo>
                    <a:pt x="26" y="84"/>
                    <a:pt x="26" y="84"/>
                    <a:pt x="26" y="84"/>
                  </a:cubicBezTo>
                  <a:cubicBezTo>
                    <a:pt x="26" y="84"/>
                    <a:pt x="27" y="85"/>
                    <a:pt x="27" y="85"/>
                  </a:cubicBezTo>
                  <a:cubicBezTo>
                    <a:pt x="28" y="85"/>
                    <a:pt x="28" y="86"/>
                    <a:pt x="28" y="86"/>
                  </a:cubicBezTo>
                  <a:cubicBezTo>
                    <a:pt x="28" y="86"/>
                    <a:pt x="28" y="86"/>
                    <a:pt x="28" y="86"/>
                  </a:cubicBezTo>
                  <a:cubicBezTo>
                    <a:pt x="28" y="86"/>
                    <a:pt x="28" y="86"/>
                    <a:pt x="28" y="86"/>
                  </a:cubicBezTo>
                  <a:cubicBezTo>
                    <a:pt x="29" y="86"/>
                    <a:pt x="29" y="87"/>
                    <a:pt x="30" y="87"/>
                  </a:cubicBezTo>
                  <a:cubicBezTo>
                    <a:pt x="30" y="87"/>
                    <a:pt x="31" y="87"/>
                    <a:pt x="31" y="88"/>
                  </a:cubicBezTo>
                  <a:cubicBezTo>
                    <a:pt x="31" y="88"/>
                    <a:pt x="31" y="88"/>
                    <a:pt x="31" y="88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8" y="103"/>
                    <a:pt x="58" y="103"/>
                    <a:pt x="59" y="104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104"/>
                    <a:pt x="61" y="104"/>
                    <a:pt x="61" y="105"/>
                  </a:cubicBezTo>
                  <a:cubicBezTo>
                    <a:pt x="62" y="105"/>
                    <a:pt x="62" y="105"/>
                    <a:pt x="63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4" y="106"/>
                    <a:pt x="64" y="106"/>
                    <a:pt x="64" y="106"/>
                  </a:cubicBezTo>
                  <a:cubicBezTo>
                    <a:pt x="64" y="106"/>
                    <a:pt x="65" y="106"/>
                    <a:pt x="65" y="106"/>
                  </a:cubicBezTo>
                  <a:cubicBezTo>
                    <a:pt x="66" y="106"/>
                    <a:pt x="66" y="106"/>
                    <a:pt x="66" y="106"/>
                  </a:cubicBezTo>
                  <a:cubicBezTo>
                    <a:pt x="66" y="106"/>
                    <a:pt x="66" y="106"/>
                    <a:pt x="66" y="106"/>
                  </a:cubicBezTo>
                  <a:cubicBezTo>
                    <a:pt x="66" y="106"/>
                    <a:pt x="66" y="106"/>
                    <a:pt x="66" y="106"/>
                  </a:cubicBezTo>
                  <a:cubicBezTo>
                    <a:pt x="67" y="106"/>
                    <a:pt x="67" y="106"/>
                    <a:pt x="68" y="106"/>
                  </a:cubicBezTo>
                  <a:cubicBezTo>
                    <a:pt x="68" y="106"/>
                    <a:pt x="68" y="106"/>
                    <a:pt x="68" y="106"/>
                  </a:cubicBezTo>
                  <a:cubicBezTo>
                    <a:pt x="69" y="106"/>
                    <a:pt x="69" y="106"/>
                    <a:pt x="69" y="106"/>
                  </a:cubicBezTo>
                  <a:cubicBezTo>
                    <a:pt x="69" y="107"/>
                    <a:pt x="69" y="107"/>
                    <a:pt x="69" y="107"/>
                  </a:cubicBezTo>
                  <a:cubicBezTo>
                    <a:pt x="70" y="107"/>
                    <a:pt x="70" y="107"/>
                    <a:pt x="71" y="107"/>
                  </a:cubicBezTo>
                  <a:cubicBezTo>
                    <a:pt x="71" y="107"/>
                    <a:pt x="71" y="107"/>
                    <a:pt x="71" y="107"/>
                  </a:cubicBezTo>
                  <a:cubicBezTo>
                    <a:pt x="72" y="107"/>
                    <a:pt x="72" y="107"/>
                    <a:pt x="72" y="107"/>
                  </a:cubicBezTo>
                  <a:cubicBezTo>
                    <a:pt x="72" y="106"/>
                    <a:pt x="72" y="106"/>
                    <a:pt x="72" y="106"/>
                  </a:cubicBezTo>
                  <a:cubicBezTo>
                    <a:pt x="73" y="106"/>
                    <a:pt x="73" y="106"/>
                    <a:pt x="74" y="106"/>
                  </a:cubicBezTo>
                  <a:cubicBezTo>
                    <a:pt x="74" y="106"/>
                    <a:pt x="74" y="106"/>
                    <a:pt x="74" y="106"/>
                  </a:cubicBezTo>
                  <a:cubicBezTo>
                    <a:pt x="74" y="106"/>
                    <a:pt x="74" y="106"/>
                    <a:pt x="74" y="106"/>
                  </a:cubicBezTo>
                  <a:cubicBezTo>
                    <a:pt x="75" y="106"/>
                    <a:pt x="75" y="106"/>
                    <a:pt x="76" y="106"/>
                  </a:cubicBezTo>
                  <a:cubicBezTo>
                    <a:pt x="76" y="106"/>
                    <a:pt x="76" y="106"/>
                    <a:pt x="76" y="106"/>
                  </a:cubicBezTo>
                  <a:cubicBezTo>
                    <a:pt x="77" y="105"/>
                    <a:pt x="78" y="105"/>
                    <a:pt x="79" y="104"/>
                  </a:cubicBezTo>
                  <a:lnTo>
                    <a:pt x="85" y="101"/>
                  </a:lnTo>
                  <a:close/>
                </a:path>
              </a:pathLst>
            </a:custGeom>
            <a:solidFill>
              <a:srgbClr val="5C9A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61" name="ïṥļïḓê"/>
            <p:cNvSpPr/>
            <p:nvPr/>
          </p:nvSpPr>
          <p:spPr bwMode="auto">
            <a:xfrm>
              <a:off x="6774530" y="3996426"/>
              <a:ext cx="108460" cy="214274"/>
            </a:xfrm>
            <a:custGeom>
              <a:avLst/>
              <a:gdLst>
                <a:gd name="T0" fmla="*/ 14 w 20"/>
                <a:gd name="T1" fmla="*/ 4 h 39"/>
                <a:gd name="T2" fmla="*/ 10 w 20"/>
                <a:gd name="T3" fmla="*/ 22 h 39"/>
                <a:gd name="T4" fmla="*/ 10 w 20"/>
                <a:gd name="T5" fmla="*/ 25 h 39"/>
                <a:gd name="T6" fmla="*/ 10 w 20"/>
                <a:gd name="T7" fmla="*/ 25 h 39"/>
                <a:gd name="T8" fmla="*/ 9 w 20"/>
                <a:gd name="T9" fmla="*/ 27 h 39"/>
                <a:gd name="T10" fmla="*/ 8 w 20"/>
                <a:gd name="T11" fmla="*/ 28 h 39"/>
                <a:gd name="T12" fmla="*/ 8 w 20"/>
                <a:gd name="T13" fmla="*/ 30 h 39"/>
                <a:gd name="T14" fmla="*/ 7 w 20"/>
                <a:gd name="T15" fmla="*/ 32 h 39"/>
                <a:gd name="T16" fmla="*/ 6 w 20"/>
                <a:gd name="T17" fmla="*/ 32 h 39"/>
                <a:gd name="T18" fmla="*/ 6 w 20"/>
                <a:gd name="T19" fmla="*/ 33 h 39"/>
                <a:gd name="T20" fmla="*/ 5 w 20"/>
                <a:gd name="T21" fmla="*/ 34 h 39"/>
                <a:gd name="T22" fmla="*/ 4 w 20"/>
                <a:gd name="T23" fmla="*/ 35 h 39"/>
                <a:gd name="T24" fmla="*/ 3 w 20"/>
                <a:gd name="T25" fmla="*/ 36 h 39"/>
                <a:gd name="T26" fmla="*/ 2 w 20"/>
                <a:gd name="T27" fmla="*/ 37 h 39"/>
                <a:gd name="T28" fmla="*/ 2 w 20"/>
                <a:gd name="T29" fmla="*/ 37 h 39"/>
                <a:gd name="T30" fmla="*/ 0 w 20"/>
                <a:gd name="T31" fmla="*/ 39 h 39"/>
                <a:gd name="T32" fmla="*/ 0 w 20"/>
                <a:gd name="T33" fmla="*/ 39 h 39"/>
                <a:gd name="T34" fmla="*/ 0 w 20"/>
                <a:gd name="T35" fmla="*/ 39 h 39"/>
                <a:gd name="T36" fmla="*/ 0 w 20"/>
                <a:gd name="T37" fmla="*/ 39 h 39"/>
                <a:gd name="T38" fmla="*/ 6 w 20"/>
                <a:gd name="T39" fmla="*/ 35 h 39"/>
                <a:gd name="T40" fmla="*/ 8 w 20"/>
                <a:gd name="T41" fmla="*/ 34 h 39"/>
                <a:gd name="T42" fmla="*/ 9 w 20"/>
                <a:gd name="T43" fmla="*/ 33 h 39"/>
                <a:gd name="T44" fmla="*/ 10 w 20"/>
                <a:gd name="T45" fmla="*/ 32 h 39"/>
                <a:gd name="T46" fmla="*/ 11 w 20"/>
                <a:gd name="T47" fmla="*/ 31 h 39"/>
                <a:gd name="T48" fmla="*/ 12 w 20"/>
                <a:gd name="T49" fmla="*/ 30 h 39"/>
                <a:gd name="T50" fmla="*/ 12 w 20"/>
                <a:gd name="T51" fmla="*/ 29 h 39"/>
                <a:gd name="T52" fmla="*/ 13 w 20"/>
                <a:gd name="T53" fmla="*/ 28 h 39"/>
                <a:gd name="T54" fmla="*/ 13 w 20"/>
                <a:gd name="T55" fmla="*/ 28 h 39"/>
                <a:gd name="T56" fmla="*/ 13 w 20"/>
                <a:gd name="T57" fmla="*/ 28 h 39"/>
                <a:gd name="T58" fmla="*/ 14 w 20"/>
                <a:gd name="T59" fmla="*/ 26 h 39"/>
                <a:gd name="T60" fmla="*/ 15 w 20"/>
                <a:gd name="T61" fmla="*/ 26 h 39"/>
                <a:gd name="T62" fmla="*/ 15 w 20"/>
                <a:gd name="T63" fmla="*/ 24 h 39"/>
                <a:gd name="T64" fmla="*/ 15 w 20"/>
                <a:gd name="T65" fmla="*/ 24 h 39"/>
                <a:gd name="T66" fmla="*/ 16 w 20"/>
                <a:gd name="T67" fmla="*/ 23 h 39"/>
                <a:gd name="T68" fmla="*/ 16 w 20"/>
                <a:gd name="T69" fmla="*/ 21 h 39"/>
                <a:gd name="T70" fmla="*/ 16 w 20"/>
                <a:gd name="T71" fmla="*/ 21 h 39"/>
                <a:gd name="T72" fmla="*/ 16 w 20"/>
                <a:gd name="T73" fmla="*/ 21 h 39"/>
                <a:gd name="T74" fmla="*/ 17 w 20"/>
                <a:gd name="T75" fmla="*/ 19 h 39"/>
                <a:gd name="T76" fmla="*/ 17 w 20"/>
                <a:gd name="T77" fmla="*/ 18 h 39"/>
                <a:gd name="T78" fmla="*/ 20 w 20"/>
                <a:gd name="T79" fmla="*/ 0 h 39"/>
                <a:gd name="T80" fmla="*/ 14 w 20"/>
                <a:gd name="T81" fmla="*/ 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" h="39">
                  <a:moveTo>
                    <a:pt x="14" y="4"/>
                  </a:moveTo>
                  <a:cubicBezTo>
                    <a:pt x="10" y="22"/>
                    <a:pt x="10" y="22"/>
                    <a:pt x="10" y="22"/>
                  </a:cubicBezTo>
                  <a:cubicBezTo>
                    <a:pt x="10" y="23"/>
                    <a:pt x="10" y="24"/>
                    <a:pt x="10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9" y="26"/>
                    <a:pt x="9" y="27"/>
                    <a:pt x="9" y="27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9"/>
                    <a:pt x="8" y="29"/>
                    <a:pt x="8" y="30"/>
                  </a:cubicBezTo>
                  <a:cubicBezTo>
                    <a:pt x="7" y="31"/>
                    <a:pt x="7" y="31"/>
                    <a:pt x="7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5" y="35"/>
                    <a:pt x="4" y="35"/>
                    <a:pt x="4" y="35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6"/>
                    <a:pt x="3" y="37"/>
                    <a:pt x="2" y="37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1" y="38"/>
                    <a:pt x="1" y="38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7" y="34"/>
                    <a:pt x="8" y="34"/>
                    <a:pt x="8" y="34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1"/>
                    <a:pt x="11" y="31"/>
                    <a:pt x="12" y="30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3" y="29"/>
                    <a:pt x="13" y="29"/>
                    <a:pt x="13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4" y="27"/>
                    <a:pt x="14" y="27"/>
                    <a:pt x="14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5"/>
                    <a:pt x="15" y="25"/>
                    <a:pt x="15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2"/>
                    <a:pt x="16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20"/>
                    <a:pt x="17" y="20"/>
                    <a:pt x="17" y="19"/>
                  </a:cubicBezTo>
                  <a:cubicBezTo>
                    <a:pt x="17" y="19"/>
                    <a:pt x="17" y="19"/>
                    <a:pt x="17" y="18"/>
                  </a:cubicBezTo>
                  <a:cubicBezTo>
                    <a:pt x="20" y="0"/>
                    <a:pt x="20" y="0"/>
                    <a:pt x="20" y="0"/>
                  </a:cubicBezTo>
                  <a:lnTo>
                    <a:pt x="14" y="4"/>
                  </a:lnTo>
                  <a:close/>
                </a:path>
              </a:pathLst>
            </a:custGeom>
            <a:solidFill>
              <a:srgbClr val="5C9A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62" name="îš1idè"/>
            <p:cNvSpPr/>
            <p:nvPr/>
          </p:nvSpPr>
          <p:spPr bwMode="auto">
            <a:xfrm>
              <a:off x="6258688" y="3488519"/>
              <a:ext cx="632239" cy="402093"/>
            </a:xfrm>
            <a:custGeom>
              <a:avLst/>
              <a:gdLst>
                <a:gd name="T0" fmla="*/ 98 w 115"/>
                <a:gd name="T1" fmla="*/ 57 h 73"/>
                <a:gd name="T2" fmla="*/ 100 w 115"/>
                <a:gd name="T3" fmla="*/ 59 h 73"/>
                <a:gd name="T4" fmla="*/ 103 w 115"/>
                <a:gd name="T5" fmla="*/ 61 h 73"/>
                <a:gd name="T6" fmla="*/ 105 w 115"/>
                <a:gd name="T7" fmla="*/ 64 h 73"/>
                <a:gd name="T8" fmla="*/ 106 w 115"/>
                <a:gd name="T9" fmla="*/ 67 h 73"/>
                <a:gd name="T10" fmla="*/ 107 w 115"/>
                <a:gd name="T11" fmla="*/ 70 h 73"/>
                <a:gd name="T12" fmla="*/ 115 w 115"/>
                <a:gd name="T13" fmla="*/ 69 h 73"/>
                <a:gd name="T14" fmla="*/ 115 w 115"/>
                <a:gd name="T15" fmla="*/ 68 h 73"/>
                <a:gd name="T16" fmla="*/ 114 w 115"/>
                <a:gd name="T17" fmla="*/ 66 h 73"/>
                <a:gd name="T18" fmla="*/ 114 w 115"/>
                <a:gd name="T19" fmla="*/ 66 h 73"/>
                <a:gd name="T20" fmla="*/ 113 w 115"/>
                <a:gd name="T21" fmla="*/ 65 h 73"/>
                <a:gd name="T22" fmla="*/ 113 w 115"/>
                <a:gd name="T23" fmla="*/ 63 h 73"/>
                <a:gd name="T24" fmla="*/ 112 w 115"/>
                <a:gd name="T25" fmla="*/ 63 h 73"/>
                <a:gd name="T26" fmla="*/ 111 w 115"/>
                <a:gd name="T27" fmla="*/ 61 h 73"/>
                <a:gd name="T28" fmla="*/ 110 w 115"/>
                <a:gd name="T29" fmla="*/ 59 h 73"/>
                <a:gd name="T30" fmla="*/ 109 w 115"/>
                <a:gd name="T31" fmla="*/ 58 h 73"/>
                <a:gd name="T32" fmla="*/ 109 w 115"/>
                <a:gd name="T33" fmla="*/ 57 h 73"/>
                <a:gd name="T34" fmla="*/ 107 w 115"/>
                <a:gd name="T35" fmla="*/ 55 h 73"/>
                <a:gd name="T36" fmla="*/ 107 w 115"/>
                <a:gd name="T37" fmla="*/ 55 h 73"/>
                <a:gd name="T38" fmla="*/ 106 w 115"/>
                <a:gd name="T39" fmla="*/ 54 h 73"/>
                <a:gd name="T40" fmla="*/ 105 w 115"/>
                <a:gd name="T41" fmla="*/ 53 h 73"/>
                <a:gd name="T42" fmla="*/ 104 w 115"/>
                <a:gd name="T43" fmla="*/ 52 h 73"/>
                <a:gd name="T44" fmla="*/ 103 w 115"/>
                <a:gd name="T45" fmla="*/ 51 h 73"/>
                <a:gd name="T46" fmla="*/ 102 w 115"/>
                <a:gd name="T47" fmla="*/ 51 h 73"/>
                <a:gd name="T48" fmla="*/ 101 w 115"/>
                <a:gd name="T49" fmla="*/ 50 h 73"/>
                <a:gd name="T50" fmla="*/ 100 w 115"/>
                <a:gd name="T51" fmla="*/ 49 h 73"/>
                <a:gd name="T52" fmla="*/ 19 w 115"/>
                <a:gd name="T53" fmla="*/ 2 h 73"/>
                <a:gd name="T54" fmla="*/ 18 w 115"/>
                <a:gd name="T55" fmla="*/ 2 h 73"/>
                <a:gd name="T56" fmla="*/ 17 w 115"/>
                <a:gd name="T57" fmla="*/ 1 h 73"/>
                <a:gd name="T58" fmla="*/ 16 w 115"/>
                <a:gd name="T59" fmla="*/ 1 h 73"/>
                <a:gd name="T60" fmla="*/ 15 w 115"/>
                <a:gd name="T61" fmla="*/ 1 h 73"/>
                <a:gd name="T62" fmla="*/ 15 w 115"/>
                <a:gd name="T63" fmla="*/ 0 h 73"/>
                <a:gd name="T64" fmla="*/ 14 w 115"/>
                <a:gd name="T65" fmla="*/ 0 h 73"/>
                <a:gd name="T66" fmla="*/ 13 w 115"/>
                <a:gd name="T67" fmla="*/ 0 h 73"/>
                <a:gd name="T68" fmla="*/ 12 w 115"/>
                <a:gd name="T69" fmla="*/ 0 h 73"/>
                <a:gd name="T70" fmla="*/ 12 w 115"/>
                <a:gd name="T71" fmla="*/ 0 h 73"/>
                <a:gd name="T72" fmla="*/ 11 w 115"/>
                <a:gd name="T73" fmla="*/ 0 h 73"/>
                <a:gd name="T74" fmla="*/ 10 w 115"/>
                <a:gd name="T75" fmla="*/ 0 h 73"/>
                <a:gd name="T76" fmla="*/ 9 w 115"/>
                <a:gd name="T77" fmla="*/ 0 h 73"/>
                <a:gd name="T78" fmla="*/ 8 w 115"/>
                <a:gd name="T79" fmla="*/ 0 h 73"/>
                <a:gd name="T80" fmla="*/ 7 w 115"/>
                <a:gd name="T81" fmla="*/ 1 h 73"/>
                <a:gd name="T82" fmla="*/ 1 w 115"/>
                <a:gd name="T83" fmla="*/ 4 h 73"/>
                <a:gd name="T84" fmla="*/ 3 w 115"/>
                <a:gd name="T85" fmla="*/ 4 h 73"/>
                <a:gd name="T86" fmla="*/ 4 w 115"/>
                <a:gd name="T87" fmla="*/ 4 h 73"/>
                <a:gd name="T88" fmla="*/ 6 w 115"/>
                <a:gd name="T89" fmla="*/ 4 h 73"/>
                <a:gd name="T90" fmla="*/ 7 w 115"/>
                <a:gd name="T91" fmla="*/ 4 h 73"/>
                <a:gd name="T92" fmla="*/ 9 w 115"/>
                <a:gd name="T93" fmla="*/ 4 h 73"/>
                <a:gd name="T94" fmla="*/ 11 w 115"/>
                <a:gd name="T95" fmla="*/ 5 h 73"/>
                <a:gd name="T96" fmla="*/ 93 w 115"/>
                <a:gd name="T97" fmla="*/ 53 h 73"/>
                <a:gd name="T98" fmla="*/ 96 w 115"/>
                <a:gd name="T99" fmla="*/ 5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5" h="73">
                  <a:moveTo>
                    <a:pt x="98" y="56"/>
                  </a:moveTo>
                  <a:cubicBezTo>
                    <a:pt x="98" y="57"/>
                    <a:pt x="98" y="57"/>
                    <a:pt x="98" y="57"/>
                  </a:cubicBezTo>
                  <a:cubicBezTo>
                    <a:pt x="99" y="57"/>
                    <a:pt x="100" y="58"/>
                    <a:pt x="100" y="59"/>
                  </a:cubicBezTo>
                  <a:cubicBezTo>
                    <a:pt x="100" y="59"/>
                    <a:pt x="100" y="59"/>
                    <a:pt x="100" y="59"/>
                  </a:cubicBezTo>
                  <a:cubicBezTo>
                    <a:pt x="101" y="60"/>
                    <a:pt x="102" y="60"/>
                    <a:pt x="102" y="61"/>
                  </a:cubicBezTo>
                  <a:cubicBezTo>
                    <a:pt x="103" y="61"/>
                    <a:pt x="103" y="61"/>
                    <a:pt x="103" y="61"/>
                  </a:cubicBezTo>
                  <a:cubicBezTo>
                    <a:pt x="103" y="62"/>
                    <a:pt x="104" y="63"/>
                    <a:pt x="104" y="64"/>
                  </a:cubicBezTo>
                  <a:cubicBezTo>
                    <a:pt x="105" y="64"/>
                    <a:pt x="105" y="64"/>
                    <a:pt x="105" y="64"/>
                  </a:cubicBezTo>
                  <a:cubicBezTo>
                    <a:pt x="105" y="65"/>
                    <a:pt x="106" y="66"/>
                    <a:pt x="106" y="67"/>
                  </a:cubicBezTo>
                  <a:cubicBezTo>
                    <a:pt x="106" y="67"/>
                    <a:pt x="106" y="67"/>
                    <a:pt x="106" y="67"/>
                  </a:cubicBezTo>
                  <a:cubicBezTo>
                    <a:pt x="107" y="68"/>
                    <a:pt x="107" y="69"/>
                    <a:pt x="107" y="70"/>
                  </a:cubicBezTo>
                  <a:cubicBezTo>
                    <a:pt x="107" y="70"/>
                    <a:pt x="107" y="70"/>
                    <a:pt x="107" y="70"/>
                  </a:cubicBezTo>
                  <a:cubicBezTo>
                    <a:pt x="108" y="71"/>
                    <a:pt x="108" y="72"/>
                    <a:pt x="109" y="73"/>
                  </a:cubicBezTo>
                  <a:cubicBezTo>
                    <a:pt x="115" y="69"/>
                    <a:pt x="115" y="69"/>
                    <a:pt x="115" y="69"/>
                  </a:cubicBezTo>
                  <a:cubicBezTo>
                    <a:pt x="115" y="69"/>
                    <a:pt x="115" y="69"/>
                    <a:pt x="115" y="69"/>
                  </a:cubicBezTo>
                  <a:cubicBezTo>
                    <a:pt x="115" y="68"/>
                    <a:pt x="115" y="68"/>
                    <a:pt x="115" y="68"/>
                  </a:cubicBezTo>
                  <a:cubicBezTo>
                    <a:pt x="114" y="67"/>
                    <a:pt x="114" y="67"/>
                    <a:pt x="114" y="67"/>
                  </a:cubicBezTo>
                  <a:cubicBezTo>
                    <a:pt x="114" y="66"/>
                    <a:pt x="114" y="66"/>
                    <a:pt x="114" y="66"/>
                  </a:cubicBezTo>
                  <a:cubicBezTo>
                    <a:pt x="114" y="66"/>
                    <a:pt x="114" y="66"/>
                    <a:pt x="114" y="66"/>
                  </a:cubicBezTo>
                  <a:cubicBezTo>
                    <a:pt x="114" y="66"/>
                    <a:pt x="114" y="66"/>
                    <a:pt x="114" y="66"/>
                  </a:cubicBezTo>
                  <a:cubicBezTo>
                    <a:pt x="114" y="66"/>
                    <a:pt x="114" y="66"/>
                    <a:pt x="114" y="66"/>
                  </a:cubicBezTo>
                  <a:cubicBezTo>
                    <a:pt x="113" y="65"/>
                    <a:pt x="113" y="65"/>
                    <a:pt x="113" y="65"/>
                  </a:cubicBezTo>
                  <a:cubicBezTo>
                    <a:pt x="113" y="64"/>
                    <a:pt x="113" y="64"/>
                    <a:pt x="113" y="64"/>
                  </a:cubicBezTo>
                  <a:cubicBezTo>
                    <a:pt x="113" y="63"/>
                    <a:pt x="113" y="63"/>
                    <a:pt x="113" y="63"/>
                  </a:cubicBezTo>
                  <a:cubicBezTo>
                    <a:pt x="113" y="63"/>
                    <a:pt x="113" y="63"/>
                    <a:pt x="113" y="63"/>
                  </a:cubicBezTo>
                  <a:cubicBezTo>
                    <a:pt x="112" y="63"/>
                    <a:pt x="112" y="63"/>
                    <a:pt x="112" y="63"/>
                  </a:cubicBezTo>
                  <a:cubicBezTo>
                    <a:pt x="112" y="62"/>
                    <a:pt x="112" y="62"/>
                    <a:pt x="112" y="61"/>
                  </a:cubicBezTo>
                  <a:cubicBezTo>
                    <a:pt x="111" y="61"/>
                    <a:pt x="111" y="61"/>
                    <a:pt x="111" y="61"/>
                  </a:cubicBezTo>
                  <a:cubicBezTo>
                    <a:pt x="111" y="60"/>
                    <a:pt x="111" y="60"/>
                    <a:pt x="111" y="60"/>
                  </a:cubicBezTo>
                  <a:cubicBezTo>
                    <a:pt x="110" y="59"/>
                    <a:pt x="110" y="59"/>
                    <a:pt x="110" y="59"/>
                  </a:cubicBezTo>
                  <a:cubicBezTo>
                    <a:pt x="110" y="59"/>
                    <a:pt x="110" y="58"/>
                    <a:pt x="109" y="58"/>
                  </a:cubicBezTo>
                  <a:cubicBezTo>
                    <a:pt x="109" y="58"/>
                    <a:pt x="109" y="58"/>
                    <a:pt x="109" y="58"/>
                  </a:cubicBezTo>
                  <a:cubicBezTo>
                    <a:pt x="109" y="57"/>
                    <a:pt x="109" y="57"/>
                    <a:pt x="109" y="57"/>
                  </a:cubicBezTo>
                  <a:cubicBezTo>
                    <a:pt x="109" y="57"/>
                    <a:pt x="109" y="57"/>
                    <a:pt x="109" y="57"/>
                  </a:cubicBezTo>
                  <a:cubicBezTo>
                    <a:pt x="108" y="56"/>
                    <a:pt x="108" y="56"/>
                    <a:pt x="108" y="56"/>
                  </a:cubicBezTo>
                  <a:cubicBezTo>
                    <a:pt x="107" y="55"/>
                    <a:pt x="107" y="55"/>
                    <a:pt x="107" y="55"/>
                  </a:cubicBezTo>
                  <a:cubicBezTo>
                    <a:pt x="107" y="55"/>
                    <a:pt x="107" y="55"/>
                    <a:pt x="107" y="55"/>
                  </a:cubicBezTo>
                  <a:cubicBezTo>
                    <a:pt x="107" y="55"/>
                    <a:pt x="107" y="55"/>
                    <a:pt x="107" y="55"/>
                  </a:cubicBezTo>
                  <a:cubicBezTo>
                    <a:pt x="107" y="54"/>
                    <a:pt x="107" y="54"/>
                    <a:pt x="107" y="54"/>
                  </a:cubicBezTo>
                  <a:cubicBezTo>
                    <a:pt x="106" y="54"/>
                    <a:pt x="106" y="54"/>
                    <a:pt x="106" y="54"/>
                  </a:cubicBezTo>
                  <a:cubicBezTo>
                    <a:pt x="105" y="53"/>
                    <a:pt x="105" y="53"/>
                    <a:pt x="105" y="53"/>
                  </a:cubicBezTo>
                  <a:cubicBezTo>
                    <a:pt x="105" y="53"/>
                    <a:pt x="105" y="53"/>
                    <a:pt x="105" y="53"/>
                  </a:cubicBezTo>
                  <a:cubicBezTo>
                    <a:pt x="105" y="53"/>
                    <a:pt x="105" y="53"/>
                    <a:pt x="105" y="53"/>
                  </a:cubicBezTo>
                  <a:cubicBezTo>
                    <a:pt x="104" y="52"/>
                    <a:pt x="104" y="52"/>
                    <a:pt x="104" y="52"/>
                  </a:cubicBezTo>
                  <a:cubicBezTo>
                    <a:pt x="104" y="52"/>
                    <a:pt x="104" y="52"/>
                    <a:pt x="104" y="52"/>
                  </a:cubicBezTo>
                  <a:cubicBezTo>
                    <a:pt x="103" y="51"/>
                    <a:pt x="103" y="51"/>
                    <a:pt x="103" y="51"/>
                  </a:cubicBezTo>
                  <a:cubicBezTo>
                    <a:pt x="102" y="51"/>
                    <a:pt x="102" y="51"/>
                    <a:pt x="102" y="51"/>
                  </a:cubicBezTo>
                  <a:cubicBezTo>
                    <a:pt x="102" y="51"/>
                    <a:pt x="102" y="51"/>
                    <a:pt x="102" y="51"/>
                  </a:cubicBezTo>
                  <a:cubicBezTo>
                    <a:pt x="102" y="51"/>
                    <a:pt x="102" y="51"/>
                    <a:pt x="102" y="51"/>
                  </a:cubicBezTo>
                  <a:cubicBezTo>
                    <a:pt x="101" y="50"/>
                    <a:pt x="101" y="50"/>
                    <a:pt x="101" y="50"/>
                  </a:cubicBezTo>
                  <a:cubicBezTo>
                    <a:pt x="101" y="50"/>
                    <a:pt x="101" y="50"/>
                    <a:pt x="101" y="50"/>
                  </a:cubicBezTo>
                  <a:cubicBezTo>
                    <a:pt x="100" y="49"/>
                    <a:pt x="100" y="49"/>
                    <a:pt x="100" y="49"/>
                  </a:cubicBezTo>
                  <a:cubicBezTo>
                    <a:pt x="100" y="49"/>
                    <a:pt x="100" y="49"/>
                    <a:pt x="100" y="49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1"/>
                    <a:pt x="7" y="1"/>
                    <a:pt x="7" y="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4"/>
                    <a:pt x="8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5"/>
                    <a:pt x="10" y="5"/>
                    <a:pt x="10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2" y="6"/>
                    <a:pt x="12" y="6"/>
                  </a:cubicBezTo>
                  <a:cubicBezTo>
                    <a:pt x="93" y="53"/>
                    <a:pt x="93" y="53"/>
                    <a:pt x="93" y="53"/>
                  </a:cubicBezTo>
                  <a:cubicBezTo>
                    <a:pt x="94" y="53"/>
                    <a:pt x="95" y="54"/>
                    <a:pt x="96" y="55"/>
                  </a:cubicBezTo>
                  <a:cubicBezTo>
                    <a:pt x="96" y="55"/>
                    <a:pt x="96" y="55"/>
                    <a:pt x="96" y="55"/>
                  </a:cubicBezTo>
                  <a:cubicBezTo>
                    <a:pt x="97" y="55"/>
                    <a:pt x="97" y="56"/>
                    <a:pt x="98" y="56"/>
                  </a:cubicBezTo>
                  <a:close/>
                </a:path>
              </a:pathLst>
            </a:custGeom>
            <a:solidFill>
              <a:srgbClr val="89B7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63" name="íṡḷîḋe"/>
            <p:cNvSpPr/>
            <p:nvPr/>
          </p:nvSpPr>
          <p:spPr bwMode="auto">
            <a:xfrm>
              <a:off x="6856537" y="3869449"/>
              <a:ext cx="177239" cy="103169"/>
            </a:xfrm>
            <a:custGeom>
              <a:avLst/>
              <a:gdLst>
                <a:gd name="T0" fmla="*/ 0 w 67"/>
                <a:gd name="T1" fmla="*/ 8 h 39"/>
                <a:gd name="T2" fmla="*/ 13 w 67"/>
                <a:gd name="T3" fmla="*/ 0 h 39"/>
                <a:gd name="T4" fmla="*/ 67 w 67"/>
                <a:gd name="T5" fmla="*/ 31 h 39"/>
                <a:gd name="T6" fmla="*/ 54 w 67"/>
                <a:gd name="T7" fmla="*/ 39 h 39"/>
                <a:gd name="T8" fmla="*/ 0 w 67"/>
                <a:gd name="T9" fmla="*/ 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39">
                  <a:moveTo>
                    <a:pt x="0" y="8"/>
                  </a:moveTo>
                  <a:lnTo>
                    <a:pt x="13" y="0"/>
                  </a:lnTo>
                  <a:lnTo>
                    <a:pt x="67" y="31"/>
                  </a:lnTo>
                  <a:lnTo>
                    <a:pt x="54" y="39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699C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64" name="ï$ḷïḍé"/>
            <p:cNvSpPr/>
            <p:nvPr/>
          </p:nvSpPr>
          <p:spPr bwMode="auto">
            <a:xfrm>
              <a:off x="7049646" y="4007007"/>
              <a:ext cx="489390" cy="597848"/>
            </a:xfrm>
            <a:custGeom>
              <a:avLst/>
              <a:gdLst>
                <a:gd name="T0" fmla="*/ 85 w 89"/>
                <a:gd name="T1" fmla="*/ 104 h 109"/>
                <a:gd name="T2" fmla="*/ 81 w 89"/>
                <a:gd name="T3" fmla="*/ 105 h 109"/>
                <a:gd name="T4" fmla="*/ 76 w 89"/>
                <a:gd name="T5" fmla="*/ 104 h 109"/>
                <a:gd name="T6" fmla="*/ 73 w 89"/>
                <a:gd name="T7" fmla="*/ 104 h 109"/>
                <a:gd name="T8" fmla="*/ 67 w 89"/>
                <a:gd name="T9" fmla="*/ 101 h 109"/>
                <a:gd name="T10" fmla="*/ 39 w 89"/>
                <a:gd name="T11" fmla="*/ 84 h 109"/>
                <a:gd name="T12" fmla="*/ 34 w 89"/>
                <a:gd name="T13" fmla="*/ 80 h 109"/>
                <a:gd name="T14" fmla="*/ 31 w 89"/>
                <a:gd name="T15" fmla="*/ 78 h 109"/>
                <a:gd name="T16" fmla="*/ 27 w 89"/>
                <a:gd name="T17" fmla="*/ 73 h 109"/>
                <a:gd name="T18" fmla="*/ 24 w 89"/>
                <a:gd name="T19" fmla="*/ 69 h 109"/>
                <a:gd name="T20" fmla="*/ 18 w 89"/>
                <a:gd name="T21" fmla="*/ 61 h 109"/>
                <a:gd name="T22" fmla="*/ 17 w 89"/>
                <a:gd name="T23" fmla="*/ 57 h 109"/>
                <a:gd name="T24" fmla="*/ 14 w 89"/>
                <a:gd name="T25" fmla="*/ 51 h 109"/>
                <a:gd name="T26" fmla="*/ 13 w 89"/>
                <a:gd name="T27" fmla="*/ 47 h 109"/>
                <a:gd name="T28" fmla="*/ 11 w 89"/>
                <a:gd name="T29" fmla="*/ 40 h 109"/>
                <a:gd name="T30" fmla="*/ 7 w 89"/>
                <a:gd name="T31" fmla="*/ 10 h 109"/>
                <a:gd name="T32" fmla="*/ 7 w 89"/>
                <a:gd name="T33" fmla="*/ 6 h 109"/>
                <a:gd name="T34" fmla="*/ 8 w 89"/>
                <a:gd name="T35" fmla="*/ 5 h 109"/>
                <a:gd name="T36" fmla="*/ 9 w 89"/>
                <a:gd name="T37" fmla="*/ 3 h 109"/>
                <a:gd name="T38" fmla="*/ 11 w 89"/>
                <a:gd name="T39" fmla="*/ 0 h 109"/>
                <a:gd name="T40" fmla="*/ 3 w 89"/>
                <a:gd name="T41" fmla="*/ 6 h 109"/>
                <a:gd name="T42" fmla="*/ 2 w 89"/>
                <a:gd name="T43" fmla="*/ 7 h 109"/>
                <a:gd name="T44" fmla="*/ 1 w 89"/>
                <a:gd name="T45" fmla="*/ 8 h 109"/>
                <a:gd name="T46" fmla="*/ 1 w 89"/>
                <a:gd name="T47" fmla="*/ 9 h 109"/>
                <a:gd name="T48" fmla="*/ 1 w 89"/>
                <a:gd name="T49" fmla="*/ 10 h 109"/>
                <a:gd name="T50" fmla="*/ 0 w 89"/>
                <a:gd name="T51" fmla="*/ 12 h 109"/>
                <a:gd name="T52" fmla="*/ 0 w 89"/>
                <a:gd name="T53" fmla="*/ 12 h 109"/>
                <a:gd name="T54" fmla="*/ 0 w 89"/>
                <a:gd name="T55" fmla="*/ 14 h 109"/>
                <a:gd name="T56" fmla="*/ 0 w 89"/>
                <a:gd name="T57" fmla="*/ 15 h 109"/>
                <a:gd name="T58" fmla="*/ 5 w 89"/>
                <a:gd name="T59" fmla="*/ 44 h 109"/>
                <a:gd name="T60" fmla="*/ 5 w 89"/>
                <a:gd name="T61" fmla="*/ 47 h 109"/>
                <a:gd name="T62" fmla="*/ 6 w 89"/>
                <a:gd name="T63" fmla="*/ 49 h 109"/>
                <a:gd name="T64" fmla="*/ 6 w 89"/>
                <a:gd name="T65" fmla="*/ 51 h 109"/>
                <a:gd name="T66" fmla="*/ 7 w 89"/>
                <a:gd name="T67" fmla="*/ 54 h 109"/>
                <a:gd name="T68" fmla="*/ 8 w 89"/>
                <a:gd name="T69" fmla="*/ 57 h 109"/>
                <a:gd name="T70" fmla="*/ 9 w 89"/>
                <a:gd name="T71" fmla="*/ 58 h 109"/>
                <a:gd name="T72" fmla="*/ 10 w 89"/>
                <a:gd name="T73" fmla="*/ 61 h 109"/>
                <a:gd name="T74" fmla="*/ 12 w 89"/>
                <a:gd name="T75" fmla="*/ 64 h 109"/>
                <a:gd name="T76" fmla="*/ 14 w 89"/>
                <a:gd name="T77" fmla="*/ 67 h 109"/>
                <a:gd name="T78" fmla="*/ 16 w 89"/>
                <a:gd name="T79" fmla="*/ 71 h 109"/>
                <a:gd name="T80" fmla="*/ 18 w 89"/>
                <a:gd name="T81" fmla="*/ 74 h 109"/>
                <a:gd name="T82" fmla="*/ 20 w 89"/>
                <a:gd name="T83" fmla="*/ 77 h 109"/>
                <a:gd name="T84" fmla="*/ 22 w 89"/>
                <a:gd name="T85" fmla="*/ 79 h 109"/>
                <a:gd name="T86" fmla="*/ 24 w 89"/>
                <a:gd name="T87" fmla="*/ 81 h 109"/>
                <a:gd name="T88" fmla="*/ 25 w 89"/>
                <a:gd name="T89" fmla="*/ 83 h 109"/>
                <a:gd name="T90" fmla="*/ 27 w 89"/>
                <a:gd name="T91" fmla="*/ 84 h 109"/>
                <a:gd name="T92" fmla="*/ 30 w 89"/>
                <a:gd name="T93" fmla="*/ 86 h 109"/>
                <a:gd name="T94" fmla="*/ 32 w 89"/>
                <a:gd name="T95" fmla="*/ 88 h 109"/>
                <a:gd name="T96" fmla="*/ 33 w 89"/>
                <a:gd name="T97" fmla="*/ 89 h 109"/>
                <a:gd name="T98" fmla="*/ 60 w 89"/>
                <a:gd name="T99" fmla="*/ 105 h 109"/>
                <a:gd name="T100" fmla="*/ 63 w 89"/>
                <a:gd name="T101" fmla="*/ 106 h 109"/>
                <a:gd name="T102" fmla="*/ 65 w 89"/>
                <a:gd name="T103" fmla="*/ 107 h 109"/>
                <a:gd name="T104" fmla="*/ 67 w 89"/>
                <a:gd name="T105" fmla="*/ 107 h 109"/>
                <a:gd name="T106" fmla="*/ 69 w 89"/>
                <a:gd name="T107" fmla="*/ 108 h 109"/>
                <a:gd name="T108" fmla="*/ 71 w 89"/>
                <a:gd name="T109" fmla="*/ 109 h 109"/>
                <a:gd name="T110" fmla="*/ 73 w 89"/>
                <a:gd name="T111" fmla="*/ 109 h 109"/>
                <a:gd name="T112" fmla="*/ 75 w 89"/>
                <a:gd name="T113" fmla="*/ 109 h 109"/>
                <a:gd name="T114" fmla="*/ 78 w 89"/>
                <a:gd name="T115" fmla="*/ 108 h 109"/>
                <a:gd name="T116" fmla="*/ 80 w 89"/>
                <a:gd name="T117" fmla="*/ 108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9" h="109">
                  <a:moveTo>
                    <a:pt x="89" y="103"/>
                  </a:moveTo>
                  <a:cubicBezTo>
                    <a:pt x="88" y="103"/>
                    <a:pt x="87" y="104"/>
                    <a:pt x="87" y="104"/>
                  </a:cubicBezTo>
                  <a:cubicBezTo>
                    <a:pt x="86" y="104"/>
                    <a:pt x="85" y="104"/>
                    <a:pt x="85" y="104"/>
                  </a:cubicBezTo>
                  <a:cubicBezTo>
                    <a:pt x="84" y="105"/>
                    <a:pt x="84" y="105"/>
                    <a:pt x="84" y="105"/>
                  </a:cubicBezTo>
                  <a:cubicBezTo>
                    <a:pt x="84" y="105"/>
                    <a:pt x="83" y="105"/>
                    <a:pt x="82" y="105"/>
                  </a:cubicBezTo>
                  <a:cubicBezTo>
                    <a:pt x="81" y="105"/>
                    <a:pt x="81" y="105"/>
                    <a:pt x="81" y="105"/>
                  </a:cubicBezTo>
                  <a:cubicBezTo>
                    <a:pt x="81" y="105"/>
                    <a:pt x="80" y="105"/>
                    <a:pt x="79" y="105"/>
                  </a:cubicBezTo>
                  <a:cubicBezTo>
                    <a:pt x="79" y="105"/>
                    <a:pt x="79" y="105"/>
                    <a:pt x="79" y="105"/>
                  </a:cubicBezTo>
                  <a:cubicBezTo>
                    <a:pt x="78" y="105"/>
                    <a:pt x="77" y="105"/>
                    <a:pt x="76" y="104"/>
                  </a:cubicBezTo>
                  <a:cubicBezTo>
                    <a:pt x="76" y="104"/>
                    <a:pt x="76" y="104"/>
                    <a:pt x="76" y="104"/>
                  </a:cubicBezTo>
                  <a:cubicBezTo>
                    <a:pt x="75" y="104"/>
                    <a:pt x="74" y="104"/>
                    <a:pt x="73" y="104"/>
                  </a:cubicBezTo>
                  <a:cubicBezTo>
                    <a:pt x="73" y="104"/>
                    <a:pt x="73" y="104"/>
                    <a:pt x="73" y="104"/>
                  </a:cubicBezTo>
                  <a:cubicBezTo>
                    <a:pt x="72" y="103"/>
                    <a:pt x="71" y="103"/>
                    <a:pt x="70" y="102"/>
                  </a:cubicBezTo>
                  <a:cubicBezTo>
                    <a:pt x="70" y="102"/>
                    <a:pt x="70" y="102"/>
                    <a:pt x="70" y="102"/>
                  </a:cubicBezTo>
                  <a:cubicBezTo>
                    <a:pt x="69" y="102"/>
                    <a:pt x="68" y="101"/>
                    <a:pt x="67" y="101"/>
                  </a:cubicBezTo>
                  <a:cubicBezTo>
                    <a:pt x="42" y="86"/>
                    <a:pt x="42" y="86"/>
                    <a:pt x="42" y="86"/>
                  </a:cubicBezTo>
                  <a:cubicBezTo>
                    <a:pt x="41" y="86"/>
                    <a:pt x="40" y="85"/>
                    <a:pt x="39" y="85"/>
                  </a:cubicBezTo>
                  <a:cubicBezTo>
                    <a:pt x="39" y="84"/>
                    <a:pt x="39" y="84"/>
                    <a:pt x="39" y="84"/>
                  </a:cubicBezTo>
                  <a:cubicBezTo>
                    <a:pt x="38" y="84"/>
                    <a:pt x="37" y="83"/>
                    <a:pt x="36" y="83"/>
                  </a:cubicBezTo>
                  <a:cubicBezTo>
                    <a:pt x="36" y="82"/>
                    <a:pt x="36" y="82"/>
                    <a:pt x="36" y="82"/>
                  </a:cubicBezTo>
                  <a:cubicBezTo>
                    <a:pt x="35" y="82"/>
                    <a:pt x="35" y="81"/>
                    <a:pt x="34" y="80"/>
                  </a:cubicBezTo>
                  <a:cubicBezTo>
                    <a:pt x="34" y="80"/>
                    <a:pt x="34" y="80"/>
                    <a:pt x="34" y="80"/>
                  </a:cubicBezTo>
                  <a:cubicBezTo>
                    <a:pt x="33" y="80"/>
                    <a:pt x="32" y="79"/>
                    <a:pt x="31" y="78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30" y="77"/>
                    <a:pt x="30" y="76"/>
                    <a:pt x="29" y="76"/>
                  </a:cubicBezTo>
                  <a:cubicBezTo>
                    <a:pt x="29" y="75"/>
                    <a:pt x="29" y="75"/>
                    <a:pt x="29" y="75"/>
                  </a:cubicBezTo>
                  <a:cubicBezTo>
                    <a:pt x="28" y="74"/>
                    <a:pt x="27" y="74"/>
                    <a:pt x="27" y="73"/>
                  </a:cubicBezTo>
                  <a:cubicBezTo>
                    <a:pt x="26" y="72"/>
                    <a:pt x="26" y="72"/>
                    <a:pt x="26" y="72"/>
                  </a:cubicBezTo>
                  <a:cubicBezTo>
                    <a:pt x="26" y="72"/>
                    <a:pt x="25" y="71"/>
                    <a:pt x="24" y="70"/>
                  </a:cubicBezTo>
                  <a:cubicBezTo>
                    <a:pt x="24" y="69"/>
                    <a:pt x="24" y="69"/>
                    <a:pt x="24" y="69"/>
                  </a:cubicBezTo>
                  <a:cubicBezTo>
                    <a:pt x="23" y="68"/>
                    <a:pt x="23" y="68"/>
                    <a:pt x="22" y="67"/>
                  </a:cubicBezTo>
                  <a:cubicBezTo>
                    <a:pt x="22" y="66"/>
                    <a:pt x="21" y="65"/>
                    <a:pt x="20" y="64"/>
                  </a:cubicBezTo>
                  <a:cubicBezTo>
                    <a:pt x="20" y="63"/>
                    <a:pt x="19" y="62"/>
                    <a:pt x="18" y="61"/>
                  </a:cubicBezTo>
                  <a:cubicBezTo>
                    <a:pt x="18" y="60"/>
                    <a:pt x="18" y="60"/>
                    <a:pt x="18" y="60"/>
                  </a:cubicBezTo>
                  <a:cubicBezTo>
                    <a:pt x="18" y="59"/>
                    <a:pt x="17" y="58"/>
                    <a:pt x="17" y="57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16" y="56"/>
                    <a:pt x="16" y="55"/>
                    <a:pt x="15" y="54"/>
                  </a:cubicBezTo>
                  <a:cubicBezTo>
                    <a:pt x="15" y="54"/>
                    <a:pt x="15" y="54"/>
                    <a:pt x="15" y="54"/>
                  </a:cubicBezTo>
                  <a:cubicBezTo>
                    <a:pt x="15" y="53"/>
                    <a:pt x="14" y="52"/>
                    <a:pt x="14" y="51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49"/>
                    <a:pt x="13" y="48"/>
                    <a:pt x="13" y="47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3" y="46"/>
                    <a:pt x="12" y="45"/>
                    <a:pt x="12" y="43"/>
                  </a:cubicBezTo>
                  <a:cubicBezTo>
                    <a:pt x="12" y="43"/>
                    <a:pt x="12" y="43"/>
                    <a:pt x="12" y="43"/>
                  </a:cubicBezTo>
                  <a:cubicBezTo>
                    <a:pt x="12" y="42"/>
                    <a:pt x="12" y="41"/>
                    <a:pt x="11" y="40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1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9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7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1" y="1"/>
                    <a:pt x="11" y="0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3" y="5"/>
                    <a:pt x="3" y="5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5" y="44"/>
                    <a:pt x="5" y="44"/>
                    <a:pt x="5" y="44"/>
                  </a:cubicBezTo>
                  <a:cubicBezTo>
                    <a:pt x="5" y="44"/>
                    <a:pt x="5" y="44"/>
                    <a:pt x="5" y="44"/>
                  </a:cubicBezTo>
                  <a:cubicBezTo>
                    <a:pt x="5" y="45"/>
                    <a:pt x="5" y="45"/>
                    <a:pt x="5" y="46"/>
                  </a:cubicBezTo>
                  <a:cubicBezTo>
                    <a:pt x="5" y="46"/>
                    <a:pt x="5" y="47"/>
                    <a:pt x="5" y="47"/>
                  </a:cubicBezTo>
                  <a:cubicBezTo>
                    <a:pt x="5" y="47"/>
                    <a:pt x="5" y="47"/>
                    <a:pt x="5" y="47"/>
                  </a:cubicBezTo>
                  <a:cubicBezTo>
                    <a:pt x="5" y="47"/>
                    <a:pt x="5" y="47"/>
                    <a:pt x="5" y="47"/>
                  </a:cubicBezTo>
                  <a:cubicBezTo>
                    <a:pt x="6" y="48"/>
                    <a:pt x="6" y="48"/>
                    <a:pt x="6" y="49"/>
                  </a:cubicBezTo>
                  <a:cubicBezTo>
                    <a:pt x="6" y="49"/>
                    <a:pt x="6" y="50"/>
                    <a:pt x="6" y="51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7" y="51"/>
                    <a:pt x="7" y="52"/>
                    <a:pt x="7" y="52"/>
                  </a:cubicBezTo>
                  <a:cubicBezTo>
                    <a:pt x="7" y="53"/>
                    <a:pt x="7" y="53"/>
                    <a:pt x="7" y="54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8" y="56"/>
                    <a:pt x="8" y="56"/>
                    <a:pt x="8" y="57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9" y="59"/>
                    <a:pt x="9" y="59"/>
                    <a:pt x="10" y="60"/>
                  </a:cubicBezTo>
                  <a:cubicBezTo>
                    <a:pt x="10" y="61"/>
                    <a:pt x="10" y="61"/>
                    <a:pt x="10" y="61"/>
                  </a:cubicBezTo>
                  <a:cubicBezTo>
                    <a:pt x="10" y="61"/>
                    <a:pt x="10" y="61"/>
                    <a:pt x="10" y="61"/>
                  </a:cubicBezTo>
                  <a:cubicBezTo>
                    <a:pt x="10" y="61"/>
                    <a:pt x="10" y="61"/>
                    <a:pt x="10" y="61"/>
                  </a:cubicBezTo>
                  <a:cubicBezTo>
                    <a:pt x="11" y="62"/>
                    <a:pt x="11" y="62"/>
                    <a:pt x="11" y="63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2" y="65"/>
                    <a:pt x="12" y="65"/>
                    <a:pt x="12" y="65"/>
                  </a:cubicBezTo>
                  <a:cubicBezTo>
                    <a:pt x="13" y="66"/>
                    <a:pt x="13" y="67"/>
                    <a:pt x="14" y="67"/>
                  </a:cubicBezTo>
                  <a:cubicBezTo>
                    <a:pt x="14" y="67"/>
                    <a:pt x="14" y="67"/>
                    <a:pt x="14" y="67"/>
                  </a:cubicBezTo>
                  <a:cubicBezTo>
                    <a:pt x="14" y="69"/>
                    <a:pt x="15" y="70"/>
                    <a:pt x="16" y="71"/>
                  </a:cubicBezTo>
                  <a:cubicBezTo>
                    <a:pt x="16" y="71"/>
                    <a:pt x="16" y="71"/>
                    <a:pt x="16" y="71"/>
                  </a:cubicBezTo>
                  <a:cubicBezTo>
                    <a:pt x="16" y="72"/>
                    <a:pt x="17" y="72"/>
                    <a:pt x="17" y="73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18" y="74"/>
                    <a:pt x="18" y="74"/>
                    <a:pt x="18" y="74"/>
                  </a:cubicBezTo>
                  <a:cubicBezTo>
                    <a:pt x="18" y="75"/>
                    <a:pt x="19" y="75"/>
                    <a:pt x="19" y="76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1" y="78"/>
                    <a:pt x="21" y="78"/>
                    <a:pt x="22" y="79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23" y="80"/>
                    <a:pt x="23" y="80"/>
                    <a:pt x="23" y="80"/>
                  </a:cubicBezTo>
                  <a:cubicBezTo>
                    <a:pt x="23" y="80"/>
                    <a:pt x="24" y="81"/>
                    <a:pt x="24" y="81"/>
                  </a:cubicBezTo>
                  <a:cubicBezTo>
                    <a:pt x="24" y="82"/>
                    <a:pt x="24" y="82"/>
                    <a:pt x="24" y="82"/>
                  </a:cubicBezTo>
                  <a:cubicBezTo>
                    <a:pt x="25" y="82"/>
                    <a:pt x="25" y="82"/>
                    <a:pt x="25" y="82"/>
                  </a:cubicBezTo>
                  <a:cubicBezTo>
                    <a:pt x="25" y="83"/>
                    <a:pt x="25" y="83"/>
                    <a:pt x="25" y="83"/>
                  </a:cubicBezTo>
                  <a:cubicBezTo>
                    <a:pt x="26" y="83"/>
                    <a:pt x="26" y="83"/>
                    <a:pt x="27" y="84"/>
                  </a:cubicBezTo>
                  <a:cubicBezTo>
                    <a:pt x="27" y="84"/>
                    <a:pt x="27" y="84"/>
                    <a:pt x="27" y="84"/>
                  </a:cubicBezTo>
                  <a:cubicBezTo>
                    <a:pt x="27" y="84"/>
                    <a:pt x="27" y="84"/>
                    <a:pt x="27" y="84"/>
                  </a:cubicBezTo>
                  <a:cubicBezTo>
                    <a:pt x="28" y="85"/>
                    <a:pt x="28" y="85"/>
                    <a:pt x="28" y="85"/>
                  </a:cubicBezTo>
                  <a:cubicBezTo>
                    <a:pt x="29" y="85"/>
                    <a:pt x="29" y="86"/>
                    <a:pt x="29" y="86"/>
                  </a:cubicBezTo>
                  <a:cubicBezTo>
                    <a:pt x="30" y="86"/>
                    <a:pt x="30" y="86"/>
                    <a:pt x="30" y="86"/>
                  </a:cubicBezTo>
                  <a:cubicBezTo>
                    <a:pt x="30" y="86"/>
                    <a:pt x="30" y="86"/>
                    <a:pt x="30" y="86"/>
                  </a:cubicBezTo>
                  <a:cubicBezTo>
                    <a:pt x="31" y="87"/>
                    <a:pt x="31" y="87"/>
                    <a:pt x="31" y="87"/>
                  </a:cubicBezTo>
                  <a:cubicBezTo>
                    <a:pt x="31" y="88"/>
                    <a:pt x="32" y="88"/>
                    <a:pt x="32" y="88"/>
                  </a:cubicBezTo>
                  <a:cubicBezTo>
                    <a:pt x="32" y="88"/>
                    <a:pt x="32" y="88"/>
                    <a:pt x="32" y="88"/>
                  </a:cubicBezTo>
                  <a:cubicBezTo>
                    <a:pt x="32" y="88"/>
                    <a:pt x="32" y="88"/>
                    <a:pt x="32" y="88"/>
                  </a:cubicBezTo>
                  <a:cubicBezTo>
                    <a:pt x="33" y="89"/>
                    <a:pt x="33" y="89"/>
                    <a:pt x="33" y="89"/>
                  </a:cubicBezTo>
                  <a:cubicBezTo>
                    <a:pt x="34" y="89"/>
                    <a:pt x="34" y="90"/>
                    <a:pt x="35" y="90"/>
                  </a:cubicBezTo>
                  <a:cubicBezTo>
                    <a:pt x="35" y="90"/>
                    <a:pt x="35" y="90"/>
                    <a:pt x="35" y="90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2" y="105"/>
                    <a:pt x="62" y="106"/>
                    <a:pt x="63" y="106"/>
                  </a:cubicBezTo>
                  <a:cubicBezTo>
                    <a:pt x="63" y="106"/>
                    <a:pt x="63" y="106"/>
                    <a:pt x="63" y="106"/>
                  </a:cubicBezTo>
                  <a:cubicBezTo>
                    <a:pt x="64" y="106"/>
                    <a:pt x="64" y="106"/>
                    <a:pt x="64" y="106"/>
                  </a:cubicBezTo>
                  <a:cubicBezTo>
                    <a:pt x="64" y="106"/>
                    <a:pt x="64" y="106"/>
                    <a:pt x="64" y="106"/>
                  </a:cubicBezTo>
                  <a:cubicBezTo>
                    <a:pt x="64" y="107"/>
                    <a:pt x="65" y="107"/>
                    <a:pt x="65" y="107"/>
                  </a:cubicBezTo>
                  <a:cubicBezTo>
                    <a:pt x="65" y="107"/>
                    <a:pt x="66" y="107"/>
                    <a:pt x="66" y="107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7" y="107"/>
                    <a:pt x="67" y="107"/>
                    <a:pt x="67" y="107"/>
                  </a:cubicBezTo>
                  <a:cubicBezTo>
                    <a:pt x="67" y="108"/>
                    <a:pt x="67" y="108"/>
                    <a:pt x="67" y="108"/>
                  </a:cubicBezTo>
                  <a:cubicBezTo>
                    <a:pt x="68" y="108"/>
                    <a:pt x="68" y="108"/>
                    <a:pt x="69" y="108"/>
                  </a:cubicBezTo>
                  <a:cubicBezTo>
                    <a:pt x="69" y="108"/>
                    <a:pt x="69" y="108"/>
                    <a:pt x="69" y="108"/>
                  </a:cubicBezTo>
                  <a:cubicBezTo>
                    <a:pt x="70" y="108"/>
                    <a:pt x="70" y="108"/>
                    <a:pt x="70" y="108"/>
                  </a:cubicBezTo>
                  <a:cubicBezTo>
                    <a:pt x="70" y="108"/>
                    <a:pt x="70" y="108"/>
                    <a:pt x="70" y="108"/>
                  </a:cubicBezTo>
                  <a:cubicBezTo>
                    <a:pt x="71" y="108"/>
                    <a:pt x="71" y="109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ubicBezTo>
                    <a:pt x="72" y="109"/>
                    <a:pt x="72" y="109"/>
                    <a:pt x="72" y="109"/>
                  </a:cubicBezTo>
                  <a:cubicBezTo>
                    <a:pt x="73" y="109"/>
                    <a:pt x="73" y="109"/>
                    <a:pt x="73" y="109"/>
                  </a:cubicBezTo>
                  <a:cubicBezTo>
                    <a:pt x="73" y="109"/>
                    <a:pt x="74" y="109"/>
                    <a:pt x="74" y="109"/>
                  </a:cubicBezTo>
                  <a:cubicBezTo>
                    <a:pt x="75" y="109"/>
                    <a:pt x="75" y="109"/>
                    <a:pt x="75" y="109"/>
                  </a:cubicBezTo>
                  <a:cubicBezTo>
                    <a:pt x="75" y="109"/>
                    <a:pt x="75" y="109"/>
                    <a:pt x="75" y="109"/>
                  </a:cubicBezTo>
                  <a:cubicBezTo>
                    <a:pt x="76" y="109"/>
                    <a:pt x="76" y="109"/>
                    <a:pt x="76" y="109"/>
                  </a:cubicBezTo>
                  <a:cubicBezTo>
                    <a:pt x="76" y="109"/>
                    <a:pt x="77" y="109"/>
                    <a:pt x="78" y="108"/>
                  </a:cubicBezTo>
                  <a:cubicBezTo>
                    <a:pt x="78" y="108"/>
                    <a:pt x="78" y="108"/>
                    <a:pt x="78" y="108"/>
                  </a:cubicBezTo>
                  <a:cubicBezTo>
                    <a:pt x="78" y="108"/>
                    <a:pt x="78" y="108"/>
                    <a:pt x="78" y="108"/>
                  </a:cubicBezTo>
                  <a:cubicBezTo>
                    <a:pt x="79" y="108"/>
                    <a:pt x="79" y="108"/>
                    <a:pt x="80" y="108"/>
                  </a:cubicBezTo>
                  <a:cubicBezTo>
                    <a:pt x="80" y="108"/>
                    <a:pt x="80" y="108"/>
                    <a:pt x="80" y="108"/>
                  </a:cubicBezTo>
                  <a:cubicBezTo>
                    <a:pt x="81" y="108"/>
                    <a:pt x="82" y="107"/>
                    <a:pt x="82" y="107"/>
                  </a:cubicBezTo>
                  <a:lnTo>
                    <a:pt x="89" y="103"/>
                  </a:lnTo>
                  <a:close/>
                </a:path>
              </a:pathLst>
            </a:custGeom>
            <a:solidFill>
              <a:srgbClr val="5C9A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65" name="íślïḋé"/>
            <p:cNvSpPr/>
            <p:nvPr/>
          </p:nvSpPr>
          <p:spPr bwMode="auto">
            <a:xfrm>
              <a:off x="6229589" y="3488519"/>
              <a:ext cx="1391452" cy="1216859"/>
            </a:xfrm>
            <a:custGeom>
              <a:avLst/>
              <a:gdLst>
                <a:gd name="T0" fmla="*/ 236 w 253"/>
                <a:gd name="T1" fmla="*/ 132 h 221"/>
                <a:gd name="T2" fmla="*/ 253 w 253"/>
                <a:gd name="T3" fmla="*/ 163 h 221"/>
                <a:gd name="T4" fmla="*/ 251 w 253"/>
                <a:gd name="T5" fmla="*/ 190 h 221"/>
                <a:gd name="T6" fmla="*/ 213 w 253"/>
                <a:gd name="T7" fmla="*/ 210 h 221"/>
                <a:gd name="T8" fmla="*/ 181 w 253"/>
                <a:gd name="T9" fmla="*/ 191 h 221"/>
                <a:gd name="T10" fmla="*/ 144 w 253"/>
                <a:gd name="T11" fmla="*/ 134 h 221"/>
                <a:gd name="T12" fmla="*/ 140 w 253"/>
                <a:gd name="T13" fmla="*/ 112 h 221"/>
                <a:gd name="T14" fmla="*/ 113 w 253"/>
                <a:gd name="T15" fmla="*/ 96 h 221"/>
                <a:gd name="T16" fmla="*/ 109 w 253"/>
                <a:gd name="T17" fmla="*/ 114 h 221"/>
                <a:gd name="T18" fmla="*/ 71 w 253"/>
                <a:gd name="T19" fmla="*/ 128 h 221"/>
                <a:gd name="T20" fmla="*/ 40 w 253"/>
                <a:gd name="T21" fmla="*/ 110 h 221"/>
                <a:gd name="T22" fmla="*/ 1 w 253"/>
                <a:gd name="T23" fmla="*/ 45 h 221"/>
                <a:gd name="T24" fmla="*/ 0 w 253"/>
                <a:gd name="T25" fmla="*/ 17 h 221"/>
                <a:gd name="T26" fmla="*/ 17 w 253"/>
                <a:gd name="T27" fmla="*/ 6 h 221"/>
                <a:gd name="T28" fmla="*/ 98 w 253"/>
                <a:gd name="T29" fmla="*/ 53 h 221"/>
                <a:gd name="T30" fmla="*/ 114 w 253"/>
                <a:gd name="T31" fmla="*/ 73 h 221"/>
                <a:gd name="T32" fmla="*/ 140 w 253"/>
                <a:gd name="T33" fmla="*/ 88 h 221"/>
                <a:gd name="T34" fmla="*/ 155 w 253"/>
                <a:gd name="T35" fmla="*/ 86 h 221"/>
                <a:gd name="T36" fmla="*/ 236 w 253"/>
                <a:gd name="T37" fmla="*/ 132 h 221"/>
                <a:gd name="T38" fmla="*/ 103 w 253"/>
                <a:gd name="T39" fmla="*/ 84 h 221"/>
                <a:gd name="T40" fmla="*/ 90 w 253"/>
                <a:gd name="T41" fmla="*/ 57 h 221"/>
                <a:gd name="T42" fmla="*/ 25 w 253"/>
                <a:gd name="T43" fmla="*/ 20 h 221"/>
                <a:gd name="T44" fmla="*/ 12 w 253"/>
                <a:gd name="T45" fmla="*/ 28 h 221"/>
                <a:gd name="T46" fmla="*/ 13 w 253"/>
                <a:gd name="T47" fmla="*/ 51 h 221"/>
                <a:gd name="T48" fmla="*/ 43 w 253"/>
                <a:gd name="T49" fmla="*/ 103 h 221"/>
                <a:gd name="T50" fmla="*/ 69 w 253"/>
                <a:gd name="T51" fmla="*/ 117 h 221"/>
                <a:gd name="T52" fmla="*/ 99 w 253"/>
                <a:gd name="T53" fmla="*/ 106 h 221"/>
                <a:gd name="T54" fmla="*/ 103 w 253"/>
                <a:gd name="T55" fmla="*/ 84 h 221"/>
                <a:gd name="T56" fmla="*/ 241 w 253"/>
                <a:gd name="T57" fmla="*/ 161 h 221"/>
                <a:gd name="T58" fmla="*/ 228 w 253"/>
                <a:gd name="T59" fmla="*/ 137 h 221"/>
                <a:gd name="T60" fmla="*/ 163 w 253"/>
                <a:gd name="T61" fmla="*/ 99 h 221"/>
                <a:gd name="T62" fmla="*/ 150 w 253"/>
                <a:gd name="T63" fmla="*/ 110 h 221"/>
                <a:gd name="T64" fmla="*/ 154 w 253"/>
                <a:gd name="T65" fmla="*/ 138 h 221"/>
                <a:gd name="T66" fmla="*/ 184 w 253"/>
                <a:gd name="T67" fmla="*/ 184 h 221"/>
                <a:gd name="T68" fmla="*/ 209 w 253"/>
                <a:gd name="T69" fmla="*/ 199 h 221"/>
                <a:gd name="T70" fmla="*/ 240 w 253"/>
                <a:gd name="T71" fmla="*/ 183 h 221"/>
                <a:gd name="T72" fmla="*/ 241 w 253"/>
                <a:gd name="T73" fmla="*/ 161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53" h="221">
                  <a:moveTo>
                    <a:pt x="236" y="132"/>
                  </a:moveTo>
                  <a:cubicBezTo>
                    <a:pt x="246" y="138"/>
                    <a:pt x="253" y="152"/>
                    <a:pt x="253" y="163"/>
                  </a:cubicBezTo>
                  <a:cubicBezTo>
                    <a:pt x="251" y="190"/>
                    <a:pt x="251" y="190"/>
                    <a:pt x="251" y="190"/>
                  </a:cubicBezTo>
                  <a:cubicBezTo>
                    <a:pt x="250" y="213"/>
                    <a:pt x="233" y="221"/>
                    <a:pt x="213" y="210"/>
                  </a:cubicBezTo>
                  <a:cubicBezTo>
                    <a:pt x="181" y="191"/>
                    <a:pt x="181" y="191"/>
                    <a:pt x="181" y="191"/>
                  </a:cubicBezTo>
                  <a:cubicBezTo>
                    <a:pt x="163" y="181"/>
                    <a:pt x="147" y="157"/>
                    <a:pt x="144" y="134"/>
                  </a:cubicBezTo>
                  <a:cubicBezTo>
                    <a:pt x="140" y="112"/>
                    <a:pt x="140" y="112"/>
                    <a:pt x="140" y="112"/>
                  </a:cubicBezTo>
                  <a:cubicBezTo>
                    <a:pt x="113" y="96"/>
                    <a:pt x="113" y="96"/>
                    <a:pt x="113" y="96"/>
                  </a:cubicBezTo>
                  <a:cubicBezTo>
                    <a:pt x="109" y="114"/>
                    <a:pt x="109" y="114"/>
                    <a:pt x="109" y="114"/>
                  </a:cubicBezTo>
                  <a:cubicBezTo>
                    <a:pt x="106" y="133"/>
                    <a:pt x="90" y="139"/>
                    <a:pt x="71" y="128"/>
                  </a:cubicBezTo>
                  <a:cubicBezTo>
                    <a:pt x="40" y="110"/>
                    <a:pt x="40" y="110"/>
                    <a:pt x="40" y="110"/>
                  </a:cubicBezTo>
                  <a:cubicBezTo>
                    <a:pt x="19" y="98"/>
                    <a:pt x="2" y="70"/>
                    <a:pt x="1" y="4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5"/>
                    <a:pt x="7" y="0"/>
                    <a:pt x="17" y="6"/>
                  </a:cubicBezTo>
                  <a:cubicBezTo>
                    <a:pt x="98" y="53"/>
                    <a:pt x="98" y="53"/>
                    <a:pt x="98" y="53"/>
                  </a:cubicBezTo>
                  <a:cubicBezTo>
                    <a:pt x="105" y="57"/>
                    <a:pt x="111" y="65"/>
                    <a:pt x="114" y="73"/>
                  </a:cubicBezTo>
                  <a:cubicBezTo>
                    <a:pt x="140" y="88"/>
                    <a:pt x="140" y="88"/>
                    <a:pt x="140" y="88"/>
                  </a:cubicBezTo>
                  <a:cubicBezTo>
                    <a:pt x="142" y="83"/>
                    <a:pt x="148" y="82"/>
                    <a:pt x="155" y="86"/>
                  </a:cubicBezTo>
                  <a:lnTo>
                    <a:pt x="236" y="132"/>
                  </a:lnTo>
                  <a:close/>
                  <a:moveTo>
                    <a:pt x="103" y="84"/>
                  </a:moveTo>
                  <a:cubicBezTo>
                    <a:pt x="105" y="75"/>
                    <a:pt x="99" y="62"/>
                    <a:pt x="90" y="57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18" y="15"/>
                    <a:pt x="11" y="19"/>
                    <a:pt x="12" y="28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3" y="71"/>
                    <a:pt x="27" y="93"/>
                    <a:pt x="43" y="103"/>
                  </a:cubicBezTo>
                  <a:cubicBezTo>
                    <a:pt x="69" y="117"/>
                    <a:pt x="69" y="117"/>
                    <a:pt x="69" y="117"/>
                  </a:cubicBezTo>
                  <a:cubicBezTo>
                    <a:pt x="83" y="126"/>
                    <a:pt x="96" y="121"/>
                    <a:pt x="99" y="106"/>
                  </a:cubicBezTo>
                  <a:cubicBezTo>
                    <a:pt x="103" y="84"/>
                    <a:pt x="103" y="84"/>
                    <a:pt x="103" y="84"/>
                  </a:cubicBezTo>
                  <a:moveTo>
                    <a:pt x="241" y="161"/>
                  </a:moveTo>
                  <a:cubicBezTo>
                    <a:pt x="242" y="152"/>
                    <a:pt x="236" y="141"/>
                    <a:pt x="228" y="137"/>
                  </a:cubicBezTo>
                  <a:cubicBezTo>
                    <a:pt x="163" y="99"/>
                    <a:pt x="163" y="99"/>
                    <a:pt x="163" y="99"/>
                  </a:cubicBezTo>
                  <a:cubicBezTo>
                    <a:pt x="154" y="94"/>
                    <a:pt x="148" y="100"/>
                    <a:pt x="150" y="110"/>
                  </a:cubicBezTo>
                  <a:cubicBezTo>
                    <a:pt x="154" y="138"/>
                    <a:pt x="154" y="138"/>
                    <a:pt x="154" y="138"/>
                  </a:cubicBezTo>
                  <a:cubicBezTo>
                    <a:pt x="157" y="156"/>
                    <a:pt x="169" y="175"/>
                    <a:pt x="184" y="184"/>
                  </a:cubicBezTo>
                  <a:cubicBezTo>
                    <a:pt x="209" y="199"/>
                    <a:pt x="209" y="199"/>
                    <a:pt x="209" y="199"/>
                  </a:cubicBezTo>
                  <a:cubicBezTo>
                    <a:pt x="226" y="208"/>
                    <a:pt x="239" y="201"/>
                    <a:pt x="240" y="183"/>
                  </a:cubicBezTo>
                  <a:cubicBezTo>
                    <a:pt x="241" y="161"/>
                    <a:pt x="241" y="161"/>
                    <a:pt x="241" y="161"/>
                  </a:cubicBezTo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66" name="íSlîḋé"/>
            <p:cNvSpPr/>
            <p:nvPr/>
          </p:nvSpPr>
          <p:spPr bwMode="auto">
            <a:xfrm>
              <a:off x="7015258" y="3925002"/>
              <a:ext cx="637529" cy="730116"/>
            </a:xfrm>
            <a:custGeom>
              <a:avLst/>
              <a:gdLst>
                <a:gd name="T0" fmla="*/ 116 w 116"/>
                <a:gd name="T1" fmla="*/ 78 h 133"/>
                <a:gd name="T2" fmla="*/ 116 w 116"/>
                <a:gd name="T3" fmla="*/ 76 h 133"/>
                <a:gd name="T4" fmla="*/ 116 w 116"/>
                <a:gd name="T5" fmla="*/ 75 h 133"/>
                <a:gd name="T6" fmla="*/ 116 w 116"/>
                <a:gd name="T7" fmla="*/ 73 h 133"/>
                <a:gd name="T8" fmla="*/ 115 w 116"/>
                <a:gd name="T9" fmla="*/ 71 h 133"/>
                <a:gd name="T10" fmla="*/ 115 w 116"/>
                <a:gd name="T11" fmla="*/ 70 h 133"/>
                <a:gd name="T12" fmla="*/ 115 w 116"/>
                <a:gd name="T13" fmla="*/ 69 h 133"/>
                <a:gd name="T14" fmla="*/ 114 w 116"/>
                <a:gd name="T15" fmla="*/ 67 h 133"/>
                <a:gd name="T16" fmla="*/ 114 w 116"/>
                <a:gd name="T17" fmla="*/ 66 h 133"/>
                <a:gd name="T18" fmla="*/ 113 w 116"/>
                <a:gd name="T19" fmla="*/ 65 h 133"/>
                <a:gd name="T20" fmla="*/ 112 w 116"/>
                <a:gd name="T21" fmla="*/ 63 h 133"/>
                <a:gd name="T22" fmla="*/ 111 w 116"/>
                <a:gd name="T23" fmla="*/ 61 h 133"/>
                <a:gd name="T24" fmla="*/ 110 w 116"/>
                <a:gd name="T25" fmla="*/ 59 h 133"/>
                <a:gd name="T26" fmla="*/ 108 w 116"/>
                <a:gd name="T27" fmla="*/ 57 h 133"/>
                <a:gd name="T28" fmla="*/ 108 w 116"/>
                <a:gd name="T29" fmla="*/ 56 h 133"/>
                <a:gd name="T30" fmla="*/ 106 w 116"/>
                <a:gd name="T31" fmla="*/ 55 h 133"/>
                <a:gd name="T32" fmla="*/ 105 w 116"/>
                <a:gd name="T33" fmla="*/ 54 h 133"/>
                <a:gd name="T34" fmla="*/ 104 w 116"/>
                <a:gd name="T35" fmla="*/ 53 h 133"/>
                <a:gd name="T36" fmla="*/ 103 w 116"/>
                <a:gd name="T37" fmla="*/ 52 h 133"/>
                <a:gd name="T38" fmla="*/ 101 w 116"/>
                <a:gd name="T39" fmla="*/ 51 h 133"/>
                <a:gd name="T40" fmla="*/ 100 w 116"/>
                <a:gd name="T41" fmla="*/ 50 h 133"/>
                <a:gd name="T42" fmla="*/ 19 w 116"/>
                <a:gd name="T43" fmla="*/ 3 h 133"/>
                <a:gd name="T44" fmla="*/ 17 w 116"/>
                <a:gd name="T45" fmla="*/ 2 h 133"/>
                <a:gd name="T46" fmla="*/ 16 w 116"/>
                <a:gd name="T47" fmla="*/ 1 h 133"/>
                <a:gd name="T48" fmla="*/ 15 w 116"/>
                <a:gd name="T49" fmla="*/ 1 h 133"/>
                <a:gd name="T50" fmla="*/ 14 w 116"/>
                <a:gd name="T51" fmla="*/ 1 h 133"/>
                <a:gd name="T52" fmla="*/ 12 w 116"/>
                <a:gd name="T53" fmla="*/ 0 h 133"/>
                <a:gd name="T54" fmla="*/ 12 w 116"/>
                <a:gd name="T55" fmla="*/ 0 h 133"/>
                <a:gd name="T56" fmla="*/ 10 w 116"/>
                <a:gd name="T57" fmla="*/ 0 h 133"/>
                <a:gd name="T58" fmla="*/ 9 w 116"/>
                <a:gd name="T59" fmla="*/ 1 h 133"/>
                <a:gd name="T60" fmla="*/ 8 w 116"/>
                <a:gd name="T61" fmla="*/ 1 h 133"/>
                <a:gd name="T62" fmla="*/ 1 w 116"/>
                <a:gd name="T63" fmla="*/ 5 h 133"/>
                <a:gd name="T64" fmla="*/ 4 w 116"/>
                <a:gd name="T65" fmla="*/ 4 h 133"/>
                <a:gd name="T66" fmla="*/ 5 w 116"/>
                <a:gd name="T67" fmla="*/ 4 h 133"/>
                <a:gd name="T68" fmla="*/ 8 w 116"/>
                <a:gd name="T69" fmla="*/ 5 h 133"/>
                <a:gd name="T70" fmla="*/ 10 w 116"/>
                <a:gd name="T71" fmla="*/ 6 h 133"/>
                <a:gd name="T72" fmla="*/ 95 w 116"/>
                <a:gd name="T73" fmla="*/ 54 h 133"/>
                <a:gd name="T74" fmla="*/ 97 w 116"/>
                <a:gd name="T75" fmla="*/ 56 h 133"/>
                <a:gd name="T76" fmla="*/ 100 w 116"/>
                <a:gd name="T77" fmla="*/ 59 h 133"/>
                <a:gd name="T78" fmla="*/ 101 w 116"/>
                <a:gd name="T79" fmla="*/ 61 h 133"/>
                <a:gd name="T80" fmla="*/ 104 w 116"/>
                <a:gd name="T81" fmla="*/ 64 h 133"/>
                <a:gd name="T82" fmla="*/ 105 w 116"/>
                <a:gd name="T83" fmla="*/ 67 h 133"/>
                <a:gd name="T84" fmla="*/ 107 w 116"/>
                <a:gd name="T85" fmla="*/ 71 h 133"/>
                <a:gd name="T86" fmla="*/ 108 w 116"/>
                <a:gd name="T87" fmla="*/ 73 h 133"/>
                <a:gd name="T88" fmla="*/ 109 w 116"/>
                <a:gd name="T89" fmla="*/ 77 h 133"/>
                <a:gd name="T90" fmla="*/ 110 w 116"/>
                <a:gd name="T91" fmla="*/ 79 h 133"/>
                <a:gd name="T92" fmla="*/ 110 w 116"/>
                <a:gd name="T93" fmla="*/ 84 h 133"/>
                <a:gd name="T94" fmla="*/ 108 w 116"/>
                <a:gd name="T95" fmla="*/ 115 h 133"/>
                <a:gd name="T96" fmla="*/ 106 w 116"/>
                <a:gd name="T97" fmla="*/ 122 h 133"/>
                <a:gd name="T98" fmla="*/ 105 w 116"/>
                <a:gd name="T99" fmla="*/ 126 h 133"/>
                <a:gd name="T100" fmla="*/ 102 w 116"/>
                <a:gd name="T101" fmla="*/ 129 h 133"/>
                <a:gd name="T102" fmla="*/ 99 w 116"/>
                <a:gd name="T103" fmla="*/ 132 h 133"/>
                <a:gd name="T104" fmla="*/ 106 w 116"/>
                <a:gd name="T105" fmla="*/ 128 h 133"/>
                <a:gd name="T106" fmla="*/ 109 w 116"/>
                <a:gd name="T107" fmla="*/ 126 h 133"/>
                <a:gd name="T108" fmla="*/ 111 w 116"/>
                <a:gd name="T109" fmla="*/ 123 h 133"/>
                <a:gd name="T110" fmla="*/ 112 w 116"/>
                <a:gd name="T111" fmla="*/ 120 h 133"/>
                <a:gd name="T112" fmla="*/ 113 w 116"/>
                <a:gd name="T113" fmla="*/ 118 h 133"/>
                <a:gd name="T114" fmla="*/ 114 w 116"/>
                <a:gd name="T115" fmla="*/ 114 h 133"/>
                <a:gd name="T116" fmla="*/ 115 w 116"/>
                <a:gd name="T117" fmla="*/ 111 h 133"/>
                <a:gd name="T118" fmla="*/ 115 w 116"/>
                <a:gd name="T119" fmla="*/ 108 h 133"/>
                <a:gd name="T120" fmla="*/ 116 w 116"/>
                <a:gd name="T121" fmla="*/ 8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6" h="133">
                  <a:moveTo>
                    <a:pt x="116" y="78"/>
                  </a:moveTo>
                  <a:cubicBezTo>
                    <a:pt x="116" y="78"/>
                    <a:pt x="116" y="78"/>
                    <a:pt x="116" y="78"/>
                  </a:cubicBezTo>
                  <a:cubicBezTo>
                    <a:pt x="116" y="78"/>
                    <a:pt x="116" y="78"/>
                    <a:pt x="116" y="78"/>
                  </a:cubicBezTo>
                  <a:cubicBezTo>
                    <a:pt x="116" y="77"/>
                    <a:pt x="116" y="77"/>
                    <a:pt x="116" y="77"/>
                  </a:cubicBezTo>
                  <a:cubicBezTo>
                    <a:pt x="116" y="76"/>
                    <a:pt x="116" y="76"/>
                    <a:pt x="116" y="76"/>
                  </a:cubicBezTo>
                  <a:cubicBezTo>
                    <a:pt x="116" y="76"/>
                    <a:pt x="116" y="76"/>
                    <a:pt x="116" y="76"/>
                  </a:cubicBezTo>
                  <a:cubicBezTo>
                    <a:pt x="116" y="76"/>
                    <a:pt x="116" y="76"/>
                    <a:pt x="116" y="76"/>
                  </a:cubicBezTo>
                  <a:cubicBezTo>
                    <a:pt x="116" y="76"/>
                    <a:pt x="116" y="76"/>
                    <a:pt x="116" y="76"/>
                  </a:cubicBezTo>
                  <a:cubicBezTo>
                    <a:pt x="116" y="75"/>
                    <a:pt x="116" y="75"/>
                    <a:pt x="116" y="75"/>
                  </a:cubicBezTo>
                  <a:cubicBezTo>
                    <a:pt x="116" y="74"/>
                    <a:pt x="116" y="74"/>
                    <a:pt x="116" y="74"/>
                  </a:cubicBezTo>
                  <a:cubicBezTo>
                    <a:pt x="116" y="74"/>
                    <a:pt x="116" y="74"/>
                    <a:pt x="116" y="74"/>
                  </a:cubicBezTo>
                  <a:cubicBezTo>
                    <a:pt x="116" y="73"/>
                    <a:pt x="116" y="73"/>
                    <a:pt x="116" y="73"/>
                  </a:cubicBezTo>
                  <a:cubicBezTo>
                    <a:pt x="116" y="73"/>
                    <a:pt x="116" y="73"/>
                    <a:pt x="116" y="73"/>
                  </a:cubicBezTo>
                  <a:cubicBezTo>
                    <a:pt x="116" y="72"/>
                    <a:pt x="116" y="72"/>
                    <a:pt x="116" y="72"/>
                  </a:cubicBezTo>
                  <a:cubicBezTo>
                    <a:pt x="115" y="71"/>
                    <a:pt x="115" y="71"/>
                    <a:pt x="115" y="71"/>
                  </a:cubicBezTo>
                  <a:cubicBezTo>
                    <a:pt x="115" y="71"/>
                    <a:pt x="115" y="71"/>
                    <a:pt x="115" y="71"/>
                  </a:cubicBezTo>
                  <a:cubicBezTo>
                    <a:pt x="115" y="71"/>
                    <a:pt x="115" y="71"/>
                    <a:pt x="115" y="71"/>
                  </a:cubicBezTo>
                  <a:cubicBezTo>
                    <a:pt x="115" y="70"/>
                    <a:pt x="115" y="70"/>
                    <a:pt x="115" y="70"/>
                  </a:cubicBezTo>
                  <a:cubicBezTo>
                    <a:pt x="115" y="69"/>
                    <a:pt x="115" y="69"/>
                    <a:pt x="115" y="69"/>
                  </a:cubicBezTo>
                  <a:cubicBezTo>
                    <a:pt x="115" y="69"/>
                    <a:pt x="115" y="69"/>
                    <a:pt x="115" y="69"/>
                  </a:cubicBezTo>
                  <a:cubicBezTo>
                    <a:pt x="115" y="69"/>
                    <a:pt x="115" y="69"/>
                    <a:pt x="115" y="69"/>
                  </a:cubicBezTo>
                  <a:cubicBezTo>
                    <a:pt x="115" y="69"/>
                    <a:pt x="115" y="69"/>
                    <a:pt x="115" y="69"/>
                  </a:cubicBezTo>
                  <a:cubicBezTo>
                    <a:pt x="114" y="68"/>
                    <a:pt x="114" y="68"/>
                    <a:pt x="114" y="68"/>
                  </a:cubicBezTo>
                  <a:cubicBezTo>
                    <a:pt x="114" y="67"/>
                    <a:pt x="114" y="67"/>
                    <a:pt x="114" y="67"/>
                  </a:cubicBezTo>
                  <a:cubicBezTo>
                    <a:pt x="114" y="67"/>
                    <a:pt x="114" y="67"/>
                    <a:pt x="114" y="67"/>
                  </a:cubicBezTo>
                  <a:cubicBezTo>
                    <a:pt x="114" y="67"/>
                    <a:pt x="114" y="67"/>
                    <a:pt x="114" y="67"/>
                  </a:cubicBezTo>
                  <a:cubicBezTo>
                    <a:pt x="114" y="66"/>
                    <a:pt x="114" y="66"/>
                    <a:pt x="114" y="66"/>
                  </a:cubicBezTo>
                  <a:cubicBezTo>
                    <a:pt x="113" y="65"/>
                    <a:pt x="113" y="65"/>
                    <a:pt x="113" y="65"/>
                  </a:cubicBezTo>
                  <a:cubicBezTo>
                    <a:pt x="113" y="65"/>
                    <a:pt x="113" y="65"/>
                    <a:pt x="113" y="65"/>
                  </a:cubicBezTo>
                  <a:cubicBezTo>
                    <a:pt x="113" y="65"/>
                    <a:pt x="113" y="65"/>
                    <a:pt x="113" y="65"/>
                  </a:cubicBezTo>
                  <a:cubicBezTo>
                    <a:pt x="113" y="64"/>
                    <a:pt x="113" y="64"/>
                    <a:pt x="113" y="64"/>
                  </a:cubicBezTo>
                  <a:cubicBezTo>
                    <a:pt x="112" y="63"/>
                    <a:pt x="112" y="63"/>
                    <a:pt x="112" y="63"/>
                  </a:cubicBezTo>
                  <a:cubicBezTo>
                    <a:pt x="112" y="63"/>
                    <a:pt x="112" y="63"/>
                    <a:pt x="112" y="63"/>
                  </a:cubicBezTo>
                  <a:cubicBezTo>
                    <a:pt x="112" y="62"/>
                    <a:pt x="112" y="62"/>
                    <a:pt x="112" y="62"/>
                  </a:cubicBezTo>
                  <a:cubicBezTo>
                    <a:pt x="111" y="62"/>
                    <a:pt x="111" y="62"/>
                    <a:pt x="111" y="62"/>
                  </a:cubicBezTo>
                  <a:cubicBezTo>
                    <a:pt x="111" y="61"/>
                    <a:pt x="111" y="61"/>
                    <a:pt x="111" y="61"/>
                  </a:cubicBezTo>
                  <a:cubicBezTo>
                    <a:pt x="110" y="60"/>
                    <a:pt x="110" y="60"/>
                    <a:pt x="110" y="60"/>
                  </a:cubicBezTo>
                  <a:cubicBezTo>
                    <a:pt x="110" y="60"/>
                    <a:pt x="110" y="60"/>
                    <a:pt x="110" y="60"/>
                  </a:cubicBezTo>
                  <a:cubicBezTo>
                    <a:pt x="110" y="59"/>
                    <a:pt x="110" y="59"/>
                    <a:pt x="110" y="59"/>
                  </a:cubicBezTo>
                  <a:cubicBezTo>
                    <a:pt x="109" y="59"/>
                    <a:pt x="109" y="59"/>
                    <a:pt x="109" y="59"/>
                  </a:cubicBezTo>
                  <a:cubicBezTo>
                    <a:pt x="109" y="58"/>
                    <a:pt x="109" y="58"/>
                    <a:pt x="109" y="58"/>
                  </a:cubicBezTo>
                  <a:cubicBezTo>
                    <a:pt x="108" y="57"/>
                    <a:pt x="108" y="57"/>
                    <a:pt x="108" y="57"/>
                  </a:cubicBezTo>
                  <a:cubicBezTo>
                    <a:pt x="108" y="57"/>
                    <a:pt x="108" y="57"/>
                    <a:pt x="108" y="57"/>
                  </a:cubicBezTo>
                  <a:cubicBezTo>
                    <a:pt x="108" y="57"/>
                    <a:pt x="108" y="57"/>
                    <a:pt x="108" y="57"/>
                  </a:cubicBezTo>
                  <a:cubicBezTo>
                    <a:pt x="108" y="56"/>
                    <a:pt x="108" y="56"/>
                    <a:pt x="108" y="56"/>
                  </a:cubicBezTo>
                  <a:cubicBezTo>
                    <a:pt x="107" y="56"/>
                    <a:pt x="107" y="56"/>
                    <a:pt x="107" y="56"/>
                  </a:cubicBezTo>
                  <a:cubicBezTo>
                    <a:pt x="106" y="55"/>
                    <a:pt x="106" y="55"/>
                    <a:pt x="106" y="55"/>
                  </a:cubicBezTo>
                  <a:cubicBezTo>
                    <a:pt x="106" y="55"/>
                    <a:pt x="106" y="55"/>
                    <a:pt x="106" y="55"/>
                  </a:cubicBezTo>
                  <a:cubicBezTo>
                    <a:pt x="106" y="55"/>
                    <a:pt x="106" y="55"/>
                    <a:pt x="106" y="55"/>
                  </a:cubicBezTo>
                  <a:cubicBezTo>
                    <a:pt x="106" y="54"/>
                    <a:pt x="106" y="54"/>
                    <a:pt x="106" y="54"/>
                  </a:cubicBezTo>
                  <a:cubicBezTo>
                    <a:pt x="105" y="54"/>
                    <a:pt x="105" y="54"/>
                    <a:pt x="105" y="54"/>
                  </a:cubicBezTo>
                  <a:cubicBezTo>
                    <a:pt x="105" y="53"/>
                    <a:pt x="105" y="53"/>
                    <a:pt x="105" y="53"/>
                  </a:cubicBezTo>
                  <a:cubicBezTo>
                    <a:pt x="105" y="53"/>
                    <a:pt x="105" y="53"/>
                    <a:pt x="105" y="53"/>
                  </a:cubicBezTo>
                  <a:cubicBezTo>
                    <a:pt x="104" y="53"/>
                    <a:pt x="104" y="53"/>
                    <a:pt x="104" y="53"/>
                  </a:cubicBezTo>
                  <a:cubicBezTo>
                    <a:pt x="103" y="52"/>
                    <a:pt x="103" y="52"/>
                    <a:pt x="103" y="52"/>
                  </a:cubicBezTo>
                  <a:cubicBezTo>
                    <a:pt x="103" y="52"/>
                    <a:pt x="103" y="52"/>
                    <a:pt x="103" y="52"/>
                  </a:cubicBezTo>
                  <a:cubicBezTo>
                    <a:pt x="103" y="52"/>
                    <a:pt x="103" y="52"/>
                    <a:pt x="103" y="52"/>
                  </a:cubicBezTo>
                  <a:cubicBezTo>
                    <a:pt x="103" y="52"/>
                    <a:pt x="103" y="52"/>
                    <a:pt x="103" y="52"/>
                  </a:cubicBezTo>
                  <a:cubicBezTo>
                    <a:pt x="102" y="51"/>
                    <a:pt x="102" y="51"/>
                    <a:pt x="102" y="51"/>
                  </a:cubicBezTo>
                  <a:cubicBezTo>
                    <a:pt x="101" y="51"/>
                    <a:pt x="101" y="51"/>
                    <a:pt x="101" y="51"/>
                  </a:cubicBezTo>
                  <a:cubicBezTo>
                    <a:pt x="101" y="51"/>
                    <a:pt x="101" y="51"/>
                    <a:pt x="101" y="51"/>
                  </a:cubicBezTo>
                  <a:cubicBezTo>
                    <a:pt x="101" y="51"/>
                    <a:pt x="101" y="51"/>
                    <a:pt x="101" y="51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00" y="50"/>
                    <a:pt x="100" y="50"/>
                    <a:pt x="100" y="50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1"/>
                    <a:pt x="7" y="1"/>
                    <a:pt x="7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" y="5"/>
                    <a:pt x="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3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4"/>
                    <a:pt x="6" y="4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9" y="5"/>
                    <a:pt x="10" y="5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6"/>
                    <a:pt x="11" y="6"/>
                    <a:pt x="12" y="7"/>
                  </a:cubicBezTo>
                  <a:cubicBezTo>
                    <a:pt x="93" y="53"/>
                    <a:pt x="93" y="53"/>
                    <a:pt x="93" y="53"/>
                  </a:cubicBezTo>
                  <a:cubicBezTo>
                    <a:pt x="94" y="54"/>
                    <a:pt x="94" y="54"/>
                    <a:pt x="95" y="54"/>
                  </a:cubicBezTo>
                  <a:cubicBezTo>
                    <a:pt x="95" y="55"/>
                    <a:pt x="95" y="55"/>
                    <a:pt x="95" y="55"/>
                  </a:cubicBezTo>
                  <a:cubicBezTo>
                    <a:pt x="95" y="55"/>
                    <a:pt x="96" y="55"/>
                    <a:pt x="96" y="56"/>
                  </a:cubicBezTo>
                  <a:cubicBezTo>
                    <a:pt x="97" y="56"/>
                    <a:pt x="97" y="56"/>
                    <a:pt x="97" y="56"/>
                  </a:cubicBezTo>
                  <a:cubicBezTo>
                    <a:pt x="97" y="56"/>
                    <a:pt x="98" y="57"/>
                    <a:pt x="98" y="57"/>
                  </a:cubicBezTo>
                  <a:cubicBezTo>
                    <a:pt x="98" y="57"/>
                    <a:pt x="98" y="57"/>
                    <a:pt x="98" y="57"/>
                  </a:cubicBezTo>
                  <a:cubicBezTo>
                    <a:pt x="99" y="58"/>
                    <a:pt x="99" y="58"/>
                    <a:pt x="100" y="59"/>
                  </a:cubicBezTo>
                  <a:cubicBezTo>
                    <a:pt x="100" y="59"/>
                    <a:pt x="100" y="59"/>
                    <a:pt x="100" y="59"/>
                  </a:cubicBezTo>
                  <a:cubicBezTo>
                    <a:pt x="100" y="59"/>
                    <a:pt x="101" y="60"/>
                    <a:pt x="101" y="61"/>
                  </a:cubicBezTo>
                  <a:cubicBezTo>
                    <a:pt x="101" y="61"/>
                    <a:pt x="101" y="61"/>
                    <a:pt x="101" y="61"/>
                  </a:cubicBezTo>
                  <a:cubicBezTo>
                    <a:pt x="102" y="61"/>
                    <a:pt x="102" y="62"/>
                    <a:pt x="103" y="62"/>
                  </a:cubicBezTo>
                  <a:cubicBezTo>
                    <a:pt x="103" y="63"/>
                    <a:pt x="103" y="63"/>
                    <a:pt x="103" y="63"/>
                  </a:cubicBezTo>
                  <a:cubicBezTo>
                    <a:pt x="103" y="63"/>
                    <a:pt x="103" y="64"/>
                    <a:pt x="104" y="64"/>
                  </a:cubicBezTo>
                  <a:cubicBezTo>
                    <a:pt x="104" y="65"/>
                    <a:pt x="104" y="65"/>
                    <a:pt x="104" y="65"/>
                  </a:cubicBezTo>
                  <a:cubicBezTo>
                    <a:pt x="105" y="65"/>
                    <a:pt x="105" y="66"/>
                    <a:pt x="105" y="66"/>
                  </a:cubicBezTo>
                  <a:cubicBezTo>
                    <a:pt x="105" y="67"/>
                    <a:pt x="105" y="67"/>
                    <a:pt x="105" y="67"/>
                  </a:cubicBezTo>
                  <a:cubicBezTo>
                    <a:pt x="106" y="67"/>
                    <a:pt x="106" y="68"/>
                    <a:pt x="106" y="69"/>
                  </a:cubicBezTo>
                  <a:cubicBezTo>
                    <a:pt x="106" y="69"/>
                    <a:pt x="106" y="69"/>
                    <a:pt x="106" y="69"/>
                  </a:cubicBezTo>
                  <a:cubicBezTo>
                    <a:pt x="107" y="69"/>
                    <a:pt x="107" y="70"/>
                    <a:pt x="107" y="71"/>
                  </a:cubicBezTo>
                  <a:cubicBezTo>
                    <a:pt x="107" y="71"/>
                    <a:pt x="107" y="71"/>
                    <a:pt x="107" y="71"/>
                  </a:cubicBezTo>
                  <a:cubicBezTo>
                    <a:pt x="108" y="71"/>
                    <a:pt x="108" y="72"/>
                    <a:pt x="108" y="73"/>
                  </a:cubicBezTo>
                  <a:cubicBezTo>
                    <a:pt x="108" y="73"/>
                    <a:pt x="108" y="73"/>
                    <a:pt x="108" y="73"/>
                  </a:cubicBezTo>
                  <a:cubicBezTo>
                    <a:pt x="108" y="74"/>
                    <a:pt x="109" y="74"/>
                    <a:pt x="109" y="75"/>
                  </a:cubicBezTo>
                  <a:cubicBezTo>
                    <a:pt x="109" y="75"/>
                    <a:pt x="109" y="75"/>
                    <a:pt x="109" y="75"/>
                  </a:cubicBezTo>
                  <a:cubicBezTo>
                    <a:pt x="109" y="76"/>
                    <a:pt x="109" y="77"/>
                    <a:pt x="109" y="77"/>
                  </a:cubicBezTo>
                  <a:cubicBezTo>
                    <a:pt x="109" y="77"/>
                    <a:pt x="109" y="77"/>
                    <a:pt x="109" y="77"/>
                  </a:cubicBezTo>
                  <a:cubicBezTo>
                    <a:pt x="109" y="78"/>
                    <a:pt x="110" y="79"/>
                    <a:pt x="110" y="79"/>
                  </a:cubicBezTo>
                  <a:cubicBezTo>
                    <a:pt x="110" y="79"/>
                    <a:pt x="110" y="79"/>
                    <a:pt x="110" y="79"/>
                  </a:cubicBezTo>
                  <a:cubicBezTo>
                    <a:pt x="110" y="80"/>
                    <a:pt x="110" y="81"/>
                    <a:pt x="110" y="81"/>
                  </a:cubicBezTo>
                  <a:cubicBezTo>
                    <a:pt x="110" y="82"/>
                    <a:pt x="110" y="82"/>
                    <a:pt x="110" y="82"/>
                  </a:cubicBezTo>
                  <a:cubicBezTo>
                    <a:pt x="110" y="82"/>
                    <a:pt x="110" y="83"/>
                    <a:pt x="110" y="84"/>
                  </a:cubicBezTo>
                  <a:cubicBezTo>
                    <a:pt x="108" y="111"/>
                    <a:pt x="108" y="111"/>
                    <a:pt x="108" y="111"/>
                  </a:cubicBezTo>
                  <a:cubicBezTo>
                    <a:pt x="108" y="112"/>
                    <a:pt x="108" y="113"/>
                    <a:pt x="108" y="115"/>
                  </a:cubicBezTo>
                  <a:cubicBezTo>
                    <a:pt x="108" y="115"/>
                    <a:pt x="108" y="115"/>
                    <a:pt x="108" y="115"/>
                  </a:cubicBezTo>
                  <a:cubicBezTo>
                    <a:pt x="108" y="116"/>
                    <a:pt x="108" y="117"/>
                    <a:pt x="107" y="118"/>
                  </a:cubicBezTo>
                  <a:cubicBezTo>
                    <a:pt x="107" y="119"/>
                    <a:pt x="107" y="119"/>
                    <a:pt x="107" y="119"/>
                  </a:cubicBezTo>
                  <a:cubicBezTo>
                    <a:pt x="107" y="120"/>
                    <a:pt x="107" y="121"/>
                    <a:pt x="106" y="122"/>
                  </a:cubicBezTo>
                  <a:cubicBezTo>
                    <a:pt x="106" y="122"/>
                    <a:pt x="106" y="122"/>
                    <a:pt x="106" y="122"/>
                  </a:cubicBezTo>
                  <a:cubicBezTo>
                    <a:pt x="106" y="123"/>
                    <a:pt x="106" y="124"/>
                    <a:pt x="105" y="125"/>
                  </a:cubicBezTo>
                  <a:cubicBezTo>
                    <a:pt x="105" y="125"/>
                    <a:pt x="105" y="125"/>
                    <a:pt x="105" y="126"/>
                  </a:cubicBezTo>
                  <a:cubicBezTo>
                    <a:pt x="104" y="126"/>
                    <a:pt x="104" y="127"/>
                    <a:pt x="104" y="127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2" y="129"/>
                    <a:pt x="102" y="129"/>
                  </a:cubicBezTo>
                  <a:cubicBezTo>
                    <a:pt x="101" y="130"/>
                    <a:pt x="101" y="130"/>
                    <a:pt x="101" y="130"/>
                  </a:cubicBezTo>
                  <a:cubicBezTo>
                    <a:pt x="101" y="131"/>
                    <a:pt x="100" y="131"/>
                    <a:pt x="100" y="131"/>
                  </a:cubicBezTo>
                  <a:cubicBezTo>
                    <a:pt x="99" y="132"/>
                    <a:pt x="99" y="132"/>
                    <a:pt x="99" y="132"/>
                  </a:cubicBezTo>
                  <a:cubicBezTo>
                    <a:pt x="99" y="132"/>
                    <a:pt x="98" y="133"/>
                    <a:pt x="97" y="133"/>
                  </a:cubicBezTo>
                  <a:cubicBezTo>
                    <a:pt x="104" y="129"/>
                    <a:pt x="104" y="129"/>
                    <a:pt x="104" y="129"/>
                  </a:cubicBezTo>
                  <a:cubicBezTo>
                    <a:pt x="105" y="129"/>
                    <a:pt x="105" y="129"/>
                    <a:pt x="106" y="128"/>
                  </a:cubicBezTo>
                  <a:cubicBezTo>
                    <a:pt x="107" y="127"/>
                    <a:pt x="107" y="127"/>
                    <a:pt x="107" y="127"/>
                  </a:cubicBezTo>
                  <a:cubicBezTo>
                    <a:pt x="107" y="127"/>
                    <a:pt x="108" y="127"/>
                    <a:pt x="108" y="126"/>
                  </a:cubicBezTo>
                  <a:cubicBezTo>
                    <a:pt x="109" y="126"/>
                    <a:pt x="109" y="126"/>
                    <a:pt x="109" y="126"/>
                  </a:cubicBezTo>
                  <a:cubicBezTo>
                    <a:pt x="109" y="125"/>
                    <a:pt x="109" y="125"/>
                    <a:pt x="110" y="124"/>
                  </a:cubicBezTo>
                  <a:cubicBezTo>
                    <a:pt x="110" y="123"/>
                    <a:pt x="110" y="123"/>
                    <a:pt x="110" y="123"/>
                  </a:cubicBezTo>
                  <a:cubicBezTo>
                    <a:pt x="111" y="123"/>
                    <a:pt x="111" y="123"/>
                    <a:pt x="111" y="123"/>
                  </a:cubicBezTo>
                  <a:cubicBezTo>
                    <a:pt x="111" y="123"/>
                    <a:pt x="111" y="122"/>
                    <a:pt x="111" y="122"/>
                  </a:cubicBezTo>
                  <a:cubicBezTo>
                    <a:pt x="111" y="121"/>
                    <a:pt x="112" y="121"/>
                    <a:pt x="112" y="121"/>
                  </a:cubicBezTo>
                  <a:cubicBezTo>
                    <a:pt x="112" y="120"/>
                    <a:pt x="112" y="120"/>
                    <a:pt x="112" y="120"/>
                  </a:cubicBezTo>
                  <a:cubicBezTo>
                    <a:pt x="112" y="120"/>
                    <a:pt x="113" y="119"/>
                    <a:pt x="113" y="118"/>
                  </a:cubicBezTo>
                  <a:cubicBezTo>
                    <a:pt x="113" y="118"/>
                    <a:pt x="113" y="118"/>
                    <a:pt x="113" y="118"/>
                  </a:cubicBezTo>
                  <a:cubicBezTo>
                    <a:pt x="113" y="118"/>
                    <a:pt x="113" y="118"/>
                    <a:pt x="113" y="118"/>
                  </a:cubicBezTo>
                  <a:cubicBezTo>
                    <a:pt x="113" y="117"/>
                    <a:pt x="113" y="117"/>
                    <a:pt x="114" y="116"/>
                  </a:cubicBezTo>
                  <a:cubicBezTo>
                    <a:pt x="114" y="116"/>
                    <a:pt x="114" y="115"/>
                    <a:pt x="114" y="115"/>
                  </a:cubicBezTo>
                  <a:cubicBezTo>
                    <a:pt x="114" y="114"/>
                    <a:pt x="114" y="114"/>
                    <a:pt x="114" y="114"/>
                  </a:cubicBezTo>
                  <a:cubicBezTo>
                    <a:pt x="114" y="114"/>
                    <a:pt x="114" y="114"/>
                    <a:pt x="114" y="114"/>
                  </a:cubicBezTo>
                  <a:cubicBezTo>
                    <a:pt x="114" y="113"/>
                    <a:pt x="114" y="113"/>
                    <a:pt x="115" y="112"/>
                  </a:cubicBezTo>
                  <a:cubicBezTo>
                    <a:pt x="115" y="111"/>
                    <a:pt x="115" y="111"/>
                    <a:pt x="115" y="111"/>
                  </a:cubicBezTo>
                  <a:cubicBezTo>
                    <a:pt x="115" y="111"/>
                    <a:pt x="115" y="111"/>
                    <a:pt x="115" y="111"/>
                  </a:cubicBezTo>
                  <a:cubicBezTo>
                    <a:pt x="115" y="110"/>
                    <a:pt x="115" y="110"/>
                    <a:pt x="115" y="110"/>
                  </a:cubicBezTo>
                  <a:cubicBezTo>
                    <a:pt x="115" y="110"/>
                    <a:pt x="115" y="109"/>
                    <a:pt x="115" y="108"/>
                  </a:cubicBezTo>
                  <a:cubicBezTo>
                    <a:pt x="115" y="108"/>
                    <a:pt x="115" y="107"/>
                    <a:pt x="115" y="107"/>
                  </a:cubicBezTo>
                  <a:cubicBezTo>
                    <a:pt x="116" y="80"/>
                    <a:pt x="116" y="80"/>
                    <a:pt x="116" y="80"/>
                  </a:cubicBezTo>
                  <a:cubicBezTo>
                    <a:pt x="116" y="80"/>
                    <a:pt x="116" y="80"/>
                    <a:pt x="116" y="80"/>
                  </a:cubicBezTo>
                  <a:cubicBezTo>
                    <a:pt x="116" y="79"/>
                    <a:pt x="116" y="79"/>
                    <a:pt x="116" y="79"/>
                  </a:cubicBezTo>
                  <a:lnTo>
                    <a:pt x="116" y="78"/>
                  </a:lnTo>
                  <a:close/>
                </a:path>
              </a:pathLst>
            </a:custGeom>
            <a:solidFill>
              <a:srgbClr val="89B7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450731" y="240715"/>
            <a:ext cx="6506072" cy="2154781"/>
            <a:chOff x="3016642" y="489564"/>
            <a:chExt cx="8674763" cy="2873041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1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 t="8000" b="8000"/>
            <a:stretch>
              <a:fillRect/>
            </a:stretch>
          </p:blipFill>
          <p:spPr>
            <a:xfrm>
              <a:off x="3016642" y="489564"/>
              <a:ext cx="8674763" cy="2873041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/>
            </p:cNvPr>
            <p:cNvSpPr txBox="1"/>
            <p:nvPr/>
          </p:nvSpPr>
          <p:spPr>
            <a:xfrm>
              <a:off x="4958569" y="1005321"/>
              <a:ext cx="5376598" cy="166199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4500" b="1" dirty="0" smtClean="0">
                  <a:solidFill>
                    <a:srgbClr val="3D83B2"/>
                  </a:solidFill>
                  <a:latin typeface="+mj-lt"/>
                  <a:ea typeface="印品铸黑体" panose="02000500000000000000" charset="-122"/>
                </a:rPr>
                <a:t>03</a:t>
              </a:r>
              <a:r>
                <a:rPr lang="en-US" altLang="zh-CN" sz="3000" dirty="0" smtClean="0">
                  <a:solidFill>
                    <a:srgbClr val="3D83B2"/>
                  </a:solidFill>
                  <a:latin typeface="+mj-lt"/>
                  <a:ea typeface="印品铸黑体" panose="02000500000000000000" charset="-122"/>
                </a:rPr>
                <a:t>   </a:t>
              </a:r>
              <a:r>
                <a:rPr lang="en-US" altLang="zh-CN" sz="3000" dirty="0">
                  <a:solidFill>
                    <a:srgbClr val="3D83B2"/>
                  </a:solidFill>
                  <a:ea typeface="印品铸黑体" panose="02000500000000000000" charset="-122"/>
                </a:rPr>
                <a:t>Write a natural disaster survival guide</a:t>
              </a:r>
              <a:endParaRPr lang="en-US" altLang="zh-CN" sz="3000" dirty="0">
                <a:solidFill>
                  <a:srgbClr val="3D83B2"/>
                </a:solidFill>
                <a:ea typeface="印品铸黑体" panose="02000500000000000000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331515" y="2211710"/>
            <a:ext cx="6768742" cy="2088173"/>
            <a:chOff x="1685" y="2755"/>
            <a:chExt cx="16146" cy="5443"/>
          </a:xfrm>
        </p:grpSpPr>
        <p:sp>
          <p:nvSpPr>
            <p:cNvPr id="8" name="矩形 7"/>
            <p:cNvSpPr/>
            <p:nvPr/>
          </p:nvSpPr>
          <p:spPr>
            <a:xfrm>
              <a:off x="1685" y="2755"/>
              <a:ext cx="16146" cy="5443"/>
            </a:xfrm>
            <a:prstGeom prst="rect">
              <a:avLst/>
            </a:prstGeom>
            <a:solidFill>
              <a:srgbClr val="FFE699"/>
            </a:solidFill>
            <a:ln>
              <a:solidFill>
                <a:srgbClr val="FFE699"/>
              </a:solidFill>
            </a:ln>
            <a:scene3d>
              <a:camera prst="orthographicFront"/>
              <a:lightRig rig="threePt" dir="t"/>
            </a:scene3d>
            <a:sp3d>
              <a:bevelT w="139700" prst="cross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2"/>
            <p:cNvSpPr txBox="1"/>
            <p:nvPr/>
          </p:nvSpPr>
          <p:spPr>
            <a:xfrm>
              <a:off x="2201" y="3130"/>
              <a:ext cx="15288" cy="491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ts val="2800"/>
                </a:lnSpc>
              </a:pPr>
              <a:r>
                <a:rPr lang="en-US" altLang="zh-CN" sz="2000" dirty="0"/>
                <a:t>12 May is approaching. Your school is going to hold some </a:t>
              </a:r>
              <a:r>
                <a:rPr lang="en-US" altLang="zh-CN" sz="2000" dirty="0" smtClean="0"/>
                <a:t>activities </a:t>
              </a:r>
              <a:r>
                <a:rPr lang="en-US" altLang="zh-CN" sz="2000" dirty="0"/>
                <a:t>on National Disaster Prevention and Mitigation Day. Your </a:t>
              </a:r>
              <a:r>
                <a:rPr lang="en-US" altLang="zh-CN" sz="2000" dirty="0" smtClean="0"/>
                <a:t>class </a:t>
              </a:r>
              <a:r>
                <a:rPr lang="en-US" altLang="zh-CN" sz="2000" dirty="0"/>
                <a:t>would like to share information about how to protect oneself </a:t>
              </a:r>
              <a:r>
                <a:rPr lang="en-US" altLang="zh-CN" sz="2000" dirty="0" smtClean="0"/>
                <a:t>during </a:t>
              </a:r>
              <a:r>
                <a:rPr lang="en-US" altLang="zh-CN" sz="2000" dirty="0"/>
                <a:t>a natural disaster. Make some brochures with your classmates.</a:t>
              </a:r>
              <a:endParaRPr lang="zh-CN" altLang="en-US" sz="2000" dirty="0"/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234"/>
          <a:stretch>
            <a:fillRect/>
          </a:stretch>
        </p:blipFill>
        <p:spPr>
          <a:xfrm>
            <a:off x="7440606" y="2859782"/>
            <a:ext cx="1584176" cy="2523912"/>
          </a:xfrm>
          <a:prstGeom prst="rect">
            <a:avLst/>
          </a:prstGeom>
        </p:spPr>
      </p:pic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1024428" y="265025"/>
            <a:ext cx="330860" cy="3000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en-US" altLang="zh-CN" sz="1500" dirty="0">
                <a:solidFill>
                  <a:schemeClr val="bg1"/>
                </a:solidFill>
                <a:latin typeface="印品铸黑体" panose="02000500000000000000" charset="-122"/>
                <a:ea typeface="印品铸黑体" panose="02000500000000000000" charset="-122"/>
              </a:rPr>
              <a:t>01</a:t>
            </a:r>
            <a:endParaRPr lang="zh-CN" altLang="en-US" sz="1500" dirty="0">
              <a:solidFill>
                <a:schemeClr val="bg1"/>
              </a:solidFill>
              <a:latin typeface="印品铸黑体" panose="02000500000000000000" charset="-122"/>
              <a:ea typeface="印品铸黑体" panose="02000500000000000000" charset="-122"/>
            </a:endParaRPr>
          </a:p>
        </p:txBody>
      </p:sp>
      <p:sp>
        <p:nvSpPr>
          <p:cNvPr id="27" name="TextBox 5"/>
          <p:cNvSpPr txBox="1">
            <a:spLocks noChangeArrowheads="1"/>
          </p:cNvSpPr>
          <p:nvPr/>
        </p:nvSpPr>
        <p:spPr bwMode="auto">
          <a:xfrm>
            <a:off x="1270029" y="771550"/>
            <a:ext cx="6974380" cy="4026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>
              <a:lnSpc>
                <a:spcPts val="2600"/>
              </a:lnSpc>
            </a:pPr>
            <a:r>
              <a:rPr lang="en-US" altLang="zh-CN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en-US" b="1" dirty="0">
                <a:cs typeface="Times New Roman" panose="02020603050405020304" pitchFamily="18" charset="0"/>
              </a:rPr>
              <a:t> Work in groups and choose a theme for the brochure.</a:t>
            </a:r>
            <a:endParaRPr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447559" y="218859"/>
            <a:ext cx="4257704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2100" dirty="0">
                <a:solidFill>
                  <a:srgbClr val="3D83B2"/>
                </a:solidFill>
                <a:latin typeface="+mj-lt"/>
                <a:ea typeface="印品铸黑体" panose="02000500000000000000" charset="-122"/>
              </a:rPr>
              <a:t>Write a natural disaster survival guide</a:t>
            </a:r>
            <a:endParaRPr lang="en-US" altLang="zh-CN" sz="2100" dirty="0">
              <a:solidFill>
                <a:srgbClr val="3D83B2"/>
              </a:solidFill>
              <a:latin typeface="+mj-lt"/>
              <a:ea typeface="印品铸黑体" panose="02000500000000000000" charset="-122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1013606" y="239025"/>
            <a:ext cx="352083" cy="352083"/>
          </a:xfrm>
          <a:prstGeom prst="ellipse">
            <a:avLst/>
          </a:prstGeom>
          <a:solidFill>
            <a:srgbClr val="3D83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印品铸黑体" panose="02000500000000000000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022824" y="265025"/>
            <a:ext cx="334066" cy="3000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en-US" altLang="zh-CN" sz="1500" dirty="0" smtClean="0">
                <a:solidFill>
                  <a:schemeClr val="bg1"/>
                </a:solidFill>
                <a:latin typeface="+mj-lt"/>
                <a:ea typeface="印品铸黑体" panose="02000500000000000000" charset="-122"/>
              </a:rPr>
              <a:t>03</a:t>
            </a:r>
            <a:endParaRPr lang="zh-CN" altLang="en-US" sz="1500" dirty="0">
              <a:solidFill>
                <a:schemeClr val="bg1"/>
              </a:solidFill>
              <a:latin typeface="+mj-lt"/>
              <a:ea typeface="印品铸黑体" panose="02000500000000000000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439341" y="1567051"/>
            <a:ext cx="2137070" cy="477778"/>
          </a:xfrm>
          <a:prstGeom prst="rect">
            <a:avLst/>
          </a:prstGeom>
          <a:solidFill>
            <a:srgbClr val="DEF0F0"/>
          </a:solidFill>
          <a:ln>
            <a:solidFill>
              <a:srgbClr val="DEF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000" b="1" dirty="0">
                <a:solidFill>
                  <a:schemeClr val="accent5">
                    <a:lumMod val="50000"/>
                  </a:schemeClr>
                </a:solidFill>
              </a:rPr>
              <a:t>earthquake</a:t>
            </a:r>
            <a:endParaRPr lang="zh-CN" altLang="en-US" sz="20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779912" y="1567051"/>
            <a:ext cx="2137070" cy="477778"/>
          </a:xfrm>
          <a:prstGeom prst="rect">
            <a:avLst/>
          </a:prstGeom>
          <a:solidFill>
            <a:srgbClr val="FBDED5"/>
          </a:solidFill>
          <a:ln>
            <a:solidFill>
              <a:srgbClr val="FBDE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000" b="1" dirty="0">
                <a:solidFill>
                  <a:srgbClr val="C00000"/>
                </a:solidFill>
              </a:rPr>
              <a:t>typhoon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779912" y="2404869"/>
            <a:ext cx="2137070" cy="477778"/>
          </a:xfrm>
          <a:prstGeom prst="rect">
            <a:avLst/>
          </a:prstGeom>
          <a:solidFill>
            <a:srgbClr val="DEF0F0"/>
          </a:solidFill>
          <a:ln>
            <a:solidFill>
              <a:srgbClr val="DEF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000" b="1" dirty="0">
                <a:solidFill>
                  <a:schemeClr val="accent5">
                    <a:lumMod val="50000"/>
                  </a:schemeClr>
                </a:solidFill>
              </a:rPr>
              <a:t>fire</a:t>
            </a:r>
            <a:endParaRPr lang="zh-CN" altLang="en-US" sz="20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102280" y="1563624"/>
            <a:ext cx="2137070" cy="477778"/>
          </a:xfrm>
          <a:prstGeom prst="rect">
            <a:avLst/>
          </a:prstGeom>
          <a:solidFill>
            <a:srgbClr val="DEF0F0"/>
          </a:solidFill>
          <a:ln>
            <a:solidFill>
              <a:srgbClr val="DEF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000" b="1" dirty="0">
                <a:solidFill>
                  <a:schemeClr val="accent5">
                    <a:lumMod val="50000"/>
                  </a:schemeClr>
                </a:solidFill>
              </a:rPr>
              <a:t>rainstorm</a:t>
            </a:r>
            <a:endParaRPr lang="zh-CN" altLang="en-US" sz="20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447559" y="2404869"/>
            <a:ext cx="2137070" cy="477778"/>
          </a:xfrm>
          <a:prstGeom prst="rect">
            <a:avLst/>
          </a:prstGeom>
          <a:solidFill>
            <a:srgbClr val="FBDED5"/>
          </a:solidFill>
          <a:ln>
            <a:solidFill>
              <a:srgbClr val="FBDE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000" b="1" dirty="0">
                <a:solidFill>
                  <a:srgbClr val="C00000"/>
                </a:solidFill>
              </a:rPr>
              <a:t>pandemic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107339" y="2404869"/>
            <a:ext cx="2137070" cy="477778"/>
          </a:xfrm>
          <a:prstGeom prst="rect">
            <a:avLst/>
          </a:prstGeom>
          <a:solidFill>
            <a:srgbClr val="FBDED5"/>
          </a:solidFill>
          <a:ln>
            <a:solidFill>
              <a:srgbClr val="FBDE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000" b="1" dirty="0">
                <a:solidFill>
                  <a:srgbClr val="C00000"/>
                </a:solidFill>
              </a:rPr>
              <a:t>drought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6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1024428" y="265025"/>
            <a:ext cx="330860" cy="3000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en-US" altLang="zh-CN" sz="1500" dirty="0">
                <a:solidFill>
                  <a:schemeClr val="bg1"/>
                </a:solidFill>
                <a:latin typeface="印品铸黑体" panose="02000500000000000000" charset="-122"/>
                <a:ea typeface="印品铸黑体" panose="02000500000000000000" charset="-122"/>
              </a:rPr>
              <a:t>01</a:t>
            </a:r>
            <a:endParaRPr lang="zh-CN" altLang="en-US" sz="1500" dirty="0">
              <a:solidFill>
                <a:schemeClr val="bg1"/>
              </a:solidFill>
              <a:latin typeface="印品铸黑体" panose="02000500000000000000" charset="-122"/>
              <a:ea typeface="印品铸黑体" panose="02000500000000000000" charset="-122"/>
            </a:endParaRPr>
          </a:p>
        </p:txBody>
      </p:sp>
      <p:sp>
        <p:nvSpPr>
          <p:cNvPr id="27" name="TextBox 5"/>
          <p:cNvSpPr txBox="1">
            <a:spLocks noChangeArrowheads="1"/>
          </p:cNvSpPr>
          <p:nvPr/>
        </p:nvSpPr>
        <p:spPr bwMode="auto">
          <a:xfrm>
            <a:off x="1270029" y="771550"/>
            <a:ext cx="6974380" cy="735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>
              <a:lnSpc>
                <a:spcPts val="2600"/>
              </a:lnSpc>
            </a:pPr>
            <a:r>
              <a:rPr lang="en-US" altLang="zh-CN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en-US" b="1" dirty="0" smtClean="0">
                <a:cs typeface="Times New Roman" panose="02020603050405020304" pitchFamily="18" charset="0"/>
              </a:rPr>
              <a:t> </a:t>
            </a:r>
            <a:r>
              <a:rPr lang="en-US" b="1" dirty="0">
                <a:cs typeface="Times New Roman" panose="02020603050405020304" pitchFamily="18" charset="0"/>
              </a:rPr>
              <a:t>Search on the Internet for information about the disaster your group has chosen to work on.</a:t>
            </a:r>
            <a:endParaRPr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447559" y="218859"/>
            <a:ext cx="4257704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2100" dirty="0">
                <a:solidFill>
                  <a:srgbClr val="3D83B2"/>
                </a:solidFill>
                <a:latin typeface="+mj-lt"/>
                <a:ea typeface="印品铸黑体" panose="02000500000000000000" charset="-122"/>
              </a:rPr>
              <a:t>Write a natural disaster survival guide</a:t>
            </a:r>
            <a:endParaRPr lang="en-US" altLang="zh-CN" sz="2100" dirty="0">
              <a:solidFill>
                <a:srgbClr val="3D83B2"/>
              </a:solidFill>
              <a:latin typeface="+mj-lt"/>
              <a:ea typeface="印品铸黑体" panose="02000500000000000000" charset="-122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1013606" y="239025"/>
            <a:ext cx="352083" cy="352083"/>
          </a:xfrm>
          <a:prstGeom prst="ellipse">
            <a:avLst/>
          </a:prstGeom>
          <a:solidFill>
            <a:srgbClr val="3D83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印品铸黑体" panose="02000500000000000000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022824" y="265025"/>
            <a:ext cx="334066" cy="3000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en-US" altLang="zh-CN" sz="1500" dirty="0" smtClean="0">
                <a:solidFill>
                  <a:schemeClr val="bg1"/>
                </a:solidFill>
                <a:latin typeface="+mj-lt"/>
                <a:ea typeface="印品铸黑体" panose="02000500000000000000" charset="-122"/>
              </a:rPr>
              <a:t>03</a:t>
            </a:r>
            <a:endParaRPr lang="zh-CN" altLang="en-US" sz="1500" dirty="0">
              <a:solidFill>
                <a:schemeClr val="bg1"/>
              </a:solidFill>
              <a:latin typeface="+mj-lt"/>
              <a:ea typeface="印品铸黑体" panose="02000500000000000000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8159" y="1620554"/>
            <a:ext cx="6826250" cy="30861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文本框 2"/>
          <p:cNvSpPr txBox="1"/>
          <p:nvPr/>
        </p:nvSpPr>
        <p:spPr>
          <a:xfrm>
            <a:off x="1948857" y="3163604"/>
            <a:ext cx="3415231" cy="121802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ts val="3000"/>
              </a:lnSpc>
            </a:pPr>
            <a:r>
              <a:rPr lang="en-US" altLang="zh-CN" sz="2000" dirty="0">
                <a:solidFill>
                  <a:schemeClr val="accent5">
                    <a:lumMod val="50000"/>
                  </a:schemeClr>
                </a:solidFill>
              </a:rPr>
              <a:t>• </a:t>
            </a:r>
            <a:r>
              <a:rPr lang="en-US" altLang="zh-CN" sz="2000" dirty="0" smtClean="0">
                <a:solidFill>
                  <a:schemeClr val="accent5">
                    <a:lumMod val="50000"/>
                  </a:schemeClr>
                </a:solidFill>
              </a:rPr>
              <a:t> before </a:t>
            </a:r>
            <a:r>
              <a:rPr lang="en-US" altLang="zh-CN" sz="2000" dirty="0">
                <a:solidFill>
                  <a:schemeClr val="accent5">
                    <a:lumMod val="50000"/>
                  </a:schemeClr>
                </a:solidFill>
              </a:rPr>
              <a:t>it happens </a:t>
            </a:r>
            <a:endParaRPr lang="en-US" altLang="zh-CN" sz="2000" dirty="0">
              <a:solidFill>
                <a:schemeClr val="accent5">
                  <a:lumMod val="50000"/>
                </a:schemeClr>
              </a:solidFill>
            </a:endParaRPr>
          </a:p>
          <a:p>
            <a:pPr>
              <a:lnSpc>
                <a:spcPts val="3000"/>
              </a:lnSpc>
            </a:pPr>
            <a:r>
              <a:rPr lang="en-US" altLang="zh-CN" sz="2000" dirty="0" smtClean="0">
                <a:solidFill>
                  <a:schemeClr val="accent5">
                    <a:lumMod val="50000"/>
                  </a:schemeClr>
                </a:solidFill>
              </a:rPr>
              <a:t>•  </a:t>
            </a:r>
            <a:r>
              <a:rPr lang="en-US" altLang="zh-CN" sz="2000" dirty="0">
                <a:solidFill>
                  <a:schemeClr val="accent5">
                    <a:lumMod val="50000"/>
                  </a:schemeClr>
                </a:solidFill>
              </a:rPr>
              <a:t>while it’s happening </a:t>
            </a:r>
            <a:endParaRPr lang="en-US" altLang="zh-CN" sz="2000" dirty="0">
              <a:solidFill>
                <a:schemeClr val="accent5">
                  <a:lumMod val="50000"/>
                </a:schemeClr>
              </a:solidFill>
            </a:endParaRPr>
          </a:p>
          <a:p>
            <a:pPr>
              <a:lnSpc>
                <a:spcPts val="3000"/>
              </a:lnSpc>
            </a:pPr>
            <a:r>
              <a:rPr lang="en-US" altLang="zh-CN" sz="2000" dirty="0">
                <a:solidFill>
                  <a:schemeClr val="accent5">
                    <a:lumMod val="50000"/>
                  </a:schemeClr>
                </a:solidFill>
              </a:rPr>
              <a:t>• </a:t>
            </a:r>
            <a:r>
              <a:rPr lang="en-US" altLang="zh-CN" sz="2000" dirty="0" smtClean="0">
                <a:solidFill>
                  <a:schemeClr val="accent5">
                    <a:lumMod val="50000"/>
                  </a:schemeClr>
                </a:solidFill>
              </a:rPr>
              <a:t> after </a:t>
            </a:r>
            <a:r>
              <a:rPr lang="en-US" altLang="zh-CN" sz="2000" dirty="0">
                <a:solidFill>
                  <a:schemeClr val="accent5">
                    <a:lumMod val="50000"/>
                  </a:schemeClr>
                </a:solidFill>
              </a:rPr>
              <a:t>it happened</a:t>
            </a:r>
            <a:endParaRPr lang="zh-CN" altLang="en-US" sz="20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9" name="文本框 2"/>
          <p:cNvSpPr txBox="1"/>
          <p:nvPr/>
        </p:nvSpPr>
        <p:spPr>
          <a:xfrm>
            <a:off x="2091728" y="1955616"/>
            <a:ext cx="2448272" cy="400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</a:rPr>
              <a:t>What is the disaster?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20" name="文本框 2"/>
          <p:cNvSpPr txBox="1"/>
          <p:nvPr/>
        </p:nvSpPr>
        <p:spPr>
          <a:xfrm>
            <a:off x="2123728" y="2675696"/>
            <a:ext cx="3240360" cy="400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</a:rPr>
              <a:t>How can people deal with it?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1024428" y="265025"/>
            <a:ext cx="330860" cy="3000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en-US" altLang="zh-CN" sz="1500" dirty="0">
                <a:solidFill>
                  <a:schemeClr val="bg1"/>
                </a:solidFill>
                <a:latin typeface="印品铸黑体" panose="02000500000000000000" charset="-122"/>
                <a:ea typeface="印品铸黑体" panose="02000500000000000000" charset="-122"/>
              </a:rPr>
              <a:t>01</a:t>
            </a:r>
            <a:endParaRPr lang="zh-CN" altLang="en-US" sz="1500" dirty="0">
              <a:solidFill>
                <a:schemeClr val="bg1"/>
              </a:solidFill>
              <a:latin typeface="印品铸黑体" panose="02000500000000000000" charset="-122"/>
              <a:ea typeface="印品铸黑体" panose="02000500000000000000" charset="-122"/>
            </a:endParaRPr>
          </a:p>
        </p:txBody>
      </p:sp>
      <p:sp>
        <p:nvSpPr>
          <p:cNvPr id="27" name="TextBox 5"/>
          <p:cNvSpPr txBox="1">
            <a:spLocks noChangeArrowheads="1"/>
          </p:cNvSpPr>
          <p:nvPr/>
        </p:nvSpPr>
        <p:spPr bwMode="auto">
          <a:xfrm>
            <a:off x="1270029" y="771550"/>
            <a:ext cx="6974380" cy="373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>
              <a:lnSpc>
                <a:spcPts val="2600"/>
              </a:lnSpc>
            </a:pPr>
            <a:r>
              <a:rPr lang="en-US" altLang="zh-CN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en-US" b="1" dirty="0" smtClean="0">
                <a:cs typeface="Times New Roman" panose="02020603050405020304" pitchFamily="18" charset="0"/>
              </a:rPr>
              <a:t> </a:t>
            </a:r>
            <a:r>
              <a:rPr lang="en-US" b="1" dirty="0">
                <a:cs typeface="Times New Roman" panose="02020603050405020304" pitchFamily="18" charset="0"/>
              </a:rPr>
              <a:t>Work in groups and write a guide.</a:t>
            </a:r>
            <a:endParaRPr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447559" y="218859"/>
            <a:ext cx="4257704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2100" dirty="0">
                <a:solidFill>
                  <a:srgbClr val="3D83B2"/>
                </a:solidFill>
                <a:latin typeface="+mj-lt"/>
                <a:ea typeface="印品铸黑体" panose="02000500000000000000" charset="-122"/>
              </a:rPr>
              <a:t>Write a natural disaster survival guide</a:t>
            </a:r>
            <a:endParaRPr lang="en-US" altLang="zh-CN" sz="2100" dirty="0">
              <a:solidFill>
                <a:srgbClr val="3D83B2"/>
              </a:solidFill>
              <a:latin typeface="+mj-lt"/>
              <a:ea typeface="印品铸黑体" panose="02000500000000000000" charset="-122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1013606" y="239025"/>
            <a:ext cx="352083" cy="352083"/>
          </a:xfrm>
          <a:prstGeom prst="ellipse">
            <a:avLst/>
          </a:prstGeom>
          <a:solidFill>
            <a:srgbClr val="3D83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印品铸黑体" panose="02000500000000000000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022824" y="265025"/>
            <a:ext cx="334066" cy="3000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en-US" altLang="zh-CN" sz="1500" dirty="0" smtClean="0">
                <a:solidFill>
                  <a:schemeClr val="bg1"/>
                </a:solidFill>
                <a:latin typeface="+mj-lt"/>
                <a:ea typeface="印品铸黑体" panose="02000500000000000000" charset="-122"/>
              </a:rPr>
              <a:t>03</a:t>
            </a:r>
            <a:endParaRPr lang="zh-CN" altLang="en-US" sz="1500" dirty="0">
              <a:solidFill>
                <a:schemeClr val="bg1"/>
              </a:solidFill>
              <a:latin typeface="+mj-lt"/>
              <a:ea typeface="印品铸黑体" panose="02000500000000000000" charset="-122"/>
            </a:endParaRPr>
          </a:p>
        </p:txBody>
      </p:sp>
      <p:sp>
        <p:nvSpPr>
          <p:cNvPr id="19" name="文本框 2"/>
          <p:cNvSpPr txBox="1"/>
          <p:nvPr/>
        </p:nvSpPr>
        <p:spPr>
          <a:xfrm>
            <a:off x="2091728" y="1955616"/>
            <a:ext cx="2448272" cy="400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</a:rPr>
              <a:t>What is the disaster?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20" name="文本框 2"/>
          <p:cNvSpPr txBox="1"/>
          <p:nvPr/>
        </p:nvSpPr>
        <p:spPr>
          <a:xfrm>
            <a:off x="2123728" y="2675696"/>
            <a:ext cx="3240360" cy="400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</a:rPr>
              <a:t>How can people deal with it?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5796136" y="2499742"/>
            <a:ext cx="3155800" cy="2446715"/>
            <a:chOff x="4302787" y="2858278"/>
            <a:chExt cx="4630801" cy="4282242"/>
          </a:xfrm>
        </p:grpSpPr>
        <p:sp>
          <p:nvSpPr>
            <p:cNvPr id="13" name="椭圆 12"/>
            <p:cNvSpPr/>
            <p:nvPr/>
          </p:nvSpPr>
          <p:spPr>
            <a:xfrm>
              <a:off x="4302787" y="3462373"/>
              <a:ext cx="2808312" cy="2808312"/>
            </a:xfrm>
            <a:prstGeom prst="ellipse">
              <a:avLst/>
            </a:prstGeom>
            <a:solidFill>
              <a:srgbClr val="F8C9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1" cstate="screen"/>
            <a:stretch>
              <a:fillRect/>
            </a:stretch>
          </p:blipFill>
          <p:spPr>
            <a:xfrm>
              <a:off x="4651346" y="2858278"/>
              <a:ext cx="4282242" cy="4282242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1024428" y="265025"/>
            <a:ext cx="330860" cy="3000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en-US" altLang="zh-CN" sz="1500" dirty="0">
                <a:solidFill>
                  <a:schemeClr val="bg1"/>
                </a:solidFill>
                <a:latin typeface="印品铸黑体" panose="02000500000000000000" charset="-122"/>
                <a:ea typeface="印品铸黑体" panose="02000500000000000000" charset="-122"/>
              </a:rPr>
              <a:t>01</a:t>
            </a:r>
            <a:endParaRPr lang="zh-CN" altLang="en-US" sz="1500" dirty="0">
              <a:solidFill>
                <a:schemeClr val="bg1"/>
              </a:solidFill>
              <a:latin typeface="印品铸黑体" panose="02000500000000000000" charset="-122"/>
              <a:ea typeface="印品铸黑体" panose="02000500000000000000" charset="-122"/>
            </a:endParaRPr>
          </a:p>
        </p:txBody>
      </p:sp>
      <p:sp>
        <p:nvSpPr>
          <p:cNvPr id="27" name="TextBox 5"/>
          <p:cNvSpPr txBox="1">
            <a:spLocks noChangeArrowheads="1"/>
          </p:cNvSpPr>
          <p:nvPr/>
        </p:nvSpPr>
        <p:spPr bwMode="auto">
          <a:xfrm>
            <a:off x="1270000" y="771525"/>
            <a:ext cx="7548880" cy="401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>
              <a:lnSpc>
                <a:spcPts val="2600"/>
              </a:lnSpc>
            </a:pP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en-US" altLang="zh-CN" b="1" dirty="0">
                <a:cs typeface="Times New Roman" panose="02020603050405020304" pitchFamily="18" charset="0"/>
              </a:rPr>
              <a:t> Distribute the brochures at school or in nearby communities.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447559" y="218859"/>
            <a:ext cx="4257704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2100" dirty="0">
                <a:solidFill>
                  <a:srgbClr val="3D83B2"/>
                </a:solidFill>
                <a:latin typeface="+mj-lt"/>
                <a:ea typeface="印品铸黑体" panose="02000500000000000000" charset="-122"/>
              </a:rPr>
              <a:t>Write a natural disaster survival guide</a:t>
            </a:r>
            <a:endParaRPr lang="en-US" altLang="zh-CN" sz="2100" dirty="0">
              <a:solidFill>
                <a:srgbClr val="3D83B2"/>
              </a:solidFill>
              <a:latin typeface="+mj-lt"/>
              <a:ea typeface="印品铸黑体" panose="02000500000000000000" charset="-122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1013606" y="239025"/>
            <a:ext cx="352083" cy="352083"/>
          </a:xfrm>
          <a:prstGeom prst="ellipse">
            <a:avLst/>
          </a:prstGeom>
          <a:solidFill>
            <a:srgbClr val="3D83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印品铸黑体" panose="02000500000000000000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022824" y="265025"/>
            <a:ext cx="334066" cy="3000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en-US" altLang="zh-CN" sz="1500" dirty="0" smtClean="0">
                <a:solidFill>
                  <a:schemeClr val="bg1"/>
                </a:solidFill>
                <a:latin typeface="+mj-lt"/>
                <a:ea typeface="印品铸黑体" panose="02000500000000000000" charset="-122"/>
              </a:rPr>
              <a:t>03</a:t>
            </a:r>
            <a:endParaRPr lang="zh-CN" altLang="en-US" sz="1500" dirty="0">
              <a:solidFill>
                <a:schemeClr val="bg1"/>
              </a:solidFill>
              <a:latin typeface="+mj-lt"/>
              <a:ea typeface="印品铸黑体" panose="02000500000000000000" charset="-122"/>
            </a:endParaRPr>
          </a:p>
        </p:txBody>
      </p:sp>
      <p:sp>
        <p:nvSpPr>
          <p:cNvPr id="19" name="文本框 2"/>
          <p:cNvSpPr txBox="1"/>
          <p:nvPr/>
        </p:nvSpPr>
        <p:spPr>
          <a:xfrm>
            <a:off x="2091728" y="1955616"/>
            <a:ext cx="2448272" cy="400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</a:rPr>
              <a:t>What is the disaster?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20" name="文本框 2"/>
          <p:cNvSpPr txBox="1"/>
          <p:nvPr/>
        </p:nvSpPr>
        <p:spPr>
          <a:xfrm>
            <a:off x="2123728" y="2675696"/>
            <a:ext cx="3240360" cy="400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</a:rPr>
              <a:t>How can people deal with it?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5864" y="1563638"/>
            <a:ext cx="4031456" cy="2879408"/>
          </a:xfrm>
          <a:prstGeom prst="rect">
            <a:avLst/>
          </a:prstGeom>
        </p:spPr>
      </p:pic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450731" y="312723"/>
            <a:ext cx="6506072" cy="1898987"/>
            <a:chOff x="3016642" y="489564"/>
            <a:chExt cx="8674763" cy="2531982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1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 t="8000" b="8000"/>
            <a:stretch>
              <a:fillRect/>
            </a:stretch>
          </p:blipFill>
          <p:spPr>
            <a:xfrm>
              <a:off x="3016642" y="489564"/>
              <a:ext cx="8674763" cy="2531982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/>
            </p:cNvPr>
            <p:cNvSpPr txBox="1"/>
            <p:nvPr/>
          </p:nvSpPr>
          <p:spPr>
            <a:xfrm>
              <a:off x="4586046" y="1101333"/>
              <a:ext cx="5941142" cy="104644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4500" b="1" dirty="0" smtClean="0">
                  <a:solidFill>
                    <a:srgbClr val="3D83B2"/>
                  </a:solidFill>
                  <a:latin typeface="+mj-lt"/>
                  <a:ea typeface="印品铸黑体" panose="02000500000000000000" charset="-122"/>
                </a:rPr>
                <a:t>04</a:t>
              </a:r>
              <a:r>
                <a:rPr lang="en-US" altLang="zh-CN" sz="3000" dirty="0" smtClean="0">
                  <a:solidFill>
                    <a:srgbClr val="3D83B2"/>
                  </a:solidFill>
                  <a:latin typeface="+mj-lt"/>
                  <a:ea typeface="印品铸黑体" panose="02000500000000000000" charset="-122"/>
                </a:rPr>
                <a:t>   </a:t>
              </a:r>
              <a:r>
                <a:rPr lang="en-US" altLang="zh-CN" sz="3000" dirty="0">
                  <a:solidFill>
                    <a:srgbClr val="3D83B2"/>
                  </a:solidFill>
                  <a:ea typeface="印品铸黑体" panose="02000500000000000000" charset="-122"/>
                </a:rPr>
                <a:t>Plan a New Year party</a:t>
              </a:r>
              <a:endParaRPr lang="en-US" altLang="zh-CN" sz="3000" dirty="0">
                <a:solidFill>
                  <a:srgbClr val="3D83B2"/>
                </a:solidFill>
                <a:ea typeface="印品铸黑体" panose="02000500000000000000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770859" y="2211710"/>
            <a:ext cx="6305503" cy="2088173"/>
            <a:chOff x="2733" y="2755"/>
            <a:chExt cx="15041" cy="5443"/>
          </a:xfrm>
        </p:grpSpPr>
        <p:sp>
          <p:nvSpPr>
            <p:cNvPr id="12" name="矩形 11"/>
            <p:cNvSpPr/>
            <p:nvPr/>
          </p:nvSpPr>
          <p:spPr>
            <a:xfrm>
              <a:off x="2733" y="2755"/>
              <a:ext cx="15041" cy="5443"/>
            </a:xfrm>
            <a:prstGeom prst="rect">
              <a:avLst/>
            </a:prstGeom>
            <a:solidFill>
              <a:srgbClr val="FFE699"/>
            </a:solidFill>
            <a:ln>
              <a:solidFill>
                <a:srgbClr val="FFE699"/>
              </a:solidFill>
            </a:ln>
            <a:scene3d>
              <a:camera prst="orthographicFront"/>
              <a:lightRig rig="threePt" dir="t"/>
            </a:scene3d>
            <a:sp3d>
              <a:bevelT w="139700" prst="cross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2"/>
            <p:cNvSpPr txBox="1"/>
            <p:nvPr/>
          </p:nvSpPr>
          <p:spPr>
            <a:xfrm>
              <a:off x="3554" y="3511"/>
              <a:ext cx="13398" cy="372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/>
                <a:t>New Year is around the corner. Your class is going to hold a </a:t>
              </a:r>
              <a:r>
                <a:rPr lang="en-US" altLang="zh-CN" sz="2000" dirty="0" smtClean="0"/>
                <a:t>party</a:t>
              </a:r>
              <a:r>
                <a:rPr lang="en-US" altLang="zh-CN" sz="2000" dirty="0"/>
                <a:t>. Work together to work out a plan for the New Year party.</a:t>
              </a:r>
              <a:endParaRPr lang="zh-CN" altLang="en-US" sz="2000" dirty="0"/>
            </a:p>
          </p:txBody>
        </p:sp>
      </p:grp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234"/>
          <a:stretch>
            <a:fillRect/>
          </a:stretch>
        </p:blipFill>
        <p:spPr>
          <a:xfrm>
            <a:off x="7362491" y="2715766"/>
            <a:ext cx="1634532" cy="2604139"/>
          </a:xfrm>
          <a:prstGeom prst="rect">
            <a:avLst/>
          </a:prstGeom>
        </p:spPr>
      </p:pic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椭圆 15"/>
          <p:cNvSpPr/>
          <p:nvPr/>
        </p:nvSpPr>
        <p:spPr>
          <a:xfrm>
            <a:off x="1013816" y="239025"/>
            <a:ext cx="352083" cy="352083"/>
          </a:xfrm>
          <a:prstGeom prst="ellipse">
            <a:avLst/>
          </a:prstGeom>
          <a:solidFill>
            <a:srgbClr val="3D83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印品铸黑体" panose="02000500000000000000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022823" y="265025"/>
            <a:ext cx="334066" cy="3000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en-US" altLang="zh-CN" sz="1500" dirty="0" smtClean="0">
                <a:solidFill>
                  <a:schemeClr val="bg1"/>
                </a:solidFill>
                <a:latin typeface="+mj-lt"/>
                <a:ea typeface="印品铸黑体" panose="02000500000000000000" charset="-122"/>
              </a:rPr>
              <a:t>04</a:t>
            </a:r>
            <a:endParaRPr lang="zh-CN" altLang="en-US" sz="1500" dirty="0">
              <a:solidFill>
                <a:schemeClr val="bg1"/>
              </a:solidFill>
              <a:latin typeface="+mj-lt"/>
              <a:ea typeface="印品铸黑体" panose="02000500000000000000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447559" y="218859"/>
            <a:ext cx="2525563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2100" dirty="0">
                <a:solidFill>
                  <a:srgbClr val="3D83B2"/>
                </a:solidFill>
                <a:latin typeface="+mj-lt"/>
                <a:ea typeface="印品铸黑体" panose="02000500000000000000" charset="-122"/>
              </a:rPr>
              <a:t>Plan a New Year party</a:t>
            </a:r>
            <a:endParaRPr lang="en-US" altLang="zh-CN" sz="2100" dirty="0">
              <a:solidFill>
                <a:srgbClr val="3D83B2"/>
              </a:solidFill>
              <a:latin typeface="+mj-lt"/>
              <a:ea typeface="印品铸黑体" panose="02000500000000000000" charset="-122"/>
            </a:endParaRPr>
          </a:p>
        </p:txBody>
      </p:sp>
      <p:sp>
        <p:nvSpPr>
          <p:cNvPr id="374" name="矩形 373"/>
          <p:cNvSpPr/>
          <p:nvPr/>
        </p:nvSpPr>
        <p:spPr>
          <a:xfrm>
            <a:off x="1845949" y="1820570"/>
            <a:ext cx="1332459" cy="477778"/>
          </a:xfrm>
          <a:prstGeom prst="rect">
            <a:avLst/>
          </a:prstGeom>
          <a:solidFill>
            <a:srgbClr val="DEF0F0"/>
          </a:solidFill>
          <a:ln>
            <a:solidFill>
              <a:srgbClr val="DEF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000" b="1" dirty="0">
                <a:solidFill>
                  <a:schemeClr val="accent5">
                    <a:lumMod val="50000"/>
                  </a:schemeClr>
                </a:solidFill>
              </a:rPr>
              <a:t>date</a:t>
            </a:r>
            <a:endParaRPr lang="zh-CN" altLang="en-US" sz="20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75" name="矩形 374"/>
          <p:cNvSpPr/>
          <p:nvPr/>
        </p:nvSpPr>
        <p:spPr>
          <a:xfrm>
            <a:off x="3417127" y="1817143"/>
            <a:ext cx="1332459" cy="477778"/>
          </a:xfrm>
          <a:prstGeom prst="rect">
            <a:avLst/>
          </a:prstGeom>
          <a:solidFill>
            <a:srgbClr val="FBDED5"/>
          </a:solidFill>
          <a:ln>
            <a:solidFill>
              <a:srgbClr val="FBDE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000" b="1" dirty="0">
                <a:solidFill>
                  <a:srgbClr val="C00000"/>
                </a:solidFill>
              </a:rPr>
              <a:t>time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380" name="TextBox 5"/>
          <p:cNvSpPr txBox="1">
            <a:spLocks noChangeArrowheads="1"/>
          </p:cNvSpPr>
          <p:nvPr/>
        </p:nvSpPr>
        <p:spPr bwMode="auto">
          <a:xfrm>
            <a:off x="1270029" y="771550"/>
            <a:ext cx="6974380" cy="4026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>
              <a:lnSpc>
                <a:spcPts val="2600"/>
              </a:lnSpc>
            </a:pPr>
            <a:r>
              <a:rPr lang="en-US" altLang="zh-CN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1.Work </a:t>
            </a: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groups. Decide on the following details about the party.</a:t>
            </a:r>
            <a:endParaRPr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81" name="矩形 380"/>
          <p:cNvSpPr/>
          <p:nvPr/>
        </p:nvSpPr>
        <p:spPr>
          <a:xfrm>
            <a:off x="4978608" y="1799086"/>
            <a:ext cx="1332459" cy="477778"/>
          </a:xfrm>
          <a:prstGeom prst="rect">
            <a:avLst/>
          </a:prstGeom>
          <a:solidFill>
            <a:srgbClr val="DEF0F0"/>
          </a:solidFill>
          <a:ln>
            <a:solidFill>
              <a:srgbClr val="DEF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000" b="1" dirty="0">
                <a:solidFill>
                  <a:schemeClr val="accent5">
                    <a:lumMod val="50000"/>
                  </a:schemeClr>
                </a:solidFill>
              </a:rPr>
              <a:t>place</a:t>
            </a:r>
            <a:endParaRPr lang="zh-CN" altLang="en-US" sz="20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82" name="矩形 381"/>
          <p:cNvSpPr/>
          <p:nvPr/>
        </p:nvSpPr>
        <p:spPr>
          <a:xfrm>
            <a:off x="6516215" y="1803435"/>
            <a:ext cx="1332459" cy="477778"/>
          </a:xfrm>
          <a:prstGeom prst="rect">
            <a:avLst/>
          </a:prstGeom>
          <a:solidFill>
            <a:srgbClr val="FBDED5"/>
          </a:solidFill>
          <a:ln>
            <a:solidFill>
              <a:srgbClr val="FBDE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000" b="1" dirty="0">
                <a:solidFill>
                  <a:srgbClr val="C00000"/>
                </a:solidFill>
              </a:rPr>
              <a:t>guests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pic>
        <p:nvPicPr>
          <p:cNvPr id="384" name="图片 38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3591302"/>
            <a:ext cx="4820884" cy="1552198"/>
          </a:xfrm>
          <a:prstGeom prst="rect">
            <a:avLst/>
          </a:prstGeom>
        </p:spPr>
      </p:pic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4" grpId="0" animBg="1"/>
      <p:bldP spid="375" grpId="0" animBg="1"/>
      <p:bldP spid="381" grpId="0" animBg="1"/>
      <p:bldP spid="38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椭圆 15"/>
          <p:cNvSpPr/>
          <p:nvPr/>
        </p:nvSpPr>
        <p:spPr>
          <a:xfrm>
            <a:off x="1013816" y="239025"/>
            <a:ext cx="352083" cy="352083"/>
          </a:xfrm>
          <a:prstGeom prst="ellipse">
            <a:avLst/>
          </a:prstGeom>
          <a:solidFill>
            <a:srgbClr val="3D83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印品铸黑体" panose="02000500000000000000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022823" y="265025"/>
            <a:ext cx="334066" cy="3000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en-US" altLang="zh-CN" sz="1500" dirty="0" smtClean="0">
                <a:solidFill>
                  <a:schemeClr val="bg1"/>
                </a:solidFill>
                <a:latin typeface="+mj-lt"/>
                <a:ea typeface="印品铸黑体" panose="02000500000000000000" charset="-122"/>
              </a:rPr>
              <a:t>04</a:t>
            </a:r>
            <a:endParaRPr lang="zh-CN" altLang="en-US" sz="1500" dirty="0">
              <a:solidFill>
                <a:schemeClr val="bg1"/>
              </a:solidFill>
              <a:latin typeface="+mj-lt"/>
              <a:ea typeface="印品铸黑体" panose="02000500000000000000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447559" y="218859"/>
            <a:ext cx="2525563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2100" dirty="0">
                <a:solidFill>
                  <a:srgbClr val="3D83B2"/>
                </a:solidFill>
                <a:latin typeface="+mj-lt"/>
                <a:ea typeface="印品铸黑体" panose="02000500000000000000" charset="-122"/>
              </a:rPr>
              <a:t>Plan a New Year party</a:t>
            </a:r>
            <a:endParaRPr lang="en-US" altLang="zh-CN" sz="2100" dirty="0">
              <a:solidFill>
                <a:srgbClr val="3D83B2"/>
              </a:solidFill>
              <a:latin typeface="+mj-lt"/>
              <a:ea typeface="印品铸黑体" panose="02000500000000000000" charset="-122"/>
            </a:endParaRPr>
          </a:p>
        </p:txBody>
      </p:sp>
      <p:sp>
        <p:nvSpPr>
          <p:cNvPr id="380" name="TextBox 5"/>
          <p:cNvSpPr txBox="1">
            <a:spLocks noChangeArrowheads="1"/>
          </p:cNvSpPr>
          <p:nvPr/>
        </p:nvSpPr>
        <p:spPr bwMode="auto">
          <a:xfrm>
            <a:off x="1270029" y="771550"/>
            <a:ext cx="6974380" cy="707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>
              <a:lnSpc>
                <a:spcPts val="2600"/>
              </a:lnSpc>
            </a:pPr>
            <a:r>
              <a:rPr lang="en-US" altLang="zh-CN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Discuss </a:t>
            </a: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should be prepared before the party and make a </a:t>
            </a:r>
            <a:endParaRPr lang="en-US" altLang="zh-CN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2600"/>
              </a:lnSpc>
            </a:pP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shopping list.</a:t>
            </a:r>
            <a:endParaRPr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559" y="1707654"/>
            <a:ext cx="6764997" cy="237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文本框 2"/>
          <p:cNvSpPr txBox="1"/>
          <p:nvPr/>
        </p:nvSpPr>
        <p:spPr>
          <a:xfrm>
            <a:off x="3563888" y="1789497"/>
            <a:ext cx="2088232" cy="47705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ts val="3000"/>
              </a:lnSpc>
            </a:pPr>
            <a:r>
              <a:rPr lang="en-US" altLang="zh-CN" sz="2400" b="1" dirty="0">
                <a:solidFill>
                  <a:schemeClr val="bg1"/>
                </a:solidFill>
              </a:rPr>
              <a:t>Shopping </a:t>
            </a:r>
            <a:r>
              <a:rPr lang="en-US" altLang="zh-CN" sz="2400" b="1" dirty="0" smtClean="0">
                <a:solidFill>
                  <a:schemeClr val="bg1"/>
                </a:solidFill>
              </a:rPr>
              <a:t> List 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1" name="文本框 2"/>
          <p:cNvSpPr txBox="1"/>
          <p:nvPr/>
        </p:nvSpPr>
        <p:spPr>
          <a:xfrm>
            <a:off x="2074996" y="2355726"/>
            <a:ext cx="817544" cy="47705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ts val="3000"/>
              </a:lnSpc>
            </a:pPr>
            <a:r>
              <a:rPr lang="en-US" altLang="zh-CN" sz="2000" b="1" dirty="0">
                <a:solidFill>
                  <a:schemeClr val="accent5">
                    <a:lumMod val="50000"/>
                  </a:schemeClr>
                </a:solidFill>
              </a:rPr>
              <a:t>Food</a:t>
            </a:r>
            <a:endParaRPr lang="zh-CN" altLang="en-US" sz="20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22" name="文本框 2"/>
          <p:cNvSpPr txBox="1"/>
          <p:nvPr/>
        </p:nvSpPr>
        <p:spPr>
          <a:xfrm>
            <a:off x="1991350" y="2940298"/>
            <a:ext cx="984836" cy="47705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ts val="3000"/>
              </a:lnSpc>
            </a:pPr>
            <a:r>
              <a:rPr lang="en-US" altLang="zh-CN" sz="2000" b="1" dirty="0">
                <a:solidFill>
                  <a:schemeClr val="accent5">
                    <a:lumMod val="50000"/>
                  </a:schemeClr>
                </a:solidFill>
              </a:rPr>
              <a:t>Drinks</a:t>
            </a:r>
            <a:endParaRPr lang="zh-CN" altLang="en-US" sz="20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23" name="文本框 2"/>
          <p:cNvSpPr txBox="1"/>
          <p:nvPr/>
        </p:nvSpPr>
        <p:spPr>
          <a:xfrm>
            <a:off x="1835696" y="3507854"/>
            <a:ext cx="1224136" cy="47705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ts val="3000"/>
              </a:lnSpc>
            </a:pPr>
            <a:r>
              <a:rPr lang="en-US" altLang="zh-CN" sz="2000" b="1" dirty="0">
                <a:solidFill>
                  <a:schemeClr val="accent5">
                    <a:lumMod val="50000"/>
                  </a:schemeClr>
                </a:solidFill>
              </a:rPr>
              <a:t>Presents</a:t>
            </a:r>
            <a:endParaRPr lang="zh-CN" altLang="en-US" sz="2000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椭圆 15"/>
          <p:cNvSpPr/>
          <p:nvPr/>
        </p:nvSpPr>
        <p:spPr>
          <a:xfrm>
            <a:off x="1013816" y="239025"/>
            <a:ext cx="352083" cy="352083"/>
          </a:xfrm>
          <a:prstGeom prst="ellipse">
            <a:avLst/>
          </a:prstGeom>
          <a:solidFill>
            <a:srgbClr val="3D83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印品铸黑体" panose="02000500000000000000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022823" y="265025"/>
            <a:ext cx="334066" cy="3000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en-US" altLang="zh-CN" sz="1500" dirty="0" smtClean="0">
                <a:solidFill>
                  <a:schemeClr val="bg1"/>
                </a:solidFill>
                <a:latin typeface="+mj-lt"/>
                <a:ea typeface="印品铸黑体" panose="02000500000000000000" charset="-122"/>
              </a:rPr>
              <a:t>04</a:t>
            </a:r>
            <a:endParaRPr lang="zh-CN" altLang="en-US" sz="1500" dirty="0">
              <a:solidFill>
                <a:schemeClr val="bg1"/>
              </a:solidFill>
              <a:latin typeface="+mj-lt"/>
              <a:ea typeface="印品铸黑体" panose="02000500000000000000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447559" y="218859"/>
            <a:ext cx="2525563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2100" dirty="0">
                <a:solidFill>
                  <a:srgbClr val="3D83B2"/>
                </a:solidFill>
                <a:latin typeface="+mj-lt"/>
                <a:ea typeface="印品铸黑体" panose="02000500000000000000" charset="-122"/>
              </a:rPr>
              <a:t>Plan a New Year party</a:t>
            </a:r>
            <a:endParaRPr lang="en-US" altLang="zh-CN" sz="2100" dirty="0">
              <a:solidFill>
                <a:srgbClr val="3D83B2"/>
              </a:solidFill>
              <a:latin typeface="+mj-lt"/>
              <a:ea typeface="印品铸黑体" panose="02000500000000000000" charset="-122"/>
            </a:endParaRPr>
          </a:p>
        </p:txBody>
      </p:sp>
      <p:sp>
        <p:nvSpPr>
          <p:cNvPr id="380" name="TextBox 5"/>
          <p:cNvSpPr txBox="1">
            <a:spLocks noChangeArrowheads="1"/>
          </p:cNvSpPr>
          <p:nvPr/>
        </p:nvSpPr>
        <p:spPr bwMode="auto">
          <a:xfrm>
            <a:off x="1270029" y="771550"/>
            <a:ext cx="6974380" cy="3740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>
              <a:lnSpc>
                <a:spcPts val="2600"/>
              </a:lnSpc>
            </a:pPr>
            <a:r>
              <a:rPr lang="en-US" altLang="zh-CN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Discuss the </a:t>
            </a:r>
            <a:r>
              <a:rPr lang="en-US" altLang="zh-CN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programmes</a:t>
            </a: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for the party and make a </a:t>
            </a:r>
            <a:r>
              <a:rPr lang="en-US" altLang="zh-CN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programme</a:t>
            </a: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list.</a:t>
            </a:r>
            <a:endParaRPr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0" name="文本框 2"/>
          <p:cNvSpPr txBox="1"/>
          <p:nvPr/>
        </p:nvSpPr>
        <p:spPr>
          <a:xfrm>
            <a:off x="3563888" y="1789497"/>
            <a:ext cx="2088232" cy="47705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ts val="3000"/>
              </a:lnSpc>
            </a:pPr>
            <a:r>
              <a:rPr lang="en-US" altLang="zh-CN" sz="2400" b="1" dirty="0">
                <a:solidFill>
                  <a:schemeClr val="bg1"/>
                </a:solidFill>
              </a:rPr>
              <a:t>Shopping </a:t>
            </a:r>
            <a:r>
              <a:rPr lang="en-US" altLang="zh-CN" sz="2400" b="1" dirty="0" smtClean="0">
                <a:solidFill>
                  <a:schemeClr val="bg1"/>
                </a:solidFill>
              </a:rPr>
              <a:t> List 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499299" y="1203372"/>
            <a:ext cx="6696826" cy="3240587"/>
            <a:chOff x="1479883" y="1331328"/>
            <a:chExt cx="6696826" cy="3127058"/>
          </a:xfrm>
        </p:grpSpPr>
        <p:grpSp>
          <p:nvGrpSpPr>
            <p:cNvPr id="11" name="组合 10"/>
            <p:cNvGrpSpPr/>
            <p:nvPr/>
          </p:nvGrpSpPr>
          <p:grpSpPr>
            <a:xfrm>
              <a:off x="1479883" y="1331328"/>
              <a:ext cx="6696826" cy="3127058"/>
              <a:chOff x="3224" y="2916"/>
              <a:chExt cx="13674" cy="6566"/>
            </a:xfrm>
          </p:grpSpPr>
          <p:sp>
            <p:nvSpPr>
              <p:cNvPr id="12" name="圆角矩形 11"/>
              <p:cNvSpPr/>
              <p:nvPr/>
            </p:nvSpPr>
            <p:spPr>
              <a:xfrm>
                <a:off x="3224" y="3404"/>
                <a:ext cx="13674" cy="6078"/>
              </a:xfrm>
              <a:prstGeom prst="roundRect">
                <a:avLst>
                  <a:gd name="adj" fmla="val 10260"/>
                </a:avLst>
              </a:prstGeom>
              <a:solidFill>
                <a:schemeClr val="bg1">
                  <a:alpha val="70000"/>
                </a:schemeClr>
              </a:solidFill>
              <a:ln>
                <a:solidFill>
                  <a:srgbClr val="3D83B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圆角矩形 13"/>
              <p:cNvSpPr/>
              <p:nvPr/>
            </p:nvSpPr>
            <p:spPr>
              <a:xfrm>
                <a:off x="4245" y="5083"/>
                <a:ext cx="11909" cy="3764"/>
              </a:xfrm>
              <a:prstGeom prst="roundRect">
                <a:avLst>
                  <a:gd name="adj" fmla="val 10260"/>
                </a:avLst>
              </a:prstGeom>
              <a:solidFill>
                <a:srgbClr val="DEF0F0"/>
              </a:solidFill>
              <a:ln>
                <a:solidFill>
                  <a:srgbClr val="DEF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25" name="图片 24"/>
              <p:cNvPicPr>
                <a:picLocks noChangeAspect="1"/>
              </p:cNvPicPr>
              <p:nvPr/>
            </p:nvPicPr>
            <p:blipFill>
              <a:blip r:embed="rId1">
                <a:clrChange>
                  <a:clrFrom>
                    <a:srgbClr val="FFFFFF">
                      <a:alpha val="100000"/>
                    </a:srgbClr>
                  </a:clrFrom>
                  <a:clrTo>
                    <a:srgbClr val="FFFFFF">
                      <a:alpha val="100000"/>
                      <a:alpha val="0"/>
                    </a:srgbClr>
                  </a:clrTo>
                </a:clrChange>
              </a:blip>
              <a:srcRect l="52191" r="43407" b="51462"/>
              <a:stretch>
                <a:fillRect/>
              </a:stretch>
            </p:blipFill>
            <p:spPr>
              <a:xfrm>
                <a:off x="4273" y="2916"/>
                <a:ext cx="1337" cy="2655"/>
              </a:xfrm>
              <a:prstGeom prst="rect">
                <a:avLst/>
              </a:prstGeom>
            </p:spPr>
          </p:pic>
        </p:grpSp>
        <p:sp>
          <p:nvSpPr>
            <p:cNvPr id="2" name="矩形 1"/>
            <p:cNvSpPr/>
            <p:nvPr/>
          </p:nvSpPr>
          <p:spPr>
            <a:xfrm>
              <a:off x="2608368" y="1748458"/>
              <a:ext cx="2510367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dirty="0" err="1">
                  <a:solidFill>
                    <a:schemeClr val="accent5"/>
                  </a:solidFill>
                </a:rPr>
                <a:t>Programme</a:t>
              </a:r>
              <a:r>
                <a:rPr lang="en-US" altLang="zh-CN" sz="2800" b="1" dirty="0">
                  <a:solidFill>
                    <a:schemeClr val="accent5"/>
                  </a:solidFill>
                </a:rPr>
                <a:t> List</a:t>
              </a:r>
              <a:endParaRPr lang="zh-CN" altLang="en-US" sz="2800" b="1" dirty="0">
                <a:solidFill>
                  <a:schemeClr val="accent5"/>
                </a:solidFill>
              </a:endParaRPr>
            </a:p>
          </p:txBody>
        </p:sp>
      </p:grpSp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586537" y="3186455"/>
            <a:ext cx="2557463" cy="19784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110103" y="218859"/>
            <a:ext cx="677108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100" b="1" dirty="0">
                <a:solidFill>
                  <a:srgbClr val="3D83B2"/>
                </a:solidFill>
                <a:latin typeface="印品铸黑体" panose="02000500000000000000" charset="-122"/>
                <a:ea typeface="印品铸黑体" panose="02000500000000000000" charset="-122"/>
              </a:rPr>
              <a:t>目录</a:t>
            </a:r>
            <a:endParaRPr lang="zh-CN" altLang="en-US" sz="2100" b="1" dirty="0">
              <a:solidFill>
                <a:srgbClr val="3D83B2"/>
              </a:solidFill>
              <a:latin typeface="印品铸黑体" panose="02000500000000000000" charset="-122"/>
              <a:ea typeface="印品铸黑体" panose="02000500000000000000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208314" y="676587"/>
            <a:ext cx="370115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组合 30"/>
          <p:cNvGrpSpPr/>
          <p:nvPr/>
        </p:nvGrpSpPr>
        <p:grpSpPr>
          <a:xfrm>
            <a:off x="1282487" y="996053"/>
            <a:ext cx="3681839" cy="535217"/>
            <a:chOff x="1857828" y="2351317"/>
            <a:chExt cx="4909118" cy="713622"/>
          </a:xfrm>
        </p:grpSpPr>
        <p:grpSp>
          <p:nvGrpSpPr>
            <p:cNvPr id="13" name="组合 12"/>
            <p:cNvGrpSpPr/>
            <p:nvPr/>
          </p:nvGrpSpPr>
          <p:grpSpPr>
            <a:xfrm>
              <a:off x="1857828" y="2351317"/>
              <a:ext cx="4909118" cy="713622"/>
              <a:chOff x="2251017" y="2206172"/>
              <a:chExt cx="4909118" cy="713622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2251017" y="2206172"/>
                <a:ext cx="713622" cy="713622"/>
                <a:chOff x="2251017" y="2206172"/>
                <a:chExt cx="713622" cy="713622"/>
              </a:xfrm>
            </p:grpSpPr>
            <p:sp>
              <p:nvSpPr>
                <p:cNvPr id="9" name="椭圆 8"/>
                <p:cNvSpPr/>
                <p:nvPr/>
              </p:nvSpPr>
              <p:spPr>
                <a:xfrm>
                  <a:off x="2251017" y="2206172"/>
                  <a:ext cx="713622" cy="713622"/>
                </a:xfrm>
                <a:prstGeom prst="ellipse">
                  <a:avLst/>
                </a:prstGeom>
                <a:noFill/>
                <a:ln>
                  <a:solidFill>
                    <a:srgbClr val="3D83B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印品铸黑体" panose="02000500000000000000" charset="-122"/>
                  </a:endParaRPr>
                </a:p>
              </p:txBody>
            </p:sp>
            <p:sp>
              <p:nvSpPr>
                <p:cNvPr id="10" name="文本框 9">
                  <a:hlinkClick r:id="rId1" action="ppaction://hlinksldjump"/>
                </p:cNvPr>
                <p:cNvSpPr txBox="1"/>
                <p:nvPr/>
              </p:nvSpPr>
              <p:spPr>
                <a:xfrm>
                  <a:off x="2303045" y="2301373"/>
                  <a:ext cx="609567" cy="55399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altLang="zh-CN" sz="2100" dirty="0">
                      <a:solidFill>
                        <a:srgbClr val="3D83B2"/>
                      </a:solidFill>
                      <a:latin typeface="+mj-lt"/>
                      <a:ea typeface="印品铸黑体" panose="02000500000000000000" charset="-122"/>
                    </a:rPr>
                    <a:t>01</a:t>
                  </a:r>
                  <a:endParaRPr lang="zh-CN" altLang="en-US" sz="2100" dirty="0">
                    <a:solidFill>
                      <a:srgbClr val="3D83B2"/>
                    </a:solidFill>
                    <a:latin typeface="+mj-lt"/>
                    <a:ea typeface="印品铸黑体" panose="02000500000000000000" charset="-122"/>
                  </a:endParaRPr>
                </a:p>
              </p:txBody>
            </p:sp>
          </p:grpSp>
          <p:sp>
            <p:nvSpPr>
              <p:cNvPr id="12" name="文本框 11">
                <a:hlinkClick r:id="rId1" action="ppaction://hlinksldjump"/>
              </p:cNvPr>
              <p:cNvSpPr txBox="1"/>
              <p:nvPr/>
            </p:nvSpPr>
            <p:spPr>
              <a:xfrm>
                <a:off x="3358068" y="2301373"/>
                <a:ext cx="3802067" cy="553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2100" dirty="0">
                    <a:solidFill>
                      <a:srgbClr val="3D83B2"/>
                    </a:solidFill>
                    <a:latin typeface="+mj-lt"/>
                    <a:ea typeface="印品铸黑体" panose="02000500000000000000" charset="-122"/>
                  </a:rPr>
                  <a:t>Plan a “Go Green Week”</a:t>
                </a:r>
                <a:endParaRPr lang="zh-CN" altLang="en-US" sz="2100" dirty="0">
                  <a:solidFill>
                    <a:srgbClr val="3D83B2"/>
                  </a:solidFill>
                  <a:latin typeface="+mj-lt"/>
                  <a:ea typeface="印品铸黑体" panose="02000500000000000000" charset="-122"/>
                </a:endParaRPr>
              </a:p>
            </p:txBody>
          </p:sp>
        </p:grpSp>
        <p:cxnSp>
          <p:nvCxnSpPr>
            <p:cNvPr id="30" name="直接连接符 29"/>
            <p:cNvCxnSpPr/>
            <p:nvPr/>
          </p:nvCxnSpPr>
          <p:spPr>
            <a:xfrm flipH="1">
              <a:off x="2726499" y="2484017"/>
              <a:ext cx="170414" cy="39828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组合 45"/>
          <p:cNvGrpSpPr/>
          <p:nvPr/>
        </p:nvGrpSpPr>
        <p:grpSpPr>
          <a:xfrm>
            <a:off x="1282486" y="1792534"/>
            <a:ext cx="3004473" cy="535217"/>
            <a:chOff x="1857828" y="2351317"/>
            <a:chExt cx="4005963" cy="713622"/>
          </a:xfrm>
        </p:grpSpPr>
        <p:grpSp>
          <p:nvGrpSpPr>
            <p:cNvPr id="47" name="组合 46"/>
            <p:cNvGrpSpPr/>
            <p:nvPr/>
          </p:nvGrpSpPr>
          <p:grpSpPr>
            <a:xfrm>
              <a:off x="1857828" y="2351317"/>
              <a:ext cx="4005963" cy="713622"/>
              <a:chOff x="2251017" y="2206172"/>
              <a:chExt cx="4005963" cy="713622"/>
            </a:xfrm>
          </p:grpSpPr>
          <p:grpSp>
            <p:nvGrpSpPr>
              <p:cNvPr id="49" name="组合 48"/>
              <p:cNvGrpSpPr/>
              <p:nvPr/>
            </p:nvGrpSpPr>
            <p:grpSpPr>
              <a:xfrm>
                <a:off x="2251017" y="2206172"/>
                <a:ext cx="713622" cy="713622"/>
                <a:chOff x="2251017" y="2206172"/>
                <a:chExt cx="713622" cy="713622"/>
              </a:xfrm>
            </p:grpSpPr>
            <p:sp>
              <p:nvSpPr>
                <p:cNvPr id="51" name="椭圆 50"/>
                <p:cNvSpPr/>
                <p:nvPr/>
              </p:nvSpPr>
              <p:spPr>
                <a:xfrm>
                  <a:off x="2251017" y="2206172"/>
                  <a:ext cx="713622" cy="713622"/>
                </a:xfrm>
                <a:prstGeom prst="ellipse">
                  <a:avLst/>
                </a:prstGeom>
                <a:noFill/>
                <a:ln>
                  <a:solidFill>
                    <a:srgbClr val="3D83B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印品铸黑体" panose="02000500000000000000" charset="-122"/>
                  </a:endParaRPr>
                </a:p>
              </p:txBody>
            </p:sp>
            <p:sp>
              <p:nvSpPr>
                <p:cNvPr id="52" name="文本框 51">
                  <a:hlinkClick r:id="rId2" action="ppaction://hlinksldjump"/>
                </p:cNvPr>
                <p:cNvSpPr txBox="1"/>
                <p:nvPr/>
              </p:nvSpPr>
              <p:spPr>
                <a:xfrm>
                  <a:off x="2303045" y="2301373"/>
                  <a:ext cx="609567" cy="55399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altLang="zh-CN" sz="2100" dirty="0" smtClean="0">
                      <a:solidFill>
                        <a:srgbClr val="3D83B2"/>
                      </a:solidFill>
                      <a:latin typeface="+mj-lt"/>
                      <a:ea typeface="印品铸黑体" panose="02000500000000000000" charset="-122"/>
                    </a:rPr>
                    <a:t>02</a:t>
                  </a:r>
                  <a:endParaRPr lang="zh-CN" altLang="en-US" sz="2100" dirty="0">
                    <a:solidFill>
                      <a:srgbClr val="3D83B2"/>
                    </a:solidFill>
                    <a:latin typeface="+mj-lt"/>
                    <a:ea typeface="印品铸黑体" panose="02000500000000000000" charset="-122"/>
                  </a:endParaRPr>
                </a:p>
              </p:txBody>
            </p:sp>
          </p:grpSp>
          <p:sp>
            <p:nvSpPr>
              <p:cNvPr id="50" name="文本框 49">
                <a:hlinkClick r:id="rId3" action="ppaction://hlinksldjump"/>
              </p:cNvPr>
              <p:cNvSpPr txBox="1"/>
              <p:nvPr/>
            </p:nvSpPr>
            <p:spPr>
              <a:xfrm>
                <a:off x="3358067" y="2301373"/>
                <a:ext cx="2898913" cy="553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2100" dirty="0">
                    <a:solidFill>
                      <a:srgbClr val="3D83B2"/>
                    </a:solidFill>
                    <a:latin typeface="+mj-lt"/>
                    <a:ea typeface="印品铸黑体" panose="02000500000000000000" charset="-122"/>
                  </a:rPr>
                  <a:t>Open a restaurant</a:t>
                </a:r>
                <a:endParaRPr lang="zh-CN" altLang="en-US" sz="2100" dirty="0">
                  <a:solidFill>
                    <a:srgbClr val="3D83B2"/>
                  </a:solidFill>
                  <a:latin typeface="+mj-lt"/>
                  <a:ea typeface="印品铸黑体" panose="02000500000000000000" charset="-122"/>
                </a:endParaRPr>
              </a:p>
            </p:txBody>
          </p:sp>
        </p:grpSp>
        <p:cxnSp>
          <p:nvCxnSpPr>
            <p:cNvPr id="48" name="直接连接符 47"/>
            <p:cNvCxnSpPr/>
            <p:nvPr/>
          </p:nvCxnSpPr>
          <p:spPr>
            <a:xfrm flipH="1">
              <a:off x="2726499" y="2484017"/>
              <a:ext cx="170414" cy="39828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组合 32"/>
          <p:cNvGrpSpPr/>
          <p:nvPr/>
        </p:nvGrpSpPr>
        <p:grpSpPr>
          <a:xfrm>
            <a:off x="1282487" y="2640983"/>
            <a:ext cx="5134158" cy="535217"/>
            <a:chOff x="1857828" y="2351317"/>
            <a:chExt cx="6845543" cy="713622"/>
          </a:xfrm>
        </p:grpSpPr>
        <p:grpSp>
          <p:nvGrpSpPr>
            <p:cNvPr id="34" name="组合 33"/>
            <p:cNvGrpSpPr/>
            <p:nvPr/>
          </p:nvGrpSpPr>
          <p:grpSpPr>
            <a:xfrm>
              <a:off x="1857828" y="2351317"/>
              <a:ext cx="6845543" cy="713622"/>
              <a:chOff x="2251017" y="2206172"/>
              <a:chExt cx="6845543" cy="713622"/>
            </a:xfrm>
          </p:grpSpPr>
          <p:grpSp>
            <p:nvGrpSpPr>
              <p:cNvPr id="36" name="组合 35"/>
              <p:cNvGrpSpPr/>
              <p:nvPr/>
            </p:nvGrpSpPr>
            <p:grpSpPr>
              <a:xfrm>
                <a:off x="2251017" y="2206172"/>
                <a:ext cx="713622" cy="713622"/>
                <a:chOff x="2251017" y="2206172"/>
                <a:chExt cx="713622" cy="713622"/>
              </a:xfrm>
            </p:grpSpPr>
            <p:sp>
              <p:nvSpPr>
                <p:cNvPr id="38" name="椭圆 37"/>
                <p:cNvSpPr/>
                <p:nvPr/>
              </p:nvSpPr>
              <p:spPr>
                <a:xfrm>
                  <a:off x="2251017" y="2206172"/>
                  <a:ext cx="713622" cy="713622"/>
                </a:xfrm>
                <a:prstGeom prst="ellipse">
                  <a:avLst/>
                </a:prstGeom>
                <a:noFill/>
                <a:ln>
                  <a:solidFill>
                    <a:srgbClr val="3D83B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印品铸黑体" panose="02000500000000000000" charset="-122"/>
                  </a:endParaRPr>
                </a:p>
              </p:txBody>
            </p:sp>
            <p:sp>
              <p:nvSpPr>
                <p:cNvPr id="60" name="文本框 59">
                  <a:hlinkClick r:id="" action="ppaction://noaction"/>
                </p:cNvPr>
                <p:cNvSpPr txBox="1"/>
                <p:nvPr/>
              </p:nvSpPr>
              <p:spPr>
                <a:xfrm>
                  <a:off x="2303045" y="2301373"/>
                  <a:ext cx="609567" cy="55399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altLang="zh-CN" sz="2100" dirty="0" smtClean="0">
                      <a:solidFill>
                        <a:srgbClr val="3D83B2"/>
                      </a:solidFill>
                      <a:latin typeface="+mj-lt"/>
                      <a:ea typeface="印品铸黑体" panose="02000500000000000000" charset="-122"/>
                    </a:rPr>
                    <a:t>03</a:t>
                  </a:r>
                  <a:endParaRPr lang="zh-CN" altLang="en-US" sz="2100" dirty="0">
                    <a:solidFill>
                      <a:srgbClr val="3D83B2"/>
                    </a:solidFill>
                    <a:latin typeface="+mj-lt"/>
                    <a:ea typeface="印品铸黑体" panose="02000500000000000000" charset="-122"/>
                  </a:endParaRPr>
                </a:p>
              </p:txBody>
            </p:sp>
          </p:grpSp>
          <p:sp>
            <p:nvSpPr>
              <p:cNvPr id="37" name="文本框 36">
                <a:hlinkClick r:id="rId4" action="ppaction://hlinksldjump"/>
              </p:cNvPr>
              <p:cNvSpPr txBox="1"/>
              <p:nvPr/>
            </p:nvSpPr>
            <p:spPr>
              <a:xfrm>
                <a:off x="3358066" y="2301373"/>
                <a:ext cx="5738494" cy="553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2100" dirty="0">
                    <a:solidFill>
                      <a:srgbClr val="3D83B2"/>
                    </a:solidFill>
                    <a:latin typeface="+mj-lt"/>
                    <a:ea typeface="印品铸黑体" panose="02000500000000000000" charset="-122"/>
                  </a:rPr>
                  <a:t>Write a natural disaster survival guide</a:t>
                </a:r>
                <a:endParaRPr lang="zh-CN" altLang="en-US" sz="2100" dirty="0">
                  <a:solidFill>
                    <a:srgbClr val="3D83B2"/>
                  </a:solidFill>
                  <a:latin typeface="+mj-lt"/>
                  <a:ea typeface="印品铸黑体" panose="02000500000000000000" charset="-122"/>
                </a:endParaRPr>
              </a:p>
            </p:txBody>
          </p:sp>
        </p:grpSp>
        <p:cxnSp>
          <p:nvCxnSpPr>
            <p:cNvPr id="35" name="直接连接符 47"/>
            <p:cNvCxnSpPr/>
            <p:nvPr/>
          </p:nvCxnSpPr>
          <p:spPr>
            <a:xfrm flipH="1">
              <a:off x="2726499" y="2484017"/>
              <a:ext cx="170414" cy="39828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8" name="组合 67"/>
          <p:cNvGrpSpPr/>
          <p:nvPr/>
        </p:nvGrpSpPr>
        <p:grpSpPr>
          <a:xfrm>
            <a:off x="1282487" y="3490565"/>
            <a:ext cx="3402018" cy="535217"/>
            <a:chOff x="1857828" y="2351317"/>
            <a:chExt cx="4536025" cy="713622"/>
          </a:xfrm>
        </p:grpSpPr>
        <p:grpSp>
          <p:nvGrpSpPr>
            <p:cNvPr id="69" name="组合 68"/>
            <p:cNvGrpSpPr/>
            <p:nvPr/>
          </p:nvGrpSpPr>
          <p:grpSpPr>
            <a:xfrm>
              <a:off x="1857828" y="2351317"/>
              <a:ext cx="4536025" cy="713622"/>
              <a:chOff x="2251017" y="2206172"/>
              <a:chExt cx="4536025" cy="713622"/>
            </a:xfrm>
          </p:grpSpPr>
          <p:grpSp>
            <p:nvGrpSpPr>
              <p:cNvPr id="71" name="组合 70"/>
              <p:cNvGrpSpPr/>
              <p:nvPr/>
            </p:nvGrpSpPr>
            <p:grpSpPr>
              <a:xfrm>
                <a:off x="2251017" y="2206172"/>
                <a:ext cx="713622" cy="713622"/>
                <a:chOff x="2251017" y="2206172"/>
                <a:chExt cx="713622" cy="713622"/>
              </a:xfrm>
            </p:grpSpPr>
            <p:sp>
              <p:nvSpPr>
                <p:cNvPr id="73" name="椭圆 72"/>
                <p:cNvSpPr/>
                <p:nvPr/>
              </p:nvSpPr>
              <p:spPr>
                <a:xfrm>
                  <a:off x="2251017" y="2206172"/>
                  <a:ext cx="713622" cy="713622"/>
                </a:xfrm>
                <a:prstGeom prst="ellipse">
                  <a:avLst/>
                </a:prstGeom>
                <a:noFill/>
                <a:ln>
                  <a:solidFill>
                    <a:srgbClr val="3D83B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印品铸黑体" panose="02000500000000000000" charset="-122"/>
                  </a:endParaRPr>
                </a:p>
              </p:txBody>
            </p:sp>
            <p:sp>
              <p:nvSpPr>
                <p:cNvPr id="74" name="文本框 73">
                  <a:hlinkClick r:id="" action="ppaction://noaction"/>
                </p:cNvPr>
                <p:cNvSpPr txBox="1"/>
                <p:nvPr/>
              </p:nvSpPr>
              <p:spPr>
                <a:xfrm>
                  <a:off x="2303044" y="2301373"/>
                  <a:ext cx="609569" cy="55399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altLang="zh-CN" sz="2100" dirty="0" smtClean="0">
                      <a:solidFill>
                        <a:srgbClr val="3D83B2"/>
                      </a:solidFill>
                      <a:latin typeface="+mj-lt"/>
                      <a:ea typeface="印品铸黑体" panose="02000500000000000000" charset="-122"/>
                    </a:rPr>
                    <a:t>04</a:t>
                  </a:r>
                  <a:endParaRPr lang="zh-CN" altLang="en-US" sz="2100" dirty="0">
                    <a:solidFill>
                      <a:srgbClr val="3D83B2"/>
                    </a:solidFill>
                    <a:latin typeface="+mj-lt"/>
                    <a:ea typeface="印品铸黑体" panose="02000500000000000000" charset="-122"/>
                  </a:endParaRPr>
                </a:p>
              </p:txBody>
            </p:sp>
          </p:grpSp>
          <p:sp>
            <p:nvSpPr>
              <p:cNvPr id="72" name="文本框 71">
                <a:hlinkClick r:id="rId5" action="ppaction://hlinksldjump"/>
              </p:cNvPr>
              <p:cNvSpPr txBox="1"/>
              <p:nvPr/>
            </p:nvSpPr>
            <p:spPr>
              <a:xfrm>
                <a:off x="3358068" y="2301373"/>
                <a:ext cx="3428974" cy="553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2100" dirty="0">
                    <a:solidFill>
                      <a:srgbClr val="3D83B2"/>
                    </a:solidFill>
                    <a:latin typeface="+mj-lt"/>
                    <a:ea typeface="印品铸黑体" panose="02000500000000000000" charset="-122"/>
                  </a:rPr>
                  <a:t>Plan a New Year party</a:t>
                </a:r>
                <a:endParaRPr lang="zh-CN" altLang="en-US" sz="2100" dirty="0">
                  <a:solidFill>
                    <a:srgbClr val="3D83B2"/>
                  </a:solidFill>
                  <a:latin typeface="+mj-lt"/>
                  <a:ea typeface="印品铸黑体" panose="02000500000000000000" charset="-122"/>
                </a:endParaRPr>
              </a:p>
            </p:txBody>
          </p:sp>
        </p:grpSp>
        <p:cxnSp>
          <p:nvCxnSpPr>
            <p:cNvPr id="70" name="直接连接符 47"/>
            <p:cNvCxnSpPr/>
            <p:nvPr/>
          </p:nvCxnSpPr>
          <p:spPr>
            <a:xfrm flipH="1">
              <a:off x="2726499" y="2484017"/>
              <a:ext cx="170414" cy="39828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2" name="ïşlïďé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/>
          <p:nvPr/>
        </p:nvGrpSpPr>
        <p:grpSpPr>
          <a:xfrm>
            <a:off x="5861283" y="3041795"/>
            <a:ext cx="3327636" cy="2075702"/>
            <a:chOff x="3194050" y="1444625"/>
            <a:chExt cx="5821363" cy="3956050"/>
          </a:xfrm>
        </p:grpSpPr>
        <p:sp>
          <p:nvSpPr>
            <p:cNvPr id="83" name="iṩḷíďè"/>
            <p:cNvSpPr/>
            <p:nvPr/>
          </p:nvSpPr>
          <p:spPr bwMode="auto">
            <a:xfrm>
              <a:off x="4721225" y="2805113"/>
              <a:ext cx="3746500" cy="2179638"/>
            </a:xfrm>
            <a:custGeom>
              <a:avLst/>
              <a:gdLst>
                <a:gd name="T0" fmla="*/ 567 w 1135"/>
                <a:gd name="T1" fmla="*/ 649 h 661"/>
                <a:gd name="T2" fmla="*/ 9 w 1135"/>
                <a:gd name="T3" fmla="*/ 327 h 661"/>
                <a:gd name="T4" fmla="*/ 9 w 1135"/>
                <a:gd name="T5" fmla="*/ 305 h 661"/>
                <a:gd name="T6" fmla="*/ 537 w 1135"/>
                <a:gd name="T7" fmla="*/ 0 h 661"/>
                <a:gd name="T8" fmla="*/ 1126 w 1135"/>
                <a:gd name="T9" fmla="*/ 340 h 661"/>
                <a:gd name="T10" fmla="*/ 1126 w 1135"/>
                <a:gd name="T11" fmla="*/ 363 h 661"/>
                <a:gd name="T12" fmla="*/ 630 w 1135"/>
                <a:gd name="T13" fmla="*/ 649 h 661"/>
                <a:gd name="T14" fmla="*/ 567 w 1135"/>
                <a:gd name="T15" fmla="*/ 649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35" h="661">
                  <a:moveTo>
                    <a:pt x="567" y="649"/>
                  </a:moveTo>
                  <a:cubicBezTo>
                    <a:pt x="9" y="327"/>
                    <a:pt x="9" y="327"/>
                    <a:pt x="9" y="327"/>
                  </a:cubicBezTo>
                  <a:cubicBezTo>
                    <a:pt x="0" y="322"/>
                    <a:pt x="0" y="310"/>
                    <a:pt x="9" y="305"/>
                  </a:cubicBezTo>
                  <a:cubicBezTo>
                    <a:pt x="537" y="0"/>
                    <a:pt x="537" y="0"/>
                    <a:pt x="537" y="0"/>
                  </a:cubicBezTo>
                  <a:cubicBezTo>
                    <a:pt x="1126" y="340"/>
                    <a:pt x="1126" y="340"/>
                    <a:pt x="1126" y="340"/>
                  </a:cubicBezTo>
                  <a:cubicBezTo>
                    <a:pt x="1135" y="345"/>
                    <a:pt x="1135" y="358"/>
                    <a:pt x="1126" y="363"/>
                  </a:cubicBezTo>
                  <a:cubicBezTo>
                    <a:pt x="630" y="649"/>
                    <a:pt x="630" y="649"/>
                    <a:pt x="630" y="649"/>
                  </a:cubicBezTo>
                  <a:cubicBezTo>
                    <a:pt x="611" y="661"/>
                    <a:pt x="586" y="661"/>
                    <a:pt x="567" y="649"/>
                  </a:cubicBezTo>
                  <a:close/>
                </a:path>
              </a:pathLst>
            </a:custGeom>
            <a:solidFill>
              <a:srgbClr val="8A9DBC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</a:p>
          </p:txBody>
        </p:sp>
        <p:sp>
          <p:nvSpPr>
            <p:cNvPr id="84" name="iś1ide"/>
            <p:cNvSpPr/>
            <p:nvPr/>
          </p:nvSpPr>
          <p:spPr bwMode="auto">
            <a:xfrm>
              <a:off x="4567238" y="1995488"/>
              <a:ext cx="1979613" cy="1195388"/>
            </a:xfrm>
            <a:custGeom>
              <a:avLst/>
              <a:gdLst>
                <a:gd name="T0" fmla="*/ 600 w 600"/>
                <a:gd name="T1" fmla="*/ 51 h 363"/>
                <a:gd name="T2" fmla="*/ 543 w 600"/>
                <a:gd name="T3" fmla="*/ 18 h 363"/>
                <a:gd name="T4" fmla="*/ 15 w 600"/>
                <a:gd name="T5" fmla="*/ 322 h 363"/>
                <a:gd name="T6" fmla="*/ 0 w 600"/>
                <a:gd name="T7" fmla="*/ 349 h 363"/>
                <a:gd name="T8" fmla="*/ 15 w 600"/>
                <a:gd name="T9" fmla="*/ 358 h 363"/>
                <a:gd name="T10" fmla="*/ 543 w 600"/>
                <a:gd name="T11" fmla="*/ 54 h 363"/>
                <a:gd name="T12" fmla="*/ 569 w 600"/>
                <a:gd name="T13" fmla="*/ 68 h 363"/>
                <a:gd name="T14" fmla="*/ 569 w 600"/>
                <a:gd name="T15" fmla="*/ 127 h 363"/>
                <a:gd name="T16" fmla="*/ 600 w 600"/>
                <a:gd name="T17" fmla="*/ 127 h 363"/>
                <a:gd name="T18" fmla="*/ 600 w 600"/>
                <a:gd name="T19" fmla="*/ 51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0" h="363">
                  <a:moveTo>
                    <a:pt x="600" y="51"/>
                  </a:moveTo>
                  <a:cubicBezTo>
                    <a:pt x="600" y="15"/>
                    <a:pt x="574" y="0"/>
                    <a:pt x="543" y="18"/>
                  </a:cubicBezTo>
                  <a:cubicBezTo>
                    <a:pt x="15" y="322"/>
                    <a:pt x="15" y="322"/>
                    <a:pt x="15" y="322"/>
                  </a:cubicBezTo>
                  <a:cubicBezTo>
                    <a:pt x="7" y="327"/>
                    <a:pt x="0" y="339"/>
                    <a:pt x="0" y="349"/>
                  </a:cubicBezTo>
                  <a:cubicBezTo>
                    <a:pt x="0" y="359"/>
                    <a:pt x="6" y="363"/>
                    <a:pt x="15" y="358"/>
                  </a:cubicBezTo>
                  <a:cubicBezTo>
                    <a:pt x="543" y="54"/>
                    <a:pt x="543" y="54"/>
                    <a:pt x="543" y="54"/>
                  </a:cubicBezTo>
                  <a:cubicBezTo>
                    <a:pt x="557" y="46"/>
                    <a:pt x="569" y="52"/>
                    <a:pt x="569" y="68"/>
                  </a:cubicBezTo>
                  <a:cubicBezTo>
                    <a:pt x="569" y="127"/>
                    <a:pt x="569" y="127"/>
                    <a:pt x="569" y="127"/>
                  </a:cubicBezTo>
                  <a:cubicBezTo>
                    <a:pt x="579" y="127"/>
                    <a:pt x="589" y="127"/>
                    <a:pt x="600" y="127"/>
                  </a:cubicBezTo>
                  <a:lnTo>
                    <a:pt x="600" y="51"/>
                  </a:lnTo>
                  <a:close/>
                </a:path>
              </a:pathLst>
            </a:custGeom>
            <a:solidFill>
              <a:srgbClr val="D4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</a:p>
          </p:txBody>
        </p:sp>
        <p:sp>
          <p:nvSpPr>
            <p:cNvPr id="85" name="iṡḷïḑê"/>
            <p:cNvSpPr/>
            <p:nvPr/>
          </p:nvSpPr>
          <p:spPr bwMode="auto">
            <a:xfrm>
              <a:off x="4564063" y="2413000"/>
              <a:ext cx="1982788" cy="1128713"/>
            </a:xfrm>
            <a:custGeom>
              <a:avLst/>
              <a:gdLst>
                <a:gd name="T0" fmla="*/ 16 w 601"/>
                <a:gd name="T1" fmla="*/ 337 h 342"/>
                <a:gd name="T2" fmla="*/ 544 w 601"/>
                <a:gd name="T3" fmla="*/ 145 h 342"/>
                <a:gd name="T4" fmla="*/ 600 w 601"/>
                <a:gd name="T5" fmla="*/ 47 h 342"/>
                <a:gd name="T6" fmla="*/ 601 w 601"/>
                <a:gd name="T7" fmla="*/ 0 h 342"/>
                <a:gd name="T8" fmla="*/ 570 w 601"/>
                <a:gd name="T9" fmla="*/ 0 h 342"/>
                <a:gd name="T10" fmla="*/ 570 w 601"/>
                <a:gd name="T11" fmla="*/ 65 h 342"/>
                <a:gd name="T12" fmla="*/ 544 w 601"/>
                <a:gd name="T13" fmla="*/ 109 h 342"/>
                <a:gd name="T14" fmla="*/ 16 w 601"/>
                <a:gd name="T15" fmla="*/ 301 h 342"/>
                <a:gd name="T16" fmla="*/ 0 w 601"/>
                <a:gd name="T17" fmla="*/ 328 h 342"/>
                <a:gd name="T18" fmla="*/ 16 w 601"/>
                <a:gd name="T19" fmla="*/ 337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1" h="342">
                  <a:moveTo>
                    <a:pt x="16" y="337"/>
                  </a:moveTo>
                  <a:cubicBezTo>
                    <a:pt x="544" y="145"/>
                    <a:pt x="544" y="145"/>
                    <a:pt x="544" y="145"/>
                  </a:cubicBezTo>
                  <a:cubicBezTo>
                    <a:pt x="575" y="127"/>
                    <a:pt x="600" y="83"/>
                    <a:pt x="600" y="47"/>
                  </a:cubicBezTo>
                  <a:cubicBezTo>
                    <a:pt x="601" y="0"/>
                    <a:pt x="601" y="0"/>
                    <a:pt x="601" y="0"/>
                  </a:cubicBezTo>
                  <a:cubicBezTo>
                    <a:pt x="590" y="0"/>
                    <a:pt x="580" y="0"/>
                    <a:pt x="570" y="0"/>
                  </a:cubicBezTo>
                  <a:cubicBezTo>
                    <a:pt x="570" y="65"/>
                    <a:pt x="570" y="65"/>
                    <a:pt x="570" y="65"/>
                  </a:cubicBezTo>
                  <a:cubicBezTo>
                    <a:pt x="570" y="81"/>
                    <a:pt x="558" y="101"/>
                    <a:pt x="544" y="109"/>
                  </a:cubicBezTo>
                  <a:cubicBezTo>
                    <a:pt x="16" y="301"/>
                    <a:pt x="16" y="301"/>
                    <a:pt x="16" y="301"/>
                  </a:cubicBezTo>
                  <a:cubicBezTo>
                    <a:pt x="7" y="306"/>
                    <a:pt x="0" y="318"/>
                    <a:pt x="0" y="328"/>
                  </a:cubicBezTo>
                  <a:cubicBezTo>
                    <a:pt x="0" y="338"/>
                    <a:pt x="7" y="342"/>
                    <a:pt x="16" y="337"/>
                  </a:cubicBezTo>
                  <a:close/>
                </a:path>
              </a:pathLst>
            </a:custGeom>
            <a:solidFill>
              <a:srgbClr val="5793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</a:p>
          </p:txBody>
        </p:sp>
        <p:sp>
          <p:nvSpPr>
            <p:cNvPr id="86" name="ïṧlïḑe"/>
            <p:cNvSpPr/>
            <p:nvPr/>
          </p:nvSpPr>
          <p:spPr bwMode="auto">
            <a:xfrm>
              <a:off x="4576763" y="3349625"/>
              <a:ext cx="4059238" cy="1404938"/>
            </a:xfrm>
            <a:custGeom>
              <a:avLst/>
              <a:gdLst>
                <a:gd name="T0" fmla="*/ 0 w 2557"/>
                <a:gd name="T1" fmla="*/ 112 h 885"/>
                <a:gd name="T2" fmla="*/ 1336 w 2557"/>
                <a:gd name="T3" fmla="*/ 885 h 885"/>
                <a:gd name="T4" fmla="*/ 2467 w 2557"/>
                <a:gd name="T5" fmla="*/ 210 h 885"/>
                <a:gd name="T6" fmla="*/ 2557 w 2557"/>
                <a:gd name="T7" fmla="*/ 77 h 885"/>
                <a:gd name="T8" fmla="*/ 2548 w 2557"/>
                <a:gd name="T9" fmla="*/ 125 h 885"/>
                <a:gd name="T10" fmla="*/ 2523 w 2557"/>
                <a:gd name="T11" fmla="*/ 0 h 885"/>
                <a:gd name="T12" fmla="*/ 424 w 2557"/>
                <a:gd name="T13" fmla="*/ 79 h 885"/>
                <a:gd name="T14" fmla="*/ 54 w 2557"/>
                <a:gd name="T15" fmla="*/ 56 h 885"/>
                <a:gd name="T16" fmla="*/ 0 w 2557"/>
                <a:gd name="T17" fmla="*/ 112 h 8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57" h="885">
                  <a:moveTo>
                    <a:pt x="0" y="112"/>
                  </a:moveTo>
                  <a:lnTo>
                    <a:pt x="1336" y="885"/>
                  </a:lnTo>
                  <a:lnTo>
                    <a:pt x="2467" y="210"/>
                  </a:lnTo>
                  <a:lnTo>
                    <a:pt x="2557" y="77"/>
                  </a:lnTo>
                  <a:lnTo>
                    <a:pt x="2548" y="125"/>
                  </a:lnTo>
                  <a:lnTo>
                    <a:pt x="2523" y="0"/>
                  </a:lnTo>
                  <a:lnTo>
                    <a:pt x="424" y="79"/>
                  </a:lnTo>
                  <a:lnTo>
                    <a:pt x="54" y="56"/>
                  </a:lnTo>
                  <a:lnTo>
                    <a:pt x="0" y="112"/>
                  </a:lnTo>
                  <a:close/>
                </a:path>
              </a:pathLst>
            </a:custGeom>
            <a:solidFill>
              <a:srgbClr val="5793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</a:p>
          </p:txBody>
        </p:sp>
        <p:sp>
          <p:nvSpPr>
            <p:cNvPr id="87" name="islîďê"/>
            <p:cNvSpPr/>
            <p:nvPr/>
          </p:nvSpPr>
          <p:spPr bwMode="auto">
            <a:xfrm>
              <a:off x="4649788" y="3159125"/>
              <a:ext cx="2101850" cy="1443038"/>
            </a:xfrm>
            <a:custGeom>
              <a:avLst/>
              <a:gdLst>
                <a:gd name="T0" fmla="*/ 0 w 1324"/>
                <a:gd name="T1" fmla="*/ 0 h 909"/>
                <a:gd name="T2" fmla="*/ 0 w 1324"/>
                <a:gd name="T3" fmla="*/ 164 h 909"/>
                <a:gd name="T4" fmla="*/ 1290 w 1324"/>
                <a:gd name="T5" fmla="*/ 909 h 909"/>
                <a:gd name="T6" fmla="*/ 1324 w 1324"/>
                <a:gd name="T7" fmla="*/ 754 h 909"/>
                <a:gd name="T8" fmla="*/ 0 w 1324"/>
                <a:gd name="T9" fmla="*/ 0 h 9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4" h="909">
                  <a:moveTo>
                    <a:pt x="0" y="0"/>
                  </a:moveTo>
                  <a:lnTo>
                    <a:pt x="0" y="164"/>
                  </a:lnTo>
                  <a:lnTo>
                    <a:pt x="1290" y="909"/>
                  </a:lnTo>
                  <a:lnTo>
                    <a:pt x="1324" y="75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6B8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</a:p>
          </p:txBody>
        </p:sp>
        <p:sp>
          <p:nvSpPr>
            <p:cNvPr id="88" name="îš1íḓe"/>
            <p:cNvSpPr/>
            <p:nvPr/>
          </p:nvSpPr>
          <p:spPr bwMode="auto">
            <a:xfrm>
              <a:off x="4579938" y="2041525"/>
              <a:ext cx="4029075" cy="2363788"/>
            </a:xfrm>
            <a:custGeom>
              <a:avLst/>
              <a:gdLst>
                <a:gd name="T0" fmla="*/ 2538 w 2538"/>
                <a:gd name="T1" fmla="*/ 772 h 1489"/>
                <a:gd name="T2" fmla="*/ 1206 w 2538"/>
                <a:gd name="T3" fmla="*/ 0 h 1489"/>
                <a:gd name="T4" fmla="*/ 2 w 2538"/>
                <a:gd name="T5" fmla="*/ 700 h 1489"/>
                <a:gd name="T6" fmla="*/ 0 w 2538"/>
                <a:gd name="T7" fmla="*/ 716 h 1489"/>
                <a:gd name="T8" fmla="*/ 1334 w 2538"/>
                <a:gd name="T9" fmla="*/ 1489 h 1489"/>
                <a:gd name="T10" fmla="*/ 2538 w 2538"/>
                <a:gd name="T11" fmla="*/ 772 h 1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38" h="1489">
                  <a:moveTo>
                    <a:pt x="2538" y="772"/>
                  </a:moveTo>
                  <a:lnTo>
                    <a:pt x="1206" y="0"/>
                  </a:lnTo>
                  <a:lnTo>
                    <a:pt x="2" y="700"/>
                  </a:lnTo>
                  <a:lnTo>
                    <a:pt x="0" y="716"/>
                  </a:lnTo>
                  <a:lnTo>
                    <a:pt x="1334" y="1489"/>
                  </a:lnTo>
                  <a:lnTo>
                    <a:pt x="2538" y="772"/>
                  </a:lnTo>
                  <a:close/>
                </a:path>
              </a:pathLst>
            </a:custGeom>
            <a:solidFill>
              <a:srgbClr val="D4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</a:p>
          </p:txBody>
        </p:sp>
        <p:sp>
          <p:nvSpPr>
            <p:cNvPr id="89" name="iŝḻîḓé"/>
            <p:cNvSpPr/>
            <p:nvPr/>
          </p:nvSpPr>
          <p:spPr bwMode="auto">
            <a:xfrm>
              <a:off x="6694488" y="3362325"/>
              <a:ext cx="1812925" cy="1239838"/>
            </a:xfrm>
            <a:custGeom>
              <a:avLst/>
              <a:gdLst>
                <a:gd name="T0" fmla="*/ 376 w 549"/>
                <a:gd name="T1" fmla="*/ 161 h 376"/>
                <a:gd name="T2" fmla="*/ 526 w 549"/>
                <a:gd name="T3" fmla="*/ 72 h 376"/>
                <a:gd name="T4" fmla="*/ 549 w 549"/>
                <a:gd name="T5" fmla="*/ 30 h 376"/>
                <a:gd name="T6" fmla="*/ 549 w 549"/>
                <a:gd name="T7" fmla="*/ 18 h 376"/>
                <a:gd name="T8" fmla="*/ 539 w 549"/>
                <a:gd name="T9" fmla="*/ 0 h 376"/>
                <a:gd name="T10" fmla="*/ 242 w 549"/>
                <a:gd name="T11" fmla="*/ 165 h 376"/>
                <a:gd name="T12" fmla="*/ 0 w 549"/>
                <a:gd name="T13" fmla="*/ 296 h 376"/>
                <a:gd name="T14" fmla="*/ 1 w 549"/>
                <a:gd name="T15" fmla="*/ 376 h 376"/>
                <a:gd name="T16" fmla="*/ 376 w 549"/>
                <a:gd name="T17" fmla="*/ 161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9" h="376">
                  <a:moveTo>
                    <a:pt x="376" y="161"/>
                  </a:moveTo>
                  <a:cubicBezTo>
                    <a:pt x="526" y="72"/>
                    <a:pt x="526" y="72"/>
                    <a:pt x="526" y="72"/>
                  </a:cubicBezTo>
                  <a:cubicBezTo>
                    <a:pt x="539" y="63"/>
                    <a:pt x="549" y="45"/>
                    <a:pt x="549" y="30"/>
                  </a:cubicBezTo>
                  <a:cubicBezTo>
                    <a:pt x="549" y="18"/>
                    <a:pt x="549" y="18"/>
                    <a:pt x="549" y="18"/>
                  </a:cubicBezTo>
                  <a:cubicBezTo>
                    <a:pt x="549" y="8"/>
                    <a:pt x="545" y="2"/>
                    <a:pt x="539" y="0"/>
                  </a:cubicBezTo>
                  <a:cubicBezTo>
                    <a:pt x="242" y="165"/>
                    <a:pt x="242" y="165"/>
                    <a:pt x="242" y="165"/>
                  </a:cubicBezTo>
                  <a:cubicBezTo>
                    <a:pt x="0" y="296"/>
                    <a:pt x="0" y="296"/>
                    <a:pt x="0" y="296"/>
                  </a:cubicBezTo>
                  <a:cubicBezTo>
                    <a:pt x="1" y="376"/>
                    <a:pt x="1" y="376"/>
                    <a:pt x="1" y="376"/>
                  </a:cubicBezTo>
                  <a:lnTo>
                    <a:pt x="376" y="16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</a:p>
          </p:txBody>
        </p:sp>
        <p:sp>
          <p:nvSpPr>
            <p:cNvPr id="90" name="íš1ïḋé"/>
            <p:cNvSpPr/>
            <p:nvPr/>
          </p:nvSpPr>
          <p:spPr bwMode="auto">
            <a:xfrm>
              <a:off x="4567238" y="3098800"/>
              <a:ext cx="2200275" cy="1306513"/>
            </a:xfrm>
            <a:custGeom>
              <a:avLst/>
              <a:gdLst>
                <a:gd name="T0" fmla="*/ 667 w 667"/>
                <a:gd name="T1" fmla="*/ 383 h 396"/>
                <a:gd name="T2" fmla="*/ 30 w 667"/>
                <a:gd name="T3" fmla="*/ 15 h 396"/>
                <a:gd name="T4" fmla="*/ 16 w 667"/>
                <a:gd name="T5" fmla="*/ 7 h 396"/>
                <a:gd name="T6" fmla="*/ 4 w 667"/>
                <a:gd name="T7" fmla="*/ 0 h 396"/>
                <a:gd name="T8" fmla="*/ 0 w 667"/>
                <a:gd name="T9" fmla="*/ 14 h 396"/>
                <a:gd name="T10" fmla="*/ 4 w 667"/>
                <a:gd name="T11" fmla="*/ 24 h 396"/>
                <a:gd name="T12" fmla="*/ 4 w 667"/>
                <a:gd name="T13" fmla="*/ 24 h 396"/>
                <a:gd name="T14" fmla="*/ 4 w 667"/>
                <a:gd name="T15" fmla="*/ 24 h 396"/>
                <a:gd name="T16" fmla="*/ 4 w 667"/>
                <a:gd name="T17" fmla="*/ 24 h 396"/>
                <a:gd name="T18" fmla="*/ 646 w 667"/>
                <a:gd name="T19" fmla="*/ 396 h 396"/>
                <a:gd name="T20" fmla="*/ 667 w 667"/>
                <a:gd name="T21" fmla="*/ 383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7" h="396">
                  <a:moveTo>
                    <a:pt x="667" y="383"/>
                  </a:moveTo>
                  <a:cubicBezTo>
                    <a:pt x="30" y="15"/>
                    <a:pt x="30" y="15"/>
                    <a:pt x="30" y="15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" y="4"/>
                    <a:pt x="0" y="9"/>
                    <a:pt x="0" y="14"/>
                  </a:cubicBezTo>
                  <a:cubicBezTo>
                    <a:pt x="0" y="19"/>
                    <a:pt x="1" y="22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646" y="396"/>
                    <a:pt x="646" y="396"/>
                    <a:pt x="646" y="396"/>
                  </a:cubicBezTo>
                  <a:lnTo>
                    <a:pt x="667" y="383"/>
                  </a:lnTo>
                  <a:close/>
                </a:path>
              </a:pathLst>
            </a:custGeom>
            <a:solidFill>
              <a:srgbClr val="5793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</a:p>
          </p:txBody>
        </p:sp>
        <p:sp>
          <p:nvSpPr>
            <p:cNvPr id="91" name="ïş1ídè"/>
            <p:cNvSpPr/>
            <p:nvPr/>
          </p:nvSpPr>
          <p:spPr bwMode="auto">
            <a:xfrm>
              <a:off x="6672263" y="4730750"/>
              <a:ext cx="28575" cy="23813"/>
            </a:xfrm>
            <a:custGeom>
              <a:avLst/>
              <a:gdLst>
                <a:gd name="T0" fmla="*/ 0 w 18"/>
                <a:gd name="T1" fmla="*/ 5 h 15"/>
                <a:gd name="T2" fmla="*/ 16 w 18"/>
                <a:gd name="T3" fmla="*/ 15 h 15"/>
                <a:gd name="T4" fmla="*/ 18 w 18"/>
                <a:gd name="T5" fmla="*/ 9 h 15"/>
                <a:gd name="T6" fmla="*/ 8 w 18"/>
                <a:gd name="T7" fmla="*/ 0 h 15"/>
                <a:gd name="T8" fmla="*/ 0 w 18"/>
                <a:gd name="T9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5">
                  <a:moveTo>
                    <a:pt x="0" y="5"/>
                  </a:moveTo>
                  <a:lnTo>
                    <a:pt x="16" y="15"/>
                  </a:lnTo>
                  <a:lnTo>
                    <a:pt x="18" y="9"/>
                  </a:lnTo>
                  <a:lnTo>
                    <a:pt x="8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</a:p>
          </p:txBody>
        </p:sp>
        <p:sp>
          <p:nvSpPr>
            <p:cNvPr id="92" name="ïśḻîḋê"/>
            <p:cNvSpPr/>
            <p:nvPr/>
          </p:nvSpPr>
          <p:spPr bwMode="auto">
            <a:xfrm>
              <a:off x="6672263" y="4387850"/>
              <a:ext cx="25400" cy="17463"/>
            </a:xfrm>
            <a:custGeom>
              <a:avLst/>
              <a:gdLst>
                <a:gd name="T0" fmla="*/ 0 w 16"/>
                <a:gd name="T1" fmla="*/ 0 h 11"/>
                <a:gd name="T2" fmla="*/ 16 w 16"/>
                <a:gd name="T3" fmla="*/ 11 h 11"/>
                <a:gd name="T4" fmla="*/ 12 w 16"/>
                <a:gd name="T5" fmla="*/ 0 h 11"/>
                <a:gd name="T6" fmla="*/ 0 w 16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1">
                  <a:moveTo>
                    <a:pt x="0" y="0"/>
                  </a:moveTo>
                  <a:lnTo>
                    <a:pt x="16" y="11"/>
                  </a:lnTo>
                  <a:lnTo>
                    <a:pt x="1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</a:p>
          </p:txBody>
        </p:sp>
        <p:sp>
          <p:nvSpPr>
            <p:cNvPr id="93" name="iṣliḑè"/>
            <p:cNvSpPr/>
            <p:nvPr/>
          </p:nvSpPr>
          <p:spPr bwMode="auto">
            <a:xfrm>
              <a:off x="6684963" y="3221038"/>
              <a:ext cx="1979613" cy="1546225"/>
            </a:xfrm>
            <a:custGeom>
              <a:avLst/>
              <a:gdLst>
                <a:gd name="T0" fmla="*/ 16 w 600"/>
                <a:gd name="T1" fmla="*/ 322 h 469"/>
                <a:gd name="T2" fmla="*/ 544 w 600"/>
                <a:gd name="T3" fmla="*/ 18 h 469"/>
                <a:gd name="T4" fmla="*/ 600 w 600"/>
                <a:gd name="T5" fmla="*/ 50 h 469"/>
                <a:gd name="T6" fmla="*/ 600 w 600"/>
                <a:gd name="T7" fmla="*/ 62 h 469"/>
                <a:gd name="T8" fmla="*/ 544 w 600"/>
                <a:gd name="T9" fmla="*/ 160 h 469"/>
                <a:gd name="T10" fmla="*/ 15 w 600"/>
                <a:gd name="T11" fmla="*/ 464 h 469"/>
                <a:gd name="T12" fmla="*/ 0 w 600"/>
                <a:gd name="T13" fmla="*/ 455 h 469"/>
                <a:gd name="T14" fmla="*/ 15 w 600"/>
                <a:gd name="T15" fmla="*/ 428 h 469"/>
                <a:gd name="T16" fmla="*/ 544 w 600"/>
                <a:gd name="T17" fmla="*/ 124 h 469"/>
                <a:gd name="T18" fmla="*/ 569 w 600"/>
                <a:gd name="T19" fmla="*/ 80 h 469"/>
                <a:gd name="T20" fmla="*/ 569 w 600"/>
                <a:gd name="T21" fmla="*/ 68 h 469"/>
                <a:gd name="T22" fmla="*/ 544 w 600"/>
                <a:gd name="T23" fmla="*/ 53 h 469"/>
                <a:gd name="T24" fmla="*/ 16 w 600"/>
                <a:gd name="T25" fmla="*/ 358 h 469"/>
                <a:gd name="T26" fmla="*/ 0 w 600"/>
                <a:gd name="T27" fmla="*/ 349 h 469"/>
                <a:gd name="T28" fmla="*/ 16 w 600"/>
                <a:gd name="T29" fmla="*/ 322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00" h="469">
                  <a:moveTo>
                    <a:pt x="16" y="322"/>
                  </a:moveTo>
                  <a:cubicBezTo>
                    <a:pt x="544" y="18"/>
                    <a:pt x="544" y="18"/>
                    <a:pt x="544" y="18"/>
                  </a:cubicBezTo>
                  <a:cubicBezTo>
                    <a:pt x="575" y="0"/>
                    <a:pt x="600" y="14"/>
                    <a:pt x="600" y="50"/>
                  </a:cubicBezTo>
                  <a:cubicBezTo>
                    <a:pt x="600" y="62"/>
                    <a:pt x="600" y="62"/>
                    <a:pt x="600" y="62"/>
                  </a:cubicBezTo>
                  <a:cubicBezTo>
                    <a:pt x="600" y="98"/>
                    <a:pt x="575" y="142"/>
                    <a:pt x="544" y="160"/>
                  </a:cubicBezTo>
                  <a:cubicBezTo>
                    <a:pt x="15" y="464"/>
                    <a:pt x="15" y="464"/>
                    <a:pt x="15" y="464"/>
                  </a:cubicBezTo>
                  <a:cubicBezTo>
                    <a:pt x="7" y="469"/>
                    <a:pt x="0" y="465"/>
                    <a:pt x="0" y="455"/>
                  </a:cubicBezTo>
                  <a:cubicBezTo>
                    <a:pt x="0" y="445"/>
                    <a:pt x="7" y="433"/>
                    <a:pt x="15" y="428"/>
                  </a:cubicBezTo>
                  <a:cubicBezTo>
                    <a:pt x="544" y="124"/>
                    <a:pt x="544" y="124"/>
                    <a:pt x="544" y="124"/>
                  </a:cubicBezTo>
                  <a:cubicBezTo>
                    <a:pt x="558" y="116"/>
                    <a:pt x="569" y="96"/>
                    <a:pt x="569" y="80"/>
                  </a:cubicBezTo>
                  <a:cubicBezTo>
                    <a:pt x="569" y="68"/>
                    <a:pt x="569" y="68"/>
                    <a:pt x="569" y="68"/>
                  </a:cubicBezTo>
                  <a:cubicBezTo>
                    <a:pt x="569" y="52"/>
                    <a:pt x="558" y="45"/>
                    <a:pt x="544" y="53"/>
                  </a:cubicBezTo>
                  <a:cubicBezTo>
                    <a:pt x="16" y="358"/>
                    <a:pt x="16" y="358"/>
                    <a:pt x="16" y="358"/>
                  </a:cubicBezTo>
                  <a:cubicBezTo>
                    <a:pt x="7" y="363"/>
                    <a:pt x="0" y="359"/>
                    <a:pt x="0" y="349"/>
                  </a:cubicBezTo>
                  <a:cubicBezTo>
                    <a:pt x="0" y="339"/>
                    <a:pt x="7" y="327"/>
                    <a:pt x="16" y="322"/>
                  </a:cubicBezTo>
                  <a:close/>
                </a:path>
              </a:pathLst>
            </a:custGeom>
            <a:solidFill>
              <a:srgbClr val="D4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</a:p>
          </p:txBody>
        </p:sp>
        <p:sp>
          <p:nvSpPr>
            <p:cNvPr id="94" name="išḷîďê"/>
            <p:cNvSpPr/>
            <p:nvPr/>
          </p:nvSpPr>
          <p:spPr bwMode="auto">
            <a:xfrm>
              <a:off x="5959475" y="2789238"/>
              <a:ext cx="1692275" cy="976313"/>
            </a:xfrm>
            <a:custGeom>
              <a:avLst/>
              <a:gdLst>
                <a:gd name="T0" fmla="*/ 0 w 1066"/>
                <a:gd name="T1" fmla="*/ 328 h 615"/>
                <a:gd name="T2" fmla="*/ 571 w 1066"/>
                <a:gd name="T3" fmla="*/ 0 h 615"/>
                <a:gd name="T4" fmla="*/ 1066 w 1066"/>
                <a:gd name="T5" fmla="*/ 285 h 615"/>
                <a:gd name="T6" fmla="*/ 495 w 1066"/>
                <a:gd name="T7" fmla="*/ 615 h 615"/>
                <a:gd name="T8" fmla="*/ 0 w 1066"/>
                <a:gd name="T9" fmla="*/ 328 h 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6" h="615">
                  <a:moveTo>
                    <a:pt x="0" y="328"/>
                  </a:moveTo>
                  <a:lnTo>
                    <a:pt x="571" y="0"/>
                  </a:lnTo>
                  <a:lnTo>
                    <a:pt x="1066" y="285"/>
                  </a:lnTo>
                  <a:lnTo>
                    <a:pt x="495" y="615"/>
                  </a:lnTo>
                  <a:lnTo>
                    <a:pt x="0" y="3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</a:p>
          </p:txBody>
        </p:sp>
        <p:sp>
          <p:nvSpPr>
            <p:cNvPr id="95" name="ï$1îḍé"/>
            <p:cNvSpPr/>
            <p:nvPr/>
          </p:nvSpPr>
          <p:spPr bwMode="auto">
            <a:xfrm>
              <a:off x="6654800" y="3386138"/>
              <a:ext cx="1908175" cy="1358900"/>
            </a:xfrm>
            <a:custGeom>
              <a:avLst/>
              <a:gdLst>
                <a:gd name="T0" fmla="*/ 9 w 578"/>
                <a:gd name="T1" fmla="*/ 405 h 412"/>
                <a:gd name="T2" fmla="*/ 24 w 578"/>
                <a:gd name="T3" fmla="*/ 378 h 412"/>
                <a:gd name="T4" fmla="*/ 553 w 578"/>
                <a:gd name="T5" fmla="*/ 74 h 412"/>
                <a:gd name="T6" fmla="*/ 578 w 578"/>
                <a:gd name="T7" fmla="*/ 30 h 412"/>
                <a:gd name="T8" fmla="*/ 578 w 578"/>
                <a:gd name="T9" fmla="*/ 18 h 412"/>
                <a:gd name="T10" fmla="*/ 566 w 578"/>
                <a:gd name="T11" fmla="*/ 0 h 412"/>
                <a:gd name="T12" fmla="*/ 570 w 578"/>
                <a:gd name="T13" fmla="*/ 13 h 412"/>
                <a:gd name="T14" fmla="*/ 570 w 578"/>
                <a:gd name="T15" fmla="*/ 25 h 412"/>
                <a:gd name="T16" fmla="*/ 544 w 578"/>
                <a:gd name="T17" fmla="*/ 69 h 412"/>
                <a:gd name="T18" fmla="*/ 16 w 578"/>
                <a:gd name="T19" fmla="*/ 373 h 412"/>
                <a:gd name="T20" fmla="*/ 0 w 578"/>
                <a:gd name="T21" fmla="*/ 400 h 412"/>
                <a:gd name="T22" fmla="*/ 10 w 578"/>
                <a:gd name="T23" fmla="*/ 411 h 412"/>
                <a:gd name="T24" fmla="*/ 9 w 578"/>
                <a:gd name="T25" fmla="*/ 405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78" h="412">
                  <a:moveTo>
                    <a:pt x="9" y="405"/>
                  </a:moveTo>
                  <a:cubicBezTo>
                    <a:pt x="9" y="395"/>
                    <a:pt x="16" y="383"/>
                    <a:pt x="24" y="378"/>
                  </a:cubicBezTo>
                  <a:cubicBezTo>
                    <a:pt x="553" y="74"/>
                    <a:pt x="553" y="74"/>
                    <a:pt x="553" y="74"/>
                  </a:cubicBezTo>
                  <a:cubicBezTo>
                    <a:pt x="567" y="66"/>
                    <a:pt x="578" y="46"/>
                    <a:pt x="578" y="30"/>
                  </a:cubicBezTo>
                  <a:cubicBezTo>
                    <a:pt x="578" y="18"/>
                    <a:pt x="578" y="18"/>
                    <a:pt x="578" y="18"/>
                  </a:cubicBezTo>
                  <a:cubicBezTo>
                    <a:pt x="578" y="7"/>
                    <a:pt x="573" y="1"/>
                    <a:pt x="566" y="0"/>
                  </a:cubicBezTo>
                  <a:cubicBezTo>
                    <a:pt x="568" y="3"/>
                    <a:pt x="570" y="8"/>
                    <a:pt x="570" y="13"/>
                  </a:cubicBezTo>
                  <a:cubicBezTo>
                    <a:pt x="570" y="25"/>
                    <a:pt x="570" y="25"/>
                    <a:pt x="570" y="25"/>
                  </a:cubicBezTo>
                  <a:cubicBezTo>
                    <a:pt x="570" y="41"/>
                    <a:pt x="558" y="61"/>
                    <a:pt x="544" y="69"/>
                  </a:cubicBezTo>
                  <a:cubicBezTo>
                    <a:pt x="16" y="373"/>
                    <a:pt x="16" y="373"/>
                    <a:pt x="16" y="373"/>
                  </a:cubicBezTo>
                  <a:cubicBezTo>
                    <a:pt x="7" y="378"/>
                    <a:pt x="0" y="390"/>
                    <a:pt x="0" y="400"/>
                  </a:cubicBezTo>
                  <a:cubicBezTo>
                    <a:pt x="0" y="408"/>
                    <a:pt x="4" y="412"/>
                    <a:pt x="10" y="411"/>
                  </a:cubicBezTo>
                  <a:cubicBezTo>
                    <a:pt x="9" y="409"/>
                    <a:pt x="9" y="407"/>
                    <a:pt x="9" y="40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</a:p>
          </p:txBody>
        </p:sp>
        <p:sp>
          <p:nvSpPr>
            <p:cNvPr id="96" name="iSḻîḑe"/>
            <p:cNvSpPr/>
            <p:nvPr/>
          </p:nvSpPr>
          <p:spPr bwMode="auto">
            <a:xfrm>
              <a:off x="6657975" y="3230563"/>
              <a:ext cx="1938338" cy="1160463"/>
            </a:xfrm>
            <a:custGeom>
              <a:avLst/>
              <a:gdLst>
                <a:gd name="T0" fmla="*/ 8 w 587"/>
                <a:gd name="T1" fmla="*/ 346 h 352"/>
                <a:gd name="T2" fmla="*/ 24 w 587"/>
                <a:gd name="T3" fmla="*/ 319 h 352"/>
                <a:gd name="T4" fmla="*/ 552 w 587"/>
                <a:gd name="T5" fmla="*/ 15 h 352"/>
                <a:gd name="T6" fmla="*/ 587 w 587"/>
                <a:gd name="T7" fmla="*/ 9 h 352"/>
                <a:gd name="T8" fmla="*/ 543 w 587"/>
                <a:gd name="T9" fmla="*/ 10 h 352"/>
                <a:gd name="T10" fmla="*/ 15 w 587"/>
                <a:gd name="T11" fmla="*/ 314 h 352"/>
                <a:gd name="T12" fmla="*/ 0 w 587"/>
                <a:gd name="T13" fmla="*/ 341 h 352"/>
                <a:gd name="T14" fmla="*/ 9 w 587"/>
                <a:gd name="T15" fmla="*/ 352 h 352"/>
                <a:gd name="T16" fmla="*/ 8 w 587"/>
                <a:gd name="T17" fmla="*/ 346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7" h="352">
                  <a:moveTo>
                    <a:pt x="8" y="346"/>
                  </a:moveTo>
                  <a:cubicBezTo>
                    <a:pt x="8" y="336"/>
                    <a:pt x="15" y="324"/>
                    <a:pt x="24" y="319"/>
                  </a:cubicBezTo>
                  <a:cubicBezTo>
                    <a:pt x="552" y="15"/>
                    <a:pt x="552" y="15"/>
                    <a:pt x="552" y="15"/>
                  </a:cubicBezTo>
                  <a:cubicBezTo>
                    <a:pt x="565" y="7"/>
                    <a:pt x="577" y="5"/>
                    <a:pt x="587" y="9"/>
                  </a:cubicBezTo>
                  <a:cubicBezTo>
                    <a:pt x="577" y="0"/>
                    <a:pt x="561" y="0"/>
                    <a:pt x="543" y="10"/>
                  </a:cubicBezTo>
                  <a:cubicBezTo>
                    <a:pt x="15" y="314"/>
                    <a:pt x="15" y="314"/>
                    <a:pt x="15" y="314"/>
                  </a:cubicBezTo>
                  <a:cubicBezTo>
                    <a:pt x="7" y="319"/>
                    <a:pt x="0" y="331"/>
                    <a:pt x="0" y="341"/>
                  </a:cubicBezTo>
                  <a:cubicBezTo>
                    <a:pt x="0" y="348"/>
                    <a:pt x="4" y="352"/>
                    <a:pt x="9" y="352"/>
                  </a:cubicBezTo>
                  <a:cubicBezTo>
                    <a:pt x="8" y="350"/>
                    <a:pt x="8" y="348"/>
                    <a:pt x="8" y="34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</a:p>
          </p:txBody>
        </p:sp>
        <p:sp>
          <p:nvSpPr>
            <p:cNvPr id="97" name="ïśḷïḍè"/>
            <p:cNvSpPr/>
            <p:nvPr/>
          </p:nvSpPr>
          <p:spPr bwMode="auto">
            <a:xfrm>
              <a:off x="3194050" y="3138488"/>
              <a:ext cx="1114425" cy="642938"/>
            </a:xfrm>
            <a:custGeom>
              <a:avLst/>
              <a:gdLst>
                <a:gd name="T0" fmla="*/ 153 w 338"/>
                <a:gd name="T1" fmla="*/ 190 h 195"/>
                <a:gd name="T2" fmla="*/ 9 w 338"/>
                <a:gd name="T3" fmla="*/ 107 h 195"/>
                <a:gd name="T4" fmla="*/ 11 w 338"/>
                <a:gd name="T5" fmla="*/ 87 h 195"/>
                <a:gd name="T6" fmla="*/ 150 w 338"/>
                <a:gd name="T7" fmla="*/ 7 h 195"/>
                <a:gd name="T8" fmla="*/ 185 w 338"/>
                <a:gd name="T9" fmla="*/ 5 h 195"/>
                <a:gd name="T10" fmla="*/ 329 w 338"/>
                <a:gd name="T11" fmla="*/ 88 h 195"/>
                <a:gd name="T12" fmla="*/ 326 w 338"/>
                <a:gd name="T13" fmla="*/ 108 h 195"/>
                <a:gd name="T14" fmla="*/ 187 w 338"/>
                <a:gd name="T15" fmla="*/ 188 h 195"/>
                <a:gd name="T16" fmla="*/ 153 w 338"/>
                <a:gd name="T17" fmla="*/ 19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8" h="195">
                  <a:moveTo>
                    <a:pt x="153" y="190"/>
                  </a:moveTo>
                  <a:cubicBezTo>
                    <a:pt x="9" y="107"/>
                    <a:pt x="9" y="107"/>
                    <a:pt x="9" y="107"/>
                  </a:cubicBezTo>
                  <a:cubicBezTo>
                    <a:pt x="0" y="102"/>
                    <a:pt x="1" y="93"/>
                    <a:pt x="11" y="87"/>
                  </a:cubicBezTo>
                  <a:cubicBezTo>
                    <a:pt x="150" y="7"/>
                    <a:pt x="150" y="7"/>
                    <a:pt x="150" y="7"/>
                  </a:cubicBezTo>
                  <a:cubicBezTo>
                    <a:pt x="160" y="1"/>
                    <a:pt x="176" y="0"/>
                    <a:pt x="185" y="5"/>
                  </a:cubicBezTo>
                  <a:cubicBezTo>
                    <a:pt x="329" y="88"/>
                    <a:pt x="329" y="88"/>
                    <a:pt x="329" y="88"/>
                  </a:cubicBezTo>
                  <a:cubicBezTo>
                    <a:pt x="338" y="93"/>
                    <a:pt x="336" y="102"/>
                    <a:pt x="326" y="108"/>
                  </a:cubicBezTo>
                  <a:cubicBezTo>
                    <a:pt x="187" y="188"/>
                    <a:pt x="187" y="188"/>
                    <a:pt x="187" y="188"/>
                  </a:cubicBezTo>
                  <a:cubicBezTo>
                    <a:pt x="177" y="194"/>
                    <a:pt x="162" y="195"/>
                    <a:pt x="153" y="190"/>
                  </a:cubicBezTo>
                  <a:close/>
                </a:path>
              </a:pathLst>
            </a:custGeom>
            <a:solidFill>
              <a:srgbClr val="8A9DBC"/>
            </a:solidFill>
            <a:ln>
              <a:noFill/>
            </a:ln>
          </p:spPr>
          <p:txBody>
            <a:bodyPr wrap="square" lIns="91440" tIns="45720" rIns="91440" bIns="45720" anchor="ctr">
              <a:normAutofit fontScale="92500" lnSpcReduction="10000"/>
            </a:bodyPr>
            <a:lstStyle/>
            <a:p>
              <a:pPr algn="ctr"/>
            </a:p>
          </p:txBody>
        </p:sp>
        <p:sp>
          <p:nvSpPr>
            <p:cNvPr id="98" name="íṥľiḍe"/>
            <p:cNvSpPr/>
            <p:nvPr/>
          </p:nvSpPr>
          <p:spPr bwMode="auto">
            <a:xfrm>
              <a:off x="3200400" y="3043238"/>
              <a:ext cx="1098550" cy="581025"/>
            </a:xfrm>
            <a:custGeom>
              <a:avLst/>
              <a:gdLst>
                <a:gd name="T0" fmla="*/ 333 w 333"/>
                <a:gd name="T1" fmla="*/ 77 h 176"/>
                <a:gd name="T2" fmla="*/ 333 w 333"/>
                <a:gd name="T3" fmla="*/ 77 h 176"/>
                <a:gd name="T4" fmla="*/ 333 w 333"/>
                <a:gd name="T5" fmla="*/ 27 h 176"/>
                <a:gd name="T6" fmla="*/ 221 w 333"/>
                <a:gd name="T7" fmla="*/ 27 h 176"/>
                <a:gd name="T8" fmla="*/ 183 w 333"/>
                <a:gd name="T9" fmla="*/ 5 h 176"/>
                <a:gd name="T10" fmla="*/ 148 w 333"/>
                <a:gd name="T11" fmla="*/ 6 h 176"/>
                <a:gd name="T12" fmla="*/ 112 w 333"/>
                <a:gd name="T13" fmla="*/ 27 h 176"/>
                <a:gd name="T14" fmla="*/ 1 w 333"/>
                <a:gd name="T15" fmla="*/ 27 h 176"/>
                <a:gd name="T16" fmla="*/ 1 w 333"/>
                <a:gd name="T17" fmla="*/ 78 h 176"/>
                <a:gd name="T18" fmla="*/ 7 w 333"/>
                <a:gd name="T19" fmla="*/ 88 h 176"/>
                <a:gd name="T20" fmla="*/ 151 w 333"/>
                <a:gd name="T21" fmla="*/ 171 h 176"/>
                <a:gd name="T22" fmla="*/ 185 w 333"/>
                <a:gd name="T23" fmla="*/ 169 h 176"/>
                <a:gd name="T24" fmla="*/ 324 w 333"/>
                <a:gd name="T25" fmla="*/ 89 h 176"/>
                <a:gd name="T26" fmla="*/ 333 w 333"/>
                <a:gd name="T27" fmla="*/ 77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3" h="176">
                  <a:moveTo>
                    <a:pt x="333" y="77"/>
                  </a:moveTo>
                  <a:cubicBezTo>
                    <a:pt x="333" y="77"/>
                    <a:pt x="333" y="77"/>
                    <a:pt x="333" y="77"/>
                  </a:cubicBezTo>
                  <a:cubicBezTo>
                    <a:pt x="333" y="27"/>
                    <a:pt x="333" y="27"/>
                    <a:pt x="333" y="27"/>
                  </a:cubicBezTo>
                  <a:cubicBezTo>
                    <a:pt x="221" y="27"/>
                    <a:pt x="221" y="27"/>
                    <a:pt x="221" y="27"/>
                  </a:cubicBezTo>
                  <a:cubicBezTo>
                    <a:pt x="183" y="5"/>
                    <a:pt x="183" y="5"/>
                    <a:pt x="183" y="5"/>
                  </a:cubicBezTo>
                  <a:cubicBezTo>
                    <a:pt x="174" y="0"/>
                    <a:pt x="158" y="1"/>
                    <a:pt x="148" y="6"/>
                  </a:cubicBezTo>
                  <a:cubicBezTo>
                    <a:pt x="112" y="27"/>
                    <a:pt x="112" y="27"/>
                    <a:pt x="112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0" y="82"/>
                    <a:pt x="2" y="85"/>
                    <a:pt x="7" y="88"/>
                  </a:cubicBezTo>
                  <a:cubicBezTo>
                    <a:pt x="151" y="171"/>
                    <a:pt x="151" y="171"/>
                    <a:pt x="151" y="171"/>
                  </a:cubicBezTo>
                  <a:cubicBezTo>
                    <a:pt x="160" y="176"/>
                    <a:pt x="175" y="175"/>
                    <a:pt x="185" y="169"/>
                  </a:cubicBezTo>
                  <a:cubicBezTo>
                    <a:pt x="324" y="89"/>
                    <a:pt x="324" y="89"/>
                    <a:pt x="324" y="89"/>
                  </a:cubicBezTo>
                  <a:cubicBezTo>
                    <a:pt x="330" y="86"/>
                    <a:pt x="333" y="81"/>
                    <a:pt x="333" y="77"/>
                  </a:cubicBezTo>
                  <a:close/>
                </a:path>
              </a:pathLst>
            </a:custGeom>
            <a:solidFill>
              <a:srgbClr val="396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92500" lnSpcReduction="20000"/>
            </a:bodyPr>
            <a:lstStyle/>
            <a:p>
              <a:pPr algn="ctr"/>
            </a:p>
          </p:txBody>
        </p:sp>
        <p:sp>
          <p:nvSpPr>
            <p:cNvPr id="99" name="isľïďè"/>
            <p:cNvSpPr/>
            <p:nvPr/>
          </p:nvSpPr>
          <p:spPr bwMode="auto">
            <a:xfrm>
              <a:off x="3200400" y="3049588"/>
              <a:ext cx="550863" cy="566738"/>
            </a:xfrm>
            <a:custGeom>
              <a:avLst/>
              <a:gdLst>
                <a:gd name="T0" fmla="*/ 167 w 167"/>
                <a:gd name="T1" fmla="*/ 0 h 172"/>
                <a:gd name="T2" fmla="*/ 148 w 167"/>
                <a:gd name="T3" fmla="*/ 4 h 172"/>
                <a:gd name="T4" fmla="*/ 112 w 167"/>
                <a:gd name="T5" fmla="*/ 25 h 172"/>
                <a:gd name="T6" fmla="*/ 1 w 167"/>
                <a:gd name="T7" fmla="*/ 25 h 172"/>
                <a:gd name="T8" fmla="*/ 1 w 167"/>
                <a:gd name="T9" fmla="*/ 76 h 172"/>
                <a:gd name="T10" fmla="*/ 7 w 167"/>
                <a:gd name="T11" fmla="*/ 86 h 172"/>
                <a:gd name="T12" fmla="*/ 151 w 167"/>
                <a:gd name="T13" fmla="*/ 169 h 172"/>
                <a:gd name="T14" fmla="*/ 167 w 167"/>
                <a:gd name="T15" fmla="*/ 172 h 172"/>
                <a:gd name="T16" fmla="*/ 167 w 167"/>
                <a:gd name="T17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7" h="172">
                  <a:moveTo>
                    <a:pt x="167" y="0"/>
                  </a:moveTo>
                  <a:cubicBezTo>
                    <a:pt x="160" y="0"/>
                    <a:pt x="154" y="1"/>
                    <a:pt x="148" y="4"/>
                  </a:cubicBezTo>
                  <a:cubicBezTo>
                    <a:pt x="112" y="25"/>
                    <a:pt x="112" y="25"/>
                    <a:pt x="112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76"/>
                    <a:pt x="1" y="76"/>
                    <a:pt x="1" y="76"/>
                  </a:cubicBezTo>
                  <a:cubicBezTo>
                    <a:pt x="0" y="80"/>
                    <a:pt x="2" y="83"/>
                    <a:pt x="7" y="86"/>
                  </a:cubicBezTo>
                  <a:cubicBezTo>
                    <a:pt x="151" y="169"/>
                    <a:pt x="151" y="169"/>
                    <a:pt x="151" y="169"/>
                  </a:cubicBezTo>
                  <a:cubicBezTo>
                    <a:pt x="155" y="171"/>
                    <a:pt x="161" y="172"/>
                    <a:pt x="167" y="172"/>
                  </a:cubicBezTo>
                  <a:lnTo>
                    <a:pt x="167" y="0"/>
                  </a:lnTo>
                  <a:close/>
                </a:path>
              </a:pathLst>
            </a:custGeom>
            <a:solidFill>
              <a:srgbClr val="396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85000" lnSpcReduction="10000"/>
            </a:bodyPr>
            <a:lstStyle/>
            <a:p>
              <a:pPr algn="ctr"/>
            </a:p>
          </p:txBody>
        </p:sp>
        <p:sp>
          <p:nvSpPr>
            <p:cNvPr id="100" name="ï$1iḍê"/>
            <p:cNvSpPr/>
            <p:nvPr/>
          </p:nvSpPr>
          <p:spPr bwMode="auto">
            <a:xfrm>
              <a:off x="3705225" y="3416300"/>
              <a:ext cx="88900" cy="203200"/>
            </a:xfrm>
            <a:custGeom>
              <a:avLst/>
              <a:gdLst>
                <a:gd name="T0" fmla="*/ 0 w 27"/>
                <a:gd name="T1" fmla="*/ 59 h 62"/>
                <a:gd name="T2" fmla="*/ 27 w 27"/>
                <a:gd name="T3" fmla="*/ 58 h 62"/>
                <a:gd name="T4" fmla="*/ 27 w 27"/>
                <a:gd name="T5" fmla="*/ 0 h 62"/>
                <a:gd name="T6" fmla="*/ 0 w 27"/>
                <a:gd name="T7" fmla="*/ 0 h 62"/>
                <a:gd name="T8" fmla="*/ 0 w 27"/>
                <a:gd name="T9" fmla="*/ 5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62">
                  <a:moveTo>
                    <a:pt x="0" y="59"/>
                  </a:moveTo>
                  <a:cubicBezTo>
                    <a:pt x="8" y="62"/>
                    <a:pt x="19" y="62"/>
                    <a:pt x="27" y="58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59"/>
                  </a:lnTo>
                  <a:close/>
                </a:path>
              </a:pathLst>
            </a:custGeom>
            <a:solidFill>
              <a:srgbClr val="5793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</a:p>
          </p:txBody>
        </p:sp>
        <p:sp>
          <p:nvSpPr>
            <p:cNvPr id="101" name="i$ḷiḍe"/>
            <p:cNvSpPr/>
            <p:nvPr/>
          </p:nvSpPr>
          <p:spPr bwMode="auto">
            <a:xfrm>
              <a:off x="3194050" y="2813050"/>
              <a:ext cx="1114425" cy="642938"/>
            </a:xfrm>
            <a:custGeom>
              <a:avLst/>
              <a:gdLst>
                <a:gd name="T0" fmla="*/ 153 w 338"/>
                <a:gd name="T1" fmla="*/ 190 h 195"/>
                <a:gd name="T2" fmla="*/ 9 w 338"/>
                <a:gd name="T3" fmla="*/ 107 h 195"/>
                <a:gd name="T4" fmla="*/ 11 w 338"/>
                <a:gd name="T5" fmla="*/ 87 h 195"/>
                <a:gd name="T6" fmla="*/ 150 w 338"/>
                <a:gd name="T7" fmla="*/ 6 h 195"/>
                <a:gd name="T8" fmla="*/ 185 w 338"/>
                <a:gd name="T9" fmla="*/ 5 h 195"/>
                <a:gd name="T10" fmla="*/ 329 w 338"/>
                <a:gd name="T11" fmla="*/ 88 h 195"/>
                <a:gd name="T12" fmla="*/ 326 w 338"/>
                <a:gd name="T13" fmla="*/ 108 h 195"/>
                <a:gd name="T14" fmla="*/ 187 w 338"/>
                <a:gd name="T15" fmla="*/ 188 h 195"/>
                <a:gd name="T16" fmla="*/ 153 w 338"/>
                <a:gd name="T17" fmla="*/ 19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8" h="195">
                  <a:moveTo>
                    <a:pt x="153" y="190"/>
                  </a:moveTo>
                  <a:cubicBezTo>
                    <a:pt x="9" y="107"/>
                    <a:pt x="9" y="107"/>
                    <a:pt x="9" y="107"/>
                  </a:cubicBezTo>
                  <a:cubicBezTo>
                    <a:pt x="0" y="101"/>
                    <a:pt x="1" y="93"/>
                    <a:pt x="11" y="87"/>
                  </a:cubicBezTo>
                  <a:cubicBezTo>
                    <a:pt x="150" y="6"/>
                    <a:pt x="150" y="6"/>
                    <a:pt x="150" y="6"/>
                  </a:cubicBezTo>
                  <a:cubicBezTo>
                    <a:pt x="160" y="0"/>
                    <a:pt x="176" y="0"/>
                    <a:pt x="185" y="5"/>
                  </a:cubicBezTo>
                  <a:cubicBezTo>
                    <a:pt x="329" y="88"/>
                    <a:pt x="329" y="88"/>
                    <a:pt x="329" y="88"/>
                  </a:cubicBezTo>
                  <a:cubicBezTo>
                    <a:pt x="338" y="93"/>
                    <a:pt x="336" y="102"/>
                    <a:pt x="326" y="108"/>
                  </a:cubicBezTo>
                  <a:cubicBezTo>
                    <a:pt x="187" y="188"/>
                    <a:pt x="187" y="188"/>
                    <a:pt x="187" y="188"/>
                  </a:cubicBezTo>
                  <a:cubicBezTo>
                    <a:pt x="177" y="194"/>
                    <a:pt x="162" y="195"/>
                    <a:pt x="153" y="190"/>
                  </a:cubicBezTo>
                  <a:close/>
                </a:path>
              </a:pathLst>
            </a:custGeom>
            <a:solidFill>
              <a:srgbClr val="D4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92500" lnSpcReduction="10000"/>
            </a:bodyPr>
            <a:lstStyle/>
            <a:p>
              <a:pPr algn="ctr"/>
            </a:p>
          </p:txBody>
        </p:sp>
        <p:sp>
          <p:nvSpPr>
            <p:cNvPr id="102" name="ïṩḻíḋe"/>
            <p:cNvSpPr/>
            <p:nvPr/>
          </p:nvSpPr>
          <p:spPr bwMode="auto">
            <a:xfrm>
              <a:off x="3197225" y="3116263"/>
              <a:ext cx="1108075" cy="339725"/>
            </a:xfrm>
            <a:custGeom>
              <a:avLst/>
              <a:gdLst>
                <a:gd name="T0" fmla="*/ 325 w 336"/>
                <a:gd name="T1" fmla="*/ 6 h 103"/>
                <a:gd name="T2" fmla="*/ 186 w 336"/>
                <a:gd name="T3" fmla="*/ 87 h 103"/>
                <a:gd name="T4" fmla="*/ 152 w 336"/>
                <a:gd name="T5" fmla="*/ 88 h 103"/>
                <a:gd name="T6" fmla="*/ 8 w 336"/>
                <a:gd name="T7" fmla="*/ 5 h 103"/>
                <a:gd name="T8" fmla="*/ 3 w 336"/>
                <a:gd name="T9" fmla="*/ 1 h 103"/>
                <a:gd name="T10" fmla="*/ 8 w 336"/>
                <a:gd name="T11" fmla="*/ 15 h 103"/>
                <a:gd name="T12" fmla="*/ 152 w 336"/>
                <a:gd name="T13" fmla="*/ 98 h 103"/>
                <a:gd name="T14" fmla="*/ 186 w 336"/>
                <a:gd name="T15" fmla="*/ 96 h 103"/>
                <a:gd name="T16" fmla="*/ 325 w 336"/>
                <a:gd name="T17" fmla="*/ 16 h 103"/>
                <a:gd name="T18" fmla="*/ 332 w 336"/>
                <a:gd name="T19" fmla="*/ 0 h 103"/>
                <a:gd name="T20" fmla="*/ 325 w 336"/>
                <a:gd name="T21" fmla="*/ 6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6" h="103">
                  <a:moveTo>
                    <a:pt x="325" y="6"/>
                  </a:moveTo>
                  <a:cubicBezTo>
                    <a:pt x="186" y="87"/>
                    <a:pt x="186" y="87"/>
                    <a:pt x="186" y="87"/>
                  </a:cubicBezTo>
                  <a:cubicBezTo>
                    <a:pt x="176" y="92"/>
                    <a:pt x="161" y="93"/>
                    <a:pt x="152" y="88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6" y="4"/>
                    <a:pt x="4" y="2"/>
                    <a:pt x="3" y="1"/>
                  </a:cubicBezTo>
                  <a:cubicBezTo>
                    <a:pt x="0" y="6"/>
                    <a:pt x="2" y="11"/>
                    <a:pt x="8" y="15"/>
                  </a:cubicBezTo>
                  <a:cubicBezTo>
                    <a:pt x="152" y="98"/>
                    <a:pt x="152" y="98"/>
                    <a:pt x="152" y="98"/>
                  </a:cubicBezTo>
                  <a:cubicBezTo>
                    <a:pt x="161" y="103"/>
                    <a:pt x="176" y="102"/>
                    <a:pt x="186" y="96"/>
                  </a:cubicBezTo>
                  <a:cubicBezTo>
                    <a:pt x="325" y="16"/>
                    <a:pt x="325" y="16"/>
                    <a:pt x="325" y="16"/>
                  </a:cubicBezTo>
                  <a:cubicBezTo>
                    <a:pt x="333" y="11"/>
                    <a:pt x="336" y="5"/>
                    <a:pt x="332" y="0"/>
                  </a:cubicBezTo>
                  <a:cubicBezTo>
                    <a:pt x="331" y="2"/>
                    <a:pt x="328" y="4"/>
                    <a:pt x="325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40000" lnSpcReduction="20000"/>
            </a:bodyPr>
            <a:lstStyle/>
            <a:p>
              <a:pPr algn="ctr"/>
            </a:p>
          </p:txBody>
        </p:sp>
        <p:sp>
          <p:nvSpPr>
            <p:cNvPr id="103" name="íśľíḍè"/>
            <p:cNvSpPr/>
            <p:nvPr/>
          </p:nvSpPr>
          <p:spPr bwMode="auto">
            <a:xfrm>
              <a:off x="4084638" y="3324225"/>
              <a:ext cx="39688" cy="55563"/>
            </a:xfrm>
            <a:custGeom>
              <a:avLst/>
              <a:gdLst>
                <a:gd name="T0" fmla="*/ 12 w 12"/>
                <a:gd name="T1" fmla="*/ 5 h 17"/>
                <a:gd name="T2" fmla="*/ 6 w 12"/>
                <a:gd name="T3" fmla="*/ 15 h 17"/>
                <a:gd name="T4" fmla="*/ 0 w 12"/>
                <a:gd name="T5" fmla="*/ 12 h 17"/>
                <a:gd name="T6" fmla="*/ 6 w 12"/>
                <a:gd name="T7" fmla="*/ 2 h 17"/>
                <a:gd name="T8" fmla="*/ 12 w 12"/>
                <a:gd name="T9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7">
                  <a:moveTo>
                    <a:pt x="12" y="5"/>
                  </a:moveTo>
                  <a:cubicBezTo>
                    <a:pt x="12" y="9"/>
                    <a:pt x="9" y="13"/>
                    <a:pt x="6" y="15"/>
                  </a:cubicBezTo>
                  <a:cubicBezTo>
                    <a:pt x="3" y="17"/>
                    <a:pt x="0" y="16"/>
                    <a:pt x="0" y="12"/>
                  </a:cubicBezTo>
                  <a:cubicBezTo>
                    <a:pt x="0" y="8"/>
                    <a:pt x="3" y="4"/>
                    <a:pt x="6" y="2"/>
                  </a:cubicBezTo>
                  <a:cubicBezTo>
                    <a:pt x="9" y="0"/>
                    <a:pt x="12" y="1"/>
                    <a:pt x="12" y="5"/>
                  </a:cubicBezTo>
                  <a:close/>
                </a:path>
              </a:pathLst>
            </a:custGeom>
            <a:solidFill>
              <a:srgbClr val="D4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</a:p>
          </p:txBody>
        </p:sp>
        <p:sp>
          <p:nvSpPr>
            <p:cNvPr id="104" name="íŝḷiḍè"/>
            <p:cNvSpPr/>
            <p:nvPr/>
          </p:nvSpPr>
          <p:spPr bwMode="auto">
            <a:xfrm>
              <a:off x="4148138" y="3287713"/>
              <a:ext cx="34925" cy="55563"/>
            </a:xfrm>
            <a:custGeom>
              <a:avLst/>
              <a:gdLst>
                <a:gd name="T0" fmla="*/ 11 w 11"/>
                <a:gd name="T1" fmla="*/ 5 h 17"/>
                <a:gd name="T2" fmla="*/ 6 w 11"/>
                <a:gd name="T3" fmla="*/ 15 h 17"/>
                <a:gd name="T4" fmla="*/ 0 w 11"/>
                <a:gd name="T5" fmla="*/ 12 h 17"/>
                <a:gd name="T6" fmla="*/ 6 w 11"/>
                <a:gd name="T7" fmla="*/ 2 h 17"/>
                <a:gd name="T8" fmla="*/ 11 w 11"/>
                <a:gd name="T9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7">
                  <a:moveTo>
                    <a:pt x="11" y="5"/>
                  </a:moveTo>
                  <a:cubicBezTo>
                    <a:pt x="11" y="9"/>
                    <a:pt x="9" y="14"/>
                    <a:pt x="6" y="15"/>
                  </a:cubicBezTo>
                  <a:cubicBezTo>
                    <a:pt x="2" y="17"/>
                    <a:pt x="0" y="16"/>
                    <a:pt x="0" y="12"/>
                  </a:cubicBezTo>
                  <a:cubicBezTo>
                    <a:pt x="0" y="8"/>
                    <a:pt x="2" y="4"/>
                    <a:pt x="6" y="2"/>
                  </a:cubicBezTo>
                  <a:cubicBezTo>
                    <a:pt x="9" y="0"/>
                    <a:pt x="11" y="2"/>
                    <a:pt x="11" y="5"/>
                  </a:cubicBezTo>
                  <a:close/>
                </a:path>
              </a:pathLst>
            </a:custGeom>
            <a:solidFill>
              <a:srgbClr val="D4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</a:p>
          </p:txBody>
        </p:sp>
        <p:sp>
          <p:nvSpPr>
            <p:cNvPr id="105" name="í$1îďè"/>
            <p:cNvSpPr/>
            <p:nvPr/>
          </p:nvSpPr>
          <p:spPr bwMode="auto">
            <a:xfrm>
              <a:off x="4206875" y="3251200"/>
              <a:ext cx="39688" cy="55563"/>
            </a:xfrm>
            <a:custGeom>
              <a:avLst/>
              <a:gdLst>
                <a:gd name="T0" fmla="*/ 12 w 12"/>
                <a:gd name="T1" fmla="*/ 6 h 17"/>
                <a:gd name="T2" fmla="*/ 6 w 12"/>
                <a:gd name="T3" fmla="*/ 16 h 17"/>
                <a:gd name="T4" fmla="*/ 0 w 12"/>
                <a:gd name="T5" fmla="*/ 12 h 17"/>
                <a:gd name="T6" fmla="*/ 6 w 12"/>
                <a:gd name="T7" fmla="*/ 2 h 17"/>
                <a:gd name="T8" fmla="*/ 12 w 12"/>
                <a:gd name="T9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7">
                  <a:moveTo>
                    <a:pt x="12" y="6"/>
                  </a:moveTo>
                  <a:cubicBezTo>
                    <a:pt x="12" y="9"/>
                    <a:pt x="10" y="14"/>
                    <a:pt x="6" y="16"/>
                  </a:cubicBezTo>
                  <a:cubicBezTo>
                    <a:pt x="3" y="17"/>
                    <a:pt x="0" y="16"/>
                    <a:pt x="0" y="12"/>
                  </a:cubicBezTo>
                  <a:cubicBezTo>
                    <a:pt x="0" y="9"/>
                    <a:pt x="3" y="4"/>
                    <a:pt x="6" y="2"/>
                  </a:cubicBezTo>
                  <a:cubicBezTo>
                    <a:pt x="10" y="0"/>
                    <a:pt x="12" y="2"/>
                    <a:pt x="12" y="6"/>
                  </a:cubicBezTo>
                  <a:close/>
                </a:path>
              </a:pathLst>
            </a:custGeom>
            <a:solidFill>
              <a:srgbClr val="D4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</a:p>
          </p:txBody>
        </p:sp>
        <p:sp>
          <p:nvSpPr>
            <p:cNvPr id="106" name="ïŝḷïḑè"/>
            <p:cNvSpPr/>
            <p:nvPr/>
          </p:nvSpPr>
          <p:spPr bwMode="auto">
            <a:xfrm>
              <a:off x="3490913" y="2973388"/>
              <a:ext cx="520700" cy="303213"/>
            </a:xfrm>
            <a:custGeom>
              <a:avLst/>
              <a:gdLst>
                <a:gd name="T0" fmla="*/ 71 w 158"/>
                <a:gd name="T1" fmla="*/ 89 h 92"/>
                <a:gd name="T2" fmla="*/ 4 w 158"/>
                <a:gd name="T3" fmla="*/ 50 h 92"/>
                <a:gd name="T4" fmla="*/ 5 w 158"/>
                <a:gd name="T5" fmla="*/ 41 h 92"/>
                <a:gd name="T6" fmla="*/ 70 w 158"/>
                <a:gd name="T7" fmla="*/ 3 h 92"/>
                <a:gd name="T8" fmla="*/ 86 w 158"/>
                <a:gd name="T9" fmla="*/ 3 h 92"/>
                <a:gd name="T10" fmla="*/ 154 w 158"/>
                <a:gd name="T11" fmla="*/ 42 h 92"/>
                <a:gd name="T12" fmla="*/ 152 w 158"/>
                <a:gd name="T13" fmla="*/ 51 h 92"/>
                <a:gd name="T14" fmla="*/ 87 w 158"/>
                <a:gd name="T15" fmla="*/ 89 h 92"/>
                <a:gd name="T16" fmla="*/ 71 w 158"/>
                <a:gd name="T17" fmla="*/ 89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8" h="92">
                  <a:moveTo>
                    <a:pt x="71" y="89"/>
                  </a:moveTo>
                  <a:cubicBezTo>
                    <a:pt x="4" y="50"/>
                    <a:pt x="4" y="50"/>
                    <a:pt x="4" y="50"/>
                  </a:cubicBezTo>
                  <a:cubicBezTo>
                    <a:pt x="0" y="48"/>
                    <a:pt x="0" y="44"/>
                    <a:pt x="5" y="41"/>
                  </a:cubicBezTo>
                  <a:cubicBezTo>
                    <a:pt x="70" y="3"/>
                    <a:pt x="70" y="3"/>
                    <a:pt x="70" y="3"/>
                  </a:cubicBezTo>
                  <a:cubicBezTo>
                    <a:pt x="75" y="1"/>
                    <a:pt x="82" y="0"/>
                    <a:pt x="86" y="3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8" y="44"/>
                    <a:pt x="157" y="48"/>
                    <a:pt x="152" y="51"/>
                  </a:cubicBezTo>
                  <a:cubicBezTo>
                    <a:pt x="87" y="89"/>
                    <a:pt x="87" y="89"/>
                    <a:pt x="87" y="89"/>
                  </a:cubicBezTo>
                  <a:cubicBezTo>
                    <a:pt x="83" y="91"/>
                    <a:pt x="75" y="92"/>
                    <a:pt x="71" y="89"/>
                  </a:cubicBezTo>
                  <a:close/>
                </a:path>
              </a:pathLst>
            </a:custGeom>
            <a:solidFill>
              <a:srgbClr val="5793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</a:p>
          </p:txBody>
        </p:sp>
        <p:sp>
          <p:nvSpPr>
            <p:cNvPr id="107" name="îS1idê"/>
            <p:cNvSpPr/>
            <p:nvPr/>
          </p:nvSpPr>
          <p:spPr bwMode="auto">
            <a:xfrm>
              <a:off x="3714750" y="3119438"/>
              <a:ext cx="73025" cy="42863"/>
            </a:xfrm>
            <a:custGeom>
              <a:avLst/>
              <a:gdLst>
                <a:gd name="T0" fmla="*/ 10 w 22"/>
                <a:gd name="T1" fmla="*/ 13 h 13"/>
                <a:gd name="T2" fmla="*/ 0 w 22"/>
                <a:gd name="T3" fmla="*/ 7 h 13"/>
                <a:gd name="T4" fmla="*/ 1 w 22"/>
                <a:gd name="T5" fmla="*/ 6 h 13"/>
                <a:gd name="T6" fmla="*/ 10 w 22"/>
                <a:gd name="T7" fmla="*/ 1 h 13"/>
                <a:gd name="T8" fmla="*/ 12 w 22"/>
                <a:gd name="T9" fmla="*/ 1 h 13"/>
                <a:gd name="T10" fmla="*/ 21 w 22"/>
                <a:gd name="T11" fmla="*/ 6 h 13"/>
                <a:gd name="T12" fmla="*/ 21 w 22"/>
                <a:gd name="T13" fmla="*/ 7 h 13"/>
                <a:gd name="T14" fmla="*/ 12 w 22"/>
                <a:gd name="T15" fmla="*/ 13 h 13"/>
                <a:gd name="T16" fmla="*/ 10 w 22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3">
                  <a:moveTo>
                    <a:pt x="10" y="13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6"/>
                    <a:pt x="1" y="6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0"/>
                    <a:pt x="11" y="0"/>
                    <a:pt x="12" y="1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2" y="6"/>
                    <a:pt x="22" y="7"/>
                    <a:pt x="21" y="7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1" y="13"/>
                    <a:pt x="10" y="13"/>
                    <a:pt x="10" y="13"/>
                  </a:cubicBezTo>
                  <a:close/>
                </a:path>
              </a:pathLst>
            </a:custGeom>
            <a:solidFill>
              <a:srgbClr val="D4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</a:p>
          </p:txBody>
        </p:sp>
        <p:sp>
          <p:nvSpPr>
            <p:cNvPr id="108" name="işḻiḍé"/>
            <p:cNvSpPr/>
            <p:nvPr/>
          </p:nvSpPr>
          <p:spPr bwMode="auto">
            <a:xfrm>
              <a:off x="3490913" y="2973388"/>
              <a:ext cx="517525" cy="165100"/>
            </a:xfrm>
            <a:custGeom>
              <a:avLst/>
              <a:gdLst>
                <a:gd name="T0" fmla="*/ 4 w 157"/>
                <a:gd name="T1" fmla="*/ 50 h 50"/>
                <a:gd name="T2" fmla="*/ 4 w 157"/>
                <a:gd name="T3" fmla="*/ 50 h 50"/>
                <a:gd name="T4" fmla="*/ 5 w 157"/>
                <a:gd name="T5" fmla="*/ 50 h 50"/>
                <a:gd name="T6" fmla="*/ 70 w 157"/>
                <a:gd name="T7" fmla="*/ 12 h 50"/>
                <a:gd name="T8" fmla="*/ 86 w 157"/>
                <a:gd name="T9" fmla="*/ 11 h 50"/>
                <a:gd name="T10" fmla="*/ 153 w 157"/>
                <a:gd name="T11" fmla="*/ 50 h 50"/>
                <a:gd name="T12" fmla="*/ 154 w 157"/>
                <a:gd name="T13" fmla="*/ 42 h 50"/>
                <a:gd name="T14" fmla="*/ 86 w 157"/>
                <a:gd name="T15" fmla="*/ 3 h 50"/>
                <a:gd name="T16" fmla="*/ 70 w 157"/>
                <a:gd name="T17" fmla="*/ 3 h 50"/>
                <a:gd name="T18" fmla="*/ 5 w 157"/>
                <a:gd name="T19" fmla="*/ 41 h 50"/>
                <a:gd name="T20" fmla="*/ 4 w 157"/>
                <a:gd name="T21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7" h="50">
                  <a:moveTo>
                    <a:pt x="4" y="50"/>
                  </a:moveTo>
                  <a:cubicBezTo>
                    <a:pt x="4" y="50"/>
                    <a:pt x="4" y="50"/>
                    <a:pt x="4" y="50"/>
                  </a:cubicBezTo>
                  <a:cubicBezTo>
                    <a:pt x="4" y="50"/>
                    <a:pt x="5" y="50"/>
                    <a:pt x="5" y="50"/>
                  </a:cubicBezTo>
                  <a:cubicBezTo>
                    <a:pt x="70" y="12"/>
                    <a:pt x="70" y="12"/>
                    <a:pt x="70" y="12"/>
                  </a:cubicBezTo>
                  <a:cubicBezTo>
                    <a:pt x="75" y="9"/>
                    <a:pt x="82" y="9"/>
                    <a:pt x="86" y="11"/>
                  </a:cubicBezTo>
                  <a:cubicBezTo>
                    <a:pt x="153" y="50"/>
                    <a:pt x="153" y="50"/>
                    <a:pt x="153" y="50"/>
                  </a:cubicBezTo>
                  <a:cubicBezTo>
                    <a:pt x="157" y="48"/>
                    <a:pt x="157" y="44"/>
                    <a:pt x="154" y="42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82" y="0"/>
                    <a:pt x="75" y="1"/>
                    <a:pt x="70" y="3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0" y="44"/>
                    <a:pt x="0" y="48"/>
                    <a:pt x="4" y="50"/>
                  </a:cubicBezTo>
                  <a:close/>
                </a:path>
              </a:pathLst>
            </a:custGeom>
            <a:solidFill>
              <a:srgbClr val="396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</a:p>
          </p:txBody>
        </p:sp>
        <p:sp>
          <p:nvSpPr>
            <p:cNvPr id="109" name="ïṩḻîďê"/>
            <p:cNvSpPr/>
            <p:nvPr/>
          </p:nvSpPr>
          <p:spPr bwMode="auto">
            <a:xfrm>
              <a:off x="7400925" y="4745038"/>
              <a:ext cx="1116013" cy="642938"/>
            </a:xfrm>
            <a:custGeom>
              <a:avLst/>
              <a:gdLst>
                <a:gd name="T0" fmla="*/ 153 w 338"/>
                <a:gd name="T1" fmla="*/ 190 h 195"/>
                <a:gd name="T2" fmla="*/ 9 w 338"/>
                <a:gd name="T3" fmla="*/ 107 h 195"/>
                <a:gd name="T4" fmla="*/ 11 w 338"/>
                <a:gd name="T5" fmla="*/ 87 h 195"/>
                <a:gd name="T6" fmla="*/ 150 w 338"/>
                <a:gd name="T7" fmla="*/ 7 h 195"/>
                <a:gd name="T8" fmla="*/ 185 w 338"/>
                <a:gd name="T9" fmla="*/ 5 h 195"/>
                <a:gd name="T10" fmla="*/ 329 w 338"/>
                <a:gd name="T11" fmla="*/ 89 h 195"/>
                <a:gd name="T12" fmla="*/ 326 w 338"/>
                <a:gd name="T13" fmla="*/ 108 h 195"/>
                <a:gd name="T14" fmla="*/ 187 w 338"/>
                <a:gd name="T15" fmla="*/ 189 h 195"/>
                <a:gd name="T16" fmla="*/ 153 w 338"/>
                <a:gd name="T17" fmla="*/ 19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8" h="195">
                  <a:moveTo>
                    <a:pt x="153" y="190"/>
                  </a:moveTo>
                  <a:cubicBezTo>
                    <a:pt x="9" y="107"/>
                    <a:pt x="9" y="107"/>
                    <a:pt x="9" y="107"/>
                  </a:cubicBezTo>
                  <a:cubicBezTo>
                    <a:pt x="0" y="102"/>
                    <a:pt x="1" y="93"/>
                    <a:pt x="11" y="87"/>
                  </a:cubicBezTo>
                  <a:cubicBezTo>
                    <a:pt x="150" y="7"/>
                    <a:pt x="150" y="7"/>
                    <a:pt x="150" y="7"/>
                  </a:cubicBezTo>
                  <a:cubicBezTo>
                    <a:pt x="160" y="1"/>
                    <a:pt x="176" y="0"/>
                    <a:pt x="185" y="5"/>
                  </a:cubicBezTo>
                  <a:cubicBezTo>
                    <a:pt x="329" y="89"/>
                    <a:pt x="329" y="89"/>
                    <a:pt x="329" y="89"/>
                  </a:cubicBezTo>
                  <a:cubicBezTo>
                    <a:pt x="338" y="94"/>
                    <a:pt x="336" y="103"/>
                    <a:pt x="326" y="108"/>
                  </a:cubicBezTo>
                  <a:cubicBezTo>
                    <a:pt x="187" y="189"/>
                    <a:pt x="187" y="189"/>
                    <a:pt x="187" y="189"/>
                  </a:cubicBezTo>
                  <a:cubicBezTo>
                    <a:pt x="177" y="195"/>
                    <a:pt x="161" y="195"/>
                    <a:pt x="153" y="190"/>
                  </a:cubicBezTo>
                  <a:close/>
                </a:path>
              </a:pathLst>
            </a:custGeom>
            <a:solidFill>
              <a:srgbClr val="8A9DBC"/>
            </a:solidFill>
            <a:ln>
              <a:noFill/>
            </a:ln>
          </p:spPr>
          <p:txBody>
            <a:bodyPr wrap="square" lIns="91440" tIns="45720" rIns="91440" bIns="45720" anchor="ctr">
              <a:normAutofit fontScale="92500" lnSpcReduction="10000"/>
            </a:bodyPr>
            <a:lstStyle/>
            <a:p>
              <a:pPr algn="ctr"/>
            </a:p>
          </p:txBody>
        </p:sp>
        <p:sp>
          <p:nvSpPr>
            <p:cNvPr id="110" name="isḷíďè"/>
            <p:cNvSpPr/>
            <p:nvPr/>
          </p:nvSpPr>
          <p:spPr bwMode="auto">
            <a:xfrm>
              <a:off x="7407275" y="4648200"/>
              <a:ext cx="1100138" cy="581025"/>
            </a:xfrm>
            <a:custGeom>
              <a:avLst/>
              <a:gdLst>
                <a:gd name="T0" fmla="*/ 333 w 333"/>
                <a:gd name="T1" fmla="*/ 77 h 176"/>
                <a:gd name="T2" fmla="*/ 333 w 333"/>
                <a:gd name="T3" fmla="*/ 77 h 176"/>
                <a:gd name="T4" fmla="*/ 333 w 333"/>
                <a:gd name="T5" fmla="*/ 28 h 176"/>
                <a:gd name="T6" fmla="*/ 221 w 333"/>
                <a:gd name="T7" fmla="*/ 28 h 176"/>
                <a:gd name="T8" fmla="*/ 183 w 333"/>
                <a:gd name="T9" fmla="*/ 5 h 176"/>
                <a:gd name="T10" fmla="*/ 148 w 333"/>
                <a:gd name="T11" fmla="*/ 7 h 176"/>
                <a:gd name="T12" fmla="*/ 112 w 333"/>
                <a:gd name="T13" fmla="*/ 27 h 176"/>
                <a:gd name="T14" fmla="*/ 1 w 333"/>
                <a:gd name="T15" fmla="*/ 27 h 176"/>
                <a:gd name="T16" fmla="*/ 1 w 333"/>
                <a:gd name="T17" fmla="*/ 79 h 176"/>
                <a:gd name="T18" fmla="*/ 7 w 333"/>
                <a:gd name="T19" fmla="*/ 88 h 176"/>
                <a:gd name="T20" fmla="*/ 151 w 333"/>
                <a:gd name="T21" fmla="*/ 171 h 176"/>
                <a:gd name="T22" fmla="*/ 185 w 333"/>
                <a:gd name="T23" fmla="*/ 170 h 176"/>
                <a:gd name="T24" fmla="*/ 324 w 333"/>
                <a:gd name="T25" fmla="*/ 89 h 176"/>
                <a:gd name="T26" fmla="*/ 333 w 333"/>
                <a:gd name="T27" fmla="*/ 77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3" h="176">
                  <a:moveTo>
                    <a:pt x="333" y="77"/>
                  </a:moveTo>
                  <a:cubicBezTo>
                    <a:pt x="333" y="77"/>
                    <a:pt x="333" y="77"/>
                    <a:pt x="333" y="77"/>
                  </a:cubicBezTo>
                  <a:cubicBezTo>
                    <a:pt x="333" y="28"/>
                    <a:pt x="333" y="28"/>
                    <a:pt x="333" y="28"/>
                  </a:cubicBezTo>
                  <a:cubicBezTo>
                    <a:pt x="221" y="28"/>
                    <a:pt x="221" y="28"/>
                    <a:pt x="221" y="28"/>
                  </a:cubicBezTo>
                  <a:cubicBezTo>
                    <a:pt x="183" y="5"/>
                    <a:pt x="183" y="5"/>
                    <a:pt x="183" y="5"/>
                  </a:cubicBezTo>
                  <a:cubicBezTo>
                    <a:pt x="174" y="0"/>
                    <a:pt x="158" y="1"/>
                    <a:pt x="148" y="7"/>
                  </a:cubicBezTo>
                  <a:cubicBezTo>
                    <a:pt x="112" y="27"/>
                    <a:pt x="112" y="27"/>
                    <a:pt x="112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79"/>
                    <a:pt x="1" y="79"/>
                    <a:pt x="1" y="79"/>
                  </a:cubicBezTo>
                  <a:cubicBezTo>
                    <a:pt x="0" y="82"/>
                    <a:pt x="2" y="85"/>
                    <a:pt x="7" y="88"/>
                  </a:cubicBezTo>
                  <a:cubicBezTo>
                    <a:pt x="151" y="171"/>
                    <a:pt x="151" y="171"/>
                    <a:pt x="151" y="171"/>
                  </a:cubicBezTo>
                  <a:cubicBezTo>
                    <a:pt x="159" y="176"/>
                    <a:pt x="175" y="175"/>
                    <a:pt x="185" y="170"/>
                  </a:cubicBezTo>
                  <a:cubicBezTo>
                    <a:pt x="324" y="89"/>
                    <a:pt x="324" y="89"/>
                    <a:pt x="324" y="89"/>
                  </a:cubicBezTo>
                  <a:cubicBezTo>
                    <a:pt x="330" y="86"/>
                    <a:pt x="333" y="81"/>
                    <a:pt x="333" y="77"/>
                  </a:cubicBezTo>
                  <a:close/>
                </a:path>
              </a:pathLst>
            </a:custGeom>
            <a:solidFill>
              <a:srgbClr val="396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92500" lnSpcReduction="20000"/>
            </a:bodyPr>
            <a:lstStyle/>
            <a:p>
              <a:pPr algn="ctr"/>
            </a:p>
          </p:txBody>
        </p:sp>
        <p:sp>
          <p:nvSpPr>
            <p:cNvPr id="111" name="iśļîḋé"/>
            <p:cNvSpPr/>
            <p:nvPr/>
          </p:nvSpPr>
          <p:spPr bwMode="auto">
            <a:xfrm>
              <a:off x="7407275" y="4656138"/>
              <a:ext cx="550863" cy="569913"/>
            </a:xfrm>
            <a:custGeom>
              <a:avLst/>
              <a:gdLst>
                <a:gd name="T0" fmla="*/ 167 w 167"/>
                <a:gd name="T1" fmla="*/ 0 h 173"/>
                <a:gd name="T2" fmla="*/ 148 w 167"/>
                <a:gd name="T3" fmla="*/ 5 h 173"/>
                <a:gd name="T4" fmla="*/ 112 w 167"/>
                <a:gd name="T5" fmla="*/ 25 h 173"/>
                <a:gd name="T6" fmla="*/ 1 w 167"/>
                <a:gd name="T7" fmla="*/ 25 h 173"/>
                <a:gd name="T8" fmla="*/ 1 w 167"/>
                <a:gd name="T9" fmla="*/ 77 h 173"/>
                <a:gd name="T10" fmla="*/ 7 w 167"/>
                <a:gd name="T11" fmla="*/ 86 h 173"/>
                <a:gd name="T12" fmla="*/ 151 w 167"/>
                <a:gd name="T13" fmla="*/ 169 h 173"/>
                <a:gd name="T14" fmla="*/ 167 w 167"/>
                <a:gd name="T15" fmla="*/ 172 h 173"/>
                <a:gd name="T16" fmla="*/ 167 w 167"/>
                <a:gd name="T17" fmla="*/ 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7" h="173">
                  <a:moveTo>
                    <a:pt x="167" y="0"/>
                  </a:moveTo>
                  <a:cubicBezTo>
                    <a:pt x="160" y="0"/>
                    <a:pt x="153" y="2"/>
                    <a:pt x="148" y="5"/>
                  </a:cubicBezTo>
                  <a:cubicBezTo>
                    <a:pt x="112" y="25"/>
                    <a:pt x="112" y="25"/>
                    <a:pt x="112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0" y="80"/>
                    <a:pt x="2" y="83"/>
                    <a:pt x="7" y="86"/>
                  </a:cubicBezTo>
                  <a:cubicBezTo>
                    <a:pt x="151" y="169"/>
                    <a:pt x="151" y="169"/>
                    <a:pt x="151" y="169"/>
                  </a:cubicBezTo>
                  <a:cubicBezTo>
                    <a:pt x="155" y="171"/>
                    <a:pt x="161" y="173"/>
                    <a:pt x="167" y="172"/>
                  </a:cubicBezTo>
                  <a:lnTo>
                    <a:pt x="167" y="0"/>
                  </a:lnTo>
                  <a:close/>
                </a:path>
              </a:pathLst>
            </a:custGeom>
            <a:solidFill>
              <a:srgbClr val="396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92500" lnSpcReduction="20000"/>
            </a:bodyPr>
            <a:lstStyle/>
            <a:p>
              <a:pPr algn="ctr"/>
            </a:p>
          </p:txBody>
        </p:sp>
        <p:sp>
          <p:nvSpPr>
            <p:cNvPr id="112" name="íṩḷiḓè"/>
            <p:cNvSpPr/>
            <p:nvPr/>
          </p:nvSpPr>
          <p:spPr bwMode="auto">
            <a:xfrm>
              <a:off x="7407275" y="4738688"/>
              <a:ext cx="42863" cy="214313"/>
            </a:xfrm>
            <a:custGeom>
              <a:avLst/>
              <a:gdLst>
                <a:gd name="T0" fmla="*/ 13 w 13"/>
                <a:gd name="T1" fmla="*/ 0 h 65"/>
                <a:gd name="T2" fmla="*/ 1 w 13"/>
                <a:gd name="T3" fmla="*/ 0 h 65"/>
                <a:gd name="T4" fmla="*/ 1 w 13"/>
                <a:gd name="T5" fmla="*/ 52 h 65"/>
                <a:gd name="T6" fmla="*/ 7 w 13"/>
                <a:gd name="T7" fmla="*/ 61 h 65"/>
                <a:gd name="T8" fmla="*/ 13 w 13"/>
                <a:gd name="T9" fmla="*/ 65 h 65"/>
                <a:gd name="T10" fmla="*/ 13 w 13"/>
                <a:gd name="T11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65">
                  <a:moveTo>
                    <a:pt x="1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0" y="55"/>
                    <a:pt x="2" y="58"/>
                    <a:pt x="7" y="61"/>
                  </a:cubicBezTo>
                  <a:cubicBezTo>
                    <a:pt x="13" y="65"/>
                    <a:pt x="13" y="65"/>
                    <a:pt x="13" y="65"/>
                  </a:cubicBezTo>
                  <a:lnTo>
                    <a:pt x="13" y="0"/>
                  </a:lnTo>
                  <a:close/>
                </a:path>
              </a:pathLst>
            </a:custGeom>
            <a:solidFill>
              <a:srgbClr val="5793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</a:p>
          </p:txBody>
        </p:sp>
        <p:sp>
          <p:nvSpPr>
            <p:cNvPr id="113" name="íśļïďè"/>
            <p:cNvSpPr/>
            <p:nvPr/>
          </p:nvSpPr>
          <p:spPr bwMode="auto">
            <a:xfrm>
              <a:off x="7912100" y="5024438"/>
              <a:ext cx="88900" cy="201613"/>
            </a:xfrm>
            <a:custGeom>
              <a:avLst/>
              <a:gdLst>
                <a:gd name="T0" fmla="*/ 0 w 27"/>
                <a:gd name="T1" fmla="*/ 58 h 61"/>
                <a:gd name="T2" fmla="*/ 27 w 27"/>
                <a:gd name="T3" fmla="*/ 58 h 61"/>
                <a:gd name="T4" fmla="*/ 27 w 27"/>
                <a:gd name="T5" fmla="*/ 0 h 61"/>
                <a:gd name="T6" fmla="*/ 0 w 27"/>
                <a:gd name="T7" fmla="*/ 0 h 61"/>
                <a:gd name="T8" fmla="*/ 0 w 27"/>
                <a:gd name="T9" fmla="*/ 5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61">
                  <a:moveTo>
                    <a:pt x="0" y="58"/>
                  </a:moveTo>
                  <a:cubicBezTo>
                    <a:pt x="7" y="61"/>
                    <a:pt x="19" y="61"/>
                    <a:pt x="27" y="58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58"/>
                  </a:lnTo>
                  <a:close/>
                </a:path>
              </a:pathLst>
            </a:custGeom>
            <a:solidFill>
              <a:srgbClr val="5793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</a:p>
          </p:txBody>
        </p:sp>
        <p:sp>
          <p:nvSpPr>
            <p:cNvPr id="114" name="í$ḷíḓé"/>
            <p:cNvSpPr/>
            <p:nvPr/>
          </p:nvSpPr>
          <p:spPr bwMode="auto">
            <a:xfrm>
              <a:off x="7400925" y="4418013"/>
              <a:ext cx="1116013" cy="642938"/>
            </a:xfrm>
            <a:custGeom>
              <a:avLst/>
              <a:gdLst>
                <a:gd name="T0" fmla="*/ 153 w 338"/>
                <a:gd name="T1" fmla="*/ 190 h 195"/>
                <a:gd name="T2" fmla="*/ 9 w 338"/>
                <a:gd name="T3" fmla="*/ 107 h 195"/>
                <a:gd name="T4" fmla="*/ 11 w 338"/>
                <a:gd name="T5" fmla="*/ 87 h 195"/>
                <a:gd name="T6" fmla="*/ 150 w 338"/>
                <a:gd name="T7" fmla="*/ 7 h 195"/>
                <a:gd name="T8" fmla="*/ 185 w 338"/>
                <a:gd name="T9" fmla="*/ 5 h 195"/>
                <a:gd name="T10" fmla="*/ 329 w 338"/>
                <a:gd name="T11" fmla="*/ 88 h 195"/>
                <a:gd name="T12" fmla="*/ 326 w 338"/>
                <a:gd name="T13" fmla="*/ 108 h 195"/>
                <a:gd name="T14" fmla="*/ 187 w 338"/>
                <a:gd name="T15" fmla="*/ 189 h 195"/>
                <a:gd name="T16" fmla="*/ 153 w 338"/>
                <a:gd name="T17" fmla="*/ 19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8" h="195">
                  <a:moveTo>
                    <a:pt x="153" y="190"/>
                  </a:moveTo>
                  <a:cubicBezTo>
                    <a:pt x="9" y="107"/>
                    <a:pt x="9" y="107"/>
                    <a:pt x="9" y="107"/>
                  </a:cubicBezTo>
                  <a:cubicBezTo>
                    <a:pt x="0" y="102"/>
                    <a:pt x="1" y="93"/>
                    <a:pt x="11" y="87"/>
                  </a:cubicBezTo>
                  <a:cubicBezTo>
                    <a:pt x="150" y="7"/>
                    <a:pt x="150" y="7"/>
                    <a:pt x="150" y="7"/>
                  </a:cubicBezTo>
                  <a:cubicBezTo>
                    <a:pt x="160" y="1"/>
                    <a:pt x="176" y="0"/>
                    <a:pt x="185" y="5"/>
                  </a:cubicBezTo>
                  <a:cubicBezTo>
                    <a:pt x="329" y="88"/>
                    <a:pt x="329" y="88"/>
                    <a:pt x="329" y="88"/>
                  </a:cubicBezTo>
                  <a:cubicBezTo>
                    <a:pt x="338" y="93"/>
                    <a:pt x="336" y="102"/>
                    <a:pt x="326" y="108"/>
                  </a:cubicBezTo>
                  <a:cubicBezTo>
                    <a:pt x="187" y="189"/>
                    <a:pt x="187" y="189"/>
                    <a:pt x="187" y="189"/>
                  </a:cubicBezTo>
                  <a:cubicBezTo>
                    <a:pt x="177" y="194"/>
                    <a:pt x="161" y="195"/>
                    <a:pt x="153" y="190"/>
                  </a:cubicBezTo>
                  <a:close/>
                </a:path>
              </a:pathLst>
            </a:custGeom>
            <a:solidFill>
              <a:srgbClr val="D4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92500" lnSpcReduction="10000"/>
            </a:bodyPr>
            <a:lstStyle/>
            <a:p>
              <a:pPr algn="ctr"/>
            </a:p>
          </p:txBody>
        </p:sp>
        <p:sp>
          <p:nvSpPr>
            <p:cNvPr id="115" name="î$ḻiďè"/>
            <p:cNvSpPr/>
            <p:nvPr/>
          </p:nvSpPr>
          <p:spPr bwMode="auto">
            <a:xfrm>
              <a:off x="7404100" y="4721225"/>
              <a:ext cx="1109663" cy="339725"/>
            </a:xfrm>
            <a:custGeom>
              <a:avLst/>
              <a:gdLst>
                <a:gd name="T0" fmla="*/ 325 w 336"/>
                <a:gd name="T1" fmla="*/ 7 h 103"/>
                <a:gd name="T2" fmla="*/ 186 w 336"/>
                <a:gd name="T3" fmla="*/ 87 h 103"/>
                <a:gd name="T4" fmla="*/ 152 w 336"/>
                <a:gd name="T5" fmla="*/ 88 h 103"/>
                <a:gd name="T6" fmla="*/ 8 w 336"/>
                <a:gd name="T7" fmla="*/ 5 h 103"/>
                <a:gd name="T8" fmla="*/ 3 w 336"/>
                <a:gd name="T9" fmla="*/ 1 h 103"/>
                <a:gd name="T10" fmla="*/ 8 w 336"/>
                <a:gd name="T11" fmla="*/ 15 h 103"/>
                <a:gd name="T12" fmla="*/ 152 w 336"/>
                <a:gd name="T13" fmla="*/ 98 h 103"/>
                <a:gd name="T14" fmla="*/ 186 w 336"/>
                <a:gd name="T15" fmla="*/ 97 h 103"/>
                <a:gd name="T16" fmla="*/ 325 w 336"/>
                <a:gd name="T17" fmla="*/ 16 h 103"/>
                <a:gd name="T18" fmla="*/ 332 w 336"/>
                <a:gd name="T19" fmla="*/ 0 h 103"/>
                <a:gd name="T20" fmla="*/ 325 w 336"/>
                <a:gd name="T21" fmla="*/ 7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6" h="103">
                  <a:moveTo>
                    <a:pt x="325" y="7"/>
                  </a:moveTo>
                  <a:cubicBezTo>
                    <a:pt x="186" y="87"/>
                    <a:pt x="186" y="87"/>
                    <a:pt x="186" y="87"/>
                  </a:cubicBezTo>
                  <a:cubicBezTo>
                    <a:pt x="176" y="93"/>
                    <a:pt x="160" y="93"/>
                    <a:pt x="152" y="88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6" y="4"/>
                    <a:pt x="4" y="3"/>
                    <a:pt x="3" y="1"/>
                  </a:cubicBezTo>
                  <a:cubicBezTo>
                    <a:pt x="0" y="6"/>
                    <a:pt x="2" y="11"/>
                    <a:pt x="8" y="15"/>
                  </a:cubicBezTo>
                  <a:cubicBezTo>
                    <a:pt x="152" y="98"/>
                    <a:pt x="152" y="98"/>
                    <a:pt x="152" y="98"/>
                  </a:cubicBezTo>
                  <a:cubicBezTo>
                    <a:pt x="160" y="103"/>
                    <a:pt x="176" y="102"/>
                    <a:pt x="186" y="97"/>
                  </a:cubicBezTo>
                  <a:cubicBezTo>
                    <a:pt x="325" y="16"/>
                    <a:pt x="325" y="16"/>
                    <a:pt x="325" y="16"/>
                  </a:cubicBezTo>
                  <a:cubicBezTo>
                    <a:pt x="333" y="12"/>
                    <a:pt x="336" y="5"/>
                    <a:pt x="332" y="0"/>
                  </a:cubicBezTo>
                  <a:cubicBezTo>
                    <a:pt x="331" y="3"/>
                    <a:pt x="328" y="5"/>
                    <a:pt x="32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40000" lnSpcReduction="20000"/>
            </a:bodyPr>
            <a:lstStyle/>
            <a:p>
              <a:pPr algn="ctr"/>
            </a:p>
          </p:txBody>
        </p:sp>
        <p:sp>
          <p:nvSpPr>
            <p:cNvPr id="116" name="îs1ïdê"/>
            <p:cNvSpPr/>
            <p:nvPr/>
          </p:nvSpPr>
          <p:spPr bwMode="auto">
            <a:xfrm>
              <a:off x="8291513" y="4929188"/>
              <a:ext cx="39688" cy="55563"/>
            </a:xfrm>
            <a:custGeom>
              <a:avLst/>
              <a:gdLst>
                <a:gd name="T0" fmla="*/ 12 w 12"/>
                <a:gd name="T1" fmla="*/ 5 h 17"/>
                <a:gd name="T2" fmla="*/ 6 w 12"/>
                <a:gd name="T3" fmla="*/ 16 h 17"/>
                <a:gd name="T4" fmla="*/ 0 w 12"/>
                <a:gd name="T5" fmla="*/ 12 h 17"/>
                <a:gd name="T6" fmla="*/ 6 w 12"/>
                <a:gd name="T7" fmla="*/ 2 h 17"/>
                <a:gd name="T8" fmla="*/ 12 w 12"/>
                <a:gd name="T9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7">
                  <a:moveTo>
                    <a:pt x="12" y="5"/>
                  </a:moveTo>
                  <a:cubicBezTo>
                    <a:pt x="12" y="9"/>
                    <a:pt x="9" y="14"/>
                    <a:pt x="6" y="16"/>
                  </a:cubicBezTo>
                  <a:cubicBezTo>
                    <a:pt x="3" y="17"/>
                    <a:pt x="0" y="16"/>
                    <a:pt x="0" y="12"/>
                  </a:cubicBezTo>
                  <a:cubicBezTo>
                    <a:pt x="0" y="8"/>
                    <a:pt x="3" y="4"/>
                    <a:pt x="6" y="2"/>
                  </a:cubicBezTo>
                  <a:cubicBezTo>
                    <a:pt x="9" y="0"/>
                    <a:pt x="12" y="2"/>
                    <a:pt x="12" y="5"/>
                  </a:cubicBezTo>
                  <a:close/>
                </a:path>
              </a:pathLst>
            </a:custGeom>
            <a:solidFill>
              <a:srgbClr val="D4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</a:p>
          </p:txBody>
        </p:sp>
        <p:sp>
          <p:nvSpPr>
            <p:cNvPr id="117" name="íṥļíḓê"/>
            <p:cNvSpPr/>
            <p:nvPr/>
          </p:nvSpPr>
          <p:spPr bwMode="auto">
            <a:xfrm>
              <a:off x="8355013" y="4892675"/>
              <a:ext cx="36513" cy="60325"/>
            </a:xfrm>
            <a:custGeom>
              <a:avLst/>
              <a:gdLst>
                <a:gd name="T0" fmla="*/ 11 w 11"/>
                <a:gd name="T1" fmla="*/ 6 h 18"/>
                <a:gd name="T2" fmla="*/ 6 w 11"/>
                <a:gd name="T3" fmla="*/ 16 h 18"/>
                <a:gd name="T4" fmla="*/ 0 w 11"/>
                <a:gd name="T5" fmla="*/ 12 h 18"/>
                <a:gd name="T6" fmla="*/ 6 w 11"/>
                <a:gd name="T7" fmla="*/ 2 h 18"/>
                <a:gd name="T8" fmla="*/ 11 w 11"/>
                <a:gd name="T9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8">
                  <a:moveTo>
                    <a:pt x="11" y="6"/>
                  </a:moveTo>
                  <a:cubicBezTo>
                    <a:pt x="11" y="9"/>
                    <a:pt x="9" y="14"/>
                    <a:pt x="6" y="16"/>
                  </a:cubicBezTo>
                  <a:cubicBezTo>
                    <a:pt x="2" y="18"/>
                    <a:pt x="0" y="16"/>
                    <a:pt x="0" y="12"/>
                  </a:cubicBezTo>
                  <a:cubicBezTo>
                    <a:pt x="0" y="9"/>
                    <a:pt x="2" y="4"/>
                    <a:pt x="6" y="2"/>
                  </a:cubicBezTo>
                  <a:cubicBezTo>
                    <a:pt x="9" y="0"/>
                    <a:pt x="11" y="2"/>
                    <a:pt x="11" y="6"/>
                  </a:cubicBezTo>
                  <a:close/>
                </a:path>
              </a:pathLst>
            </a:custGeom>
            <a:solidFill>
              <a:srgbClr val="D4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</a:p>
          </p:txBody>
        </p:sp>
        <p:sp>
          <p:nvSpPr>
            <p:cNvPr id="118" name="ïŝļíḍé"/>
            <p:cNvSpPr/>
            <p:nvPr/>
          </p:nvSpPr>
          <p:spPr bwMode="auto">
            <a:xfrm>
              <a:off x="8413750" y="4859338"/>
              <a:ext cx="39688" cy="57150"/>
            </a:xfrm>
            <a:custGeom>
              <a:avLst/>
              <a:gdLst>
                <a:gd name="T0" fmla="*/ 12 w 12"/>
                <a:gd name="T1" fmla="*/ 5 h 17"/>
                <a:gd name="T2" fmla="*/ 6 w 12"/>
                <a:gd name="T3" fmla="*/ 15 h 17"/>
                <a:gd name="T4" fmla="*/ 0 w 12"/>
                <a:gd name="T5" fmla="*/ 12 h 17"/>
                <a:gd name="T6" fmla="*/ 6 w 12"/>
                <a:gd name="T7" fmla="*/ 1 h 17"/>
                <a:gd name="T8" fmla="*/ 12 w 12"/>
                <a:gd name="T9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7">
                  <a:moveTo>
                    <a:pt x="12" y="5"/>
                  </a:moveTo>
                  <a:cubicBezTo>
                    <a:pt x="12" y="9"/>
                    <a:pt x="9" y="13"/>
                    <a:pt x="6" y="15"/>
                  </a:cubicBezTo>
                  <a:cubicBezTo>
                    <a:pt x="3" y="17"/>
                    <a:pt x="0" y="15"/>
                    <a:pt x="0" y="12"/>
                  </a:cubicBezTo>
                  <a:cubicBezTo>
                    <a:pt x="0" y="8"/>
                    <a:pt x="3" y="3"/>
                    <a:pt x="6" y="1"/>
                  </a:cubicBezTo>
                  <a:cubicBezTo>
                    <a:pt x="9" y="0"/>
                    <a:pt x="12" y="1"/>
                    <a:pt x="12" y="5"/>
                  </a:cubicBezTo>
                  <a:close/>
                </a:path>
              </a:pathLst>
            </a:custGeom>
            <a:solidFill>
              <a:srgbClr val="D4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</a:p>
          </p:txBody>
        </p:sp>
        <p:sp>
          <p:nvSpPr>
            <p:cNvPr id="119" name="í$lidé"/>
            <p:cNvSpPr/>
            <p:nvPr/>
          </p:nvSpPr>
          <p:spPr bwMode="auto">
            <a:xfrm>
              <a:off x="7697788" y="4583113"/>
              <a:ext cx="522288" cy="300038"/>
            </a:xfrm>
            <a:custGeom>
              <a:avLst/>
              <a:gdLst>
                <a:gd name="T0" fmla="*/ 71 w 158"/>
                <a:gd name="T1" fmla="*/ 88 h 91"/>
                <a:gd name="T2" fmla="*/ 4 w 158"/>
                <a:gd name="T3" fmla="*/ 50 h 91"/>
                <a:gd name="T4" fmla="*/ 5 w 158"/>
                <a:gd name="T5" fmla="*/ 40 h 91"/>
                <a:gd name="T6" fmla="*/ 70 w 158"/>
                <a:gd name="T7" fmla="*/ 3 h 91"/>
                <a:gd name="T8" fmla="*/ 86 w 158"/>
                <a:gd name="T9" fmla="*/ 2 h 91"/>
                <a:gd name="T10" fmla="*/ 154 w 158"/>
                <a:gd name="T11" fmla="*/ 41 h 91"/>
                <a:gd name="T12" fmla="*/ 152 w 158"/>
                <a:gd name="T13" fmla="*/ 50 h 91"/>
                <a:gd name="T14" fmla="*/ 87 w 158"/>
                <a:gd name="T15" fmla="*/ 88 h 91"/>
                <a:gd name="T16" fmla="*/ 71 w 158"/>
                <a:gd name="T17" fmla="*/ 88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8" h="91">
                  <a:moveTo>
                    <a:pt x="71" y="88"/>
                  </a:moveTo>
                  <a:cubicBezTo>
                    <a:pt x="4" y="50"/>
                    <a:pt x="4" y="50"/>
                    <a:pt x="4" y="50"/>
                  </a:cubicBezTo>
                  <a:cubicBezTo>
                    <a:pt x="0" y="47"/>
                    <a:pt x="0" y="43"/>
                    <a:pt x="5" y="40"/>
                  </a:cubicBezTo>
                  <a:cubicBezTo>
                    <a:pt x="70" y="3"/>
                    <a:pt x="70" y="3"/>
                    <a:pt x="70" y="3"/>
                  </a:cubicBezTo>
                  <a:cubicBezTo>
                    <a:pt x="75" y="0"/>
                    <a:pt x="82" y="0"/>
                    <a:pt x="86" y="2"/>
                  </a:cubicBezTo>
                  <a:cubicBezTo>
                    <a:pt x="154" y="41"/>
                    <a:pt x="154" y="41"/>
                    <a:pt x="154" y="41"/>
                  </a:cubicBezTo>
                  <a:cubicBezTo>
                    <a:pt x="158" y="43"/>
                    <a:pt x="157" y="47"/>
                    <a:pt x="152" y="50"/>
                  </a:cubicBezTo>
                  <a:cubicBezTo>
                    <a:pt x="87" y="88"/>
                    <a:pt x="87" y="88"/>
                    <a:pt x="87" y="88"/>
                  </a:cubicBezTo>
                  <a:cubicBezTo>
                    <a:pt x="83" y="91"/>
                    <a:pt x="75" y="91"/>
                    <a:pt x="71" y="88"/>
                  </a:cubicBezTo>
                  <a:close/>
                </a:path>
              </a:pathLst>
            </a:custGeom>
            <a:solidFill>
              <a:srgbClr val="5793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</a:p>
          </p:txBody>
        </p:sp>
        <p:sp>
          <p:nvSpPr>
            <p:cNvPr id="120" name="îṣļiďe"/>
            <p:cNvSpPr/>
            <p:nvPr/>
          </p:nvSpPr>
          <p:spPr bwMode="auto">
            <a:xfrm>
              <a:off x="7923213" y="4727575"/>
              <a:ext cx="71438" cy="39688"/>
            </a:xfrm>
            <a:custGeom>
              <a:avLst/>
              <a:gdLst>
                <a:gd name="T0" fmla="*/ 10 w 22"/>
                <a:gd name="T1" fmla="*/ 12 h 12"/>
                <a:gd name="T2" fmla="*/ 0 w 22"/>
                <a:gd name="T3" fmla="*/ 6 h 12"/>
                <a:gd name="T4" fmla="*/ 0 w 22"/>
                <a:gd name="T5" fmla="*/ 5 h 12"/>
                <a:gd name="T6" fmla="*/ 9 w 22"/>
                <a:gd name="T7" fmla="*/ 0 h 12"/>
                <a:gd name="T8" fmla="*/ 12 w 22"/>
                <a:gd name="T9" fmla="*/ 0 h 12"/>
                <a:gd name="T10" fmla="*/ 21 w 22"/>
                <a:gd name="T11" fmla="*/ 5 h 12"/>
                <a:gd name="T12" fmla="*/ 21 w 22"/>
                <a:gd name="T13" fmla="*/ 7 h 12"/>
                <a:gd name="T14" fmla="*/ 12 w 22"/>
                <a:gd name="T15" fmla="*/ 12 h 12"/>
                <a:gd name="T16" fmla="*/ 10 w 22"/>
                <a:gd name="T1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2">
                  <a:moveTo>
                    <a:pt x="10" y="12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0"/>
                    <a:pt x="11" y="0"/>
                    <a:pt x="12" y="0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2" y="6"/>
                    <a:pt x="22" y="6"/>
                    <a:pt x="21" y="7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1" y="12"/>
                    <a:pt x="10" y="12"/>
                    <a:pt x="10" y="12"/>
                  </a:cubicBezTo>
                  <a:close/>
                </a:path>
              </a:pathLst>
            </a:custGeom>
            <a:solidFill>
              <a:srgbClr val="D4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</a:p>
          </p:txBody>
        </p:sp>
        <p:sp>
          <p:nvSpPr>
            <p:cNvPr id="121" name="îṡļiḑé"/>
            <p:cNvSpPr/>
            <p:nvPr/>
          </p:nvSpPr>
          <p:spPr bwMode="auto">
            <a:xfrm>
              <a:off x="7697788" y="4583113"/>
              <a:ext cx="519113" cy="165100"/>
            </a:xfrm>
            <a:custGeom>
              <a:avLst/>
              <a:gdLst>
                <a:gd name="T0" fmla="*/ 4 w 157"/>
                <a:gd name="T1" fmla="*/ 50 h 50"/>
                <a:gd name="T2" fmla="*/ 4 w 157"/>
                <a:gd name="T3" fmla="*/ 50 h 50"/>
                <a:gd name="T4" fmla="*/ 5 w 157"/>
                <a:gd name="T5" fmla="*/ 49 h 50"/>
                <a:gd name="T6" fmla="*/ 70 w 157"/>
                <a:gd name="T7" fmla="*/ 11 h 50"/>
                <a:gd name="T8" fmla="*/ 86 w 157"/>
                <a:gd name="T9" fmla="*/ 11 h 50"/>
                <a:gd name="T10" fmla="*/ 153 w 157"/>
                <a:gd name="T11" fmla="*/ 50 h 50"/>
                <a:gd name="T12" fmla="*/ 154 w 157"/>
                <a:gd name="T13" fmla="*/ 41 h 50"/>
                <a:gd name="T14" fmla="*/ 86 w 157"/>
                <a:gd name="T15" fmla="*/ 2 h 50"/>
                <a:gd name="T16" fmla="*/ 70 w 157"/>
                <a:gd name="T17" fmla="*/ 3 h 50"/>
                <a:gd name="T18" fmla="*/ 5 w 157"/>
                <a:gd name="T19" fmla="*/ 40 h 50"/>
                <a:gd name="T20" fmla="*/ 4 w 157"/>
                <a:gd name="T21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7" h="50">
                  <a:moveTo>
                    <a:pt x="4" y="50"/>
                  </a:moveTo>
                  <a:cubicBezTo>
                    <a:pt x="4" y="50"/>
                    <a:pt x="4" y="50"/>
                    <a:pt x="4" y="50"/>
                  </a:cubicBezTo>
                  <a:cubicBezTo>
                    <a:pt x="4" y="49"/>
                    <a:pt x="5" y="49"/>
                    <a:pt x="5" y="49"/>
                  </a:cubicBezTo>
                  <a:cubicBezTo>
                    <a:pt x="70" y="11"/>
                    <a:pt x="70" y="11"/>
                    <a:pt x="70" y="11"/>
                  </a:cubicBezTo>
                  <a:cubicBezTo>
                    <a:pt x="75" y="9"/>
                    <a:pt x="82" y="8"/>
                    <a:pt x="86" y="11"/>
                  </a:cubicBezTo>
                  <a:cubicBezTo>
                    <a:pt x="153" y="50"/>
                    <a:pt x="153" y="50"/>
                    <a:pt x="153" y="50"/>
                  </a:cubicBezTo>
                  <a:cubicBezTo>
                    <a:pt x="157" y="47"/>
                    <a:pt x="157" y="43"/>
                    <a:pt x="154" y="41"/>
                  </a:cubicBezTo>
                  <a:cubicBezTo>
                    <a:pt x="86" y="2"/>
                    <a:pt x="86" y="2"/>
                    <a:pt x="86" y="2"/>
                  </a:cubicBezTo>
                  <a:cubicBezTo>
                    <a:pt x="82" y="0"/>
                    <a:pt x="75" y="0"/>
                    <a:pt x="70" y="3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0" y="43"/>
                    <a:pt x="0" y="47"/>
                    <a:pt x="4" y="50"/>
                  </a:cubicBezTo>
                  <a:close/>
                </a:path>
              </a:pathLst>
            </a:custGeom>
            <a:solidFill>
              <a:srgbClr val="396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</a:p>
          </p:txBody>
        </p:sp>
        <p:sp>
          <p:nvSpPr>
            <p:cNvPr id="122" name="iṥlîḍè"/>
            <p:cNvSpPr/>
            <p:nvPr/>
          </p:nvSpPr>
          <p:spPr bwMode="auto">
            <a:xfrm>
              <a:off x="4075113" y="4237038"/>
              <a:ext cx="1920875" cy="1108075"/>
            </a:xfrm>
            <a:custGeom>
              <a:avLst/>
              <a:gdLst>
                <a:gd name="T0" fmla="*/ 12 w 582"/>
                <a:gd name="T1" fmla="*/ 7 h 336"/>
                <a:gd name="T2" fmla="*/ 52 w 582"/>
                <a:gd name="T3" fmla="*/ 7 h 336"/>
                <a:gd name="T4" fmla="*/ 570 w 582"/>
                <a:gd name="T5" fmla="*/ 306 h 336"/>
                <a:gd name="T6" fmla="*/ 570 w 582"/>
                <a:gd name="T7" fmla="*/ 330 h 336"/>
                <a:gd name="T8" fmla="*/ 530 w 582"/>
                <a:gd name="T9" fmla="*/ 330 h 336"/>
                <a:gd name="T10" fmla="*/ 12 w 582"/>
                <a:gd name="T11" fmla="*/ 30 h 336"/>
                <a:gd name="T12" fmla="*/ 12 w 582"/>
                <a:gd name="T13" fmla="*/ 7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2" h="336">
                  <a:moveTo>
                    <a:pt x="12" y="7"/>
                  </a:moveTo>
                  <a:cubicBezTo>
                    <a:pt x="23" y="0"/>
                    <a:pt x="41" y="0"/>
                    <a:pt x="52" y="7"/>
                  </a:cubicBezTo>
                  <a:cubicBezTo>
                    <a:pt x="570" y="306"/>
                    <a:pt x="570" y="306"/>
                    <a:pt x="570" y="306"/>
                  </a:cubicBezTo>
                  <a:cubicBezTo>
                    <a:pt x="582" y="313"/>
                    <a:pt x="582" y="323"/>
                    <a:pt x="570" y="330"/>
                  </a:cubicBezTo>
                  <a:cubicBezTo>
                    <a:pt x="559" y="336"/>
                    <a:pt x="541" y="336"/>
                    <a:pt x="530" y="3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0" y="24"/>
                    <a:pt x="0" y="13"/>
                    <a:pt x="12" y="7"/>
                  </a:cubicBezTo>
                  <a:close/>
                </a:path>
              </a:pathLst>
            </a:custGeom>
            <a:solidFill>
              <a:srgbClr val="8A9DBC"/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</a:p>
          </p:txBody>
        </p:sp>
        <p:sp>
          <p:nvSpPr>
            <p:cNvPr id="123" name="ïSļîḑe"/>
            <p:cNvSpPr/>
            <p:nvPr/>
          </p:nvSpPr>
          <p:spPr bwMode="auto">
            <a:xfrm>
              <a:off x="3940175" y="3867150"/>
              <a:ext cx="101600" cy="82550"/>
            </a:xfrm>
            <a:custGeom>
              <a:avLst/>
              <a:gdLst>
                <a:gd name="T0" fmla="*/ 1 w 31"/>
                <a:gd name="T1" fmla="*/ 1 h 25"/>
                <a:gd name="T2" fmla="*/ 1 w 31"/>
                <a:gd name="T3" fmla="*/ 1 h 25"/>
                <a:gd name="T4" fmla="*/ 3 w 31"/>
                <a:gd name="T5" fmla="*/ 0 h 25"/>
                <a:gd name="T6" fmla="*/ 31 w 31"/>
                <a:gd name="T7" fmla="*/ 6 h 25"/>
                <a:gd name="T8" fmla="*/ 20 w 31"/>
                <a:gd name="T9" fmla="*/ 25 h 25"/>
                <a:gd name="T10" fmla="*/ 1 w 31"/>
                <a:gd name="T11" fmla="*/ 3 h 25"/>
                <a:gd name="T12" fmla="*/ 1 w 31"/>
                <a:gd name="T13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25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1" y="1"/>
                  </a:cubicBezTo>
                  <a:close/>
                </a:path>
              </a:pathLst>
            </a:custGeom>
            <a:solidFill>
              <a:srgbClr val="D4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</a:p>
          </p:txBody>
        </p:sp>
        <p:sp>
          <p:nvSpPr>
            <p:cNvPr id="124" name="ïsḷíḓé"/>
            <p:cNvSpPr/>
            <p:nvPr/>
          </p:nvSpPr>
          <p:spPr bwMode="auto">
            <a:xfrm>
              <a:off x="3979863" y="3876675"/>
              <a:ext cx="346075" cy="284163"/>
            </a:xfrm>
            <a:custGeom>
              <a:avLst/>
              <a:gdLst>
                <a:gd name="T0" fmla="*/ 0 w 105"/>
                <a:gd name="T1" fmla="*/ 12 h 86"/>
                <a:gd name="T2" fmla="*/ 6 w 105"/>
                <a:gd name="T3" fmla="*/ 1 h 86"/>
                <a:gd name="T4" fmla="*/ 10 w 105"/>
                <a:gd name="T5" fmla="*/ 0 h 86"/>
                <a:gd name="T6" fmla="*/ 103 w 105"/>
                <a:gd name="T7" fmla="*/ 25 h 86"/>
                <a:gd name="T8" fmla="*/ 105 w 105"/>
                <a:gd name="T9" fmla="*/ 26 h 86"/>
                <a:gd name="T10" fmla="*/ 70 w 105"/>
                <a:gd name="T11" fmla="*/ 86 h 86"/>
                <a:gd name="T12" fmla="*/ 60 w 105"/>
                <a:gd name="T13" fmla="*/ 79 h 86"/>
                <a:gd name="T14" fmla="*/ 6 w 105"/>
                <a:gd name="T15" fmla="*/ 23 h 86"/>
                <a:gd name="T16" fmla="*/ 1 w 105"/>
                <a:gd name="T17" fmla="*/ 16 h 86"/>
                <a:gd name="T18" fmla="*/ 0 w 105"/>
                <a:gd name="T19" fmla="*/ 1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5" h="86">
                  <a:moveTo>
                    <a:pt x="0" y="12"/>
                  </a:moveTo>
                  <a:cubicBezTo>
                    <a:pt x="0" y="8"/>
                    <a:pt x="3" y="3"/>
                    <a:pt x="6" y="1"/>
                  </a:cubicBezTo>
                  <a:cubicBezTo>
                    <a:pt x="8" y="0"/>
                    <a:pt x="9" y="0"/>
                    <a:pt x="10" y="0"/>
                  </a:cubicBezTo>
                  <a:cubicBezTo>
                    <a:pt x="43" y="0"/>
                    <a:pt x="75" y="9"/>
                    <a:pt x="103" y="25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70" y="86"/>
                    <a:pt x="70" y="86"/>
                    <a:pt x="70" y="86"/>
                  </a:cubicBezTo>
                  <a:cubicBezTo>
                    <a:pt x="60" y="79"/>
                    <a:pt x="60" y="79"/>
                    <a:pt x="60" y="79"/>
                  </a:cubicBezTo>
                  <a:cubicBezTo>
                    <a:pt x="38" y="65"/>
                    <a:pt x="20" y="46"/>
                    <a:pt x="6" y="23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0" y="15"/>
                    <a:pt x="0" y="14"/>
                    <a:pt x="0" y="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</a:p>
          </p:txBody>
        </p:sp>
        <p:sp>
          <p:nvSpPr>
            <p:cNvPr id="125" name="iṡ1íḋè"/>
            <p:cNvSpPr/>
            <p:nvPr/>
          </p:nvSpPr>
          <p:spPr bwMode="auto">
            <a:xfrm>
              <a:off x="4187825" y="3943350"/>
              <a:ext cx="163513" cy="238125"/>
            </a:xfrm>
            <a:custGeom>
              <a:avLst/>
              <a:gdLst>
                <a:gd name="T0" fmla="*/ 0 w 50"/>
                <a:gd name="T1" fmla="*/ 50 h 72"/>
                <a:gd name="T2" fmla="*/ 25 w 50"/>
                <a:gd name="T3" fmla="*/ 8 h 72"/>
                <a:gd name="T4" fmla="*/ 49 w 50"/>
                <a:gd name="T5" fmla="*/ 22 h 72"/>
                <a:gd name="T6" fmla="*/ 25 w 50"/>
                <a:gd name="T7" fmla="*/ 65 h 72"/>
                <a:gd name="T8" fmla="*/ 0 w 50"/>
                <a:gd name="T9" fmla="*/ 5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72">
                  <a:moveTo>
                    <a:pt x="0" y="50"/>
                  </a:moveTo>
                  <a:cubicBezTo>
                    <a:pt x="0" y="35"/>
                    <a:pt x="12" y="16"/>
                    <a:pt x="25" y="8"/>
                  </a:cubicBezTo>
                  <a:cubicBezTo>
                    <a:pt x="39" y="0"/>
                    <a:pt x="50" y="7"/>
                    <a:pt x="49" y="22"/>
                  </a:cubicBezTo>
                  <a:cubicBezTo>
                    <a:pt x="49" y="38"/>
                    <a:pt x="38" y="57"/>
                    <a:pt x="25" y="65"/>
                  </a:cubicBezTo>
                  <a:cubicBezTo>
                    <a:pt x="11" y="72"/>
                    <a:pt x="0" y="66"/>
                    <a:pt x="0" y="50"/>
                  </a:cubicBezTo>
                  <a:close/>
                </a:path>
              </a:pathLst>
            </a:custGeom>
            <a:solidFill>
              <a:srgbClr val="D4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</a:p>
          </p:txBody>
        </p:sp>
        <p:sp>
          <p:nvSpPr>
            <p:cNvPr id="126" name="íṩļîḓè"/>
            <p:cNvSpPr/>
            <p:nvPr/>
          </p:nvSpPr>
          <p:spPr bwMode="auto">
            <a:xfrm>
              <a:off x="4210050" y="3962400"/>
              <a:ext cx="825500" cy="627063"/>
            </a:xfrm>
            <a:custGeom>
              <a:avLst/>
              <a:gdLst>
                <a:gd name="T0" fmla="*/ 435 w 520"/>
                <a:gd name="T1" fmla="*/ 395 h 395"/>
                <a:gd name="T2" fmla="*/ 0 w 520"/>
                <a:gd name="T3" fmla="*/ 125 h 395"/>
                <a:gd name="T4" fmla="*/ 73 w 520"/>
                <a:gd name="T5" fmla="*/ 0 h 395"/>
                <a:gd name="T6" fmla="*/ 520 w 520"/>
                <a:gd name="T7" fmla="*/ 248 h 395"/>
                <a:gd name="T8" fmla="*/ 435 w 520"/>
                <a:gd name="T9" fmla="*/ 395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0" h="395">
                  <a:moveTo>
                    <a:pt x="435" y="395"/>
                  </a:moveTo>
                  <a:lnTo>
                    <a:pt x="0" y="125"/>
                  </a:lnTo>
                  <a:lnTo>
                    <a:pt x="73" y="0"/>
                  </a:lnTo>
                  <a:lnTo>
                    <a:pt x="520" y="248"/>
                  </a:lnTo>
                  <a:lnTo>
                    <a:pt x="435" y="395"/>
                  </a:lnTo>
                  <a:close/>
                </a:path>
              </a:pathLst>
            </a:custGeom>
            <a:solidFill>
              <a:srgbClr val="D4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92500" lnSpcReduction="10000"/>
            </a:bodyPr>
            <a:lstStyle/>
            <a:p>
              <a:pPr algn="ctr"/>
            </a:p>
          </p:txBody>
        </p:sp>
        <p:sp>
          <p:nvSpPr>
            <p:cNvPr id="127" name="íŝ1ïḋê"/>
            <p:cNvSpPr/>
            <p:nvPr/>
          </p:nvSpPr>
          <p:spPr bwMode="auto">
            <a:xfrm>
              <a:off x="4870450" y="4332288"/>
              <a:ext cx="190500" cy="280988"/>
            </a:xfrm>
            <a:custGeom>
              <a:avLst/>
              <a:gdLst>
                <a:gd name="T0" fmla="*/ 0 w 58"/>
                <a:gd name="T1" fmla="*/ 59 h 85"/>
                <a:gd name="T2" fmla="*/ 30 w 58"/>
                <a:gd name="T3" fmla="*/ 9 h 85"/>
                <a:gd name="T4" fmla="*/ 58 w 58"/>
                <a:gd name="T5" fmla="*/ 26 h 85"/>
                <a:gd name="T6" fmla="*/ 29 w 58"/>
                <a:gd name="T7" fmla="*/ 76 h 85"/>
                <a:gd name="T8" fmla="*/ 0 w 58"/>
                <a:gd name="T9" fmla="*/ 5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85">
                  <a:moveTo>
                    <a:pt x="0" y="59"/>
                  </a:moveTo>
                  <a:cubicBezTo>
                    <a:pt x="0" y="41"/>
                    <a:pt x="13" y="18"/>
                    <a:pt x="30" y="9"/>
                  </a:cubicBezTo>
                  <a:cubicBezTo>
                    <a:pt x="46" y="0"/>
                    <a:pt x="58" y="8"/>
                    <a:pt x="58" y="26"/>
                  </a:cubicBezTo>
                  <a:cubicBezTo>
                    <a:pt x="58" y="45"/>
                    <a:pt x="45" y="67"/>
                    <a:pt x="29" y="76"/>
                  </a:cubicBezTo>
                  <a:cubicBezTo>
                    <a:pt x="13" y="85"/>
                    <a:pt x="0" y="78"/>
                    <a:pt x="0" y="59"/>
                  </a:cubicBezTo>
                  <a:close/>
                </a:path>
              </a:pathLst>
            </a:custGeom>
            <a:solidFill>
              <a:srgbClr val="D4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</a:p>
          </p:txBody>
        </p:sp>
        <p:sp>
          <p:nvSpPr>
            <p:cNvPr id="128" name="íṣḷïḍe"/>
            <p:cNvSpPr/>
            <p:nvPr/>
          </p:nvSpPr>
          <p:spPr bwMode="auto">
            <a:xfrm>
              <a:off x="4910138" y="4356100"/>
              <a:ext cx="190500" cy="279400"/>
            </a:xfrm>
            <a:custGeom>
              <a:avLst/>
              <a:gdLst>
                <a:gd name="T0" fmla="*/ 0 w 58"/>
                <a:gd name="T1" fmla="*/ 59 h 85"/>
                <a:gd name="T2" fmla="*/ 29 w 58"/>
                <a:gd name="T3" fmla="*/ 9 h 85"/>
                <a:gd name="T4" fmla="*/ 58 w 58"/>
                <a:gd name="T5" fmla="*/ 26 h 85"/>
                <a:gd name="T6" fmla="*/ 29 w 58"/>
                <a:gd name="T7" fmla="*/ 76 h 85"/>
                <a:gd name="T8" fmla="*/ 0 w 58"/>
                <a:gd name="T9" fmla="*/ 5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85">
                  <a:moveTo>
                    <a:pt x="0" y="59"/>
                  </a:moveTo>
                  <a:cubicBezTo>
                    <a:pt x="0" y="41"/>
                    <a:pt x="13" y="18"/>
                    <a:pt x="29" y="9"/>
                  </a:cubicBezTo>
                  <a:cubicBezTo>
                    <a:pt x="45" y="0"/>
                    <a:pt x="58" y="8"/>
                    <a:pt x="58" y="26"/>
                  </a:cubicBezTo>
                  <a:cubicBezTo>
                    <a:pt x="58" y="45"/>
                    <a:pt x="45" y="67"/>
                    <a:pt x="29" y="76"/>
                  </a:cubicBezTo>
                  <a:cubicBezTo>
                    <a:pt x="13" y="85"/>
                    <a:pt x="0" y="78"/>
                    <a:pt x="0" y="59"/>
                  </a:cubicBezTo>
                  <a:close/>
                </a:path>
              </a:pathLst>
            </a:custGeom>
            <a:solidFill>
              <a:srgbClr val="D4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</a:p>
          </p:txBody>
        </p:sp>
        <p:sp>
          <p:nvSpPr>
            <p:cNvPr id="129" name="iš1ídê"/>
            <p:cNvSpPr/>
            <p:nvPr/>
          </p:nvSpPr>
          <p:spPr bwMode="auto">
            <a:xfrm>
              <a:off x="4935538" y="4378325"/>
              <a:ext cx="1046163" cy="768350"/>
            </a:xfrm>
            <a:custGeom>
              <a:avLst/>
              <a:gdLst>
                <a:gd name="T0" fmla="*/ 574 w 659"/>
                <a:gd name="T1" fmla="*/ 484 h 484"/>
                <a:gd name="T2" fmla="*/ 0 w 659"/>
                <a:gd name="T3" fmla="*/ 148 h 484"/>
                <a:gd name="T4" fmla="*/ 88 w 659"/>
                <a:gd name="T5" fmla="*/ 0 h 484"/>
                <a:gd name="T6" fmla="*/ 659 w 659"/>
                <a:gd name="T7" fmla="*/ 337 h 484"/>
                <a:gd name="T8" fmla="*/ 574 w 659"/>
                <a:gd name="T9" fmla="*/ 484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9" h="484">
                  <a:moveTo>
                    <a:pt x="574" y="484"/>
                  </a:moveTo>
                  <a:lnTo>
                    <a:pt x="0" y="148"/>
                  </a:lnTo>
                  <a:lnTo>
                    <a:pt x="88" y="0"/>
                  </a:lnTo>
                  <a:lnTo>
                    <a:pt x="659" y="337"/>
                  </a:lnTo>
                  <a:lnTo>
                    <a:pt x="574" y="484"/>
                  </a:lnTo>
                  <a:close/>
                </a:path>
              </a:pathLst>
            </a:custGeom>
            <a:solidFill>
              <a:srgbClr val="D4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</a:p>
          </p:txBody>
        </p:sp>
        <p:sp>
          <p:nvSpPr>
            <p:cNvPr id="130" name="íṡḷïde"/>
            <p:cNvSpPr/>
            <p:nvPr/>
          </p:nvSpPr>
          <p:spPr bwMode="auto">
            <a:xfrm>
              <a:off x="5816600" y="4889500"/>
              <a:ext cx="195263" cy="280988"/>
            </a:xfrm>
            <a:custGeom>
              <a:avLst/>
              <a:gdLst>
                <a:gd name="T0" fmla="*/ 1 w 59"/>
                <a:gd name="T1" fmla="*/ 59 h 85"/>
                <a:gd name="T2" fmla="*/ 30 w 59"/>
                <a:gd name="T3" fmla="*/ 9 h 85"/>
                <a:gd name="T4" fmla="*/ 59 w 59"/>
                <a:gd name="T5" fmla="*/ 26 h 85"/>
                <a:gd name="T6" fmla="*/ 29 w 59"/>
                <a:gd name="T7" fmla="*/ 76 h 85"/>
                <a:gd name="T8" fmla="*/ 1 w 59"/>
                <a:gd name="T9" fmla="*/ 5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85">
                  <a:moveTo>
                    <a:pt x="1" y="59"/>
                  </a:moveTo>
                  <a:cubicBezTo>
                    <a:pt x="1" y="41"/>
                    <a:pt x="14" y="18"/>
                    <a:pt x="30" y="9"/>
                  </a:cubicBezTo>
                  <a:cubicBezTo>
                    <a:pt x="46" y="0"/>
                    <a:pt x="59" y="8"/>
                    <a:pt x="59" y="26"/>
                  </a:cubicBezTo>
                  <a:cubicBezTo>
                    <a:pt x="59" y="45"/>
                    <a:pt x="45" y="67"/>
                    <a:pt x="29" y="76"/>
                  </a:cubicBezTo>
                  <a:cubicBezTo>
                    <a:pt x="13" y="85"/>
                    <a:pt x="0" y="77"/>
                    <a:pt x="1" y="59"/>
                  </a:cubicBezTo>
                  <a:close/>
                </a:path>
              </a:pathLst>
            </a:custGeom>
            <a:solidFill>
              <a:srgbClr val="D4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</a:p>
          </p:txBody>
        </p:sp>
        <p:sp>
          <p:nvSpPr>
            <p:cNvPr id="131" name="îŝlïḍê"/>
            <p:cNvSpPr/>
            <p:nvPr/>
          </p:nvSpPr>
          <p:spPr bwMode="auto">
            <a:xfrm>
              <a:off x="5849938" y="4945063"/>
              <a:ext cx="128588" cy="168275"/>
            </a:xfrm>
            <a:custGeom>
              <a:avLst/>
              <a:gdLst>
                <a:gd name="T0" fmla="*/ 1 w 39"/>
                <a:gd name="T1" fmla="*/ 36 h 51"/>
                <a:gd name="T2" fmla="*/ 21 w 39"/>
                <a:gd name="T3" fmla="*/ 6 h 51"/>
                <a:gd name="T4" fmla="*/ 38 w 39"/>
                <a:gd name="T5" fmla="*/ 15 h 51"/>
                <a:gd name="T6" fmla="*/ 18 w 39"/>
                <a:gd name="T7" fmla="*/ 45 h 51"/>
                <a:gd name="T8" fmla="*/ 1 w 39"/>
                <a:gd name="T9" fmla="*/ 3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51">
                  <a:moveTo>
                    <a:pt x="1" y="36"/>
                  </a:moveTo>
                  <a:cubicBezTo>
                    <a:pt x="2" y="25"/>
                    <a:pt x="10" y="12"/>
                    <a:pt x="21" y="6"/>
                  </a:cubicBezTo>
                  <a:cubicBezTo>
                    <a:pt x="31" y="0"/>
                    <a:pt x="39" y="4"/>
                    <a:pt x="38" y="15"/>
                  </a:cubicBezTo>
                  <a:cubicBezTo>
                    <a:pt x="38" y="26"/>
                    <a:pt x="29" y="39"/>
                    <a:pt x="18" y="45"/>
                  </a:cubicBezTo>
                  <a:cubicBezTo>
                    <a:pt x="8" y="51"/>
                    <a:pt x="0" y="47"/>
                    <a:pt x="1" y="36"/>
                  </a:cubicBezTo>
                  <a:close/>
                </a:path>
              </a:pathLst>
            </a:custGeom>
            <a:solidFill>
              <a:srgbClr val="396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</a:p>
          </p:txBody>
        </p:sp>
        <p:sp>
          <p:nvSpPr>
            <p:cNvPr id="132" name="ïśliḋê"/>
            <p:cNvSpPr/>
            <p:nvPr/>
          </p:nvSpPr>
          <p:spPr bwMode="auto">
            <a:xfrm>
              <a:off x="4843463" y="4329113"/>
              <a:ext cx="174625" cy="247650"/>
            </a:xfrm>
            <a:custGeom>
              <a:avLst/>
              <a:gdLst>
                <a:gd name="T0" fmla="*/ 6 w 53"/>
                <a:gd name="T1" fmla="*/ 59 h 75"/>
                <a:gd name="T2" fmla="*/ 35 w 53"/>
                <a:gd name="T3" fmla="*/ 9 h 75"/>
                <a:gd name="T4" fmla="*/ 53 w 53"/>
                <a:gd name="T5" fmla="*/ 6 h 75"/>
                <a:gd name="T6" fmla="*/ 29 w 53"/>
                <a:gd name="T7" fmla="*/ 5 h 75"/>
                <a:gd name="T8" fmla="*/ 0 w 53"/>
                <a:gd name="T9" fmla="*/ 55 h 75"/>
                <a:gd name="T10" fmla="*/ 11 w 53"/>
                <a:gd name="T11" fmla="*/ 75 h 75"/>
                <a:gd name="T12" fmla="*/ 6 w 53"/>
                <a:gd name="T13" fmla="*/ 59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75">
                  <a:moveTo>
                    <a:pt x="6" y="59"/>
                  </a:moveTo>
                  <a:cubicBezTo>
                    <a:pt x="6" y="40"/>
                    <a:pt x="19" y="18"/>
                    <a:pt x="35" y="9"/>
                  </a:cubicBezTo>
                  <a:cubicBezTo>
                    <a:pt x="42" y="5"/>
                    <a:pt x="48" y="4"/>
                    <a:pt x="53" y="6"/>
                  </a:cubicBezTo>
                  <a:cubicBezTo>
                    <a:pt x="47" y="0"/>
                    <a:pt x="39" y="0"/>
                    <a:pt x="29" y="5"/>
                  </a:cubicBezTo>
                  <a:cubicBezTo>
                    <a:pt x="13" y="14"/>
                    <a:pt x="0" y="37"/>
                    <a:pt x="0" y="55"/>
                  </a:cubicBezTo>
                  <a:cubicBezTo>
                    <a:pt x="0" y="66"/>
                    <a:pt x="4" y="73"/>
                    <a:pt x="11" y="75"/>
                  </a:cubicBezTo>
                  <a:cubicBezTo>
                    <a:pt x="8" y="72"/>
                    <a:pt x="6" y="66"/>
                    <a:pt x="6" y="5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</a:p>
          </p:txBody>
        </p:sp>
        <p:sp>
          <p:nvSpPr>
            <p:cNvPr id="133" name="ïşḷïďe"/>
            <p:cNvSpPr/>
            <p:nvPr/>
          </p:nvSpPr>
          <p:spPr bwMode="auto">
            <a:xfrm>
              <a:off x="4864100" y="4341813"/>
              <a:ext cx="217488" cy="274638"/>
            </a:xfrm>
            <a:custGeom>
              <a:avLst/>
              <a:gdLst>
                <a:gd name="T0" fmla="*/ 0 w 66"/>
                <a:gd name="T1" fmla="*/ 55 h 83"/>
                <a:gd name="T2" fmla="*/ 29 w 66"/>
                <a:gd name="T3" fmla="*/ 5 h 83"/>
                <a:gd name="T4" fmla="*/ 50 w 66"/>
                <a:gd name="T5" fmla="*/ 3 h 83"/>
                <a:gd name="T6" fmla="*/ 66 w 66"/>
                <a:gd name="T7" fmla="*/ 12 h 83"/>
                <a:gd name="T8" fmla="*/ 58 w 66"/>
                <a:gd name="T9" fmla="*/ 25 h 83"/>
                <a:gd name="T10" fmla="*/ 32 w 66"/>
                <a:gd name="T11" fmla="*/ 70 h 83"/>
                <a:gd name="T12" fmla="*/ 24 w 66"/>
                <a:gd name="T13" fmla="*/ 83 h 83"/>
                <a:gd name="T14" fmla="*/ 8 w 66"/>
                <a:gd name="T15" fmla="*/ 74 h 83"/>
                <a:gd name="T16" fmla="*/ 8 w 66"/>
                <a:gd name="T17" fmla="*/ 74 h 83"/>
                <a:gd name="T18" fmla="*/ 0 w 66"/>
                <a:gd name="T19" fmla="*/ 55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" h="83">
                  <a:moveTo>
                    <a:pt x="0" y="55"/>
                  </a:moveTo>
                  <a:cubicBezTo>
                    <a:pt x="0" y="36"/>
                    <a:pt x="13" y="14"/>
                    <a:pt x="29" y="5"/>
                  </a:cubicBezTo>
                  <a:cubicBezTo>
                    <a:pt x="37" y="0"/>
                    <a:pt x="45" y="0"/>
                    <a:pt x="50" y="3"/>
                  </a:cubicBezTo>
                  <a:cubicBezTo>
                    <a:pt x="66" y="12"/>
                    <a:pt x="66" y="12"/>
                    <a:pt x="66" y="12"/>
                  </a:cubicBezTo>
                  <a:cubicBezTo>
                    <a:pt x="58" y="25"/>
                    <a:pt x="58" y="25"/>
                    <a:pt x="58" y="25"/>
                  </a:cubicBezTo>
                  <a:cubicBezTo>
                    <a:pt x="57" y="42"/>
                    <a:pt x="46" y="61"/>
                    <a:pt x="32" y="70"/>
                  </a:cubicBezTo>
                  <a:cubicBezTo>
                    <a:pt x="24" y="83"/>
                    <a:pt x="24" y="83"/>
                    <a:pt x="24" y="83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3" y="71"/>
                    <a:pt x="0" y="64"/>
                    <a:pt x="0" y="5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</a:p>
          </p:txBody>
        </p:sp>
        <p:sp>
          <p:nvSpPr>
            <p:cNvPr id="134" name="ïṡ1iḋè"/>
            <p:cNvSpPr/>
            <p:nvPr/>
          </p:nvSpPr>
          <p:spPr bwMode="auto">
            <a:xfrm>
              <a:off x="4916488" y="4359275"/>
              <a:ext cx="192088" cy="279400"/>
            </a:xfrm>
            <a:custGeom>
              <a:avLst/>
              <a:gdLst>
                <a:gd name="T0" fmla="*/ 0 w 58"/>
                <a:gd name="T1" fmla="*/ 59 h 85"/>
                <a:gd name="T2" fmla="*/ 29 w 58"/>
                <a:gd name="T3" fmla="*/ 9 h 85"/>
                <a:gd name="T4" fmla="*/ 58 w 58"/>
                <a:gd name="T5" fmla="*/ 26 h 85"/>
                <a:gd name="T6" fmla="*/ 29 w 58"/>
                <a:gd name="T7" fmla="*/ 76 h 85"/>
                <a:gd name="T8" fmla="*/ 0 w 58"/>
                <a:gd name="T9" fmla="*/ 5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85">
                  <a:moveTo>
                    <a:pt x="0" y="59"/>
                  </a:moveTo>
                  <a:cubicBezTo>
                    <a:pt x="0" y="41"/>
                    <a:pt x="13" y="18"/>
                    <a:pt x="29" y="9"/>
                  </a:cubicBezTo>
                  <a:cubicBezTo>
                    <a:pt x="45" y="0"/>
                    <a:pt x="58" y="8"/>
                    <a:pt x="58" y="26"/>
                  </a:cubicBezTo>
                  <a:cubicBezTo>
                    <a:pt x="58" y="45"/>
                    <a:pt x="45" y="67"/>
                    <a:pt x="29" y="76"/>
                  </a:cubicBezTo>
                  <a:cubicBezTo>
                    <a:pt x="12" y="85"/>
                    <a:pt x="0" y="77"/>
                    <a:pt x="0" y="59"/>
                  </a:cubicBezTo>
                  <a:close/>
                </a:path>
              </a:pathLst>
            </a:custGeom>
            <a:solidFill>
              <a:srgbClr val="D4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</a:p>
          </p:txBody>
        </p:sp>
        <p:sp>
          <p:nvSpPr>
            <p:cNvPr id="135" name="íṧlïdè"/>
            <p:cNvSpPr/>
            <p:nvPr/>
          </p:nvSpPr>
          <p:spPr bwMode="auto">
            <a:xfrm>
              <a:off x="5883275" y="4981575"/>
              <a:ext cx="82550" cy="119063"/>
            </a:xfrm>
            <a:custGeom>
              <a:avLst/>
              <a:gdLst>
                <a:gd name="T0" fmla="*/ 0 w 25"/>
                <a:gd name="T1" fmla="*/ 25 h 36"/>
                <a:gd name="T2" fmla="*/ 13 w 25"/>
                <a:gd name="T3" fmla="*/ 4 h 36"/>
                <a:gd name="T4" fmla="*/ 25 w 25"/>
                <a:gd name="T5" fmla="*/ 11 h 36"/>
                <a:gd name="T6" fmla="*/ 13 w 25"/>
                <a:gd name="T7" fmla="*/ 32 h 36"/>
                <a:gd name="T8" fmla="*/ 0 w 25"/>
                <a:gd name="T9" fmla="*/ 2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36">
                  <a:moveTo>
                    <a:pt x="0" y="25"/>
                  </a:moveTo>
                  <a:cubicBezTo>
                    <a:pt x="0" y="17"/>
                    <a:pt x="6" y="8"/>
                    <a:pt x="13" y="4"/>
                  </a:cubicBezTo>
                  <a:cubicBezTo>
                    <a:pt x="20" y="0"/>
                    <a:pt x="25" y="3"/>
                    <a:pt x="25" y="11"/>
                  </a:cubicBezTo>
                  <a:cubicBezTo>
                    <a:pt x="25" y="19"/>
                    <a:pt x="20" y="29"/>
                    <a:pt x="13" y="32"/>
                  </a:cubicBezTo>
                  <a:cubicBezTo>
                    <a:pt x="6" y="36"/>
                    <a:pt x="0" y="33"/>
                    <a:pt x="0" y="2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</a:p>
          </p:txBody>
        </p:sp>
        <p:sp>
          <p:nvSpPr>
            <p:cNvPr id="136" name="îṣḷïḋé"/>
            <p:cNvSpPr/>
            <p:nvPr/>
          </p:nvSpPr>
          <p:spPr bwMode="auto">
            <a:xfrm>
              <a:off x="5883275" y="4987925"/>
              <a:ext cx="300038" cy="234950"/>
            </a:xfrm>
            <a:custGeom>
              <a:avLst/>
              <a:gdLst>
                <a:gd name="T0" fmla="*/ 0 w 91"/>
                <a:gd name="T1" fmla="*/ 23 h 71"/>
                <a:gd name="T2" fmla="*/ 13 w 91"/>
                <a:gd name="T3" fmla="*/ 2 h 71"/>
                <a:gd name="T4" fmla="*/ 22 w 91"/>
                <a:gd name="T5" fmla="*/ 1 h 71"/>
                <a:gd name="T6" fmla="*/ 80 w 91"/>
                <a:gd name="T7" fmla="*/ 35 h 71"/>
                <a:gd name="T8" fmla="*/ 87 w 91"/>
                <a:gd name="T9" fmla="*/ 59 h 71"/>
                <a:gd name="T10" fmla="*/ 62 w 91"/>
                <a:gd name="T11" fmla="*/ 66 h 71"/>
                <a:gd name="T12" fmla="*/ 4 w 91"/>
                <a:gd name="T13" fmla="*/ 31 h 71"/>
                <a:gd name="T14" fmla="*/ 4 w 91"/>
                <a:gd name="T15" fmla="*/ 31 h 71"/>
                <a:gd name="T16" fmla="*/ 0 w 91"/>
                <a:gd name="T17" fmla="*/ 23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" h="71">
                  <a:moveTo>
                    <a:pt x="0" y="23"/>
                  </a:moveTo>
                  <a:cubicBezTo>
                    <a:pt x="0" y="15"/>
                    <a:pt x="6" y="6"/>
                    <a:pt x="13" y="2"/>
                  </a:cubicBezTo>
                  <a:cubicBezTo>
                    <a:pt x="16" y="0"/>
                    <a:pt x="20" y="0"/>
                    <a:pt x="22" y="1"/>
                  </a:cubicBezTo>
                  <a:cubicBezTo>
                    <a:pt x="80" y="35"/>
                    <a:pt x="80" y="35"/>
                    <a:pt x="80" y="35"/>
                  </a:cubicBezTo>
                  <a:cubicBezTo>
                    <a:pt x="89" y="40"/>
                    <a:pt x="91" y="51"/>
                    <a:pt x="87" y="59"/>
                  </a:cubicBezTo>
                  <a:cubicBezTo>
                    <a:pt x="82" y="68"/>
                    <a:pt x="71" y="71"/>
                    <a:pt x="62" y="66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2" y="30"/>
                    <a:pt x="0" y="27"/>
                    <a:pt x="0" y="2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</a:p>
          </p:txBody>
        </p:sp>
        <p:sp>
          <p:nvSpPr>
            <p:cNvPr id="137" name="îṣlïde"/>
            <p:cNvSpPr/>
            <p:nvPr/>
          </p:nvSpPr>
          <p:spPr bwMode="auto">
            <a:xfrm>
              <a:off x="5146675" y="4421188"/>
              <a:ext cx="782638" cy="495300"/>
            </a:xfrm>
            <a:custGeom>
              <a:avLst/>
              <a:gdLst>
                <a:gd name="T0" fmla="*/ 158 w 237"/>
                <a:gd name="T1" fmla="*/ 88 h 150"/>
                <a:gd name="T2" fmla="*/ 167 w 237"/>
                <a:gd name="T3" fmla="*/ 83 h 150"/>
                <a:gd name="T4" fmla="*/ 186 w 237"/>
                <a:gd name="T5" fmla="*/ 85 h 150"/>
                <a:gd name="T6" fmla="*/ 216 w 237"/>
                <a:gd name="T7" fmla="*/ 102 h 150"/>
                <a:gd name="T8" fmla="*/ 226 w 237"/>
                <a:gd name="T9" fmla="*/ 120 h 150"/>
                <a:gd name="T10" fmla="*/ 226 w 237"/>
                <a:gd name="T11" fmla="*/ 135 h 150"/>
                <a:gd name="T12" fmla="*/ 229 w 237"/>
                <a:gd name="T13" fmla="*/ 143 h 150"/>
                <a:gd name="T14" fmla="*/ 228 w 237"/>
                <a:gd name="T15" fmla="*/ 150 h 150"/>
                <a:gd name="T16" fmla="*/ 235 w 237"/>
                <a:gd name="T17" fmla="*/ 146 h 150"/>
                <a:gd name="T18" fmla="*/ 235 w 237"/>
                <a:gd name="T19" fmla="*/ 146 h 150"/>
                <a:gd name="T20" fmla="*/ 237 w 237"/>
                <a:gd name="T21" fmla="*/ 142 h 150"/>
                <a:gd name="T22" fmla="*/ 237 w 237"/>
                <a:gd name="T23" fmla="*/ 127 h 150"/>
                <a:gd name="T24" fmla="*/ 216 w 237"/>
                <a:gd name="T25" fmla="*/ 90 h 150"/>
                <a:gd name="T26" fmla="*/ 186 w 237"/>
                <a:gd name="T27" fmla="*/ 72 h 150"/>
                <a:gd name="T28" fmla="*/ 159 w 237"/>
                <a:gd name="T29" fmla="*/ 69 h 150"/>
                <a:gd name="T30" fmla="*/ 151 w 237"/>
                <a:gd name="T31" fmla="*/ 74 h 150"/>
                <a:gd name="T32" fmla="*/ 132 w 237"/>
                <a:gd name="T33" fmla="*/ 72 h 150"/>
                <a:gd name="T34" fmla="*/ 11 w 237"/>
                <a:gd name="T35" fmla="*/ 1 h 150"/>
                <a:gd name="T36" fmla="*/ 7 w 237"/>
                <a:gd name="T37" fmla="*/ 1 h 150"/>
                <a:gd name="T38" fmla="*/ 7 w 237"/>
                <a:gd name="T39" fmla="*/ 1 h 150"/>
                <a:gd name="T40" fmla="*/ 0 w 237"/>
                <a:gd name="T41" fmla="*/ 5 h 150"/>
                <a:gd name="T42" fmla="*/ 6 w 237"/>
                <a:gd name="T43" fmla="*/ 7 h 150"/>
                <a:gd name="T44" fmla="*/ 11 w 237"/>
                <a:gd name="T45" fmla="*/ 14 h 150"/>
                <a:gd name="T46" fmla="*/ 132 w 237"/>
                <a:gd name="T47" fmla="*/ 85 h 150"/>
                <a:gd name="T48" fmla="*/ 158 w 237"/>
                <a:gd name="T49" fmla="*/ 88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7" h="150">
                  <a:moveTo>
                    <a:pt x="158" y="88"/>
                  </a:moveTo>
                  <a:cubicBezTo>
                    <a:pt x="167" y="83"/>
                    <a:pt x="167" y="83"/>
                    <a:pt x="167" y="83"/>
                  </a:cubicBezTo>
                  <a:cubicBezTo>
                    <a:pt x="172" y="80"/>
                    <a:pt x="179" y="81"/>
                    <a:pt x="186" y="85"/>
                  </a:cubicBezTo>
                  <a:cubicBezTo>
                    <a:pt x="216" y="102"/>
                    <a:pt x="216" y="102"/>
                    <a:pt x="216" y="102"/>
                  </a:cubicBezTo>
                  <a:cubicBezTo>
                    <a:pt x="222" y="106"/>
                    <a:pt x="226" y="114"/>
                    <a:pt x="226" y="120"/>
                  </a:cubicBezTo>
                  <a:cubicBezTo>
                    <a:pt x="226" y="135"/>
                    <a:pt x="226" y="135"/>
                    <a:pt x="226" y="135"/>
                  </a:cubicBezTo>
                  <a:cubicBezTo>
                    <a:pt x="226" y="138"/>
                    <a:pt x="227" y="141"/>
                    <a:pt x="229" y="143"/>
                  </a:cubicBezTo>
                  <a:cubicBezTo>
                    <a:pt x="228" y="150"/>
                    <a:pt x="228" y="150"/>
                    <a:pt x="228" y="150"/>
                  </a:cubicBezTo>
                  <a:cubicBezTo>
                    <a:pt x="235" y="146"/>
                    <a:pt x="235" y="146"/>
                    <a:pt x="235" y="146"/>
                  </a:cubicBezTo>
                  <a:cubicBezTo>
                    <a:pt x="235" y="146"/>
                    <a:pt x="235" y="146"/>
                    <a:pt x="235" y="146"/>
                  </a:cubicBezTo>
                  <a:cubicBezTo>
                    <a:pt x="236" y="145"/>
                    <a:pt x="237" y="144"/>
                    <a:pt x="237" y="142"/>
                  </a:cubicBezTo>
                  <a:cubicBezTo>
                    <a:pt x="237" y="127"/>
                    <a:pt x="237" y="127"/>
                    <a:pt x="237" y="127"/>
                  </a:cubicBezTo>
                  <a:cubicBezTo>
                    <a:pt x="237" y="113"/>
                    <a:pt x="228" y="96"/>
                    <a:pt x="216" y="90"/>
                  </a:cubicBezTo>
                  <a:cubicBezTo>
                    <a:pt x="186" y="72"/>
                    <a:pt x="186" y="72"/>
                    <a:pt x="186" y="72"/>
                  </a:cubicBezTo>
                  <a:cubicBezTo>
                    <a:pt x="176" y="66"/>
                    <a:pt x="167" y="65"/>
                    <a:pt x="159" y="69"/>
                  </a:cubicBezTo>
                  <a:cubicBezTo>
                    <a:pt x="151" y="74"/>
                    <a:pt x="151" y="74"/>
                    <a:pt x="151" y="74"/>
                  </a:cubicBezTo>
                  <a:cubicBezTo>
                    <a:pt x="146" y="77"/>
                    <a:pt x="139" y="76"/>
                    <a:pt x="132" y="72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9" y="0"/>
                    <a:pt x="8" y="0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10"/>
                    <a:pt x="9" y="13"/>
                    <a:pt x="11" y="14"/>
                  </a:cubicBezTo>
                  <a:cubicBezTo>
                    <a:pt x="132" y="85"/>
                    <a:pt x="132" y="85"/>
                    <a:pt x="132" y="85"/>
                  </a:cubicBezTo>
                  <a:cubicBezTo>
                    <a:pt x="142" y="91"/>
                    <a:pt x="151" y="92"/>
                    <a:pt x="158" y="88"/>
                  </a:cubicBezTo>
                  <a:close/>
                </a:path>
              </a:pathLst>
            </a:custGeom>
            <a:solidFill>
              <a:srgbClr val="5793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70000" lnSpcReduction="20000"/>
            </a:bodyPr>
            <a:lstStyle/>
            <a:p>
              <a:pPr algn="ctr"/>
            </a:p>
          </p:txBody>
        </p:sp>
        <p:sp>
          <p:nvSpPr>
            <p:cNvPr id="138" name="îSļíḑe"/>
            <p:cNvSpPr/>
            <p:nvPr/>
          </p:nvSpPr>
          <p:spPr bwMode="auto">
            <a:xfrm>
              <a:off x="5140325" y="4430713"/>
              <a:ext cx="766763" cy="488950"/>
            </a:xfrm>
            <a:custGeom>
              <a:avLst/>
              <a:gdLst>
                <a:gd name="T0" fmla="*/ 162 w 232"/>
                <a:gd name="T1" fmla="*/ 84 h 148"/>
                <a:gd name="T2" fmla="*/ 180 w 232"/>
                <a:gd name="T3" fmla="*/ 86 h 148"/>
                <a:gd name="T4" fmla="*/ 210 w 232"/>
                <a:gd name="T5" fmla="*/ 104 h 148"/>
                <a:gd name="T6" fmla="*/ 221 w 232"/>
                <a:gd name="T7" fmla="*/ 122 h 148"/>
                <a:gd name="T8" fmla="*/ 220 w 232"/>
                <a:gd name="T9" fmla="*/ 137 h 148"/>
                <a:gd name="T10" fmla="*/ 226 w 232"/>
                <a:gd name="T11" fmla="*/ 147 h 148"/>
                <a:gd name="T12" fmla="*/ 232 w 232"/>
                <a:gd name="T13" fmla="*/ 143 h 148"/>
                <a:gd name="T14" fmla="*/ 232 w 232"/>
                <a:gd name="T15" fmla="*/ 128 h 148"/>
                <a:gd name="T16" fmla="*/ 210 w 232"/>
                <a:gd name="T17" fmla="*/ 91 h 148"/>
                <a:gd name="T18" fmla="*/ 180 w 232"/>
                <a:gd name="T19" fmla="*/ 73 h 148"/>
                <a:gd name="T20" fmla="*/ 154 w 232"/>
                <a:gd name="T21" fmla="*/ 70 h 148"/>
                <a:gd name="T22" fmla="*/ 145 w 232"/>
                <a:gd name="T23" fmla="*/ 75 h 148"/>
                <a:gd name="T24" fmla="*/ 126 w 232"/>
                <a:gd name="T25" fmla="*/ 73 h 148"/>
                <a:gd name="T26" fmla="*/ 5 w 232"/>
                <a:gd name="T27" fmla="*/ 2 h 148"/>
                <a:gd name="T28" fmla="*/ 0 w 232"/>
                <a:gd name="T29" fmla="*/ 5 h 148"/>
                <a:gd name="T30" fmla="*/ 5 w 232"/>
                <a:gd name="T31" fmla="*/ 15 h 148"/>
                <a:gd name="T32" fmla="*/ 126 w 232"/>
                <a:gd name="T33" fmla="*/ 86 h 148"/>
                <a:gd name="T34" fmla="*/ 153 w 232"/>
                <a:gd name="T35" fmla="*/ 89 h 148"/>
                <a:gd name="T36" fmla="*/ 162 w 232"/>
                <a:gd name="T37" fmla="*/ 8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32" h="148">
                  <a:moveTo>
                    <a:pt x="162" y="84"/>
                  </a:moveTo>
                  <a:cubicBezTo>
                    <a:pt x="167" y="81"/>
                    <a:pt x="173" y="82"/>
                    <a:pt x="180" y="86"/>
                  </a:cubicBezTo>
                  <a:cubicBezTo>
                    <a:pt x="210" y="104"/>
                    <a:pt x="210" y="104"/>
                    <a:pt x="210" y="104"/>
                  </a:cubicBezTo>
                  <a:cubicBezTo>
                    <a:pt x="216" y="107"/>
                    <a:pt x="221" y="115"/>
                    <a:pt x="221" y="122"/>
                  </a:cubicBezTo>
                  <a:cubicBezTo>
                    <a:pt x="220" y="137"/>
                    <a:pt x="220" y="137"/>
                    <a:pt x="220" y="137"/>
                  </a:cubicBezTo>
                  <a:cubicBezTo>
                    <a:pt x="220" y="140"/>
                    <a:pt x="223" y="145"/>
                    <a:pt x="226" y="147"/>
                  </a:cubicBezTo>
                  <a:cubicBezTo>
                    <a:pt x="229" y="148"/>
                    <a:pt x="232" y="147"/>
                    <a:pt x="232" y="143"/>
                  </a:cubicBezTo>
                  <a:cubicBezTo>
                    <a:pt x="232" y="128"/>
                    <a:pt x="232" y="128"/>
                    <a:pt x="232" y="128"/>
                  </a:cubicBezTo>
                  <a:cubicBezTo>
                    <a:pt x="232" y="115"/>
                    <a:pt x="222" y="98"/>
                    <a:pt x="210" y="91"/>
                  </a:cubicBezTo>
                  <a:cubicBezTo>
                    <a:pt x="180" y="73"/>
                    <a:pt x="180" y="73"/>
                    <a:pt x="180" y="73"/>
                  </a:cubicBezTo>
                  <a:cubicBezTo>
                    <a:pt x="170" y="67"/>
                    <a:pt x="161" y="66"/>
                    <a:pt x="154" y="70"/>
                  </a:cubicBezTo>
                  <a:cubicBezTo>
                    <a:pt x="145" y="75"/>
                    <a:pt x="145" y="75"/>
                    <a:pt x="145" y="75"/>
                  </a:cubicBezTo>
                  <a:cubicBezTo>
                    <a:pt x="140" y="78"/>
                    <a:pt x="133" y="77"/>
                    <a:pt x="126" y="7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9"/>
                    <a:pt x="2" y="13"/>
                    <a:pt x="5" y="15"/>
                  </a:cubicBezTo>
                  <a:cubicBezTo>
                    <a:pt x="126" y="86"/>
                    <a:pt x="126" y="86"/>
                    <a:pt x="126" y="86"/>
                  </a:cubicBezTo>
                  <a:cubicBezTo>
                    <a:pt x="136" y="92"/>
                    <a:pt x="146" y="93"/>
                    <a:pt x="153" y="89"/>
                  </a:cubicBezTo>
                  <a:lnTo>
                    <a:pt x="162" y="84"/>
                  </a:lnTo>
                  <a:close/>
                </a:path>
              </a:pathLst>
            </a:custGeom>
            <a:solidFill>
              <a:srgbClr val="5793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70000" lnSpcReduction="20000"/>
            </a:bodyPr>
            <a:lstStyle/>
            <a:p>
              <a:pPr algn="ctr"/>
            </a:p>
          </p:txBody>
        </p:sp>
        <p:sp>
          <p:nvSpPr>
            <p:cNvPr id="139" name="iṣľîďé"/>
            <p:cNvSpPr/>
            <p:nvPr/>
          </p:nvSpPr>
          <p:spPr bwMode="auto">
            <a:xfrm>
              <a:off x="5867400" y="4827588"/>
              <a:ext cx="3175" cy="65088"/>
            </a:xfrm>
            <a:custGeom>
              <a:avLst/>
              <a:gdLst>
                <a:gd name="T0" fmla="*/ 1 w 1"/>
                <a:gd name="T1" fmla="*/ 4 h 20"/>
                <a:gd name="T2" fmla="*/ 1 w 1"/>
                <a:gd name="T3" fmla="*/ 19 h 20"/>
                <a:gd name="T4" fmla="*/ 1 w 1"/>
                <a:gd name="T5" fmla="*/ 20 h 20"/>
                <a:gd name="T6" fmla="*/ 0 w 1"/>
                <a:gd name="T7" fmla="*/ 17 h 20"/>
                <a:gd name="T8" fmla="*/ 1 w 1"/>
                <a:gd name="T9" fmla="*/ 2 h 20"/>
                <a:gd name="T10" fmla="*/ 0 w 1"/>
                <a:gd name="T11" fmla="*/ 0 h 20"/>
                <a:gd name="T12" fmla="*/ 1 w 1"/>
                <a:gd name="T13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20">
                  <a:moveTo>
                    <a:pt x="1" y="4"/>
                  </a:move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20"/>
                  </a:cubicBezTo>
                  <a:cubicBezTo>
                    <a:pt x="1" y="19"/>
                    <a:pt x="0" y="18"/>
                    <a:pt x="0" y="17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0" y="1"/>
                    <a:pt x="0" y="0"/>
                  </a:cubicBezTo>
                  <a:cubicBezTo>
                    <a:pt x="1" y="2"/>
                    <a:pt x="1" y="3"/>
                    <a:pt x="1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</a:p>
          </p:txBody>
        </p:sp>
        <p:sp>
          <p:nvSpPr>
            <p:cNvPr id="140" name="iṣľïḍé"/>
            <p:cNvSpPr/>
            <p:nvPr/>
          </p:nvSpPr>
          <p:spPr bwMode="auto">
            <a:xfrm>
              <a:off x="6315075" y="2317750"/>
              <a:ext cx="1743075" cy="1006475"/>
            </a:xfrm>
            <a:custGeom>
              <a:avLst/>
              <a:gdLst>
                <a:gd name="T0" fmla="*/ 0 w 1098"/>
                <a:gd name="T1" fmla="*/ 239 h 634"/>
                <a:gd name="T2" fmla="*/ 686 w 1098"/>
                <a:gd name="T3" fmla="*/ 634 h 634"/>
                <a:gd name="T4" fmla="*/ 1098 w 1098"/>
                <a:gd name="T5" fmla="*/ 397 h 634"/>
                <a:gd name="T6" fmla="*/ 414 w 1098"/>
                <a:gd name="T7" fmla="*/ 0 h 634"/>
                <a:gd name="T8" fmla="*/ 0 w 1098"/>
                <a:gd name="T9" fmla="*/ 239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8" h="634">
                  <a:moveTo>
                    <a:pt x="0" y="239"/>
                  </a:moveTo>
                  <a:lnTo>
                    <a:pt x="686" y="634"/>
                  </a:lnTo>
                  <a:lnTo>
                    <a:pt x="1098" y="397"/>
                  </a:lnTo>
                  <a:lnTo>
                    <a:pt x="414" y="0"/>
                  </a:lnTo>
                  <a:lnTo>
                    <a:pt x="0" y="239"/>
                  </a:lnTo>
                  <a:close/>
                </a:path>
              </a:pathLst>
            </a:custGeom>
            <a:solidFill>
              <a:srgbClr val="173D7A">
                <a:alpha val="30000"/>
              </a:srgbClr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</a:p>
          </p:txBody>
        </p:sp>
        <p:sp>
          <p:nvSpPr>
            <p:cNvPr id="141" name="îşlïḑé"/>
            <p:cNvSpPr/>
            <p:nvPr/>
          </p:nvSpPr>
          <p:spPr bwMode="auto">
            <a:xfrm>
              <a:off x="7467600" y="1444625"/>
              <a:ext cx="1547813" cy="889000"/>
            </a:xfrm>
            <a:custGeom>
              <a:avLst/>
              <a:gdLst>
                <a:gd name="T0" fmla="*/ 277 w 469"/>
                <a:gd name="T1" fmla="*/ 270 h 270"/>
                <a:gd name="T2" fmla="*/ 234 w 469"/>
                <a:gd name="T3" fmla="*/ 245 h 270"/>
                <a:gd name="T4" fmla="*/ 394 w 469"/>
                <a:gd name="T5" fmla="*/ 153 h 270"/>
                <a:gd name="T6" fmla="*/ 394 w 469"/>
                <a:gd name="T7" fmla="*/ 137 h 270"/>
                <a:gd name="T8" fmla="*/ 230 w 469"/>
                <a:gd name="T9" fmla="*/ 43 h 270"/>
                <a:gd name="T10" fmla="*/ 203 w 469"/>
                <a:gd name="T11" fmla="*/ 43 h 270"/>
                <a:gd name="T12" fmla="*/ 43 w 469"/>
                <a:gd name="T13" fmla="*/ 135 h 270"/>
                <a:gd name="T14" fmla="*/ 0 w 469"/>
                <a:gd name="T15" fmla="*/ 110 h 270"/>
                <a:gd name="T16" fmla="*/ 160 w 469"/>
                <a:gd name="T17" fmla="*/ 18 h 270"/>
                <a:gd name="T18" fmla="*/ 274 w 469"/>
                <a:gd name="T19" fmla="*/ 18 h 270"/>
                <a:gd name="T20" fmla="*/ 437 w 469"/>
                <a:gd name="T21" fmla="*/ 112 h 270"/>
                <a:gd name="T22" fmla="*/ 437 w 469"/>
                <a:gd name="T23" fmla="*/ 178 h 270"/>
                <a:gd name="T24" fmla="*/ 277 w 469"/>
                <a:gd name="T25" fmla="*/ 27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9" h="270">
                  <a:moveTo>
                    <a:pt x="277" y="270"/>
                  </a:moveTo>
                  <a:cubicBezTo>
                    <a:pt x="234" y="245"/>
                    <a:pt x="234" y="245"/>
                    <a:pt x="234" y="245"/>
                  </a:cubicBezTo>
                  <a:cubicBezTo>
                    <a:pt x="394" y="153"/>
                    <a:pt x="394" y="153"/>
                    <a:pt x="394" y="153"/>
                  </a:cubicBezTo>
                  <a:cubicBezTo>
                    <a:pt x="401" y="149"/>
                    <a:pt x="401" y="141"/>
                    <a:pt x="394" y="137"/>
                  </a:cubicBezTo>
                  <a:cubicBezTo>
                    <a:pt x="230" y="43"/>
                    <a:pt x="230" y="43"/>
                    <a:pt x="230" y="43"/>
                  </a:cubicBezTo>
                  <a:cubicBezTo>
                    <a:pt x="223" y="38"/>
                    <a:pt x="211" y="38"/>
                    <a:pt x="203" y="43"/>
                  </a:cubicBezTo>
                  <a:cubicBezTo>
                    <a:pt x="43" y="135"/>
                    <a:pt x="43" y="135"/>
                    <a:pt x="43" y="135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91" y="0"/>
                    <a:pt x="242" y="0"/>
                    <a:pt x="274" y="18"/>
                  </a:cubicBezTo>
                  <a:cubicBezTo>
                    <a:pt x="437" y="112"/>
                    <a:pt x="437" y="112"/>
                    <a:pt x="437" y="112"/>
                  </a:cubicBezTo>
                  <a:cubicBezTo>
                    <a:pt x="469" y="130"/>
                    <a:pt x="469" y="160"/>
                    <a:pt x="437" y="178"/>
                  </a:cubicBezTo>
                  <a:lnTo>
                    <a:pt x="277" y="27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</a:p>
          </p:txBody>
        </p:sp>
        <p:sp>
          <p:nvSpPr>
            <p:cNvPr id="142" name="iSļíḋè"/>
            <p:cNvSpPr/>
            <p:nvPr/>
          </p:nvSpPr>
          <p:spPr bwMode="auto">
            <a:xfrm>
              <a:off x="6342063" y="1604963"/>
              <a:ext cx="2270125" cy="1504950"/>
            </a:xfrm>
            <a:custGeom>
              <a:avLst/>
              <a:gdLst>
                <a:gd name="T0" fmla="*/ 688 w 688"/>
                <a:gd name="T1" fmla="*/ 232 h 456"/>
                <a:gd name="T2" fmla="*/ 657 w 688"/>
                <a:gd name="T3" fmla="*/ 172 h 456"/>
                <a:gd name="T4" fmla="*/ 367 w 688"/>
                <a:gd name="T5" fmla="*/ 5 h 456"/>
                <a:gd name="T6" fmla="*/ 346 w 688"/>
                <a:gd name="T7" fmla="*/ 3 h 456"/>
                <a:gd name="T8" fmla="*/ 346 w 688"/>
                <a:gd name="T9" fmla="*/ 3 h 456"/>
                <a:gd name="T10" fmla="*/ 0 w 688"/>
                <a:gd name="T11" fmla="*/ 204 h 456"/>
                <a:gd name="T12" fmla="*/ 335 w 688"/>
                <a:gd name="T13" fmla="*/ 456 h 456"/>
                <a:gd name="T14" fmla="*/ 676 w 688"/>
                <a:gd name="T15" fmla="*/ 259 h 456"/>
                <a:gd name="T16" fmla="*/ 679 w 688"/>
                <a:gd name="T17" fmla="*/ 257 h 456"/>
                <a:gd name="T18" fmla="*/ 679 w 688"/>
                <a:gd name="T19" fmla="*/ 257 h 456"/>
                <a:gd name="T20" fmla="*/ 679 w 688"/>
                <a:gd name="T21" fmla="*/ 257 h 456"/>
                <a:gd name="T22" fmla="*/ 688 w 688"/>
                <a:gd name="T23" fmla="*/ 232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8" h="456">
                  <a:moveTo>
                    <a:pt x="688" y="232"/>
                  </a:moveTo>
                  <a:cubicBezTo>
                    <a:pt x="688" y="209"/>
                    <a:pt x="674" y="182"/>
                    <a:pt x="657" y="172"/>
                  </a:cubicBezTo>
                  <a:cubicBezTo>
                    <a:pt x="367" y="5"/>
                    <a:pt x="367" y="5"/>
                    <a:pt x="367" y="5"/>
                  </a:cubicBezTo>
                  <a:cubicBezTo>
                    <a:pt x="359" y="0"/>
                    <a:pt x="352" y="0"/>
                    <a:pt x="346" y="3"/>
                  </a:cubicBezTo>
                  <a:cubicBezTo>
                    <a:pt x="346" y="3"/>
                    <a:pt x="346" y="3"/>
                    <a:pt x="346" y="3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335" y="456"/>
                    <a:pt x="335" y="456"/>
                    <a:pt x="335" y="456"/>
                  </a:cubicBezTo>
                  <a:cubicBezTo>
                    <a:pt x="676" y="259"/>
                    <a:pt x="676" y="259"/>
                    <a:pt x="676" y="259"/>
                  </a:cubicBezTo>
                  <a:cubicBezTo>
                    <a:pt x="677" y="258"/>
                    <a:pt x="678" y="258"/>
                    <a:pt x="679" y="257"/>
                  </a:cubicBezTo>
                  <a:cubicBezTo>
                    <a:pt x="679" y="257"/>
                    <a:pt x="679" y="257"/>
                    <a:pt x="679" y="257"/>
                  </a:cubicBezTo>
                  <a:cubicBezTo>
                    <a:pt x="679" y="257"/>
                    <a:pt x="679" y="257"/>
                    <a:pt x="679" y="257"/>
                  </a:cubicBezTo>
                  <a:cubicBezTo>
                    <a:pt x="685" y="252"/>
                    <a:pt x="688" y="244"/>
                    <a:pt x="688" y="232"/>
                  </a:cubicBezTo>
                  <a:close/>
                </a:path>
              </a:pathLst>
            </a:custGeom>
            <a:solidFill>
              <a:srgbClr val="D4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</a:p>
          </p:txBody>
        </p:sp>
        <p:sp>
          <p:nvSpPr>
            <p:cNvPr id="143" name="ïSľïḋè"/>
            <p:cNvSpPr/>
            <p:nvPr/>
          </p:nvSpPr>
          <p:spPr bwMode="auto">
            <a:xfrm>
              <a:off x="7302500" y="2262188"/>
              <a:ext cx="1309688" cy="847725"/>
            </a:xfrm>
            <a:custGeom>
              <a:avLst/>
              <a:gdLst>
                <a:gd name="T0" fmla="*/ 44 w 397"/>
                <a:gd name="T1" fmla="*/ 257 h 257"/>
                <a:gd name="T2" fmla="*/ 385 w 397"/>
                <a:gd name="T3" fmla="*/ 60 h 257"/>
                <a:gd name="T4" fmla="*/ 388 w 397"/>
                <a:gd name="T5" fmla="*/ 58 h 257"/>
                <a:gd name="T6" fmla="*/ 388 w 397"/>
                <a:gd name="T7" fmla="*/ 58 h 257"/>
                <a:gd name="T8" fmla="*/ 388 w 397"/>
                <a:gd name="T9" fmla="*/ 58 h 257"/>
                <a:gd name="T10" fmla="*/ 397 w 397"/>
                <a:gd name="T11" fmla="*/ 33 h 257"/>
                <a:gd name="T12" fmla="*/ 389 w 397"/>
                <a:gd name="T13" fmla="*/ 0 h 257"/>
                <a:gd name="T14" fmla="*/ 0 w 397"/>
                <a:gd name="T15" fmla="*/ 224 h 257"/>
                <a:gd name="T16" fmla="*/ 44 w 397"/>
                <a:gd name="T17" fmla="*/ 257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7" h="257">
                  <a:moveTo>
                    <a:pt x="44" y="257"/>
                  </a:moveTo>
                  <a:cubicBezTo>
                    <a:pt x="385" y="60"/>
                    <a:pt x="385" y="60"/>
                    <a:pt x="385" y="60"/>
                  </a:cubicBezTo>
                  <a:cubicBezTo>
                    <a:pt x="386" y="59"/>
                    <a:pt x="387" y="59"/>
                    <a:pt x="388" y="58"/>
                  </a:cubicBezTo>
                  <a:cubicBezTo>
                    <a:pt x="388" y="58"/>
                    <a:pt x="388" y="58"/>
                    <a:pt x="388" y="58"/>
                  </a:cubicBezTo>
                  <a:cubicBezTo>
                    <a:pt x="388" y="58"/>
                    <a:pt x="388" y="58"/>
                    <a:pt x="388" y="58"/>
                  </a:cubicBezTo>
                  <a:cubicBezTo>
                    <a:pt x="394" y="53"/>
                    <a:pt x="397" y="45"/>
                    <a:pt x="397" y="33"/>
                  </a:cubicBezTo>
                  <a:cubicBezTo>
                    <a:pt x="397" y="22"/>
                    <a:pt x="394" y="10"/>
                    <a:pt x="389" y="0"/>
                  </a:cubicBezTo>
                  <a:cubicBezTo>
                    <a:pt x="0" y="224"/>
                    <a:pt x="0" y="224"/>
                    <a:pt x="0" y="224"/>
                  </a:cubicBezTo>
                  <a:lnTo>
                    <a:pt x="44" y="257"/>
                  </a:lnTo>
                  <a:close/>
                </a:path>
              </a:pathLst>
            </a:custGeom>
            <a:solidFill>
              <a:srgbClr val="396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</a:p>
          </p:txBody>
        </p:sp>
        <p:sp>
          <p:nvSpPr>
            <p:cNvPr id="144" name="ïSliḓé"/>
            <p:cNvSpPr/>
            <p:nvPr/>
          </p:nvSpPr>
          <p:spPr bwMode="auto">
            <a:xfrm>
              <a:off x="6315075" y="2244725"/>
              <a:ext cx="1165225" cy="896938"/>
            </a:xfrm>
            <a:custGeom>
              <a:avLst/>
              <a:gdLst>
                <a:gd name="T0" fmla="*/ 321 w 353"/>
                <a:gd name="T1" fmla="*/ 262 h 272"/>
                <a:gd name="T2" fmla="*/ 31 w 353"/>
                <a:gd name="T3" fmla="*/ 94 h 272"/>
                <a:gd name="T4" fmla="*/ 0 w 353"/>
                <a:gd name="T5" fmla="*/ 34 h 272"/>
                <a:gd name="T6" fmla="*/ 0 w 353"/>
                <a:gd name="T7" fmla="*/ 34 h 272"/>
                <a:gd name="T8" fmla="*/ 31 w 353"/>
                <a:gd name="T9" fmla="*/ 10 h 272"/>
                <a:gd name="T10" fmla="*/ 321 w 353"/>
                <a:gd name="T11" fmla="*/ 178 h 272"/>
                <a:gd name="T12" fmla="*/ 353 w 353"/>
                <a:gd name="T13" fmla="*/ 238 h 272"/>
                <a:gd name="T14" fmla="*/ 353 w 353"/>
                <a:gd name="T15" fmla="*/ 238 h 272"/>
                <a:gd name="T16" fmla="*/ 321 w 353"/>
                <a:gd name="T17" fmla="*/ 262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3" h="272">
                  <a:moveTo>
                    <a:pt x="321" y="262"/>
                  </a:moveTo>
                  <a:cubicBezTo>
                    <a:pt x="31" y="94"/>
                    <a:pt x="31" y="94"/>
                    <a:pt x="31" y="94"/>
                  </a:cubicBezTo>
                  <a:cubicBezTo>
                    <a:pt x="14" y="84"/>
                    <a:pt x="0" y="57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11"/>
                    <a:pt x="14" y="0"/>
                    <a:pt x="31" y="10"/>
                  </a:cubicBezTo>
                  <a:cubicBezTo>
                    <a:pt x="321" y="178"/>
                    <a:pt x="321" y="178"/>
                    <a:pt x="321" y="178"/>
                  </a:cubicBezTo>
                  <a:cubicBezTo>
                    <a:pt x="339" y="188"/>
                    <a:pt x="353" y="215"/>
                    <a:pt x="353" y="238"/>
                  </a:cubicBezTo>
                  <a:cubicBezTo>
                    <a:pt x="353" y="238"/>
                    <a:pt x="353" y="238"/>
                    <a:pt x="353" y="238"/>
                  </a:cubicBezTo>
                  <a:cubicBezTo>
                    <a:pt x="353" y="261"/>
                    <a:pt x="339" y="272"/>
                    <a:pt x="321" y="262"/>
                  </a:cubicBezTo>
                  <a:close/>
                </a:path>
              </a:pathLst>
            </a:custGeom>
            <a:solidFill>
              <a:srgbClr val="5793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</a:p>
          </p:txBody>
        </p:sp>
        <p:sp>
          <p:nvSpPr>
            <p:cNvPr id="145" name="ïSḷiḓé"/>
            <p:cNvSpPr/>
            <p:nvPr/>
          </p:nvSpPr>
          <p:spPr bwMode="auto">
            <a:xfrm>
              <a:off x="6361113" y="2259013"/>
              <a:ext cx="1128713" cy="854075"/>
            </a:xfrm>
            <a:custGeom>
              <a:avLst/>
              <a:gdLst>
                <a:gd name="T0" fmla="*/ 311 w 342"/>
                <a:gd name="T1" fmla="*/ 172 h 259"/>
                <a:gd name="T2" fmla="*/ 21 w 342"/>
                <a:gd name="T3" fmla="*/ 5 h 259"/>
                <a:gd name="T4" fmla="*/ 0 w 342"/>
                <a:gd name="T5" fmla="*/ 3 h 259"/>
                <a:gd name="T6" fmla="*/ 17 w 342"/>
                <a:gd name="T7" fmla="*/ 6 h 259"/>
                <a:gd name="T8" fmla="*/ 307 w 342"/>
                <a:gd name="T9" fmla="*/ 174 h 259"/>
                <a:gd name="T10" fmla="*/ 339 w 342"/>
                <a:gd name="T11" fmla="*/ 234 h 259"/>
                <a:gd name="T12" fmla="*/ 339 w 342"/>
                <a:gd name="T13" fmla="*/ 234 h 259"/>
                <a:gd name="T14" fmla="*/ 328 w 342"/>
                <a:gd name="T15" fmla="*/ 259 h 259"/>
                <a:gd name="T16" fmla="*/ 342 w 342"/>
                <a:gd name="T17" fmla="*/ 232 h 259"/>
                <a:gd name="T18" fmla="*/ 342 w 342"/>
                <a:gd name="T19" fmla="*/ 232 h 259"/>
                <a:gd name="T20" fmla="*/ 311 w 342"/>
                <a:gd name="T21" fmla="*/ 172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2" h="259">
                  <a:moveTo>
                    <a:pt x="311" y="172"/>
                  </a:moveTo>
                  <a:cubicBezTo>
                    <a:pt x="21" y="5"/>
                    <a:pt x="21" y="5"/>
                    <a:pt x="21" y="5"/>
                  </a:cubicBezTo>
                  <a:cubicBezTo>
                    <a:pt x="13" y="0"/>
                    <a:pt x="5" y="0"/>
                    <a:pt x="0" y="3"/>
                  </a:cubicBezTo>
                  <a:cubicBezTo>
                    <a:pt x="5" y="2"/>
                    <a:pt x="11" y="2"/>
                    <a:pt x="17" y="6"/>
                  </a:cubicBezTo>
                  <a:cubicBezTo>
                    <a:pt x="307" y="174"/>
                    <a:pt x="307" y="174"/>
                    <a:pt x="307" y="174"/>
                  </a:cubicBezTo>
                  <a:cubicBezTo>
                    <a:pt x="325" y="184"/>
                    <a:pt x="339" y="211"/>
                    <a:pt x="339" y="234"/>
                  </a:cubicBezTo>
                  <a:cubicBezTo>
                    <a:pt x="339" y="234"/>
                    <a:pt x="339" y="234"/>
                    <a:pt x="339" y="234"/>
                  </a:cubicBezTo>
                  <a:cubicBezTo>
                    <a:pt x="339" y="246"/>
                    <a:pt x="335" y="255"/>
                    <a:pt x="328" y="259"/>
                  </a:cubicBezTo>
                  <a:cubicBezTo>
                    <a:pt x="337" y="256"/>
                    <a:pt x="342" y="247"/>
                    <a:pt x="342" y="232"/>
                  </a:cubicBezTo>
                  <a:cubicBezTo>
                    <a:pt x="342" y="232"/>
                    <a:pt x="342" y="232"/>
                    <a:pt x="342" y="232"/>
                  </a:cubicBezTo>
                  <a:cubicBezTo>
                    <a:pt x="342" y="209"/>
                    <a:pt x="328" y="182"/>
                    <a:pt x="311" y="17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</a:p>
          </p:txBody>
        </p:sp>
        <p:sp>
          <p:nvSpPr>
            <p:cNvPr id="146" name="iŝ1îḋe"/>
            <p:cNvSpPr/>
            <p:nvPr/>
          </p:nvSpPr>
          <p:spPr bwMode="auto">
            <a:xfrm>
              <a:off x="7097713" y="2792413"/>
              <a:ext cx="155575" cy="134938"/>
            </a:xfrm>
            <a:custGeom>
              <a:avLst/>
              <a:gdLst>
                <a:gd name="T0" fmla="*/ 41 w 47"/>
                <a:gd name="T1" fmla="*/ 39 h 41"/>
                <a:gd name="T2" fmla="*/ 6 w 47"/>
                <a:gd name="T3" fmla="*/ 19 h 41"/>
                <a:gd name="T4" fmla="*/ 0 w 47"/>
                <a:gd name="T5" fmla="*/ 7 h 41"/>
                <a:gd name="T6" fmla="*/ 0 w 47"/>
                <a:gd name="T7" fmla="*/ 7 h 41"/>
                <a:gd name="T8" fmla="*/ 6 w 47"/>
                <a:gd name="T9" fmla="*/ 2 h 41"/>
                <a:gd name="T10" fmla="*/ 41 w 47"/>
                <a:gd name="T11" fmla="*/ 22 h 41"/>
                <a:gd name="T12" fmla="*/ 47 w 47"/>
                <a:gd name="T13" fmla="*/ 34 h 41"/>
                <a:gd name="T14" fmla="*/ 47 w 47"/>
                <a:gd name="T15" fmla="*/ 34 h 41"/>
                <a:gd name="T16" fmla="*/ 41 w 47"/>
                <a:gd name="T17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41">
                  <a:moveTo>
                    <a:pt x="41" y="39"/>
                  </a:moveTo>
                  <a:cubicBezTo>
                    <a:pt x="6" y="19"/>
                    <a:pt x="6" y="19"/>
                    <a:pt x="6" y="19"/>
                  </a:cubicBezTo>
                  <a:cubicBezTo>
                    <a:pt x="2" y="17"/>
                    <a:pt x="0" y="12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2"/>
                    <a:pt x="2" y="0"/>
                    <a:pt x="6" y="2"/>
                  </a:cubicBezTo>
                  <a:cubicBezTo>
                    <a:pt x="41" y="22"/>
                    <a:pt x="41" y="22"/>
                    <a:pt x="41" y="22"/>
                  </a:cubicBezTo>
                  <a:cubicBezTo>
                    <a:pt x="44" y="24"/>
                    <a:pt x="47" y="30"/>
                    <a:pt x="47" y="34"/>
                  </a:cubicBezTo>
                  <a:cubicBezTo>
                    <a:pt x="47" y="34"/>
                    <a:pt x="47" y="34"/>
                    <a:pt x="47" y="34"/>
                  </a:cubicBezTo>
                  <a:cubicBezTo>
                    <a:pt x="47" y="39"/>
                    <a:pt x="44" y="41"/>
                    <a:pt x="41" y="3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</a:p>
          </p:txBody>
        </p:sp>
        <p:sp>
          <p:nvSpPr>
            <p:cNvPr id="147" name="ïṧľïḋè"/>
            <p:cNvSpPr/>
            <p:nvPr/>
          </p:nvSpPr>
          <p:spPr bwMode="auto">
            <a:xfrm>
              <a:off x="7199313" y="2044700"/>
              <a:ext cx="198438" cy="114300"/>
            </a:xfrm>
            <a:custGeom>
              <a:avLst/>
              <a:gdLst>
                <a:gd name="T0" fmla="*/ 49 w 60"/>
                <a:gd name="T1" fmla="*/ 28 h 35"/>
                <a:gd name="T2" fmla="*/ 49 w 60"/>
                <a:gd name="T3" fmla="*/ 6 h 35"/>
                <a:gd name="T4" fmla="*/ 11 w 60"/>
                <a:gd name="T5" fmla="*/ 6 h 35"/>
                <a:gd name="T6" fmla="*/ 11 w 60"/>
                <a:gd name="T7" fmla="*/ 29 h 35"/>
                <a:gd name="T8" fmla="*/ 49 w 60"/>
                <a:gd name="T9" fmla="*/ 2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35">
                  <a:moveTo>
                    <a:pt x="49" y="28"/>
                  </a:moveTo>
                  <a:cubicBezTo>
                    <a:pt x="60" y="22"/>
                    <a:pt x="60" y="12"/>
                    <a:pt x="49" y="6"/>
                  </a:cubicBezTo>
                  <a:cubicBezTo>
                    <a:pt x="38" y="0"/>
                    <a:pt x="21" y="0"/>
                    <a:pt x="11" y="6"/>
                  </a:cubicBezTo>
                  <a:cubicBezTo>
                    <a:pt x="0" y="13"/>
                    <a:pt x="0" y="23"/>
                    <a:pt x="11" y="29"/>
                  </a:cubicBezTo>
                  <a:cubicBezTo>
                    <a:pt x="21" y="35"/>
                    <a:pt x="39" y="34"/>
                    <a:pt x="49" y="28"/>
                  </a:cubicBezTo>
                  <a:close/>
                </a:path>
              </a:pathLst>
            </a:custGeom>
            <a:solidFill>
              <a:srgbClr val="5793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</a:p>
          </p:txBody>
        </p:sp>
        <p:sp>
          <p:nvSpPr>
            <p:cNvPr id="148" name="îṧľiḑê"/>
            <p:cNvSpPr/>
            <p:nvPr/>
          </p:nvSpPr>
          <p:spPr bwMode="auto">
            <a:xfrm>
              <a:off x="7391400" y="2152650"/>
              <a:ext cx="198438" cy="112713"/>
            </a:xfrm>
            <a:custGeom>
              <a:avLst/>
              <a:gdLst>
                <a:gd name="T0" fmla="*/ 49 w 60"/>
                <a:gd name="T1" fmla="*/ 28 h 34"/>
                <a:gd name="T2" fmla="*/ 49 w 60"/>
                <a:gd name="T3" fmla="*/ 6 h 34"/>
                <a:gd name="T4" fmla="*/ 11 w 60"/>
                <a:gd name="T5" fmla="*/ 6 h 34"/>
                <a:gd name="T6" fmla="*/ 11 w 60"/>
                <a:gd name="T7" fmla="*/ 28 h 34"/>
                <a:gd name="T8" fmla="*/ 49 w 60"/>
                <a:gd name="T9" fmla="*/ 2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34">
                  <a:moveTo>
                    <a:pt x="49" y="28"/>
                  </a:moveTo>
                  <a:cubicBezTo>
                    <a:pt x="60" y="22"/>
                    <a:pt x="60" y="12"/>
                    <a:pt x="49" y="6"/>
                  </a:cubicBezTo>
                  <a:cubicBezTo>
                    <a:pt x="39" y="0"/>
                    <a:pt x="21" y="0"/>
                    <a:pt x="11" y="6"/>
                  </a:cubicBezTo>
                  <a:cubicBezTo>
                    <a:pt x="0" y="13"/>
                    <a:pt x="1" y="22"/>
                    <a:pt x="11" y="28"/>
                  </a:cubicBezTo>
                  <a:cubicBezTo>
                    <a:pt x="22" y="34"/>
                    <a:pt x="39" y="34"/>
                    <a:pt x="49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</a:p>
          </p:txBody>
        </p:sp>
        <p:sp>
          <p:nvSpPr>
            <p:cNvPr id="149" name="isľidè"/>
            <p:cNvSpPr/>
            <p:nvPr/>
          </p:nvSpPr>
          <p:spPr bwMode="auto">
            <a:xfrm>
              <a:off x="7586663" y="2262188"/>
              <a:ext cx="193675" cy="111125"/>
            </a:xfrm>
            <a:custGeom>
              <a:avLst/>
              <a:gdLst>
                <a:gd name="T0" fmla="*/ 49 w 59"/>
                <a:gd name="T1" fmla="*/ 28 h 34"/>
                <a:gd name="T2" fmla="*/ 49 w 59"/>
                <a:gd name="T3" fmla="*/ 6 h 34"/>
                <a:gd name="T4" fmla="*/ 10 w 59"/>
                <a:gd name="T5" fmla="*/ 6 h 34"/>
                <a:gd name="T6" fmla="*/ 11 w 59"/>
                <a:gd name="T7" fmla="*/ 28 h 34"/>
                <a:gd name="T8" fmla="*/ 49 w 59"/>
                <a:gd name="T9" fmla="*/ 2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34">
                  <a:moveTo>
                    <a:pt x="49" y="28"/>
                  </a:moveTo>
                  <a:cubicBezTo>
                    <a:pt x="59" y="22"/>
                    <a:pt x="59" y="12"/>
                    <a:pt x="49" y="6"/>
                  </a:cubicBezTo>
                  <a:cubicBezTo>
                    <a:pt x="38" y="0"/>
                    <a:pt x="21" y="0"/>
                    <a:pt x="10" y="6"/>
                  </a:cubicBezTo>
                  <a:cubicBezTo>
                    <a:pt x="0" y="12"/>
                    <a:pt x="0" y="22"/>
                    <a:pt x="11" y="28"/>
                  </a:cubicBezTo>
                  <a:cubicBezTo>
                    <a:pt x="21" y="34"/>
                    <a:pt x="38" y="34"/>
                    <a:pt x="49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</a:p>
          </p:txBody>
        </p:sp>
        <p:sp>
          <p:nvSpPr>
            <p:cNvPr id="150" name="íṣlîdè"/>
            <p:cNvSpPr/>
            <p:nvPr/>
          </p:nvSpPr>
          <p:spPr bwMode="auto">
            <a:xfrm>
              <a:off x="5075238" y="3906838"/>
              <a:ext cx="196850" cy="280988"/>
            </a:xfrm>
            <a:custGeom>
              <a:avLst/>
              <a:gdLst>
                <a:gd name="T0" fmla="*/ 47 w 60"/>
                <a:gd name="T1" fmla="*/ 8 h 85"/>
                <a:gd name="T2" fmla="*/ 23 w 60"/>
                <a:gd name="T3" fmla="*/ 12 h 85"/>
                <a:gd name="T4" fmla="*/ 0 w 60"/>
                <a:gd name="T5" fmla="*/ 68 h 85"/>
                <a:gd name="T6" fmla="*/ 23 w 60"/>
                <a:gd name="T7" fmla="*/ 80 h 85"/>
                <a:gd name="T8" fmla="*/ 59 w 60"/>
                <a:gd name="T9" fmla="*/ 32 h 85"/>
                <a:gd name="T10" fmla="*/ 55 w 60"/>
                <a:gd name="T11" fmla="*/ 13 h 85"/>
                <a:gd name="T12" fmla="*/ 47 w 60"/>
                <a:gd name="T13" fmla="*/ 8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85">
                  <a:moveTo>
                    <a:pt x="47" y="8"/>
                  </a:moveTo>
                  <a:cubicBezTo>
                    <a:pt x="47" y="8"/>
                    <a:pt x="32" y="0"/>
                    <a:pt x="23" y="12"/>
                  </a:cubicBezTo>
                  <a:cubicBezTo>
                    <a:pt x="14" y="23"/>
                    <a:pt x="1" y="50"/>
                    <a:pt x="0" y="68"/>
                  </a:cubicBezTo>
                  <a:cubicBezTo>
                    <a:pt x="0" y="85"/>
                    <a:pt x="15" y="84"/>
                    <a:pt x="23" y="80"/>
                  </a:cubicBezTo>
                  <a:cubicBezTo>
                    <a:pt x="32" y="76"/>
                    <a:pt x="57" y="39"/>
                    <a:pt x="59" y="32"/>
                  </a:cubicBezTo>
                  <a:cubicBezTo>
                    <a:pt x="60" y="24"/>
                    <a:pt x="57" y="15"/>
                    <a:pt x="55" y="13"/>
                  </a:cubicBezTo>
                  <a:cubicBezTo>
                    <a:pt x="52" y="11"/>
                    <a:pt x="47" y="8"/>
                    <a:pt x="47" y="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</a:p>
          </p:txBody>
        </p:sp>
        <p:sp>
          <p:nvSpPr>
            <p:cNvPr id="151" name="işlïḋè"/>
            <p:cNvSpPr/>
            <p:nvPr/>
          </p:nvSpPr>
          <p:spPr bwMode="auto">
            <a:xfrm>
              <a:off x="5143500" y="3887788"/>
              <a:ext cx="100013" cy="122238"/>
            </a:xfrm>
            <a:custGeom>
              <a:avLst/>
              <a:gdLst>
                <a:gd name="T0" fmla="*/ 30 w 30"/>
                <a:gd name="T1" fmla="*/ 10 h 37"/>
                <a:gd name="T2" fmla="*/ 30 w 30"/>
                <a:gd name="T3" fmla="*/ 26 h 37"/>
                <a:gd name="T4" fmla="*/ 26 w 30"/>
                <a:gd name="T5" fmla="*/ 34 h 37"/>
                <a:gd name="T6" fmla="*/ 14 w 30"/>
                <a:gd name="T7" fmla="*/ 36 h 37"/>
                <a:gd name="T8" fmla="*/ 1 w 30"/>
                <a:gd name="T9" fmla="*/ 15 h 37"/>
                <a:gd name="T10" fmla="*/ 30 w 30"/>
                <a:gd name="T11" fmla="*/ 1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7">
                  <a:moveTo>
                    <a:pt x="30" y="10"/>
                  </a:moveTo>
                  <a:cubicBezTo>
                    <a:pt x="30" y="26"/>
                    <a:pt x="30" y="26"/>
                    <a:pt x="30" y="26"/>
                  </a:cubicBezTo>
                  <a:cubicBezTo>
                    <a:pt x="30" y="29"/>
                    <a:pt x="29" y="32"/>
                    <a:pt x="26" y="34"/>
                  </a:cubicBezTo>
                  <a:cubicBezTo>
                    <a:pt x="23" y="35"/>
                    <a:pt x="19" y="37"/>
                    <a:pt x="14" y="36"/>
                  </a:cubicBezTo>
                  <a:cubicBezTo>
                    <a:pt x="3" y="34"/>
                    <a:pt x="2" y="31"/>
                    <a:pt x="1" y="15"/>
                  </a:cubicBezTo>
                  <a:cubicBezTo>
                    <a:pt x="0" y="0"/>
                    <a:pt x="30" y="10"/>
                    <a:pt x="30" y="10"/>
                  </a:cubicBezTo>
                  <a:close/>
                </a:path>
              </a:pathLst>
            </a:custGeom>
            <a:solidFill>
              <a:srgbClr val="D4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</a:p>
          </p:txBody>
        </p:sp>
        <p:sp>
          <p:nvSpPr>
            <p:cNvPr id="152" name="iṡḻídé"/>
            <p:cNvSpPr/>
            <p:nvPr/>
          </p:nvSpPr>
          <p:spPr bwMode="auto">
            <a:xfrm>
              <a:off x="4892675" y="3811588"/>
              <a:ext cx="201613" cy="279400"/>
            </a:xfrm>
            <a:custGeom>
              <a:avLst/>
              <a:gdLst>
                <a:gd name="T0" fmla="*/ 47 w 61"/>
                <a:gd name="T1" fmla="*/ 7 h 85"/>
                <a:gd name="T2" fmla="*/ 23 w 61"/>
                <a:gd name="T3" fmla="*/ 11 h 85"/>
                <a:gd name="T4" fmla="*/ 0 w 61"/>
                <a:gd name="T5" fmla="*/ 67 h 85"/>
                <a:gd name="T6" fmla="*/ 23 w 61"/>
                <a:gd name="T7" fmla="*/ 79 h 85"/>
                <a:gd name="T8" fmla="*/ 59 w 61"/>
                <a:gd name="T9" fmla="*/ 31 h 85"/>
                <a:gd name="T10" fmla="*/ 55 w 61"/>
                <a:gd name="T11" fmla="*/ 12 h 85"/>
                <a:gd name="T12" fmla="*/ 47 w 61"/>
                <a:gd name="T13" fmla="*/ 7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85">
                  <a:moveTo>
                    <a:pt x="47" y="7"/>
                  </a:moveTo>
                  <a:cubicBezTo>
                    <a:pt x="47" y="7"/>
                    <a:pt x="32" y="0"/>
                    <a:pt x="23" y="11"/>
                  </a:cubicBezTo>
                  <a:cubicBezTo>
                    <a:pt x="14" y="22"/>
                    <a:pt x="1" y="49"/>
                    <a:pt x="0" y="67"/>
                  </a:cubicBezTo>
                  <a:cubicBezTo>
                    <a:pt x="0" y="85"/>
                    <a:pt x="15" y="83"/>
                    <a:pt x="23" y="79"/>
                  </a:cubicBezTo>
                  <a:cubicBezTo>
                    <a:pt x="32" y="75"/>
                    <a:pt x="57" y="38"/>
                    <a:pt x="59" y="31"/>
                  </a:cubicBezTo>
                  <a:cubicBezTo>
                    <a:pt x="61" y="24"/>
                    <a:pt x="57" y="14"/>
                    <a:pt x="55" y="12"/>
                  </a:cubicBezTo>
                  <a:cubicBezTo>
                    <a:pt x="52" y="10"/>
                    <a:pt x="47" y="7"/>
                    <a:pt x="47" y="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</a:p>
          </p:txBody>
        </p:sp>
        <p:sp>
          <p:nvSpPr>
            <p:cNvPr id="153" name="ïşḷïḍe"/>
            <p:cNvSpPr/>
            <p:nvPr/>
          </p:nvSpPr>
          <p:spPr bwMode="auto">
            <a:xfrm>
              <a:off x="4965700" y="3787775"/>
              <a:ext cx="98425" cy="122238"/>
            </a:xfrm>
            <a:custGeom>
              <a:avLst/>
              <a:gdLst>
                <a:gd name="T0" fmla="*/ 29 w 30"/>
                <a:gd name="T1" fmla="*/ 11 h 37"/>
                <a:gd name="T2" fmla="*/ 29 w 30"/>
                <a:gd name="T3" fmla="*/ 26 h 37"/>
                <a:gd name="T4" fmla="*/ 25 w 30"/>
                <a:gd name="T5" fmla="*/ 34 h 37"/>
                <a:gd name="T6" fmla="*/ 13 w 30"/>
                <a:gd name="T7" fmla="*/ 36 h 37"/>
                <a:gd name="T8" fmla="*/ 0 w 30"/>
                <a:gd name="T9" fmla="*/ 15 h 37"/>
                <a:gd name="T10" fmla="*/ 29 w 30"/>
                <a:gd name="T11" fmla="*/ 1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7">
                  <a:moveTo>
                    <a:pt x="29" y="11"/>
                  </a:moveTo>
                  <a:cubicBezTo>
                    <a:pt x="29" y="26"/>
                    <a:pt x="29" y="26"/>
                    <a:pt x="29" y="26"/>
                  </a:cubicBezTo>
                  <a:cubicBezTo>
                    <a:pt x="30" y="29"/>
                    <a:pt x="28" y="33"/>
                    <a:pt x="25" y="34"/>
                  </a:cubicBezTo>
                  <a:cubicBezTo>
                    <a:pt x="22" y="36"/>
                    <a:pt x="19" y="37"/>
                    <a:pt x="13" y="36"/>
                  </a:cubicBezTo>
                  <a:cubicBezTo>
                    <a:pt x="2" y="34"/>
                    <a:pt x="1" y="31"/>
                    <a:pt x="0" y="15"/>
                  </a:cubicBezTo>
                  <a:cubicBezTo>
                    <a:pt x="0" y="0"/>
                    <a:pt x="29" y="11"/>
                    <a:pt x="29" y="11"/>
                  </a:cubicBezTo>
                  <a:close/>
                </a:path>
              </a:pathLst>
            </a:custGeom>
            <a:solidFill>
              <a:srgbClr val="D4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</a:p>
          </p:txBody>
        </p:sp>
        <p:sp>
          <p:nvSpPr>
            <p:cNvPr id="154" name="iŝľïďé"/>
            <p:cNvSpPr/>
            <p:nvPr/>
          </p:nvSpPr>
          <p:spPr bwMode="auto">
            <a:xfrm>
              <a:off x="4883150" y="2644775"/>
              <a:ext cx="633413" cy="1219200"/>
            </a:xfrm>
            <a:custGeom>
              <a:avLst/>
              <a:gdLst>
                <a:gd name="T0" fmla="*/ 188 w 192"/>
                <a:gd name="T1" fmla="*/ 72 h 370"/>
                <a:gd name="T2" fmla="*/ 109 w 192"/>
                <a:gd name="T3" fmla="*/ 83 h 370"/>
                <a:gd name="T4" fmla="*/ 59 w 192"/>
                <a:gd name="T5" fmla="*/ 132 h 370"/>
                <a:gd name="T6" fmla="*/ 13 w 192"/>
                <a:gd name="T7" fmla="*/ 182 h 370"/>
                <a:gd name="T8" fmla="*/ 2 w 192"/>
                <a:gd name="T9" fmla="*/ 218 h 370"/>
                <a:gd name="T10" fmla="*/ 20 w 192"/>
                <a:gd name="T11" fmla="*/ 358 h 370"/>
                <a:gd name="T12" fmla="*/ 34 w 192"/>
                <a:gd name="T13" fmla="*/ 370 h 370"/>
                <a:gd name="T14" fmla="*/ 41 w 192"/>
                <a:gd name="T15" fmla="*/ 370 h 370"/>
                <a:gd name="T16" fmla="*/ 56 w 192"/>
                <a:gd name="T17" fmla="*/ 352 h 370"/>
                <a:gd name="T18" fmla="*/ 53 w 192"/>
                <a:gd name="T19" fmla="*/ 221 h 370"/>
                <a:gd name="T20" fmla="*/ 148 w 192"/>
                <a:gd name="T21" fmla="*/ 163 h 370"/>
                <a:gd name="T22" fmla="*/ 188 w 192"/>
                <a:gd name="T23" fmla="*/ 72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2" h="370">
                  <a:moveTo>
                    <a:pt x="188" y="72"/>
                  </a:moveTo>
                  <a:cubicBezTo>
                    <a:pt x="183" y="0"/>
                    <a:pt x="109" y="83"/>
                    <a:pt x="109" y="83"/>
                  </a:cubicBezTo>
                  <a:cubicBezTo>
                    <a:pt x="59" y="132"/>
                    <a:pt x="59" y="132"/>
                    <a:pt x="59" y="132"/>
                  </a:cubicBezTo>
                  <a:cubicBezTo>
                    <a:pt x="13" y="182"/>
                    <a:pt x="13" y="182"/>
                    <a:pt x="13" y="182"/>
                  </a:cubicBezTo>
                  <a:cubicBezTo>
                    <a:pt x="4" y="192"/>
                    <a:pt x="0" y="205"/>
                    <a:pt x="2" y="218"/>
                  </a:cubicBezTo>
                  <a:cubicBezTo>
                    <a:pt x="20" y="358"/>
                    <a:pt x="20" y="358"/>
                    <a:pt x="20" y="358"/>
                  </a:cubicBezTo>
                  <a:cubicBezTo>
                    <a:pt x="21" y="365"/>
                    <a:pt x="27" y="370"/>
                    <a:pt x="34" y="370"/>
                  </a:cubicBezTo>
                  <a:cubicBezTo>
                    <a:pt x="36" y="370"/>
                    <a:pt x="38" y="370"/>
                    <a:pt x="41" y="370"/>
                  </a:cubicBezTo>
                  <a:cubicBezTo>
                    <a:pt x="57" y="367"/>
                    <a:pt x="56" y="352"/>
                    <a:pt x="56" y="352"/>
                  </a:cubicBezTo>
                  <a:cubicBezTo>
                    <a:pt x="53" y="221"/>
                    <a:pt x="53" y="221"/>
                    <a:pt x="53" y="221"/>
                  </a:cubicBezTo>
                  <a:cubicBezTo>
                    <a:pt x="148" y="163"/>
                    <a:pt x="148" y="163"/>
                    <a:pt x="148" y="163"/>
                  </a:cubicBezTo>
                  <a:cubicBezTo>
                    <a:pt x="148" y="163"/>
                    <a:pt x="192" y="144"/>
                    <a:pt x="188" y="72"/>
                  </a:cubicBezTo>
                  <a:close/>
                </a:path>
              </a:pathLst>
            </a:custGeom>
            <a:solidFill>
              <a:srgbClr val="173D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</a:p>
          </p:txBody>
        </p:sp>
        <p:sp>
          <p:nvSpPr>
            <p:cNvPr id="155" name="íšļïdé"/>
            <p:cNvSpPr/>
            <p:nvPr/>
          </p:nvSpPr>
          <p:spPr bwMode="auto">
            <a:xfrm>
              <a:off x="5064125" y="2736850"/>
              <a:ext cx="635000" cy="1219200"/>
            </a:xfrm>
            <a:custGeom>
              <a:avLst/>
              <a:gdLst>
                <a:gd name="T0" fmla="*/ 187 w 192"/>
                <a:gd name="T1" fmla="*/ 72 h 370"/>
                <a:gd name="T2" fmla="*/ 109 w 192"/>
                <a:gd name="T3" fmla="*/ 82 h 370"/>
                <a:gd name="T4" fmla="*/ 59 w 192"/>
                <a:gd name="T5" fmla="*/ 132 h 370"/>
                <a:gd name="T6" fmla="*/ 13 w 192"/>
                <a:gd name="T7" fmla="*/ 182 h 370"/>
                <a:gd name="T8" fmla="*/ 2 w 192"/>
                <a:gd name="T9" fmla="*/ 218 h 370"/>
                <a:gd name="T10" fmla="*/ 20 w 192"/>
                <a:gd name="T11" fmla="*/ 358 h 370"/>
                <a:gd name="T12" fmla="*/ 34 w 192"/>
                <a:gd name="T13" fmla="*/ 370 h 370"/>
                <a:gd name="T14" fmla="*/ 41 w 192"/>
                <a:gd name="T15" fmla="*/ 369 h 370"/>
                <a:gd name="T16" fmla="*/ 56 w 192"/>
                <a:gd name="T17" fmla="*/ 351 h 370"/>
                <a:gd name="T18" fmla="*/ 53 w 192"/>
                <a:gd name="T19" fmla="*/ 224 h 370"/>
                <a:gd name="T20" fmla="*/ 148 w 192"/>
                <a:gd name="T21" fmla="*/ 163 h 370"/>
                <a:gd name="T22" fmla="*/ 187 w 192"/>
                <a:gd name="T23" fmla="*/ 72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2" h="370">
                  <a:moveTo>
                    <a:pt x="187" y="72"/>
                  </a:moveTo>
                  <a:cubicBezTo>
                    <a:pt x="183" y="0"/>
                    <a:pt x="109" y="82"/>
                    <a:pt x="109" y="82"/>
                  </a:cubicBezTo>
                  <a:cubicBezTo>
                    <a:pt x="59" y="132"/>
                    <a:pt x="59" y="132"/>
                    <a:pt x="59" y="132"/>
                  </a:cubicBezTo>
                  <a:cubicBezTo>
                    <a:pt x="13" y="182"/>
                    <a:pt x="13" y="182"/>
                    <a:pt x="13" y="182"/>
                  </a:cubicBezTo>
                  <a:cubicBezTo>
                    <a:pt x="4" y="192"/>
                    <a:pt x="0" y="205"/>
                    <a:pt x="2" y="218"/>
                  </a:cubicBezTo>
                  <a:cubicBezTo>
                    <a:pt x="20" y="358"/>
                    <a:pt x="20" y="358"/>
                    <a:pt x="20" y="358"/>
                  </a:cubicBezTo>
                  <a:cubicBezTo>
                    <a:pt x="21" y="365"/>
                    <a:pt x="27" y="370"/>
                    <a:pt x="34" y="370"/>
                  </a:cubicBezTo>
                  <a:cubicBezTo>
                    <a:pt x="36" y="370"/>
                    <a:pt x="38" y="370"/>
                    <a:pt x="41" y="369"/>
                  </a:cubicBezTo>
                  <a:cubicBezTo>
                    <a:pt x="57" y="367"/>
                    <a:pt x="56" y="351"/>
                    <a:pt x="56" y="351"/>
                  </a:cubicBezTo>
                  <a:cubicBezTo>
                    <a:pt x="53" y="224"/>
                    <a:pt x="53" y="224"/>
                    <a:pt x="53" y="224"/>
                  </a:cubicBezTo>
                  <a:cubicBezTo>
                    <a:pt x="148" y="163"/>
                    <a:pt x="148" y="163"/>
                    <a:pt x="148" y="163"/>
                  </a:cubicBezTo>
                  <a:cubicBezTo>
                    <a:pt x="148" y="163"/>
                    <a:pt x="192" y="144"/>
                    <a:pt x="187" y="72"/>
                  </a:cubicBezTo>
                  <a:close/>
                </a:path>
              </a:pathLst>
            </a:custGeom>
            <a:solidFill>
              <a:srgbClr val="173D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</a:p>
          </p:txBody>
        </p:sp>
        <p:sp>
          <p:nvSpPr>
            <p:cNvPr id="156" name="ï$ḷiďè"/>
            <p:cNvSpPr/>
            <p:nvPr/>
          </p:nvSpPr>
          <p:spPr bwMode="auto">
            <a:xfrm>
              <a:off x="5103813" y="2162175"/>
              <a:ext cx="620713" cy="1019175"/>
            </a:xfrm>
            <a:custGeom>
              <a:avLst/>
              <a:gdLst>
                <a:gd name="T0" fmla="*/ 132 w 188"/>
                <a:gd name="T1" fmla="*/ 14 h 309"/>
                <a:gd name="T2" fmla="*/ 187 w 188"/>
                <a:gd name="T3" fmla="*/ 70 h 309"/>
                <a:gd name="T4" fmla="*/ 179 w 188"/>
                <a:gd name="T5" fmla="*/ 272 h 309"/>
                <a:gd name="T6" fmla="*/ 27 w 188"/>
                <a:gd name="T7" fmla="*/ 218 h 309"/>
                <a:gd name="T8" fmla="*/ 61 w 188"/>
                <a:gd name="T9" fmla="*/ 13 h 309"/>
                <a:gd name="T10" fmla="*/ 132 w 188"/>
                <a:gd name="T11" fmla="*/ 14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8" h="309">
                  <a:moveTo>
                    <a:pt x="132" y="14"/>
                  </a:moveTo>
                  <a:cubicBezTo>
                    <a:pt x="188" y="37"/>
                    <a:pt x="187" y="70"/>
                    <a:pt x="187" y="70"/>
                  </a:cubicBezTo>
                  <a:cubicBezTo>
                    <a:pt x="187" y="70"/>
                    <a:pt x="176" y="191"/>
                    <a:pt x="179" y="272"/>
                  </a:cubicBezTo>
                  <a:cubicBezTo>
                    <a:pt x="181" y="306"/>
                    <a:pt x="0" y="309"/>
                    <a:pt x="27" y="218"/>
                  </a:cubicBezTo>
                  <a:cubicBezTo>
                    <a:pt x="59" y="112"/>
                    <a:pt x="47" y="26"/>
                    <a:pt x="61" y="13"/>
                  </a:cubicBezTo>
                  <a:cubicBezTo>
                    <a:pt x="76" y="0"/>
                    <a:pt x="117" y="8"/>
                    <a:pt x="132" y="1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</a:p>
          </p:txBody>
        </p:sp>
        <p:sp>
          <p:nvSpPr>
            <p:cNvPr id="157" name="iṣļïďè"/>
            <p:cNvSpPr/>
            <p:nvPr/>
          </p:nvSpPr>
          <p:spPr bwMode="auto">
            <a:xfrm>
              <a:off x="5405438" y="2198688"/>
              <a:ext cx="203200" cy="165100"/>
            </a:xfrm>
            <a:custGeom>
              <a:avLst/>
              <a:gdLst>
                <a:gd name="T0" fmla="*/ 59 w 62"/>
                <a:gd name="T1" fmla="*/ 32 h 50"/>
                <a:gd name="T2" fmla="*/ 26 w 62"/>
                <a:gd name="T3" fmla="*/ 46 h 50"/>
                <a:gd name="T4" fmla="*/ 3 w 62"/>
                <a:gd name="T5" fmla="*/ 18 h 50"/>
                <a:gd name="T6" fmla="*/ 36 w 62"/>
                <a:gd name="T7" fmla="*/ 4 h 50"/>
                <a:gd name="T8" fmla="*/ 59 w 62"/>
                <a:gd name="T9" fmla="*/ 3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50">
                  <a:moveTo>
                    <a:pt x="59" y="32"/>
                  </a:moveTo>
                  <a:cubicBezTo>
                    <a:pt x="56" y="44"/>
                    <a:pt x="41" y="50"/>
                    <a:pt x="26" y="46"/>
                  </a:cubicBezTo>
                  <a:cubicBezTo>
                    <a:pt x="10" y="42"/>
                    <a:pt x="0" y="29"/>
                    <a:pt x="3" y="18"/>
                  </a:cubicBezTo>
                  <a:cubicBezTo>
                    <a:pt x="6" y="6"/>
                    <a:pt x="21" y="0"/>
                    <a:pt x="36" y="4"/>
                  </a:cubicBezTo>
                  <a:cubicBezTo>
                    <a:pt x="52" y="8"/>
                    <a:pt x="62" y="21"/>
                    <a:pt x="59" y="32"/>
                  </a:cubicBezTo>
                  <a:close/>
                </a:path>
              </a:pathLst>
            </a:custGeom>
            <a:solidFill>
              <a:srgbClr val="FFC2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</a:p>
          </p:txBody>
        </p:sp>
        <p:sp>
          <p:nvSpPr>
            <p:cNvPr id="158" name="işḻïḍe"/>
            <p:cNvSpPr/>
            <p:nvPr/>
          </p:nvSpPr>
          <p:spPr bwMode="auto">
            <a:xfrm>
              <a:off x="5378450" y="2330450"/>
              <a:ext cx="144463" cy="393700"/>
            </a:xfrm>
            <a:custGeom>
              <a:avLst/>
              <a:gdLst>
                <a:gd name="T0" fmla="*/ 44 w 44"/>
                <a:gd name="T1" fmla="*/ 6 h 119"/>
                <a:gd name="T2" fmla="*/ 34 w 44"/>
                <a:gd name="T3" fmla="*/ 17 h 119"/>
                <a:gd name="T4" fmla="*/ 32 w 44"/>
                <a:gd name="T5" fmla="*/ 22 h 119"/>
                <a:gd name="T6" fmla="*/ 39 w 44"/>
                <a:gd name="T7" fmla="*/ 84 h 119"/>
                <a:gd name="T8" fmla="*/ 38 w 44"/>
                <a:gd name="T9" fmla="*/ 88 h 119"/>
                <a:gd name="T10" fmla="*/ 16 w 44"/>
                <a:gd name="T11" fmla="*/ 117 h 119"/>
                <a:gd name="T12" fmla="*/ 12 w 44"/>
                <a:gd name="T13" fmla="*/ 117 h 119"/>
                <a:gd name="T14" fmla="*/ 0 w 44"/>
                <a:gd name="T15" fmla="*/ 79 h 119"/>
                <a:gd name="T16" fmla="*/ 1 w 44"/>
                <a:gd name="T17" fmla="*/ 74 h 119"/>
                <a:gd name="T18" fmla="*/ 22 w 44"/>
                <a:gd name="T19" fmla="*/ 19 h 119"/>
                <a:gd name="T20" fmla="*/ 22 w 44"/>
                <a:gd name="T21" fmla="*/ 15 h 119"/>
                <a:gd name="T22" fmla="*/ 19 w 44"/>
                <a:gd name="T23" fmla="*/ 0 h 119"/>
                <a:gd name="T24" fmla="*/ 44 w 44"/>
                <a:gd name="T25" fmla="*/ 6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119">
                  <a:moveTo>
                    <a:pt x="44" y="6"/>
                  </a:moveTo>
                  <a:cubicBezTo>
                    <a:pt x="34" y="17"/>
                    <a:pt x="34" y="17"/>
                    <a:pt x="34" y="17"/>
                  </a:cubicBezTo>
                  <a:cubicBezTo>
                    <a:pt x="33" y="18"/>
                    <a:pt x="32" y="20"/>
                    <a:pt x="32" y="22"/>
                  </a:cubicBezTo>
                  <a:cubicBezTo>
                    <a:pt x="39" y="84"/>
                    <a:pt x="39" y="84"/>
                    <a:pt x="39" y="84"/>
                  </a:cubicBezTo>
                  <a:cubicBezTo>
                    <a:pt x="40" y="85"/>
                    <a:pt x="39" y="87"/>
                    <a:pt x="38" y="88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5" y="119"/>
                    <a:pt x="13" y="118"/>
                    <a:pt x="12" y="11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7"/>
                    <a:pt x="0" y="76"/>
                    <a:pt x="1" y="74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8"/>
                    <a:pt x="22" y="16"/>
                    <a:pt x="22" y="15"/>
                  </a:cubicBezTo>
                  <a:cubicBezTo>
                    <a:pt x="19" y="0"/>
                    <a:pt x="19" y="0"/>
                    <a:pt x="19" y="0"/>
                  </a:cubicBezTo>
                  <a:lnTo>
                    <a:pt x="44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47500" lnSpcReduction="20000"/>
            </a:bodyPr>
            <a:lstStyle/>
            <a:p>
              <a:pPr algn="ctr"/>
            </a:p>
          </p:txBody>
        </p:sp>
        <p:sp>
          <p:nvSpPr>
            <p:cNvPr id="159" name="îṣliḑè"/>
            <p:cNvSpPr/>
            <p:nvPr/>
          </p:nvSpPr>
          <p:spPr bwMode="auto">
            <a:xfrm>
              <a:off x="5402263" y="2198688"/>
              <a:ext cx="211138" cy="161925"/>
            </a:xfrm>
            <a:custGeom>
              <a:avLst/>
              <a:gdLst>
                <a:gd name="T0" fmla="*/ 36 w 64"/>
                <a:gd name="T1" fmla="*/ 49 h 49"/>
                <a:gd name="T2" fmla="*/ 26 w 64"/>
                <a:gd name="T3" fmla="*/ 48 h 49"/>
                <a:gd name="T4" fmla="*/ 6 w 64"/>
                <a:gd name="T5" fmla="*/ 36 h 49"/>
                <a:gd name="T6" fmla="*/ 1 w 64"/>
                <a:gd name="T7" fmla="*/ 17 h 49"/>
                <a:gd name="T8" fmla="*/ 15 w 64"/>
                <a:gd name="T9" fmla="*/ 3 h 49"/>
                <a:gd name="T10" fmla="*/ 38 w 64"/>
                <a:gd name="T11" fmla="*/ 2 h 49"/>
                <a:gd name="T12" fmla="*/ 57 w 64"/>
                <a:gd name="T13" fmla="*/ 14 h 49"/>
                <a:gd name="T14" fmla="*/ 62 w 64"/>
                <a:gd name="T15" fmla="*/ 33 h 49"/>
                <a:gd name="T16" fmla="*/ 62 w 64"/>
                <a:gd name="T17" fmla="*/ 33 h 49"/>
                <a:gd name="T18" fmla="*/ 49 w 64"/>
                <a:gd name="T19" fmla="*/ 47 h 49"/>
                <a:gd name="T20" fmla="*/ 36 w 64"/>
                <a:gd name="T21" fmla="*/ 49 h 49"/>
                <a:gd name="T22" fmla="*/ 28 w 64"/>
                <a:gd name="T23" fmla="*/ 6 h 49"/>
                <a:gd name="T24" fmla="*/ 17 w 64"/>
                <a:gd name="T25" fmla="*/ 8 h 49"/>
                <a:gd name="T26" fmla="*/ 6 w 64"/>
                <a:gd name="T27" fmla="*/ 18 h 49"/>
                <a:gd name="T28" fmla="*/ 10 w 64"/>
                <a:gd name="T29" fmla="*/ 33 h 49"/>
                <a:gd name="T30" fmla="*/ 27 w 64"/>
                <a:gd name="T31" fmla="*/ 43 h 49"/>
                <a:gd name="T32" fmla="*/ 47 w 64"/>
                <a:gd name="T33" fmla="*/ 42 h 49"/>
                <a:gd name="T34" fmla="*/ 57 w 64"/>
                <a:gd name="T35" fmla="*/ 32 h 49"/>
                <a:gd name="T36" fmla="*/ 57 w 64"/>
                <a:gd name="T37" fmla="*/ 32 h 49"/>
                <a:gd name="T38" fmla="*/ 53 w 64"/>
                <a:gd name="T39" fmla="*/ 17 h 49"/>
                <a:gd name="T40" fmla="*/ 36 w 64"/>
                <a:gd name="T41" fmla="*/ 7 h 49"/>
                <a:gd name="T42" fmla="*/ 28 w 64"/>
                <a:gd name="T43" fmla="*/ 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4" h="49">
                  <a:moveTo>
                    <a:pt x="36" y="49"/>
                  </a:moveTo>
                  <a:cubicBezTo>
                    <a:pt x="33" y="49"/>
                    <a:pt x="29" y="49"/>
                    <a:pt x="26" y="48"/>
                  </a:cubicBezTo>
                  <a:cubicBezTo>
                    <a:pt x="18" y="46"/>
                    <a:pt x="11" y="42"/>
                    <a:pt x="6" y="36"/>
                  </a:cubicBezTo>
                  <a:cubicBezTo>
                    <a:pt x="1" y="30"/>
                    <a:pt x="0" y="23"/>
                    <a:pt x="1" y="17"/>
                  </a:cubicBezTo>
                  <a:cubicBezTo>
                    <a:pt x="3" y="11"/>
                    <a:pt x="8" y="6"/>
                    <a:pt x="15" y="3"/>
                  </a:cubicBezTo>
                  <a:cubicBezTo>
                    <a:pt x="22" y="0"/>
                    <a:pt x="30" y="0"/>
                    <a:pt x="38" y="2"/>
                  </a:cubicBezTo>
                  <a:cubicBezTo>
                    <a:pt x="46" y="4"/>
                    <a:pt x="53" y="8"/>
                    <a:pt x="57" y="14"/>
                  </a:cubicBezTo>
                  <a:cubicBezTo>
                    <a:pt x="62" y="20"/>
                    <a:pt x="64" y="27"/>
                    <a:pt x="62" y="33"/>
                  </a:cubicBezTo>
                  <a:cubicBezTo>
                    <a:pt x="62" y="33"/>
                    <a:pt x="62" y="33"/>
                    <a:pt x="62" y="33"/>
                  </a:cubicBezTo>
                  <a:cubicBezTo>
                    <a:pt x="61" y="39"/>
                    <a:pt x="56" y="44"/>
                    <a:pt x="49" y="47"/>
                  </a:cubicBezTo>
                  <a:cubicBezTo>
                    <a:pt x="45" y="49"/>
                    <a:pt x="41" y="49"/>
                    <a:pt x="36" y="49"/>
                  </a:cubicBezTo>
                  <a:close/>
                  <a:moveTo>
                    <a:pt x="28" y="6"/>
                  </a:moveTo>
                  <a:cubicBezTo>
                    <a:pt x="24" y="6"/>
                    <a:pt x="20" y="7"/>
                    <a:pt x="17" y="8"/>
                  </a:cubicBezTo>
                  <a:cubicBezTo>
                    <a:pt x="11" y="10"/>
                    <a:pt x="8" y="14"/>
                    <a:pt x="6" y="18"/>
                  </a:cubicBezTo>
                  <a:cubicBezTo>
                    <a:pt x="5" y="23"/>
                    <a:pt x="7" y="28"/>
                    <a:pt x="10" y="33"/>
                  </a:cubicBezTo>
                  <a:cubicBezTo>
                    <a:pt x="14" y="38"/>
                    <a:pt x="20" y="41"/>
                    <a:pt x="27" y="43"/>
                  </a:cubicBezTo>
                  <a:cubicBezTo>
                    <a:pt x="34" y="45"/>
                    <a:pt x="41" y="44"/>
                    <a:pt x="47" y="42"/>
                  </a:cubicBezTo>
                  <a:cubicBezTo>
                    <a:pt x="52" y="40"/>
                    <a:pt x="56" y="36"/>
                    <a:pt x="57" y="32"/>
                  </a:cubicBezTo>
                  <a:cubicBezTo>
                    <a:pt x="57" y="32"/>
                    <a:pt x="57" y="32"/>
                    <a:pt x="57" y="32"/>
                  </a:cubicBezTo>
                  <a:cubicBezTo>
                    <a:pt x="58" y="27"/>
                    <a:pt x="57" y="22"/>
                    <a:pt x="53" y="17"/>
                  </a:cubicBezTo>
                  <a:cubicBezTo>
                    <a:pt x="49" y="12"/>
                    <a:pt x="43" y="9"/>
                    <a:pt x="36" y="7"/>
                  </a:cubicBezTo>
                  <a:cubicBezTo>
                    <a:pt x="33" y="6"/>
                    <a:pt x="30" y="6"/>
                    <a:pt x="28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</a:p>
          </p:txBody>
        </p:sp>
        <p:sp>
          <p:nvSpPr>
            <p:cNvPr id="160" name="i$1îḓè"/>
            <p:cNvSpPr/>
            <p:nvPr/>
          </p:nvSpPr>
          <p:spPr bwMode="auto">
            <a:xfrm>
              <a:off x="5464175" y="2127250"/>
              <a:ext cx="98425" cy="174625"/>
            </a:xfrm>
            <a:custGeom>
              <a:avLst/>
              <a:gdLst>
                <a:gd name="T0" fmla="*/ 0 w 30"/>
                <a:gd name="T1" fmla="*/ 22 h 53"/>
                <a:gd name="T2" fmla="*/ 0 w 30"/>
                <a:gd name="T3" fmla="*/ 42 h 53"/>
                <a:gd name="T4" fmla="*/ 24 w 30"/>
                <a:gd name="T5" fmla="*/ 48 h 53"/>
                <a:gd name="T6" fmla="*/ 28 w 30"/>
                <a:gd name="T7" fmla="*/ 19 h 53"/>
                <a:gd name="T8" fmla="*/ 0 w 30"/>
                <a:gd name="T9" fmla="*/ 2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53">
                  <a:moveTo>
                    <a:pt x="0" y="22"/>
                  </a:moveTo>
                  <a:cubicBezTo>
                    <a:pt x="0" y="22"/>
                    <a:pt x="1" y="25"/>
                    <a:pt x="0" y="42"/>
                  </a:cubicBezTo>
                  <a:cubicBezTo>
                    <a:pt x="0" y="48"/>
                    <a:pt x="19" y="53"/>
                    <a:pt x="24" y="48"/>
                  </a:cubicBezTo>
                  <a:cubicBezTo>
                    <a:pt x="29" y="43"/>
                    <a:pt x="27" y="38"/>
                    <a:pt x="28" y="19"/>
                  </a:cubicBezTo>
                  <a:cubicBezTo>
                    <a:pt x="30" y="0"/>
                    <a:pt x="0" y="22"/>
                    <a:pt x="0" y="22"/>
                  </a:cubicBezTo>
                  <a:close/>
                </a:path>
              </a:pathLst>
            </a:custGeom>
            <a:solidFill>
              <a:srgbClr val="FFC2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</a:p>
          </p:txBody>
        </p:sp>
        <p:sp>
          <p:nvSpPr>
            <p:cNvPr id="161" name="ïṡlíḍê"/>
            <p:cNvSpPr/>
            <p:nvPr/>
          </p:nvSpPr>
          <p:spPr bwMode="auto">
            <a:xfrm>
              <a:off x="5464175" y="2189163"/>
              <a:ext cx="92075" cy="79375"/>
            </a:xfrm>
            <a:custGeom>
              <a:avLst/>
              <a:gdLst>
                <a:gd name="T0" fmla="*/ 28 w 28"/>
                <a:gd name="T1" fmla="*/ 0 h 24"/>
                <a:gd name="T2" fmla="*/ 0 w 28"/>
                <a:gd name="T3" fmla="*/ 24 h 24"/>
                <a:gd name="T4" fmla="*/ 0 w 28"/>
                <a:gd name="T5" fmla="*/ 8 h 24"/>
                <a:gd name="T6" fmla="*/ 28 w 28"/>
                <a:gd name="T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24">
                  <a:moveTo>
                    <a:pt x="28" y="0"/>
                  </a:moveTo>
                  <a:cubicBezTo>
                    <a:pt x="28" y="0"/>
                    <a:pt x="24" y="17"/>
                    <a:pt x="0" y="24"/>
                  </a:cubicBezTo>
                  <a:cubicBezTo>
                    <a:pt x="0" y="8"/>
                    <a:pt x="0" y="8"/>
                    <a:pt x="0" y="8"/>
                  </a:cubicBezTo>
                  <a:lnTo>
                    <a:pt x="28" y="0"/>
                  </a:lnTo>
                  <a:close/>
                </a:path>
              </a:pathLst>
            </a:custGeom>
            <a:solidFill>
              <a:srgbClr val="EA9C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</a:p>
          </p:txBody>
        </p:sp>
        <p:sp>
          <p:nvSpPr>
            <p:cNvPr id="162" name="ïṧ1îḑê"/>
            <p:cNvSpPr/>
            <p:nvPr/>
          </p:nvSpPr>
          <p:spPr bwMode="auto">
            <a:xfrm>
              <a:off x="5311775" y="1919288"/>
              <a:ext cx="314325" cy="315913"/>
            </a:xfrm>
            <a:custGeom>
              <a:avLst/>
              <a:gdLst>
                <a:gd name="T0" fmla="*/ 89 w 95"/>
                <a:gd name="T1" fmla="*/ 37 h 96"/>
                <a:gd name="T2" fmla="*/ 58 w 95"/>
                <a:gd name="T3" fmla="*/ 90 h 96"/>
                <a:gd name="T4" fmla="*/ 6 w 95"/>
                <a:gd name="T5" fmla="*/ 59 h 96"/>
                <a:gd name="T6" fmla="*/ 37 w 95"/>
                <a:gd name="T7" fmla="*/ 6 h 96"/>
                <a:gd name="T8" fmla="*/ 89 w 95"/>
                <a:gd name="T9" fmla="*/ 37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6">
                  <a:moveTo>
                    <a:pt x="89" y="37"/>
                  </a:moveTo>
                  <a:cubicBezTo>
                    <a:pt x="95" y="60"/>
                    <a:pt x="81" y="84"/>
                    <a:pt x="58" y="90"/>
                  </a:cubicBezTo>
                  <a:cubicBezTo>
                    <a:pt x="35" y="96"/>
                    <a:pt x="12" y="82"/>
                    <a:pt x="6" y="59"/>
                  </a:cubicBezTo>
                  <a:cubicBezTo>
                    <a:pt x="0" y="36"/>
                    <a:pt x="14" y="12"/>
                    <a:pt x="37" y="6"/>
                  </a:cubicBezTo>
                  <a:cubicBezTo>
                    <a:pt x="60" y="0"/>
                    <a:pt x="83" y="14"/>
                    <a:pt x="89" y="37"/>
                  </a:cubicBezTo>
                  <a:close/>
                </a:path>
              </a:pathLst>
            </a:custGeom>
            <a:solidFill>
              <a:srgbClr val="FFC2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32500" lnSpcReduction="20000"/>
            </a:bodyPr>
            <a:lstStyle/>
            <a:p>
              <a:pPr algn="ctr"/>
            </a:p>
          </p:txBody>
        </p:sp>
        <p:sp>
          <p:nvSpPr>
            <p:cNvPr id="163" name="ísḷiḓê"/>
            <p:cNvSpPr/>
            <p:nvPr/>
          </p:nvSpPr>
          <p:spPr bwMode="auto">
            <a:xfrm>
              <a:off x="5314950" y="2047875"/>
              <a:ext cx="188913" cy="68263"/>
            </a:xfrm>
            <a:custGeom>
              <a:avLst/>
              <a:gdLst>
                <a:gd name="T0" fmla="*/ 57 w 57"/>
                <a:gd name="T1" fmla="*/ 11 h 21"/>
                <a:gd name="T2" fmla="*/ 16 w 57"/>
                <a:gd name="T3" fmla="*/ 21 h 21"/>
                <a:gd name="T4" fmla="*/ 4 w 57"/>
                <a:gd name="T5" fmla="*/ 7 h 21"/>
                <a:gd name="T6" fmla="*/ 52 w 57"/>
                <a:gd name="T7" fmla="*/ 0 h 21"/>
                <a:gd name="T8" fmla="*/ 57 w 57"/>
                <a:gd name="T9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21">
                  <a:moveTo>
                    <a:pt x="57" y="11"/>
                  </a:moveTo>
                  <a:cubicBezTo>
                    <a:pt x="57" y="11"/>
                    <a:pt x="33" y="21"/>
                    <a:pt x="16" y="21"/>
                  </a:cubicBezTo>
                  <a:cubicBezTo>
                    <a:pt x="0" y="21"/>
                    <a:pt x="4" y="7"/>
                    <a:pt x="4" y="7"/>
                  </a:cubicBezTo>
                  <a:cubicBezTo>
                    <a:pt x="52" y="0"/>
                    <a:pt x="52" y="0"/>
                    <a:pt x="52" y="0"/>
                  </a:cubicBezTo>
                  <a:lnTo>
                    <a:pt x="57" y="11"/>
                  </a:lnTo>
                  <a:close/>
                </a:path>
              </a:pathLst>
            </a:custGeom>
            <a:solidFill>
              <a:srgbClr val="EA9C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</a:p>
          </p:txBody>
        </p:sp>
        <p:sp>
          <p:nvSpPr>
            <p:cNvPr id="164" name="îṩľíḋé"/>
            <p:cNvSpPr/>
            <p:nvPr/>
          </p:nvSpPr>
          <p:spPr bwMode="auto">
            <a:xfrm>
              <a:off x="5240338" y="1812925"/>
              <a:ext cx="455613" cy="354013"/>
            </a:xfrm>
            <a:custGeom>
              <a:avLst/>
              <a:gdLst>
                <a:gd name="T0" fmla="*/ 35 w 138"/>
                <a:gd name="T1" fmla="*/ 84 h 107"/>
                <a:gd name="T2" fmla="*/ 73 w 138"/>
                <a:gd name="T3" fmla="*/ 79 h 107"/>
                <a:gd name="T4" fmla="*/ 84 w 138"/>
                <a:gd name="T5" fmla="*/ 86 h 107"/>
                <a:gd name="T6" fmla="*/ 88 w 138"/>
                <a:gd name="T7" fmla="*/ 88 h 107"/>
                <a:gd name="T8" fmla="*/ 102 w 138"/>
                <a:gd name="T9" fmla="*/ 75 h 107"/>
                <a:gd name="T10" fmla="*/ 108 w 138"/>
                <a:gd name="T11" fmla="*/ 87 h 107"/>
                <a:gd name="T12" fmla="*/ 107 w 138"/>
                <a:gd name="T13" fmla="*/ 106 h 107"/>
                <a:gd name="T14" fmla="*/ 116 w 138"/>
                <a:gd name="T15" fmla="*/ 43 h 107"/>
                <a:gd name="T16" fmla="*/ 25 w 138"/>
                <a:gd name="T17" fmla="*/ 33 h 107"/>
                <a:gd name="T18" fmla="*/ 8 w 138"/>
                <a:gd name="T19" fmla="*/ 34 h 107"/>
                <a:gd name="T20" fmla="*/ 35 w 138"/>
                <a:gd name="T21" fmla="*/ 8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8" h="107">
                  <a:moveTo>
                    <a:pt x="35" y="84"/>
                  </a:moveTo>
                  <a:cubicBezTo>
                    <a:pt x="35" y="84"/>
                    <a:pt x="55" y="75"/>
                    <a:pt x="73" y="79"/>
                  </a:cubicBezTo>
                  <a:cubicBezTo>
                    <a:pt x="78" y="80"/>
                    <a:pt x="82" y="82"/>
                    <a:pt x="84" y="86"/>
                  </a:cubicBezTo>
                  <a:cubicBezTo>
                    <a:pt x="85" y="87"/>
                    <a:pt x="86" y="88"/>
                    <a:pt x="88" y="88"/>
                  </a:cubicBezTo>
                  <a:cubicBezTo>
                    <a:pt x="91" y="89"/>
                    <a:pt x="96" y="75"/>
                    <a:pt x="102" y="75"/>
                  </a:cubicBezTo>
                  <a:cubicBezTo>
                    <a:pt x="109" y="75"/>
                    <a:pt x="113" y="79"/>
                    <a:pt x="108" y="87"/>
                  </a:cubicBezTo>
                  <a:cubicBezTo>
                    <a:pt x="102" y="96"/>
                    <a:pt x="104" y="105"/>
                    <a:pt x="107" y="106"/>
                  </a:cubicBezTo>
                  <a:cubicBezTo>
                    <a:pt x="109" y="107"/>
                    <a:pt x="138" y="87"/>
                    <a:pt x="116" y="43"/>
                  </a:cubicBezTo>
                  <a:cubicBezTo>
                    <a:pt x="94" y="0"/>
                    <a:pt x="34" y="24"/>
                    <a:pt x="25" y="33"/>
                  </a:cubicBezTo>
                  <a:cubicBezTo>
                    <a:pt x="25" y="33"/>
                    <a:pt x="16" y="41"/>
                    <a:pt x="8" y="34"/>
                  </a:cubicBezTo>
                  <a:cubicBezTo>
                    <a:pt x="8" y="34"/>
                    <a:pt x="0" y="97"/>
                    <a:pt x="35" y="84"/>
                  </a:cubicBezTo>
                  <a:close/>
                </a:path>
              </a:pathLst>
            </a:custGeom>
            <a:solidFill>
              <a:srgbClr val="D4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40000" lnSpcReduction="20000"/>
            </a:bodyPr>
            <a:lstStyle/>
            <a:p>
              <a:pPr algn="ctr"/>
            </a:p>
          </p:txBody>
        </p:sp>
        <p:sp>
          <p:nvSpPr>
            <p:cNvPr id="165" name="íŝļíďé"/>
            <p:cNvSpPr/>
            <p:nvPr/>
          </p:nvSpPr>
          <p:spPr bwMode="auto">
            <a:xfrm>
              <a:off x="5381625" y="2624138"/>
              <a:ext cx="376238" cy="442913"/>
            </a:xfrm>
            <a:custGeom>
              <a:avLst/>
              <a:gdLst>
                <a:gd name="T0" fmla="*/ 71 w 114"/>
                <a:gd name="T1" fmla="*/ 19 h 134"/>
                <a:gd name="T2" fmla="*/ 71 w 114"/>
                <a:gd name="T3" fmla="*/ 51 h 134"/>
                <a:gd name="T4" fmla="*/ 67 w 114"/>
                <a:gd name="T5" fmla="*/ 61 h 134"/>
                <a:gd name="T6" fmla="*/ 0 w 114"/>
                <a:gd name="T7" fmla="*/ 123 h 134"/>
                <a:gd name="T8" fmla="*/ 7 w 114"/>
                <a:gd name="T9" fmla="*/ 134 h 134"/>
                <a:gd name="T10" fmla="*/ 100 w 114"/>
                <a:gd name="T11" fmla="*/ 74 h 134"/>
                <a:gd name="T12" fmla="*/ 107 w 114"/>
                <a:gd name="T13" fmla="*/ 61 h 134"/>
                <a:gd name="T14" fmla="*/ 114 w 114"/>
                <a:gd name="T15" fmla="*/ 0 h 134"/>
                <a:gd name="T16" fmla="*/ 71 w 114"/>
                <a:gd name="T17" fmla="*/ 19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4" h="134">
                  <a:moveTo>
                    <a:pt x="71" y="19"/>
                  </a:moveTo>
                  <a:cubicBezTo>
                    <a:pt x="71" y="51"/>
                    <a:pt x="71" y="51"/>
                    <a:pt x="71" y="51"/>
                  </a:cubicBezTo>
                  <a:cubicBezTo>
                    <a:pt x="71" y="55"/>
                    <a:pt x="70" y="59"/>
                    <a:pt x="67" y="61"/>
                  </a:cubicBezTo>
                  <a:cubicBezTo>
                    <a:pt x="0" y="123"/>
                    <a:pt x="0" y="123"/>
                    <a:pt x="0" y="123"/>
                  </a:cubicBezTo>
                  <a:cubicBezTo>
                    <a:pt x="7" y="134"/>
                    <a:pt x="7" y="134"/>
                    <a:pt x="7" y="134"/>
                  </a:cubicBezTo>
                  <a:cubicBezTo>
                    <a:pt x="100" y="74"/>
                    <a:pt x="100" y="74"/>
                    <a:pt x="100" y="74"/>
                  </a:cubicBezTo>
                  <a:cubicBezTo>
                    <a:pt x="104" y="71"/>
                    <a:pt x="107" y="66"/>
                    <a:pt x="107" y="61"/>
                  </a:cubicBezTo>
                  <a:cubicBezTo>
                    <a:pt x="114" y="0"/>
                    <a:pt x="114" y="0"/>
                    <a:pt x="114" y="0"/>
                  </a:cubicBezTo>
                  <a:lnTo>
                    <a:pt x="71" y="19"/>
                  </a:lnTo>
                  <a:close/>
                </a:path>
              </a:pathLst>
            </a:custGeom>
            <a:solidFill>
              <a:srgbClr val="FFC2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pPr algn="ctr"/>
            </a:p>
          </p:txBody>
        </p:sp>
        <p:sp>
          <p:nvSpPr>
            <p:cNvPr id="166" name="iṥḻiďé"/>
            <p:cNvSpPr/>
            <p:nvPr/>
          </p:nvSpPr>
          <p:spPr bwMode="auto">
            <a:xfrm>
              <a:off x="5549900" y="2341563"/>
              <a:ext cx="247650" cy="404813"/>
            </a:xfrm>
            <a:custGeom>
              <a:avLst/>
              <a:gdLst>
                <a:gd name="T0" fmla="*/ 47 w 75"/>
                <a:gd name="T1" fmla="*/ 0 h 123"/>
                <a:gd name="T2" fmla="*/ 75 w 75"/>
                <a:gd name="T3" fmla="*/ 111 h 123"/>
                <a:gd name="T4" fmla="*/ 20 w 75"/>
                <a:gd name="T5" fmla="*/ 116 h 123"/>
                <a:gd name="T6" fmla="*/ 47 w 75"/>
                <a:gd name="T7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123">
                  <a:moveTo>
                    <a:pt x="47" y="0"/>
                  </a:moveTo>
                  <a:cubicBezTo>
                    <a:pt x="47" y="0"/>
                    <a:pt x="67" y="30"/>
                    <a:pt x="75" y="111"/>
                  </a:cubicBezTo>
                  <a:cubicBezTo>
                    <a:pt x="75" y="111"/>
                    <a:pt x="40" y="123"/>
                    <a:pt x="20" y="116"/>
                  </a:cubicBezTo>
                  <a:cubicBezTo>
                    <a:pt x="0" y="110"/>
                    <a:pt x="47" y="0"/>
                    <a:pt x="4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47500" lnSpcReduction="20000"/>
            </a:bodyPr>
            <a:lstStyle/>
            <a:p>
              <a:pPr algn="ctr"/>
            </a:p>
          </p:txBody>
        </p:sp>
        <p:sp>
          <p:nvSpPr>
            <p:cNvPr id="167" name="iṧľidé"/>
            <p:cNvSpPr/>
            <p:nvPr/>
          </p:nvSpPr>
          <p:spPr bwMode="auto">
            <a:xfrm>
              <a:off x="5576888" y="2470150"/>
              <a:ext cx="25400" cy="246063"/>
            </a:xfrm>
            <a:custGeom>
              <a:avLst/>
              <a:gdLst>
                <a:gd name="T0" fmla="*/ 8 w 8"/>
                <a:gd name="T1" fmla="*/ 0 h 75"/>
                <a:gd name="T2" fmla="*/ 0 w 8"/>
                <a:gd name="T3" fmla="*/ 62 h 75"/>
                <a:gd name="T4" fmla="*/ 8 w 8"/>
                <a:gd name="T5" fmla="*/ 75 h 75"/>
                <a:gd name="T6" fmla="*/ 8 w 8"/>
                <a:gd name="T7" fmla="*/ 75 h 75"/>
                <a:gd name="T8" fmla="*/ 8 w 8"/>
                <a:gd name="T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75">
                  <a:moveTo>
                    <a:pt x="8" y="0"/>
                  </a:moveTo>
                  <a:cubicBezTo>
                    <a:pt x="8" y="0"/>
                    <a:pt x="0" y="42"/>
                    <a:pt x="0" y="62"/>
                  </a:cubicBezTo>
                  <a:cubicBezTo>
                    <a:pt x="0" y="68"/>
                    <a:pt x="3" y="73"/>
                    <a:pt x="8" y="75"/>
                  </a:cubicBezTo>
                  <a:cubicBezTo>
                    <a:pt x="8" y="75"/>
                    <a:pt x="8" y="75"/>
                    <a:pt x="8" y="75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</a:p>
          </p:txBody>
        </p:sp>
        <p:sp>
          <p:nvSpPr>
            <p:cNvPr id="168" name="işḻíḓè"/>
            <p:cNvSpPr/>
            <p:nvPr/>
          </p:nvSpPr>
          <p:spPr bwMode="auto">
            <a:xfrm>
              <a:off x="4886325" y="2973388"/>
              <a:ext cx="660400" cy="385763"/>
            </a:xfrm>
            <a:custGeom>
              <a:avLst/>
              <a:gdLst>
                <a:gd name="T0" fmla="*/ 200 w 200"/>
                <a:gd name="T1" fmla="*/ 59 h 117"/>
                <a:gd name="T2" fmla="*/ 185 w 200"/>
                <a:gd name="T3" fmla="*/ 57 h 117"/>
                <a:gd name="T4" fmla="*/ 89 w 200"/>
                <a:gd name="T5" fmla="*/ 2 h 117"/>
                <a:gd name="T6" fmla="*/ 77 w 200"/>
                <a:gd name="T7" fmla="*/ 2 h 117"/>
                <a:gd name="T8" fmla="*/ 9 w 200"/>
                <a:gd name="T9" fmla="*/ 42 h 117"/>
                <a:gd name="T10" fmla="*/ 0 w 200"/>
                <a:gd name="T11" fmla="*/ 40 h 117"/>
                <a:gd name="T12" fmla="*/ 0 w 200"/>
                <a:gd name="T13" fmla="*/ 49 h 117"/>
                <a:gd name="T14" fmla="*/ 0 w 200"/>
                <a:gd name="T15" fmla="*/ 49 h 117"/>
                <a:gd name="T16" fmla="*/ 2 w 200"/>
                <a:gd name="T17" fmla="*/ 53 h 117"/>
                <a:gd name="T18" fmla="*/ 111 w 200"/>
                <a:gd name="T19" fmla="*/ 115 h 117"/>
                <a:gd name="T20" fmla="*/ 123 w 200"/>
                <a:gd name="T21" fmla="*/ 115 h 117"/>
                <a:gd name="T22" fmla="*/ 197 w 200"/>
                <a:gd name="T23" fmla="*/ 72 h 117"/>
                <a:gd name="T24" fmla="*/ 200 w 200"/>
                <a:gd name="T25" fmla="*/ 68 h 117"/>
                <a:gd name="T26" fmla="*/ 200 w 200"/>
                <a:gd name="T27" fmla="*/ 68 h 117"/>
                <a:gd name="T28" fmla="*/ 200 w 200"/>
                <a:gd name="T29" fmla="*/ 59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0" h="117">
                  <a:moveTo>
                    <a:pt x="200" y="59"/>
                  </a:moveTo>
                  <a:cubicBezTo>
                    <a:pt x="185" y="57"/>
                    <a:pt x="185" y="57"/>
                    <a:pt x="185" y="57"/>
                  </a:cubicBezTo>
                  <a:cubicBezTo>
                    <a:pt x="89" y="2"/>
                    <a:pt x="89" y="2"/>
                    <a:pt x="89" y="2"/>
                  </a:cubicBezTo>
                  <a:cubicBezTo>
                    <a:pt x="86" y="0"/>
                    <a:pt x="81" y="0"/>
                    <a:pt x="77" y="2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1"/>
                    <a:pt x="1" y="52"/>
                    <a:pt x="2" y="53"/>
                  </a:cubicBezTo>
                  <a:cubicBezTo>
                    <a:pt x="111" y="115"/>
                    <a:pt x="111" y="115"/>
                    <a:pt x="111" y="115"/>
                  </a:cubicBezTo>
                  <a:cubicBezTo>
                    <a:pt x="114" y="117"/>
                    <a:pt x="119" y="117"/>
                    <a:pt x="123" y="115"/>
                  </a:cubicBezTo>
                  <a:cubicBezTo>
                    <a:pt x="197" y="72"/>
                    <a:pt x="197" y="72"/>
                    <a:pt x="197" y="72"/>
                  </a:cubicBezTo>
                  <a:cubicBezTo>
                    <a:pt x="199" y="71"/>
                    <a:pt x="200" y="69"/>
                    <a:pt x="200" y="68"/>
                  </a:cubicBezTo>
                  <a:cubicBezTo>
                    <a:pt x="200" y="68"/>
                    <a:pt x="200" y="68"/>
                    <a:pt x="200" y="68"/>
                  </a:cubicBezTo>
                  <a:lnTo>
                    <a:pt x="200" y="59"/>
                  </a:lnTo>
                  <a:close/>
                </a:path>
              </a:pathLst>
            </a:custGeom>
            <a:solidFill>
              <a:srgbClr val="5793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47500" lnSpcReduction="20000"/>
            </a:bodyPr>
            <a:lstStyle/>
            <a:p>
              <a:pPr algn="ctr"/>
            </a:p>
          </p:txBody>
        </p:sp>
        <p:sp>
          <p:nvSpPr>
            <p:cNvPr id="169" name="îşļiďè"/>
            <p:cNvSpPr/>
            <p:nvPr/>
          </p:nvSpPr>
          <p:spPr bwMode="auto">
            <a:xfrm>
              <a:off x="4886325" y="3040063"/>
              <a:ext cx="422275" cy="319088"/>
            </a:xfrm>
            <a:custGeom>
              <a:avLst/>
              <a:gdLst>
                <a:gd name="T0" fmla="*/ 128 w 128"/>
                <a:gd name="T1" fmla="*/ 4 h 97"/>
                <a:gd name="T2" fmla="*/ 121 w 128"/>
                <a:gd name="T3" fmla="*/ 0 h 97"/>
                <a:gd name="T4" fmla="*/ 46 w 128"/>
                <a:gd name="T5" fmla="*/ 0 h 97"/>
                <a:gd name="T6" fmla="*/ 9 w 128"/>
                <a:gd name="T7" fmla="*/ 22 h 97"/>
                <a:gd name="T8" fmla="*/ 0 w 128"/>
                <a:gd name="T9" fmla="*/ 20 h 97"/>
                <a:gd name="T10" fmla="*/ 0 w 128"/>
                <a:gd name="T11" fmla="*/ 29 h 97"/>
                <a:gd name="T12" fmla="*/ 0 w 128"/>
                <a:gd name="T13" fmla="*/ 29 h 97"/>
                <a:gd name="T14" fmla="*/ 2 w 128"/>
                <a:gd name="T15" fmla="*/ 33 h 97"/>
                <a:gd name="T16" fmla="*/ 111 w 128"/>
                <a:gd name="T17" fmla="*/ 95 h 97"/>
                <a:gd name="T18" fmla="*/ 117 w 128"/>
                <a:gd name="T19" fmla="*/ 97 h 97"/>
                <a:gd name="T20" fmla="*/ 128 w 128"/>
                <a:gd name="T21" fmla="*/ 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8" h="97">
                  <a:moveTo>
                    <a:pt x="128" y="4"/>
                  </a:moveTo>
                  <a:cubicBezTo>
                    <a:pt x="121" y="0"/>
                    <a:pt x="121" y="0"/>
                    <a:pt x="121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1"/>
                    <a:pt x="1" y="32"/>
                    <a:pt x="2" y="33"/>
                  </a:cubicBezTo>
                  <a:cubicBezTo>
                    <a:pt x="111" y="95"/>
                    <a:pt x="111" y="95"/>
                    <a:pt x="111" y="95"/>
                  </a:cubicBezTo>
                  <a:cubicBezTo>
                    <a:pt x="113" y="96"/>
                    <a:pt x="115" y="97"/>
                    <a:pt x="117" y="97"/>
                  </a:cubicBezTo>
                  <a:lnTo>
                    <a:pt x="128" y="4"/>
                  </a:lnTo>
                  <a:close/>
                </a:path>
              </a:pathLst>
            </a:custGeom>
            <a:solidFill>
              <a:srgbClr val="396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32500" lnSpcReduction="20000"/>
            </a:bodyPr>
            <a:lstStyle/>
            <a:p>
              <a:pPr algn="ctr"/>
            </a:p>
          </p:txBody>
        </p:sp>
        <p:sp>
          <p:nvSpPr>
            <p:cNvPr id="170" name="ïŝ1îďê"/>
            <p:cNvSpPr/>
            <p:nvPr/>
          </p:nvSpPr>
          <p:spPr bwMode="auto">
            <a:xfrm>
              <a:off x="4886325" y="3105150"/>
              <a:ext cx="14288" cy="47625"/>
            </a:xfrm>
            <a:custGeom>
              <a:avLst/>
              <a:gdLst>
                <a:gd name="T0" fmla="*/ 4 w 4"/>
                <a:gd name="T1" fmla="*/ 1 h 14"/>
                <a:gd name="T2" fmla="*/ 0 w 4"/>
                <a:gd name="T3" fmla="*/ 0 h 14"/>
                <a:gd name="T4" fmla="*/ 0 w 4"/>
                <a:gd name="T5" fmla="*/ 9 h 14"/>
                <a:gd name="T6" fmla="*/ 0 w 4"/>
                <a:gd name="T7" fmla="*/ 9 h 14"/>
                <a:gd name="T8" fmla="*/ 2 w 4"/>
                <a:gd name="T9" fmla="*/ 13 h 14"/>
                <a:gd name="T10" fmla="*/ 4 w 4"/>
                <a:gd name="T11" fmla="*/ 14 h 14"/>
                <a:gd name="T12" fmla="*/ 4 w 4"/>
                <a:gd name="T13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4">
                  <a:moveTo>
                    <a:pt x="4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1" y="12"/>
                    <a:pt x="2" y="13"/>
                  </a:cubicBezTo>
                  <a:cubicBezTo>
                    <a:pt x="4" y="14"/>
                    <a:pt x="4" y="14"/>
                    <a:pt x="4" y="14"/>
                  </a:cubicBezTo>
                  <a:lnTo>
                    <a:pt x="4" y="1"/>
                  </a:lnTo>
                  <a:close/>
                </a:path>
              </a:pathLst>
            </a:custGeom>
            <a:solidFill>
              <a:srgbClr val="5793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</a:p>
          </p:txBody>
        </p:sp>
        <p:sp>
          <p:nvSpPr>
            <p:cNvPr id="171" name="íṩḷíḍe"/>
            <p:cNvSpPr/>
            <p:nvPr/>
          </p:nvSpPr>
          <p:spPr bwMode="auto">
            <a:xfrm>
              <a:off x="5256213" y="3303588"/>
              <a:ext cx="33338" cy="55563"/>
            </a:xfrm>
            <a:custGeom>
              <a:avLst/>
              <a:gdLst>
                <a:gd name="T0" fmla="*/ 0 w 10"/>
                <a:gd name="T1" fmla="*/ 16 h 17"/>
                <a:gd name="T2" fmla="*/ 10 w 10"/>
                <a:gd name="T3" fmla="*/ 15 h 17"/>
                <a:gd name="T4" fmla="*/ 10 w 10"/>
                <a:gd name="T5" fmla="*/ 0 h 17"/>
                <a:gd name="T6" fmla="*/ 0 w 10"/>
                <a:gd name="T7" fmla="*/ 0 h 17"/>
                <a:gd name="T8" fmla="*/ 0 w 10"/>
                <a:gd name="T9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7">
                  <a:moveTo>
                    <a:pt x="0" y="16"/>
                  </a:moveTo>
                  <a:cubicBezTo>
                    <a:pt x="3" y="17"/>
                    <a:pt x="7" y="17"/>
                    <a:pt x="10" y="15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6"/>
                  </a:lnTo>
                  <a:close/>
                </a:path>
              </a:pathLst>
            </a:custGeom>
            <a:solidFill>
              <a:srgbClr val="5793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</a:p>
          </p:txBody>
        </p:sp>
        <p:sp>
          <p:nvSpPr>
            <p:cNvPr id="172" name="ï$1idê"/>
            <p:cNvSpPr/>
            <p:nvPr/>
          </p:nvSpPr>
          <p:spPr bwMode="auto">
            <a:xfrm>
              <a:off x="4883150" y="2947988"/>
              <a:ext cx="666750" cy="382588"/>
            </a:xfrm>
            <a:custGeom>
              <a:avLst/>
              <a:gdLst>
                <a:gd name="T0" fmla="*/ 112 w 202"/>
                <a:gd name="T1" fmla="*/ 114 h 116"/>
                <a:gd name="T2" fmla="*/ 3 w 202"/>
                <a:gd name="T3" fmla="*/ 52 h 116"/>
                <a:gd name="T4" fmla="*/ 4 w 202"/>
                <a:gd name="T5" fmla="*/ 45 h 116"/>
                <a:gd name="T6" fmla="*/ 78 w 202"/>
                <a:gd name="T7" fmla="*/ 2 h 116"/>
                <a:gd name="T8" fmla="*/ 90 w 202"/>
                <a:gd name="T9" fmla="*/ 1 h 116"/>
                <a:gd name="T10" fmla="*/ 199 w 202"/>
                <a:gd name="T11" fmla="*/ 64 h 116"/>
                <a:gd name="T12" fmla="*/ 198 w 202"/>
                <a:gd name="T13" fmla="*/ 71 h 116"/>
                <a:gd name="T14" fmla="*/ 124 w 202"/>
                <a:gd name="T15" fmla="*/ 114 h 116"/>
                <a:gd name="T16" fmla="*/ 112 w 202"/>
                <a:gd name="T17" fmla="*/ 11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2" h="116">
                  <a:moveTo>
                    <a:pt x="112" y="114"/>
                  </a:moveTo>
                  <a:cubicBezTo>
                    <a:pt x="3" y="52"/>
                    <a:pt x="3" y="52"/>
                    <a:pt x="3" y="52"/>
                  </a:cubicBezTo>
                  <a:cubicBezTo>
                    <a:pt x="0" y="50"/>
                    <a:pt x="1" y="47"/>
                    <a:pt x="4" y="45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82" y="0"/>
                    <a:pt x="87" y="0"/>
                    <a:pt x="90" y="1"/>
                  </a:cubicBezTo>
                  <a:cubicBezTo>
                    <a:pt x="199" y="64"/>
                    <a:pt x="199" y="64"/>
                    <a:pt x="199" y="64"/>
                  </a:cubicBezTo>
                  <a:cubicBezTo>
                    <a:pt x="202" y="66"/>
                    <a:pt x="202" y="69"/>
                    <a:pt x="198" y="71"/>
                  </a:cubicBezTo>
                  <a:cubicBezTo>
                    <a:pt x="124" y="114"/>
                    <a:pt x="124" y="114"/>
                    <a:pt x="124" y="114"/>
                  </a:cubicBezTo>
                  <a:cubicBezTo>
                    <a:pt x="120" y="116"/>
                    <a:pt x="115" y="116"/>
                    <a:pt x="112" y="1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40000" lnSpcReduction="20000"/>
            </a:bodyPr>
            <a:lstStyle/>
            <a:p>
              <a:pPr algn="ctr"/>
            </a:p>
          </p:txBody>
        </p:sp>
        <p:sp>
          <p:nvSpPr>
            <p:cNvPr id="173" name="íṣľïde"/>
            <p:cNvSpPr/>
            <p:nvPr/>
          </p:nvSpPr>
          <p:spPr bwMode="auto">
            <a:xfrm>
              <a:off x="4938713" y="3024188"/>
              <a:ext cx="482600" cy="273050"/>
            </a:xfrm>
            <a:custGeom>
              <a:avLst/>
              <a:gdLst>
                <a:gd name="T0" fmla="*/ 93 w 146"/>
                <a:gd name="T1" fmla="*/ 82 h 83"/>
                <a:gd name="T2" fmla="*/ 3 w 146"/>
                <a:gd name="T3" fmla="*/ 30 h 83"/>
                <a:gd name="T4" fmla="*/ 3 w 146"/>
                <a:gd name="T5" fmla="*/ 24 h 83"/>
                <a:gd name="T6" fmla="*/ 43 w 146"/>
                <a:gd name="T7" fmla="*/ 2 h 83"/>
                <a:gd name="T8" fmla="*/ 53 w 146"/>
                <a:gd name="T9" fmla="*/ 1 h 83"/>
                <a:gd name="T10" fmla="*/ 144 w 146"/>
                <a:gd name="T11" fmla="*/ 53 h 83"/>
                <a:gd name="T12" fmla="*/ 143 w 146"/>
                <a:gd name="T13" fmla="*/ 59 h 83"/>
                <a:gd name="T14" fmla="*/ 103 w 146"/>
                <a:gd name="T15" fmla="*/ 81 h 83"/>
                <a:gd name="T16" fmla="*/ 93 w 146"/>
                <a:gd name="T17" fmla="*/ 82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6" h="83">
                  <a:moveTo>
                    <a:pt x="93" y="82"/>
                  </a:moveTo>
                  <a:cubicBezTo>
                    <a:pt x="3" y="30"/>
                    <a:pt x="3" y="30"/>
                    <a:pt x="3" y="30"/>
                  </a:cubicBezTo>
                  <a:cubicBezTo>
                    <a:pt x="0" y="28"/>
                    <a:pt x="0" y="26"/>
                    <a:pt x="3" y="24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46" y="0"/>
                    <a:pt x="51" y="0"/>
                    <a:pt x="53" y="1"/>
                  </a:cubicBezTo>
                  <a:cubicBezTo>
                    <a:pt x="144" y="53"/>
                    <a:pt x="144" y="53"/>
                    <a:pt x="144" y="53"/>
                  </a:cubicBezTo>
                  <a:cubicBezTo>
                    <a:pt x="146" y="55"/>
                    <a:pt x="146" y="57"/>
                    <a:pt x="143" y="59"/>
                  </a:cubicBezTo>
                  <a:cubicBezTo>
                    <a:pt x="103" y="81"/>
                    <a:pt x="103" y="81"/>
                    <a:pt x="103" y="81"/>
                  </a:cubicBezTo>
                  <a:cubicBezTo>
                    <a:pt x="100" y="83"/>
                    <a:pt x="96" y="83"/>
                    <a:pt x="93" y="82"/>
                  </a:cubicBezTo>
                  <a:close/>
                </a:path>
              </a:pathLst>
            </a:custGeom>
            <a:solidFill>
              <a:srgbClr val="D4E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</a:p>
          </p:txBody>
        </p:sp>
        <p:sp>
          <p:nvSpPr>
            <p:cNvPr id="174" name="îSḻiḓe"/>
            <p:cNvSpPr/>
            <p:nvPr/>
          </p:nvSpPr>
          <p:spPr bwMode="auto">
            <a:xfrm>
              <a:off x="5146675" y="2917825"/>
              <a:ext cx="85725" cy="165100"/>
            </a:xfrm>
            <a:custGeom>
              <a:avLst/>
              <a:gdLst>
                <a:gd name="T0" fmla="*/ 2 w 26"/>
                <a:gd name="T1" fmla="*/ 9 h 50"/>
                <a:gd name="T2" fmla="*/ 1 w 26"/>
                <a:gd name="T3" fmla="*/ 16 h 50"/>
                <a:gd name="T4" fmla="*/ 2 w 26"/>
                <a:gd name="T5" fmla="*/ 36 h 50"/>
                <a:gd name="T6" fmla="*/ 3 w 26"/>
                <a:gd name="T7" fmla="*/ 42 h 50"/>
                <a:gd name="T8" fmla="*/ 11 w 26"/>
                <a:gd name="T9" fmla="*/ 50 h 50"/>
                <a:gd name="T10" fmla="*/ 11 w 26"/>
                <a:gd name="T11" fmla="*/ 50 h 50"/>
                <a:gd name="T12" fmla="*/ 17 w 26"/>
                <a:gd name="T13" fmla="*/ 45 h 50"/>
                <a:gd name="T14" fmla="*/ 18 w 26"/>
                <a:gd name="T15" fmla="*/ 29 h 50"/>
                <a:gd name="T16" fmla="*/ 24 w 26"/>
                <a:gd name="T17" fmla="*/ 34 h 50"/>
                <a:gd name="T18" fmla="*/ 18 w 26"/>
                <a:gd name="T19" fmla="*/ 9 h 50"/>
                <a:gd name="T20" fmla="*/ 2 w 26"/>
                <a:gd name="T21" fmla="*/ 9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" h="50">
                  <a:moveTo>
                    <a:pt x="2" y="9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0" y="23"/>
                    <a:pt x="0" y="29"/>
                    <a:pt x="2" y="36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4" y="46"/>
                    <a:pt x="7" y="49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3" y="50"/>
                    <a:pt x="16" y="48"/>
                    <a:pt x="17" y="45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22" y="34"/>
                    <a:pt x="24" y="34"/>
                  </a:cubicBezTo>
                  <a:cubicBezTo>
                    <a:pt x="26" y="34"/>
                    <a:pt x="22" y="18"/>
                    <a:pt x="18" y="9"/>
                  </a:cubicBezTo>
                  <a:cubicBezTo>
                    <a:pt x="13" y="0"/>
                    <a:pt x="2" y="9"/>
                    <a:pt x="2" y="9"/>
                  </a:cubicBezTo>
                  <a:close/>
                </a:path>
              </a:pathLst>
            </a:custGeom>
            <a:solidFill>
              <a:srgbClr val="FFC2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</a:p>
          </p:txBody>
        </p:sp>
        <p:sp>
          <p:nvSpPr>
            <p:cNvPr id="175" name="iSļîḍè"/>
            <p:cNvSpPr/>
            <p:nvPr/>
          </p:nvSpPr>
          <p:spPr bwMode="auto">
            <a:xfrm>
              <a:off x="5130800" y="2479675"/>
              <a:ext cx="146050" cy="468313"/>
            </a:xfrm>
            <a:custGeom>
              <a:avLst/>
              <a:gdLst>
                <a:gd name="T0" fmla="*/ 44 w 44"/>
                <a:gd name="T1" fmla="*/ 23 h 142"/>
                <a:gd name="T2" fmla="*/ 33 w 44"/>
                <a:gd name="T3" fmla="*/ 46 h 142"/>
                <a:gd name="T4" fmla="*/ 28 w 44"/>
                <a:gd name="T5" fmla="*/ 63 h 142"/>
                <a:gd name="T6" fmla="*/ 23 w 44"/>
                <a:gd name="T7" fmla="*/ 142 h 142"/>
                <a:gd name="T8" fmla="*/ 7 w 44"/>
                <a:gd name="T9" fmla="*/ 142 h 142"/>
                <a:gd name="T10" fmla="*/ 0 w 44"/>
                <a:gd name="T11" fmla="*/ 53 h 142"/>
                <a:gd name="T12" fmla="*/ 1 w 44"/>
                <a:gd name="T13" fmla="*/ 45 h 142"/>
                <a:gd name="T14" fmla="*/ 9 w 44"/>
                <a:gd name="T15" fmla="*/ 0 h 142"/>
                <a:gd name="T16" fmla="*/ 44 w 44"/>
                <a:gd name="T17" fmla="*/ 23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142">
                  <a:moveTo>
                    <a:pt x="44" y="23"/>
                  </a:moveTo>
                  <a:cubicBezTo>
                    <a:pt x="33" y="46"/>
                    <a:pt x="33" y="46"/>
                    <a:pt x="33" y="46"/>
                  </a:cubicBezTo>
                  <a:cubicBezTo>
                    <a:pt x="30" y="51"/>
                    <a:pt x="28" y="57"/>
                    <a:pt x="28" y="63"/>
                  </a:cubicBezTo>
                  <a:cubicBezTo>
                    <a:pt x="23" y="142"/>
                    <a:pt x="23" y="142"/>
                    <a:pt x="23" y="142"/>
                  </a:cubicBezTo>
                  <a:cubicBezTo>
                    <a:pt x="7" y="142"/>
                    <a:pt x="7" y="142"/>
                    <a:pt x="7" y="142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0"/>
                    <a:pt x="0" y="48"/>
                    <a:pt x="1" y="45"/>
                  </a:cubicBezTo>
                  <a:cubicBezTo>
                    <a:pt x="9" y="0"/>
                    <a:pt x="9" y="0"/>
                    <a:pt x="9" y="0"/>
                  </a:cubicBezTo>
                  <a:lnTo>
                    <a:pt x="44" y="23"/>
                  </a:lnTo>
                  <a:close/>
                </a:path>
              </a:pathLst>
            </a:custGeom>
            <a:solidFill>
              <a:srgbClr val="FFC2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pPr algn="ctr"/>
            </a:p>
          </p:txBody>
        </p:sp>
        <p:sp>
          <p:nvSpPr>
            <p:cNvPr id="176" name="íṡḻîḑé"/>
            <p:cNvSpPr/>
            <p:nvPr/>
          </p:nvSpPr>
          <p:spPr bwMode="auto">
            <a:xfrm>
              <a:off x="4857750" y="2792413"/>
              <a:ext cx="404813" cy="550863"/>
            </a:xfrm>
            <a:custGeom>
              <a:avLst/>
              <a:gdLst>
                <a:gd name="T0" fmla="*/ 116 w 123"/>
                <a:gd name="T1" fmla="*/ 167 h 167"/>
                <a:gd name="T2" fmla="*/ 107 w 123"/>
                <a:gd name="T3" fmla="*/ 156 h 167"/>
                <a:gd name="T4" fmla="*/ 11 w 123"/>
                <a:gd name="T5" fmla="*/ 100 h 167"/>
                <a:gd name="T6" fmla="*/ 6 w 123"/>
                <a:gd name="T7" fmla="*/ 89 h 167"/>
                <a:gd name="T8" fmla="*/ 6 w 123"/>
                <a:gd name="T9" fmla="*/ 11 h 167"/>
                <a:gd name="T10" fmla="*/ 0 w 123"/>
                <a:gd name="T11" fmla="*/ 4 h 167"/>
                <a:gd name="T12" fmla="*/ 5 w 123"/>
                <a:gd name="T13" fmla="*/ 1 h 167"/>
                <a:gd name="T14" fmla="*/ 5 w 123"/>
                <a:gd name="T15" fmla="*/ 1 h 167"/>
                <a:gd name="T16" fmla="*/ 9 w 123"/>
                <a:gd name="T17" fmla="*/ 1 h 167"/>
                <a:gd name="T18" fmla="*/ 118 w 123"/>
                <a:gd name="T19" fmla="*/ 64 h 167"/>
                <a:gd name="T20" fmla="*/ 123 w 123"/>
                <a:gd name="T21" fmla="*/ 74 h 167"/>
                <a:gd name="T22" fmla="*/ 123 w 123"/>
                <a:gd name="T23" fmla="*/ 160 h 167"/>
                <a:gd name="T24" fmla="*/ 121 w 123"/>
                <a:gd name="T25" fmla="*/ 165 h 167"/>
                <a:gd name="T26" fmla="*/ 121 w 123"/>
                <a:gd name="T27" fmla="*/ 165 h 167"/>
                <a:gd name="T28" fmla="*/ 116 w 123"/>
                <a:gd name="T29" fmla="*/ 167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3" h="167">
                  <a:moveTo>
                    <a:pt x="116" y="167"/>
                  </a:moveTo>
                  <a:cubicBezTo>
                    <a:pt x="107" y="156"/>
                    <a:pt x="107" y="156"/>
                    <a:pt x="107" y="156"/>
                  </a:cubicBezTo>
                  <a:cubicBezTo>
                    <a:pt x="11" y="100"/>
                    <a:pt x="11" y="100"/>
                    <a:pt x="11" y="100"/>
                  </a:cubicBezTo>
                  <a:cubicBezTo>
                    <a:pt x="8" y="98"/>
                    <a:pt x="6" y="93"/>
                    <a:pt x="6" y="89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0"/>
                    <a:pt x="8" y="0"/>
                    <a:pt x="9" y="1"/>
                  </a:cubicBezTo>
                  <a:cubicBezTo>
                    <a:pt x="118" y="64"/>
                    <a:pt x="118" y="64"/>
                    <a:pt x="118" y="64"/>
                  </a:cubicBezTo>
                  <a:cubicBezTo>
                    <a:pt x="121" y="66"/>
                    <a:pt x="123" y="70"/>
                    <a:pt x="123" y="74"/>
                  </a:cubicBezTo>
                  <a:cubicBezTo>
                    <a:pt x="123" y="160"/>
                    <a:pt x="123" y="160"/>
                    <a:pt x="123" y="160"/>
                  </a:cubicBezTo>
                  <a:cubicBezTo>
                    <a:pt x="123" y="162"/>
                    <a:pt x="123" y="164"/>
                    <a:pt x="121" y="165"/>
                  </a:cubicBezTo>
                  <a:cubicBezTo>
                    <a:pt x="121" y="165"/>
                    <a:pt x="121" y="165"/>
                    <a:pt x="121" y="165"/>
                  </a:cubicBezTo>
                  <a:lnTo>
                    <a:pt x="116" y="167"/>
                  </a:lnTo>
                  <a:close/>
                </a:path>
              </a:pathLst>
            </a:custGeom>
            <a:solidFill>
              <a:srgbClr val="173D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85000" lnSpcReduction="20000"/>
            </a:bodyPr>
            <a:lstStyle/>
            <a:p>
              <a:pPr algn="ctr"/>
            </a:p>
          </p:txBody>
        </p:sp>
        <p:sp>
          <p:nvSpPr>
            <p:cNvPr id="177" name="ïṧļïḍè"/>
            <p:cNvSpPr/>
            <p:nvPr/>
          </p:nvSpPr>
          <p:spPr bwMode="auto">
            <a:xfrm>
              <a:off x="4857750" y="2792413"/>
              <a:ext cx="401638" cy="403225"/>
            </a:xfrm>
            <a:custGeom>
              <a:avLst/>
              <a:gdLst>
                <a:gd name="T0" fmla="*/ 50 w 122"/>
                <a:gd name="T1" fmla="*/ 122 h 122"/>
                <a:gd name="T2" fmla="*/ 43 w 122"/>
                <a:gd name="T3" fmla="*/ 118 h 122"/>
                <a:gd name="T4" fmla="*/ 6 w 122"/>
                <a:gd name="T5" fmla="*/ 53 h 122"/>
                <a:gd name="T6" fmla="*/ 6 w 122"/>
                <a:gd name="T7" fmla="*/ 11 h 122"/>
                <a:gd name="T8" fmla="*/ 0 w 122"/>
                <a:gd name="T9" fmla="*/ 4 h 122"/>
                <a:gd name="T10" fmla="*/ 5 w 122"/>
                <a:gd name="T11" fmla="*/ 1 h 122"/>
                <a:gd name="T12" fmla="*/ 5 w 122"/>
                <a:gd name="T13" fmla="*/ 1 h 122"/>
                <a:gd name="T14" fmla="*/ 9 w 122"/>
                <a:gd name="T15" fmla="*/ 1 h 122"/>
                <a:gd name="T16" fmla="*/ 118 w 122"/>
                <a:gd name="T17" fmla="*/ 64 h 122"/>
                <a:gd name="T18" fmla="*/ 122 w 122"/>
                <a:gd name="T19" fmla="*/ 69 h 122"/>
                <a:gd name="T20" fmla="*/ 50 w 122"/>
                <a:gd name="T21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2" h="122">
                  <a:moveTo>
                    <a:pt x="50" y="122"/>
                  </a:moveTo>
                  <a:cubicBezTo>
                    <a:pt x="43" y="118"/>
                    <a:pt x="43" y="118"/>
                    <a:pt x="43" y="118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0"/>
                    <a:pt x="8" y="0"/>
                    <a:pt x="9" y="1"/>
                  </a:cubicBezTo>
                  <a:cubicBezTo>
                    <a:pt x="118" y="64"/>
                    <a:pt x="118" y="64"/>
                    <a:pt x="118" y="64"/>
                  </a:cubicBezTo>
                  <a:cubicBezTo>
                    <a:pt x="120" y="65"/>
                    <a:pt x="121" y="67"/>
                    <a:pt x="122" y="69"/>
                  </a:cubicBezTo>
                  <a:lnTo>
                    <a:pt x="50" y="122"/>
                  </a:lnTo>
                  <a:close/>
                </a:path>
              </a:pathLst>
            </a:custGeom>
            <a:solidFill>
              <a:srgbClr val="396C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47500" lnSpcReduction="20000"/>
            </a:bodyPr>
            <a:lstStyle/>
            <a:p>
              <a:pPr algn="ctr"/>
            </a:p>
          </p:txBody>
        </p:sp>
        <p:sp>
          <p:nvSpPr>
            <p:cNvPr id="178" name="íṩḻîḓè"/>
            <p:cNvSpPr/>
            <p:nvPr/>
          </p:nvSpPr>
          <p:spPr bwMode="auto">
            <a:xfrm>
              <a:off x="4857750" y="2792413"/>
              <a:ext cx="34925" cy="23813"/>
            </a:xfrm>
            <a:custGeom>
              <a:avLst/>
              <a:gdLst>
                <a:gd name="T0" fmla="*/ 3 w 11"/>
                <a:gd name="T1" fmla="*/ 7 h 7"/>
                <a:gd name="T2" fmla="*/ 0 w 11"/>
                <a:gd name="T3" fmla="*/ 4 h 7"/>
                <a:gd name="T4" fmla="*/ 5 w 11"/>
                <a:gd name="T5" fmla="*/ 1 h 7"/>
                <a:gd name="T6" fmla="*/ 5 w 11"/>
                <a:gd name="T7" fmla="*/ 1 h 7"/>
                <a:gd name="T8" fmla="*/ 9 w 11"/>
                <a:gd name="T9" fmla="*/ 1 h 7"/>
                <a:gd name="T10" fmla="*/ 11 w 11"/>
                <a:gd name="T11" fmla="*/ 2 h 7"/>
                <a:gd name="T12" fmla="*/ 3 w 11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7">
                  <a:moveTo>
                    <a:pt x="3" y="7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0"/>
                    <a:pt x="8" y="0"/>
                    <a:pt x="9" y="1"/>
                  </a:cubicBezTo>
                  <a:cubicBezTo>
                    <a:pt x="11" y="2"/>
                    <a:pt x="11" y="2"/>
                    <a:pt x="11" y="2"/>
                  </a:cubicBezTo>
                  <a:lnTo>
                    <a:pt x="3" y="7"/>
                  </a:lnTo>
                  <a:close/>
                </a:path>
              </a:pathLst>
            </a:custGeom>
            <a:solidFill>
              <a:srgbClr val="5793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</a:p>
          </p:txBody>
        </p:sp>
        <p:sp>
          <p:nvSpPr>
            <p:cNvPr id="179" name="ïSļïdê"/>
            <p:cNvSpPr/>
            <p:nvPr/>
          </p:nvSpPr>
          <p:spPr bwMode="auto">
            <a:xfrm>
              <a:off x="5213350" y="3003550"/>
              <a:ext cx="49213" cy="52388"/>
            </a:xfrm>
            <a:custGeom>
              <a:avLst/>
              <a:gdLst>
                <a:gd name="T0" fmla="*/ 11 w 15"/>
                <a:gd name="T1" fmla="*/ 0 h 16"/>
                <a:gd name="T2" fmla="*/ 15 w 15"/>
                <a:gd name="T3" fmla="*/ 10 h 16"/>
                <a:gd name="T4" fmla="*/ 5 w 15"/>
                <a:gd name="T5" fmla="*/ 16 h 16"/>
                <a:gd name="T6" fmla="*/ 0 w 15"/>
                <a:gd name="T7" fmla="*/ 7 h 16"/>
                <a:gd name="T8" fmla="*/ 11 w 15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6">
                  <a:moveTo>
                    <a:pt x="11" y="0"/>
                  </a:moveTo>
                  <a:cubicBezTo>
                    <a:pt x="13" y="2"/>
                    <a:pt x="15" y="6"/>
                    <a:pt x="15" y="10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0" y="7"/>
                    <a:pt x="0" y="7"/>
                    <a:pt x="0" y="7"/>
                  </a:cubicBezTo>
                  <a:lnTo>
                    <a:pt x="11" y="0"/>
                  </a:lnTo>
                  <a:close/>
                </a:path>
              </a:pathLst>
            </a:custGeom>
            <a:solidFill>
              <a:srgbClr val="274F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</a:p>
          </p:txBody>
        </p:sp>
        <p:sp>
          <p:nvSpPr>
            <p:cNvPr id="180" name="ïṡḷïḋè"/>
            <p:cNvSpPr/>
            <p:nvPr/>
          </p:nvSpPr>
          <p:spPr bwMode="auto">
            <a:xfrm>
              <a:off x="4849813" y="2798763"/>
              <a:ext cx="396875" cy="550863"/>
            </a:xfrm>
            <a:custGeom>
              <a:avLst/>
              <a:gdLst>
                <a:gd name="T0" fmla="*/ 115 w 120"/>
                <a:gd name="T1" fmla="*/ 65 h 167"/>
                <a:gd name="T2" fmla="*/ 6 w 120"/>
                <a:gd name="T3" fmla="*/ 2 h 167"/>
                <a:gd name="T4" fmla="*/ 0 w 120"/>
                <a:gd name="T5" fmla="*/ 6 h 167"/>
                <a:gd name="T6" fmla="*/ 0 w 120"/>
                <a:gd name="T7" fmla="*/ 92 h 167"/>
                <a:gd name="T8" fmla="*/ 6 w 120"/>
                <a:gd name="T9" fmla="*/ 102 h 167"/>
                <a:gd name="T10" fmla="*/ 115 w 120"/>
                <a:gd name="T11" fmla="*/ 165 h 167"/>
                <a:gd name="T12" fmla="*/ 120 w 120"/>
                <a:gd name="T13" fmla="*/ 161 h 167"/>
                <a:gd name="T14" fmla="*/ 120 w 120"/>
                <a:gd name="T15" fmla="*/ 75 h 167"/>
                <a:gd name="T16" fmla="*/ 115 w 120"/>
                <a:gd name="T17" fmla="*/ 65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0" h="167">
                  <a:moveTo>
                    <a:pt x="115" y="65"/>
                  </a:moveTo>
                  <a:cubicBezTo>
                    <a:pt x="6" y="2"/>
                    <a:pt x="6" y="2"/>
                    <a:pt x="6" y="2"/>
                  </a:cubicBezTo>
                  <a:cubicBezTo>
                    <a:pt x="3" y="0"/>
                    <a:pt x="0" y="2"/>
                    <a:pt x="0" y="6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6"/>
                    <a:pt x="3" y="100"/>
                    <a:pt x="6" y="102"/>
                  </a:cubicBezTo>
                  <a:cubicBezTo>
                    <a:pt x="115" y="165"/>
                    <a:pt x="115" y="165"/>
                    <a:pt x="115" y="165"/>
                  </a:cubicBezTo>
                  <a:cubicBezTo>
                    <a:pt x="118" y="167"/>
                    <a:pt x="120" y="165"/>
                    <a:pt x="120" y="161"/>
                  </a:cubicBezTo>
                  <a:cubicBezTo>
                    <a:pt x="120" y="75"/>
                    <a:pt x="120" y="75"/>
                    <a:pt x="120" y="75"/>
                  </a:cubicBezTo>
                  <a:cubicBezTo>
                    <a:pt x="120" y="71"/>
                    <a:pt x="118" y="67"/>
                    <a:pt x="115" y="65"/>
                  </a:cubicBezTo>
                  <a:close/>
                </a:path>
              </a:pathLst>
            </a:custGeom>
            <a:solidFill>
              <a:srgbClr val="5793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85000" lnSpcReduction="20000"/>
            </a:bodyPr>
            <a:lstStyle/>
            <a:p>
              <a:pPr algn="ctr"/>
            </a:p>
          </p:txBody>
        </p:sp>
        <p:sp>
          <p:nvSpPr>
            <p:cNvPr id="181" name="íśḻïḓé"/>
            <p:cNvSpPr/>
            <p:nvPr/>
          </p:nvSpPr>
          <p:spPr bwMode="auto">
            <a:xfrm>
              <a:off x="5283200" y="3030538"/>
              <a:ext cx="122238" cy="111125"/>
            </a:xfrm>
            <a:custGeom>
              <a:avLst/>
              <a:gdLst>
                <a:gd name="T0" fmla="*/ 37 w 37"/>
                <a:gd name="T1" fmla="*/ 11 h 34"/>
                <a:gd name="T2" fmla="*/ 35 w 37"/>
                <a:gd name="T3" fmla="*/ 15 h 34"/>
                <a:gd name="T4" fmla="*/ 26 w 37"/>
                <a:gd name="T5" fmla="*/ 25 h 34"/>
                <a:gd name="T6" fmla="*/ 16 w 37"/>
                <a:gd name="T7" fmla="*/ 32 h 34"/>
                <a:gd name="T8" fmla="*/ 5 w 37"/>
                <a:gd name="T9" fmla="*/ 32 h 34"/>
                <a:gd name="T10" fmla="*/ 4 w 37"/>
                <a:gd name="T11" fmla="*/ 32 h 34"/>
                <a:gd name="T12" fmla="*/ 3 w 37"/>
                <a:gd name="T13" fmla="*/ 22 h 34"/>
                <a:gd name="T14" fmla="*/ 15 w 37"/>
                <a:gd name="T15" fmla="*/ 10 h 34"/>
                <a:gd name="T16" fmla="*/ 6 w 37"/>
                <a:gd name="T17" fmla="*/ 13 h 34"/>
                <a:gd name="T18" fmla="*/ 18 w 37"/>
                <a:gd name="T19" fmla="*/ 4 h 34"/>
                <a:gd name="T20" fmla="*/ 30 w 37"/>
                <a:gd name="T21" fmla="*/ 0 h 34"/>
                <a:gd name="T22" fmla="*/ 37 w 37"/>
                <a:gd name="T23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" h="34">
                  <a:moveTo>
                    <a:pt x="37" y="11"/>
                  </a:moveTo>
                  <a:cubicBezTo>
                    <a:pt x="35" y="15"/>
                    <a:pt x="35" y="15"/>
                    <a:pt x="35" y="15"/>
                  </a:cubicBezTo>
                  <a:cubicBezTo>
                    <a:pt x="33" y="19"/>
                    <a:pt x="30" y="23"/>
                    <a:pt x="26" y="25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2" y="34"/>
                    <a:pt x="8" y="34"/>
                    <a:pt x="5" y="32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1" y="30"/>
                    <a:pt x="0" y="25"/>
                    <a:pt x="3" y="22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8" y="15"/>
                    <a:pt x="6" y="13"/>
                  </a:cubicBezTo>
                  <a:cubicBezTo>
                    <a:pt x="5" y="12"/>
                    <a:pt x="13" y="5"/>
                    <a:pt x="18" y="4"/>
                  </a:cubicBezTo>
                  <a:cubicBezTo>
                    <a:pt x="24" y="4"/>
                    <a:pt x="30" y="0"/>
                    <a:pt x="30" y="0"/>
                  </a:cubicBezTo>
                  <a:lnTo>
                    <a:pt x="37" y="11"/>
                  </a:lnTo>
                  <a:close/>
                </a:path>
              </a:pathLst>
            </a:custGeom>
            <a:solidFill>
              <a:srgbClr val="FFC2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</a:p>
          </p:txBody>
        </p:sp>
        <p:sp>
          <p:nvSpPr>
            <p:cNvPr id="182" name="iŝḻïďè"/>
            <p:cNvSpPr/>
            <p:nvPr/>
          </p:nvSpPr>
          <p:spPr bwMode="auto">
            <a:xfrm>
              <a:off x="5121275" y="2205038"/>
              <a:ext cx="273050" cy="433388"/>
            </a:xfrm>
            <a:custGeom>
              <a:avLst/>
              <a:gdLst>
                <a:gd name="T0" fmla="*/ 58 w 83"/>
                <a:gd name="T1" fmla="*/ 0 h 131"/>
                <a:gd name="T2" fmla="*/ 0 w 83"/>
                <a:gd name="T3" fmla="*/ 86 h 131"/>
                <a:gd name="T4" fmla="*/ 48 w 83"/>
                <a:gd name="T5" fmla="*/ 121 h 131"/>
                <a:gd name="T6" fmla="*/ 58 w 83"/>
                <a:gd name="T7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3" h="131">
                  <a:moveTo>
                    <a:pt x="58" y="0"/>
                  </a:moveTo>
                  <a:cubicBezTo>
                    <a:pt x="58" y="0"/>
                    <a:pt x="16" y="45"/>
                    <a:pt x="0" y="86"/>
                  </a:cubicBezTo>
                  <a:cubicBezTo>
                    <a:pt x="0" y="86"/>
                    <a:pt x="14" y="111"/>
                    <a:pt x="48" y="121"/>
                  </a:cubicBezTo>
                  <a:cubicBezTo>
                    <a:pt x="83" y="131"/>
                    <a:pt x="58" y="0"/>
                    <a:pt x="5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62500" lnSpcReduction="20000"/>
            </a:bodyPr>
            <a:lstStyle/>
            <a:p>
              <a:pPr algn="ctr"/>
            </a:p>
          </p:txBody>
        </p:sp>
        <p:sp>
          <p:nvSpPr>
            <p:cNvPr id="183" name="îṣļîḓè"/>
            <p:cNvSpPr/>
            <p:nvPr/>
          </p:nvSpPr>
          <p:spPr bwMode="auto">
            <a:xfrm>
              <a:off x="5222875" y="2384425"/>
              <a:ext cx="53975" cy="214313"/>
            </a:xfrm>
            <a:custGeom>
              <a:avLst/>
              <a:gdLst>
                <a:gd name="T0" fmla="*/ 10 w 16"/>
                <a:gd name="T1" fmla="*/ 65 h 65"/>
                <a:gd name="T2" fmla="*/ 16 w 16"/>
                <a:gd name="T3" fmla="*/ 0 h 65"/>
                <a:gd name="T4" fmla="*/ 0 w 16"/>
                <a:gd name="T5" fmla="*/ 61 h 65"/>
                <a:gd name="T6" fmla="*/ 10 w 16"/>
                <a:gd name="T7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65">
                  <a:moveTo>
                    <a:pt x="10" y="65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3" y="62"/>
                    <a:pt x="6" y="64"/>
                    <a:pt x="10" y="6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</a:p>
          </p:txBody>
        </p:sp>
        <p:sp>
          <p:nvSpPr>
            <p:cNvPr id="184" name="iṥliḓè"/>
            <p:cNvSpPr/>
            <p:nvPr/>
          </p:nvSpPr>
          <p:spPr bwMode="auto">
            <a:xfrm>
              <a:off x="5375275" y="2166938"/>
              <a:ext cx="73025" cy="38100"/>
            </a:xfrm>
            <a:custGeom>
              <a:avLst/>
              <a:gdLst>
                <a:gd name="T0" fmla="*/ 12 w 22"/>
                <a:gd name="T1" fmla="*/ 3 h 12"/>
                <a:gd name="T2" fmla="*/ 0 w 22"/>
                <a:gd name="T3" fmla="*/ 0 h 12"/>
                <a:gd name="T4" fmla="*/ 14 w 22"/>
                <a:gd name="T5" fmla="*/ 10 h 12"/>
                <a:gd name="T6" fmla="*/ 22 w 22"/>
                <a:gd name="T7" fmla="*/ 6 h 12"/>
                <a:gd name="T8" fmla="*/ 12 w 22"/>
                <a:gd name="T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2">
                  <a:moveTo>
                    <a:pt x="12" y="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6" y="8"/>
                    <a:pt x="14" y="10"/>
                  </a:cubicBezTo>
                  <a:cubicBezTo>
                    <a:pt x="21" y="12"/>
                    <a:pt x="22" y="6"/>
                    <a:pt x="22" y="6"/>
                  </a:cubicBezTo>
                  <a:lnTo>
                    <a:pt x="12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</a:p>
          </p:txBody>
        </p:sp>
        <p:sp>
          <p:nvSpPr>
            <p:cNvPr id="185" name="îṩľiďè"/>
            <p:cNvSpPr/>
            <p:nvPr/>
          </p:nvSpPr>
          <p:spPr bwMode="auto">
            <a:xfrm>
              <a:off x="5570538" y="2097088"/>
              <a:ext cx="38100" cy="396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</a:p>
          </p:txBody>
        </p:sp>
        <p:sp>
          <p:nvSpPr>
            <p:cNvPr id="186" name="ïSļiḍe"/>
            <p:cNvSpPr/>
            <p:nvPr/>
          </p:nvSpPr>
          <p:spPr bwMode="auto">
            <a:xfrm>
              <a:off x="6338888" y="3573463"/>
              <a:ext cx="828675" cy="479425"/>
            </a:xfrm>
            <a:custGeom>
              <a:avLst/>
              <a:gdLst>
                <a:gd name="T0" fmla="*/ 206 w 251"/>
                <a:gd name="T1" fmla="*/ 120 h 145"/>
                <a:gd name="T2" fmla="*/ 44 w 251"/>
                <a:gd name="T3" fmla="*/ 120 h 145"/>
                <a:gd name="T4" fmla="*/ 44 w 251"/>
                <a:gd name="T5" fmla="*/ 26 h 145"/>
                <a:gd name="T6" fmla="*/ 206 w 251"/>
                <a:gd name="T7" fmla="*/ 26 h 145"/>
                <a:gd name="T8" fmla="*/ 206 w 251"/>
                <a:gd name="T9" fmla="*/ 12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145">
                  <a:moveTo>
                    <a:pt x="206" y="120"/>
                  </a:moveTo>
                  <a:cubicBezTo>
                    <a:pt x="162" y="145"/>
                    <a:pt x="89" y="145"/>
                    <a:pt x="44" y="120"/>
                  </a:cubicBezTo>
                  <a:cubicBezTo>
                    <a:pt x="0" y="94"/>
                    <a:pt x="0" y="52"/>
                    <a:pt x="44" y="26"/>
                  </a:cubicBezTo>
                  <a:cubicBezTo>
                    <a:pt x="89" y="0"/>
                    <a:pt x="162" y="0"/>
                    <a:pt x="206" y="26"/>
                  </a:cubicBezTo>
                  <a:cubicBezTo>
                    <a:pt x="251" y="52"/>
                    <a:pt x="251" y="94"/>
                    <a:pt x="206" y="120"/>
                  </a:cubicBezTo>
                  <a:close/>
                </a:path>
              </a:pathLst>
            </a:custGeom>
            <a:solidFill>
              <a:srgbClr val="173D7A">
                <a:alpha val="30000"/>
              </a:srgbClr>
            </a:solidFill>
            <a:ln>
              <a:noFill/>
            </a:ln>
          </p:spPr>
          <p:txBody>
            <a:bodyPr wrap="square" lIns="91440" tIns="45720" rIns="91440" bIns="45720" anchor="ctr">
              <a:normAutofit fontScale="70000" lnSpcReduction="20000"/>
            </a:bodyPr>
            <a:lstStyle/>
            <a:p>
              <a:pPr algn="ctr"/>
            </a:p>
          </p:txBody>
        </p:sp>
        <p:sp>
          <p:nvSpPr>
            <p:cNvPr id="187" name="îṩḷiḑê"/>
            <p:cNvSpPr/>
            <p:nvPr/>
          </p:nvSpPr>
          <p:spPr bwMode="auto">
            <a:xfrm>
              <a:off x="6321425" y="3313113"/>
              <a:ext cx="858838" cy="587375"/>
            </a:xfrm>
            <a:custGeom>
              <a:avLst/>
              <a:gdLst>
                <a:gd name="T0" fmla="*/ 260 w 260"/>
                <a:gd name="T1" fmla="*/ 95 h 178"/>
                <a:gd name="T2" fmla="*/ 260 w 260"/>
                <a:gd name="T3" fmla="*/ 59 h 178"/>
                <a:gd name="T4" fmla="*/ 254 w 260"/>
                <a:gd name="T5" fmla="*/ 59 h 178"/>
                <a:gd name="T6" fmla="*/ 222 w 260"/>
                <a:gd name="T7" fmla="*/ 30 h 178"/>
                <a:gd name="T8" fmla="*/ 38 w 260"/>
                <a:gd name="T9" fmla="*/ 30 h 178"/>
                <a:gd name="T10" fmla="*/ 7 w 260"/>
                <a:gd name="T11" fmla="*/ 59 h 178"/>
                <a:gd name="T12" fmla="*/ 0 w 260"/>
                <a:gd name="T13" fmla="*/ 59 h 178"/>
                <a:gd name="T14" fmla="*/ 0 w 260"/>
                <a:gd name="T15" fmla="*/ 95 h 178"/>
                <a:gd name="T16" fmla="*/ 0 w 260"/>
                <a:gd name="T17" fmla="*/ 95 h 178"/>
                <a:gd name="T18" fmla="*/ 38 w 260"/>
                <a:gd name="T19" fmla="*/ 149 h 178"/>
                <a:gd name="T20" fmla="*/ 222 w 260"/>
                <a:gd name="T21" fmla="*/ 149 h 178"/>
                <a:gd name="T22" fmla="*/ 260 w 260"/>
                <a:gd name="T23" fmla="*/ 95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0" h="178">
                  <a:moveTo>
                    <a:pt x="260" y="95"/>
                  </a:moveTo>
                  <a:cubicBezTo>
                    <a:pt x="260" y="59"/>
                    <a:pt x="260" y="59"/>
                    <a:pt x="260" y="59"/>
                  </a:cubicBezTo>
                  <a:cubicBezTo>
                    <a:pt x="254" y="59"/>
                    <a:pt x="254" y="59"/>
                    <a:pt x="254" y="59"/>
                  </a:cubicBezTo>
                  <a:cubicBezTo>
                    <a:pt x="247" y="48"/>
                    <a:pt x="237" y="38"/>
                    <a:pt x="222" y="30"/>
                  </a:cubicBezTo>
                  <a:cubicBezTo>
                    <a:pt x="172" y="0"/>
                    <a:pt x="89" y="0"/>
                    <a:pt x="38" y="30"/>
                  </a:cubicBezTo>
                  <a:cubicBezTo>
                    <a:pt x="24" y="38"/>
                    <a:pt x="13" y="48"/>
                    <a:pt x="7" y="59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115"/>
                    <a:pt x="13" y="134"/>
                    <a:pt x="38" y="149"/>
                  </a:cubicBezTo>
                  <a:cubicBezTo>
                    <a:pt x="89" y="178"/>
                    <a:pt x="172" y="178"/>
                    <a:pt x="222" y="149"/>
                  </a:cubicBezTo>
                  <a:cubicBezTo>
                    <a:pt x="248" y="134"/>
                    <a:pt x="260" y="115"/>
                    <a:pt x="260" y="9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92500" lnSpcReduction="20000"/>
            </a:bodyPr>
            <a:lstStyle/>
            <a:p>
              <a:pPr algn="ctr"/>
            </a:p>
          </p:txBody>
        </p:sp>
        <p:sp>
          <p:nvSpPr>
            <p:cNvPr id="188" name="íS1íḋè"/>
            <p:cNvSpPr/>
            <p:nvPr/>
          </p:nvSpPr>
          <p:spPr bwMode="auto">
            <a:xfrm>
              <a:off x="6278563" y="3233738"/>
              <a:ext cx="944563" cy="544513"/>
            </a:xfrm>
            <a:custGeom>
              <a:avLst/>
              <a:gdLst>
                <a:gd name="T0" fmla="*/ 235 w 286"/>
                <a:gd name="T1" fmla="*/ 136 h 165"/>
                <a:gd name="T2" fmla="*/ 51 w 286"/>
                <a:gd name="T3" fmla="*/ 136 h 165"/>
                <a:gd name="T4" fmla="*/ 51 w 286"/>
                <a:gd name="T5" fmla="*/ 30 h 165"/>
                <a:gd name="T6" fmla="*/ 235 w 286"/>
                <a:gd name="T7" fmla="*/ 30 h 165"/>
                <a:gd name="T8" fmla="*/ 235 w 286"/>
                <a:gd name="T9" fmla="*/ 136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6" h="165">
                  <a:moveTo>
                    <a:pt x="235" y="136"/>
                  </a:moveTo>
                  <a:cubicBezTo>
                    <a:pt x="185" y="165"/>
                    <a:pt x="102" y="165"/>
                    <a:pt x="51" y="136"/>
                  </a:cubicBezTo>
                  <a:cubicBezTo>
                    <a:pt x="0" y="107"/>
                    <a:pt x="0" y="59"/>
                    <a:pt x="51" y="30"/>
                  </a:cubicBezTo>
                  <a:cubicBezTo>
                    <a:pt x="102" y="0"/>
                    <a:pt x="185" y="0"/>
                    <a:pt x="235" y="30"/>
                  </a:cubicBezTo>
                  <a:cubicBezTo>
                    <a:pt x="286" y="59"/>
                    <a:pt x="286" y="107"/>
                    <a:pt x="235" y="13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85000" lnSpcReduction="20000"/>
            </a:bodyPr>
            <a:lstStyle/>
            <a:p>
              <a:pPr algn="ctr"/>
            </a:p>
          </p:txBody>
        </p:sp>
        <p:sp>
          <p:nvSpPr>
            <p:cNvPr id="189" name="iśļíḑé"/>
            <p:cNvSpPr/>
            <p:nvPr/>
          </p:nvSpPr>
          <p:spPr bwMode="auto">
            <a:xfrm>
              <a:off x="6318250" y="3514725"/>
              <a:ext cx="865188" cy="280988"/>
            </a:xfrm>
            <a:custGeom>
              <a:avLst/>
              <a:gdLst>
                <a:gd name="T0" fmla="*/ 223 w 262"/>
                <a:gd name="T1" fmla="*/ 51 h 85"/>
                <a:gd name="T2" fmla="*/ 39 w 262"/>
                <a:gd name="T3" fmla="*/ 51 h 85"/>
                <a:gd name="T4" fmla="*/ 1 w 262"/>
                <a:gd name="T5" fmla="*/ 0 h 85"/>
                <a:gd name="T6" fmla="*/ 39 w 262"/>
                <a:gd name="T7" fmla="*/ 56 h 85"/>
                <a:gd name="T8" fmla="*/ 223 w 262"/>
                <a:gd name="T9" fmla="*/ 56 h 85"/>
                <a:gd name="T10" fmla="*/ 261 w 262"/>
                <a:gd name="T11" fmla="*/ 0 h 85"/>
                <a:gd name="T12" fmla="*/ 223 w 262"/>
                <a:gd name="T13" fmla="*/ 51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2" h="85">
                  <a:moveTo>
                    <a:pt x="223" y="51"/>
                  </a:moveTo>
                  <a:cubicBezTo>
                    <a:pt x="173" y="80"/>
                    <a:pt x="90" y="80"/>
                    <a:pt x="39" y="51"/>
                  </a:cubicBezTo>
                  <a:cubicBezTo>
                    <a:pt x="15" y="37"/>
                    <a:pt x="2" y="19"/>
                    <a:pt x="1" y="0"/>
                  </a:cubicBezTo>
                  <a:cubicBezTo>
                    <a:pt x="0" y="20"/>
                    <a:pt x="13" y="41"/>
                    <a:pt x="39" y="56"/>
                  </a:cubicBezTo>
                  <a:cubicBezTo>
                    <a:pt x="90" y="85"/>
                    <a:pt x="173" y="85"/>
                    <a:pt x="223" y="56"/>
                  </a:cubicBezTo>
                  <a:cubicBezTo>
                    <a:pt x="250" y="41"/>
                    <a:pt x="262" y="20"/>
                    <a:pt x="261" y="0"/>
                  </a:cubicBezTo>
                  <a:cubicBezTo>
                    <a:pt x="260" y="19"/>
                    <a:pt x="248" y="37"/>
                    <a:pt x="223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</a:p>
          </p:txBody>
        </p:sp>
        <p:sp>
          <p:nvSpPr>
            <p:cNvPr id="190" name="iśľîḋè"/>
            <p:cNvSpPr/>
            <p:nvPr/>
          </p:nvSpPr>
          <p:spPr bwMode="auto">
            <a:xfrm>
              <a:off x="6532563" y="3389313"/>
              <a:ext cx="519113" cy="207963"/>
            </a:xfrm>
            <a:custGeom>
              <a:avLst/>
              <a:gdLst>
                <a:gd name="T0" fmla="*/ 4 w 157"/>
                <a:gd name="T1" fmla="*/ 61 h 63"/>
                <a:gd name="T2" fmla="*/ 0 w 157"/>
                <a:gd name="T3" fmla="*/ 56 h 63"/>
                <a:gd name="T4" fmla="*/ 0 w 157"/>
                <a:gd name="T5" fmla="*/ 7 h 63"/>
                <a:gd name="T6" fmla="*/ 12 w 157"/>
                <a:gd name="T7" fmla="*/ 0 h 63"/>
                <a:gd name="T8" fmla="*/ 24 w 157"/>
                <a:gd name="T9" fmla="*/ 7 h 63"/>
                <a:gd name="T10" fmla="*/ 24 w 157"/>
                <a:gd name="T11" fmla="*/ 48 h 63"/>
                <a:gd name="T12" fmla="*/ 141 w 157"/>
                <a:gd name="T13" fmla="*/ 33 h 63"/>
                <a:gd name="T14" fmla="*/ 155 w 157"/>
                <a:gd name="T15" fmla="*/ 38 h 63"/>
                <a:gd name="T16" fmla="*/ 146 w 157"/>
                <a:gd name="T17" fmla="*/ 47 h 63"/>
                <a:gd name="T18" fmla="*/ 14 w 157"/>
                <a:gd name="T19" fmla="*/ 63 h 63"/>
                <a:gd name="T20" fmla="*/ 4 w 157"/>
                <a:gd name="T21" fmla="*/ 61 h 63"/>
                <a:gd name="T22" fmla="*/ 4 w 157"/>
                <a:gd name="T23" fmla="*/ 6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7" h="63">
                  <a:moveTo>
                    <a:pt x="4" y="61"/>
                  </a:moveTo>
                  <a:cubicBezTo>
                    <a:pt x="1" y="60"/>
                    <a:pt x="0" y="58"/>
                    <a:pt x="0" y="5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6" y="0"/>
                    <a:pt x="12" y="0"/>
                  </a:cubicBezTo>
                  <a:cubicBezTo>
                    <a:pt x="18" y="0"/>
                    <a:pt x="24" y="3"/>
                    <a:pt x="24" y="7"/>
                  </a:cubicBezTo>
                  <a:cubicBezTo>
                    <a:pt x="24" y="48"/>
                    <a:pt x="24" y="48"/>
                    <a:pt x="24" y="48"/>
                  </a:cubicBezTo>
                  <a:cubicBezTo>
                    <a:pt x="141" y="33"/>
                    <a:pt x="141" y="33"/>
                    <a:pt x="141" y="33"/>
                  </a:cubicBezTo>
                  <a:cubicBezTo>
                    <a:pt x="148" y="32"/>
                    <a:pt x="154" y="35"/>
                    <a:pt x="155" y="38"/>
                  </a:cubicBezTo>
                  <a:cubicBezTo>
                    <a:pt x="157" y="42"/>
                    <a:pt x="153" y="46"/>
                    <a:pt x="146" y="47"/>
                  </a:cubicBezTo>
                  <a:cubicBezTo>
                    <a:pt x="14" y="63"/>
                    <a:pt x="14" y="63"/>
                    <a:pt x="14" y="63"/>
                  </a:cubicBezTo>
                  <a:cubicBezTo>
                    <a:pt x="11" y="63"/>
                    <a:pt x="7" y="63"/>
                    <a:pt x="4" y="61"/>
                  </a:cubicBezTo>
                  <a:cubicBezTo>
                    <a:pt x="4" y="61"/>
                    <a:pt x="4" y="61"/>
                    <a:pt x="4" y="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</a:p>
          </p:txBody>
        </p:sp>
        <p:sp>
          <p:nvSpPr>
            <p:cNvPr id="191" name="íSḷîdê"/>
            <p:cNvSpPr/>
            <p:nvPr/>
          </p:nvSpPr>
          <p:spPr bwMode="auto">
            <a:xfrm>
              <a:off x="4041775" y="5140325"/>
              <a:ext cx="455613" cy="260350"/>
            </a:xfrm>
            <a:custGeom>
              <a:avLst/>
              <a:gdLst>
                <a:gd name="T0" fmla="*/ 144 w 287"/>
                <a:gd name="T1" fmla="*/ 164 h 164"/>
                <a:gd name="T2" fmla="*/ 0 w 287"/>
                <a:gd name="T3" fmla="*/ 81 h 164"/>
                <a:gd name="T4" fmla="*/ 144 w 287"/>
                <a:gd name="T5" fmla="*/ 0 h 164"/>
                <a:gd name="T6" fmla="*/ 287 w 287"/>
                <a:gd name="T7" fmla="*/ 81 h 164"/>
                <a:gd name="T8" fmla="*/ 144 w 287"/>
                <a:gd name="T9" fmla="*/ 16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7" h="164">
                  <a:moveTo>
                    <a:pt x="144" y="164"/>
                  </a:moveTo>
                  <a:lnTo>
                    <a:pt x="0" y="81"/>
                  </a:lnTo>
                  <a:lnTo>
                    <a:pt x="144" y="0"/>
                  </a:lnTo>
                  <a:lnTo>
                    <a:pt x="287" y="81"/>
                  </a:lnTo>
                  <a:lnTo>
                    <a:pt x="144" y="164"/>
                  </a:lnTo>
                  <a:close/>
                </a:path>
              </a:pathLst>
            </a:custGeom>
            <a:solidFill>
              <a:srgbClr val="8A9DBC"/>
            </a:solidFill>
            <a:ln>
              <a:noFill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</a:p>
          </p:txBody>
        </p:sp>
        <p:sp>
          <p:nvSpPr>
            <p:cNvPr id="192" name="îṩlíďè"/>
            <p:cNvSpPr/>
            <p:nvPr/>
          </p:nvSpPr>
          <p:spPr bwMode="auto">
            <a:xfrm>
              <a:off x="4270375" y="4840288"/>
              <a:ext cx="227013" cy="395288"/>
            </a:xfrm>
            <a:custGeom>
              <a:avLst/>
              <a:gdLst>
                <a:gd name="T0" fmla="*/ 143 w 143"/>
                <a:gd name="T1" fmla="*/ 166 h 249"/>
                <a:gd name="T2" fmla="*/ 0 w 143"/>
                <a:gd name="T3" fmla="*/ 249 h 249"/>
                <a:gd name="T4" fmla="*/ 0 w 143"/>
                <a:gd name="T5" fmla="*/ 83 h 249"/>
                <a:gd name="T6" fmla="*/ 143 w 143"/>
                <a:gd name="T7" fmla="*/ 0 h 249"/>
                <a:gd name="T8" fmla="*/ 143 w 143"/>
                <a:gd name="T9" fmla="*/ 166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3" h="249">
                  <a:moveTo>
                    <a:pt x="143" y="166"/>
                  </a:moveTo>
                  <a:lnTo>
                    <a:pt x="0" y="249"/>
                  </a:lnTo>
                  <a:lnTo>
                    <a:pt x="0" y="83"/>
                  </a:lnTo>
                  <a:lnTo>
                    <a:pt x="143" y="0"/>
                  </a:lnTo>
                  <a:lnTo>
                    <a:pt x="143" y="1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47500" lnSpcReduction="20000"/>
            </a:bodyPr>
            <a:lstStyle/>
            <a:p>
              <a:pPr algn="ctr"/>
            </a:p>
          </p:txBody>
        </p:sp>
        <p:sp>
          <p:nvSpPr>
            <p:cNvPr id="193" name="îš1íḓê"/>
            <p:cNvSpPr/>
            <p:nvPr/>
          </p:nvSpPr>
          <p:spPr bwMode="auto">
            <a:xfrm>
              <a:off x="4041775" y="4708525"/>
              <a:ext cx="455613" cy="263525"/>
            </a:xfrm>
            <a:custGeom>
              <a:avLst/>
              <a:gdLst>
                <a:gd name="T0" fmla="*/ 144 w 287"/>
                <a:gd name="T1" fmla="*/ 166 h 166"/>
                <a:gd name="T2" fmla="*/ 0 w 287"/>
                <a:gd name="T3" fmla="*/ 83 h 166"/>
                <a:gd name="T4" fmla="*/ 144 w 287"/>
                <a:gd name="T5" fmla="*/ 0 h 166"/>
                <a:gd name="T6" fmla="*/ 287 w 287"/>
                <a:gd name="T7" fmla="*/ 83 h 166"/>
                <a:gd name="T8" fmla="*/ 144 w 287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7" h="166">
                  <a:moveTo>
                    <a:pt x="144" y="166"/>
                  </a:moveTo>
                  <a:lnTo>
                    <a:pt x="0" y="83"/>
                  </a:lnTo>
                  <a:lnTo>
                    <a:pt x="144" y="0"/>
                  </a:lnTo>
                  <a:lnTo>
                    <a:pt x="287" y="83"/>
                  </a:lnTo>
                  <a:lnTo>
                    <a:pt x="144" y="1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</a:p>
          </p:txBody>
        </p:sp>
        <p:sp>
          <p:nvSpPr>
            <p:cNvPr id="194" name="íślïḓé"/>
            <p:cNvSpPr/>
            <p:nvPr/>
          </p:nvSpPr>
          <p:spPr bwMode="auto">
            <a:xfrm>
              <a:off x="4041775" y="4840288"/>
              <a:ext cx="228600" cy="395288"/>
            </a:xfrm>
            <a:custGeom>
              <a:avLst/>
              <a:gdLst>
                <a:gd name="T0" fmla="*/ 144 w 144"/>
                <a:gd name="T1" fmla="*/ 249 h 249"/>
                <a:gd name="T2" fmla="*/ 0 w 144"/>
                <a:gd name="T3" fmla="*/ 166 h 249"/>
                <a:gd name="T4" fmla="*/ 0 w 144"/>
                <a:gd name="T5" fmla="*/ 0 h 249"/>
                <a:gd name="T6" fmla="*/ 144 w 144"/>
                <a:gd name="T7" fmla="*/ 83 h 249"/>
                <a:gd name="T8" fmla="*/ 144 w 144"/>
                <a:gd name="T9" fmla="*/ 249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4" h="249">
                  <a:moveTo>
                    <a:pt x="144" y="249"/>
                  </a:moveTo>
                  <a:lnTo>
                    <a:pt x="0" y="166"/>
                  </a:lnTo>
                  <a:lnTo>
                    <a:pt x="0" y="0"/>
                  </a:lnTo>
                  <a:lnTo>
                    <a:pt x="144" y="83"/>
                  </a:lnTo>
                  <a:lnTo>
                    <a:pt x="144" y="24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47500" lnSpcReduction="20000"/>
            </a:bodyPr>
            <a:lstStyle/>
            <a:p>
              <a:pPr algn="ctr"/>
            </a:p>
          </p:txBody>
        </p:sp>
        <p:sp>
          <p:nvSpPr>
            <p:cNvPr id="195" name="îśľïde"/>
            <p:cNvSpPr/>
            <p:nvPr/>
          </p:nvSpPr>
          <p:spPr bwMode="auto">
            <a:xfrm>
              <a:off x="4124325" y="4981575"/>
              <a:ext cx="63500" cy="112713"/>
            </a:xfrm>
            <a:custGeom>
              <a:avLst/>
              <a:gdLst>
                <a:gd name="T0" fmla="*/ 40 w 40"/>
                <a:gd name="T1" fmla="*/ 71 h 71"/>
                <a:gd name="T2" fmla="*/ 0 w 40"/>
                <a:gd name="T3" fmla="*/ 46 h 71"/>
                <a:gd name="T4" fmla="*/ 0 w 40"/>
                <a:gd name="T5" fmla="*/ 0 h 71"/>
                <a:gd name="T6" fmla="*/ 40 w 40"/>
                <a:gd name="T7" fmla="*/ 23 h 71"/>
                <a:gd name="T8" fmla="*/ 40 w 40"/>
                <a:gd name="T9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1">
                  <a:moveTo>
                    <a:pt x="40" y="71"/>
                  </a:moveTo>
                  <a:lnTo>
                    <a:pt x="0" y="46"/>
                  </a:lnTo>
                  <a:lnTo>
                    <a:pt x="0" y="0"/>
                  </a:lnTo>
                  <a:lnTo>
                    <a:pt x="40" y="23"/>
                  </a:lnTo>
                  <a:lnTo>
                    <a:pt x="40" y="7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</a:p>
          </p:txBody>
        </p:sp>
      </p:grpSp>
      <p:sp>
        <p:nvSpPr>
          <p:cNvPr id="196" name="文本框 5"/>
          <p:cNvSpPr txBox="1"/>
          <p:nvPr/>
        </p:nvSpPr>
        <p:spPr>
          <a:xfrm>
            <a:off x="1787210" y="256224"/>
            <a:ext cx="1281505" cy="4385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2400" b="1" dirty="0">
                <a:solidFill>
                  <a:srgbClr val="3D83B2"/>
                </a:solidFill>
                <a:latin typeface="+mj-lt"/>
                <a:ea typeface="印品铸黑体" panose="02000500000000000000" charset="-122"/>
              </a:rPr>
              <a:t>Contents</a:t>
            </a:r>
            <a:endParaRPr lang="zh-CN" altLang="en-US" sz="2400" b="1" dirty="0">
              <a:solidFill>
                <a:srgbClr val="3D83B2"/>
              </a:solidFill>
              <a:latin typeface="+mj-lt"/>
              <a:ea typeface="印品铸黑体" panose="02000500000000000000" charset="-122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椭圆 15"/>
          <p:cNvSpPr/>
          <p:nvPr/>
        </p:nvSpPr>
        <p:spPr>
          <a:xfrm>
            <a:off x="1013816" y="239025"/>
            <a:ext cx="352083" cy="352083"/>
          </a:xfrm>
          <a:prstGeom prst="ellipse">
            <a:avLst/>
          </a:prstGeom>
          <a:solidFill>
            <a:srgbClr val="3D83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印品铸黑体" panose="02000500000000000000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022823" y="265025"/>
            <a:ext cx="334066" cy="3000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en-US" altLang="zh-CN" sz="1500" dirty="0" smtClean="0">
                <a:solidFill>
                  <a:schemeClr val="bg1"/>
                </a:solidFill>
                <a:latin typeface="+mj-lt"/>
                <a:ea typeface="印品铸黑体" panose="02000500000000000000" charset="-122"/>
              </a:rPr>
              <a:t>04</a:t>
            </a:r>
            <a:endParaRPr lang="zh-CN" altLang="en-US" sz="1500" dirty="0">
              <a:solidFill>
                <a:schemeClr val="bg1"/>
              </a:solidFill>
              <a:latin typeface="+mj-lt"/>
              <a:ea typeface="印品铸黑体" panose="02000500000000000000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447559" y="218859"/>
            <a:ext cx="2525563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2100" dirty="0">
                <a:solidFill>
                  <a:srgbClr val="3D83B2"/>
                </a:solidFill>
                <a:latin typeface="+mj-lt"/>
                <a:ea typeface="印品铸黑体" panose="02000500000000000000" charset="-122"/>
              </a:rPr>
              <a:t>Plan a New Year party</a:t>
            </a:r>
            <a:endParaRPr lang="en-US" altLang="zh-CN" sz="2100" dirty="0">
              <a:solidFill>
                <a:srgbClr val="3D83B2"/>
              </a:solidFill>
              <a:latin typeface="+mj-lt"/>
              <a:ea typeface="印品铸黑体" panose="02000500000000000000" charset="-122"/>
            </a:endParaRPr>
          </a:p>
        </p:txBody>
      </p:sp>
      <p:sp>
        <p:nvSpPr>
          <p:cNvPr id="380" name="TextBox 5"/>
          <p:cNvSpPr txBox="1">
            <a:spLocks noChangeArrowheads="1"/>
          </p:cNvSpPr>
          <p:nvPr/>
        </p:nvSpPr>
        <p:spPr bwMode="auto">
          <a:xfrm>
            <a:off x="1270029" y="771550"/>
            <a:ext cx="6974380" cy="707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>
              <a:lnSpc>
                <a:spcPts val="2600"/>
              </a:lnSpc>
            </a:pPr>
            <a:r>
              <a:rPr lang="en-US" altLang="zh-CN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Each group should make a presentation about their plan to the class. </a:t>
            </a:r>
            <a:r>
              <a:rPr lang="en-US" altLang="zh-CN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class should choose the most interesting plan.</a:t>
            </a:r>
            <a:endParaRPr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0" name="文本框 2"/>
          <p:cNvSpPr txBox="1"/>
          <p:nvPr/>
        </p:nvSpPr>
        <p:spPr>
          <a:xfrm>
            <a:off x="3563888" y="1789497"/>
            <a:ext cx="2088232" cy="47705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ts val="3000"/>
              </a:lnSpc>
            </a:pPr>
            <a:r>
              <a:rPr lang="en-US" altLang="zh-CN" sz="2400" b="1" dirty="0">
                <a:solidFill>
                  <a:schemeClr val="bg1"/>
                </a:solidFill>
              </a:rPr>
              <a:t>Shopping </a:t>
            </a:r>
            <a:r>
              <a:rPr lang="en-US" altLang="zh-CN" sz="2400" b="1" dirty="0" smtClean="0">
                <a:solidFill>
                  <a:schemeClr val="bg1"/>
                </a:solidFill>
              </a:rPr>
              <a:t> List 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2232490"/>
            <a:ext cx="3528392" cy="2941181"/>
          </a:xfrm>
          <a:prstGeom prst="rect">
            <a:avLst/>
          </a:prstGeom>
        </p:spPr>
      </p:pic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1943100" y="1533596"/>
            <a:ext cx="5619750" cy="805542"/>
            <a:chOff x="2298700" y="2044795"/>
            <a:chExt cx="8153400" cy="1074056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2298700" y="2044795"/>
              <a:ext cx="8153400" cy="0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2298700" y="3118851"/>
              <a:ext cx="8153400" cy="0"/>
            </a:xfrm>
            <a:prstGeom prst="lin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87651" y="1362075"/>
            <a:ext cx="708107" cy="853602"/>
          </a:xfrm>
          <a:prstGeom prst="rect">
            <a:avLst/>
          </a:prstGeom>
        </p:spPr>
      </p:pic>
      <p:grpSp>
        <p:nvGrpSpPr>
          <p:cNvPr id="31" name="组合 30"/>
          <p:cNvGrpSpPr/>
          <p:nvPr/>
        </p:nvGrpSpPr>
        <p:grpSpPr>
          <a:xfrm>
            <a:off x="6067425" y="3505200"/>
            <a:ext cx="400050" cy="400050"/>
            <a:chOff x="8572500" y="4673600"/>
            <a:chExt cx="533400" cy="533400"/>
          </a:xfrm>
        </p:grpSpPr>
        <p:sp>
          <p:nvSpPr>
            <p:cNvPr id="32" name="椭圆 31"/>
            <p:cNvSpPr/>
            <p:nvPr/>
          </p:nvSpPr>
          <p:spPr>
            <a:xfrm>
              <a:off x="8572500" y="4673600"/>
              <a:ext cx="533400" cy="5334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>
                <a:defRPr/>
              </a:pPr>
              <a:endParaRPr lang="zh-CN" altLang="en-US" sz="1400" dirty="0">
                <a:solidFill>
                  <a:prstClr val="white"/>
                </a:solidFill>
                <a:latin typeface="印品铸黑体" panose="02000500000000000000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椭圆 7"/>
            <p:cNvSpPr/>
            <p:nvPr/>
          </p:nvSpPr>
          <p:spPr>
            <a:xfrm>
              <a:off x="8686800" y="4849151"/>
              <a:ext cx="304800" cy="182297"/>
            </a:xfrm>
            <a:custGeom>
              <a:avLst/>
              <a:gdLst>
                <a:gd name="connsiteX0" fmla="*/ 82550 w 331788"/>
                <a:gd name="connsiteY0" fmla="*/ 117475 h 198438"/>
                <a:gd name="connsiteX1" fmla="*/ 165100 w 331788"/>
                <a:gd name="connsiteY1" fmla="*/ 157163 h 198438"/>
                <a:gd name="connsiteX2" fmla="*/ 247650 w 331788"/>
                <a:gd name="connsiteY2" fmla="*/ 117475 h 198438"/>
                <a:gd name="connsiteX3" fmla="*/ 247650 w 331788"/>
                <a:gd name="connsiteY3" fmla="*/ 157163 h 198438"/>
                <a:gd name="connsiteX4" fmla="*/ 165100 w 331788"/>
                <a:gd name="connsiteY4" fmla="*/ 198438 h 198438"/>
                <a:gd name="connsiteX5" fmla="*/ 82550 w 331788"/>
                <a:gd name="connsiteY5" fmla="*/ 157163 h 198438"/>
                <a:gd name="connsiteX6" fmla="*/ 20638 w 331788"/>
                <a:gd name="connsiteY6" fmla="*/ 82550 h 198438"/>
                <a:gd name="connsiteX7" fmla="*/ 24606 w 331788"/>
                <a:gd name="connsiteY7" fmla="*/ 86447 h 198438"/>
                <a:gd name="connsiteX8" fmla="*/ 24606 w 331788"/>
                <a:gd name="connsiteY8" fmla="*/ 150091 h 198438"/>
                <a:gd name="connsiteX9" fmla="*/ 28575 w 331788"/>
                <a:gd name="connsiteY9" fmla="*/ 157885 h 198438"/>
                <a:gd name="connsiteX10" fmla="*/ 24606 w 331788"/>
                <a:gd name="connsiteY10" fmla="*/ 164379 h 198438"/>
                <a:gd name="connsiteX11" fmla="*/ 24606 w 331788"/>
                <a:gd name="connsiteY11" fmla="*/ 178667 h 198438"/>
                <a:gd name="connsiteX12" fmla="*/ 20638 w 331788"/>
                <a:gd name="connsiteY12" fmla="*/ 182563 h 198438"/>
                <a:gd name="connsiteX13" fmla="*/ 16669 w 331788"/>
                <a:gd name="connsiteY13" fmla="*/ 178667 h 198438"/>
                <a:gd name="connsiteX14" fmla="*/ 16669 w 331788"/>
                <a:gd name="connsiteY14" fmla="*/ 164379 h 198438"/>
                <a:gd name="connsiteX15" fmla="*/ 12700 w 331788"/>
                <a:gd name="connsiteY15" fmla="*/ 157885 h 198438"/>
                <a:gd name="connsiteX16" fmla="*/ 16669 w 331788"/>
                <a:gd name="connsiteY16" fmla="*/ 150091 h 198438"/>
                <a:gd name="connsiteX17" fmla="*/ 16669 w 331788"/>
                <a:gd name="connsiteY17" fmla="*/ 86447 h 198438"/>
                <a:gd name="connsiteX18" fmla="*/ 20638 w 331788"/>
                <a:gd name="connsiteY18" fmla="*/ 82550 h 198438"/>
                <a:gd name="connsiteX19" fmla="*/ 165100 w 331788"/>
                <a:gd name="connsiteY19" fmla="*/ 58738 h 198438"/>
                <a:gd name="connsiteX20" fmla="*/ 152400 w 331788"/>
                <a:gd name="connsiteY20" fmla="*/ 66676 h 198438"/>
                <a:gd name="connsiteX21" fmla="*/ 165100 w 331788"/>
                <a:gd name="connsiteY21" fmla="*/ 74614 h 198438"/>
                <a:gd name="connsiteX22" fmla="*/ 177800 w 331788"/>
                <a:gd name="connsiteY22" fmla="*/ 66676 h 198438"/>
                <a:gd name="connsiteX23" fmla="*/ 165100 w 331788"/>
                <a:gd name="connsiteY23" fmla="*/ 58738 h 198438"/>
                <a:gd name="connsiteX24" fmla="*/ 165100 w 331788"/>
                <a:gd name="connsiteY24" fmla="*/ 0 h 198438"/>
                <a:gd name="connsiteX25" fmla="*/ 331788 w 331788"/>
                <a:gd name="connsiteY25" fmla="*/ 66675 h 198438"/>
                <a:gd name="connsiteX26" fmla="*/ 165100 w 331788"/>
                <a:gd name="connsiteY26" fmla="*/ 149225 h 198438"/>
                <a:gd name="connsiteX27" fmla="*/ 0 w 331788"/>
                <a:gd name="connsiteY27" fmla="*/ 66675 h 198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331788" h="198438">
                  <a:moveTo>
                    <a:pt x="82550" y="117475"/>
                  </a:moveTo>
                  <a:lnTo>
                    <a:pt x="165100" y="157163"/>
                  </a:lnTo>
                  <a:lnTo>
                    <a:pt x="247650" y="117475"/>
                  </a:lnTo>
                  <a:lnTo>
                    <a:pt x="247650" y="157163"/>
                  </a:lnTo>
                  <a:lnTo>
                    <a:pt x="165100" y="198438"/>
                  </a:lnTo>
                  <a:lnTo>
                    <a:pt x="82550" y="157163"/>
                  </a:lnTo>
                  <a:close/>
                  <a:moveTo>
                    <a:pt x="20638" y="82550"/>
                  </a:moveTo>
                  <a:cubicBezTo>
                    <a:pt x="23283" y="82550"/>
                    <a:pt x="24606" y="85148"/>
                    <a:pt x="24606" y="86447"/>
                  </a:cubicBezTo>
                  <a:cubicBezTo>
                    <a:pt x="24606" y="86447"/>
                    <a:pt x="24606" y="86447"/>
                    <a:pt x="24606" y="150091"/>
                  </a:cubicBezTo>
                  <a:cubicBezTo>
                    <a:pt x="27252" y="151390"/>
                    <a:pt x="28575" y="153988"/>
                    <a:pt x="28575" y="157885"/>
                  </a:cubicBezTo>
                  <a:cubicBezTo>
                    <a:pt x="28575" y="160482"/>
                    <a:pt x="27252" y="163080"/>
                    <a:pt x="24606" y="164379"/>
                  </a:cubicBezTo>
                  <a:cubicBezTo>
                    <a:pt x="24606" y="164379"/>
                    <a:pt x="24606" y="164379"/>
                    <a:pt x="24606" y="178667"/>
                  </a:cubicBezTo>
                  <a:cubicBezTo>
                    <a:pt x="24606" y="181264"/>
                    <a:pt x="23283" y="182563"/>
                    <a:pt x="20638" y="182563"/>
                  </a:cubicBezTo>
                  <a:cubicBezTo>
                    <a:pt x="17992" y="182563"/>
                    <a:pt x="16669" y="181264"/>
                    <a:pt x="16669" y="178667"/>
                  </a:cubicBezTo>
                  <a:cubicBezTo>
                    <a:pt x="16669" y="178667"/>
                    <a:pt x="16669" y="178667"/>
                    <a:pt x="16669" y="164379"/>
                  </a:cubicBezTo>
                  <a:cubicBezTo>
                    <a:pt x="14023" y="163080"/>
                    <a:pt x="12700" y="160482"/>
                    <a:pt x="12700" y="157885"/>
                  </a:cubicBezTo>
                  <a:cubicBezTo>
                    <a:pt x="12700" y="153988"/>
                    <a:pt x="14023" y="151390"/>
                    <a:pt x="16669" y="150091"/>
                  </a:cubicBezTo>
                  <a:cubicBezTo>
                    <a:pt x="16669" y="150091"/>
                    <a:pt x="16669" y="150091"/>
                    <a:pt x="16669" y="86447"/>
                  </a:cubicBezTo>
                  <a:cubicBezTo>
                    <a:pt x="16669" y="85148"/>
                    <a:pt x="17992" y="82550"/>
                    <a:pt x="20638" y="82550"/>
                  </a:cubicBezTo>
                  <a:close/>
                  <a:moveTo>
                    <a:pt x="165100" y="58738"/>
                  </a:moveTo>
                  <a:cubicBezTo>
                    <a:pt x="158086" y="58738"/>
                    <a:pt x="152400" y="62292"/>
                    <a:pt x="152400" y="66676"/>
                  </a:cubicBezTo>
                  <a:cubicBezTo>
                    <a:pt x="152400" y="71060"/>
                    <a:pt x="158086" y="74614"/>
                    <a:pt x="165100" y="74614"/>
                  </a:cubicBezTo>
                  <a:cubicBezTo>
                    <a:pt x="172114" y="74614"/>
                    <a:pt x="177800" y="71060"/>
                    <a:pt x="177800" y="66676"/>
                  </a:cubicBezTo>
                  <a:cubicBezTo>
                    <a:pt x="177800" y="62292"/>
                    <a:pt x="172114" y="58738"/>
                    <a:pt x="165100" y="58738"/>
                  </a:cubicBezTo>
                  <a:close/>
                  <a:moveTo>
                    <a:pt x="165100" y="0"/>
                  </a:moveTo>
                  <a:lnTo>
                    <a:pt x="331788" y="66675"/>
                  </a:lnTo>
                  <a:lnTo>
                    <a:pt x="165100" y="149225"/>
                  </a:lnTo>
                  <a:lnTo>
                    <a:pt x="0" y="6667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>
                <a:defRPr/>
              </a:pPr>
              <a:endParaRPr lang="zh-CN" altLang="en-US" sz="1400" dirty="0">
                <a:solidFill>
                  <a:prstClr val="white"/>
                </a:solidFill>
                <a:latin typeface="印品铸黑体" panose="02000500000000000000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629400" y="3505200"/>
            <a:ext cx="400050" cy="400050"/>
            <a:chOff x="8572500" y="4673600"/>
            <a:chExt cx="533400" cy="533400"/>
          </a:xfrm>
        </p:grpSpPr>
        <p:sp>
          <p:nvSpPr>
            <p:cNvPr id="26" name="椭圆 25"/>
            <p:cNvSpPr/>
            <p:nvPr/>
          </p:nvSpPr>
          <p:spPr>
            <a:xfrm>
              <a:off x="8572500" y="4673600"/>
              <a:ext cx="533400" cy="5334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>
                <a:defRPr/>
              </a:pPr>
              <a:endParaRPr lang="zh-CN" altLang="en-US" sz="1400" dirty="0">
                <a:solidFill>
                  <a:prstClr val="white"/>
                </a:solidFill>
                <a:latin typeface="印品铸黑体" panose="02000500000000000000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椭圆 11"/>
            <p:cNvSpPr/>
            <p:nvPr/>
          </p:nvSpPr>
          <p:spPr>
            <a:xfrm>
              <a:off x="8726201" y="4787900"/>
              <a:ext cx="225998" cy="304800"/>
            </a:xfrm>
            <a:custGeom>
              <a:avLst/>
              <a:gdLst>
                <a:gd name="connsiteX0" fmla="*/ 66675 w 241300"/>
                <a:gd name="connsiteY0" fmla="*/ 265113 h 325437"/>
                <a:gd name="connsiteX1" fmla="*/ 42862 w 241300"/>
                <a:gd name="connsiteY1" fmla="*/ 301626 h 325437"/>
                <a:gd name="connsiteX2" fmla="*/ 198437 w 241300"/>
                <a:gd name="connsiteY2" fmla="*/ 301626 h 325437"/>
                <a:gd name="connsiteX3" fmla="*/ 174625 w 241300"/>
                <a:gd name="connsiteY3" fmla="*/ 265113 h 325437"/>
                <a:gd name="connsiteX4" fmla="*/ 103187 w 241300"/>
                <a:gd name="connsiteY4" fmla="*/ 120650 h 325437"/>
                <a:gd name="connsiteX5" fmla="*/ 103187 w 241300"/>
                <a:gd name="connsiteY5" fmla="*/ 204788 h 325437"/>
                <a:gd name="connsiteX6" fmla="*/ 77787 w 241300"/>
                <a:gd name="connsiteY6" fmla="*/ 241300 h 325437"/>
                <a:gd name="connsiteX7" fmla="*/ 163512 w 241300"/>
                <a:gd name="connsiteY7" fmla="*/ 241300 h 325437"/>
                <a:gd name="connsiteX8" fmla="*/ 138112 w 241300"/>
                <a:gd name="connsiteY8" fmla="*/ 204788 h 325437"/>
                <a:gd name="connsiteX9" fmla="*/ 138112 w 241300"/>
                <a:gd name="connsiteY9" fmla="*/ 120650 h 325437"/>
                <a:gd name="connsiteX10" fmla="*/ 66675 w 241300"/>
                <a:gd name="connsiteY10" fmla="*/ 96837 h 325437"/>
                <a:gd name="connsiteX11" fmla="*/ 174625 w 241300"/>
                <a:gd name="connsiteY11" fmla="*/ 96837 h 325437"/>
                <a:gd name="connsiteX12" fmla="*/ 174625 w 241300"/>
                <a:gd name="connsiteY12" fmla="*/ 120650 h 325437"/>
                <a:gd name="connsiteX13" fmla="*/ 163513 w 241300"/>
                <a:gd name="connsiteY13" fmla="*/ 120650 h 325437"/>
                <a:gd name="connsiteX14" fmla="*/ 163513 w 241300"/>
                <a:gd name="connsiteY14" fmla="*/ 198437 h 325437"/>
                <a:gd name="connsiteX15" fmla="*/ 241300 w 241300"/>
                <a:gd name="connsiteY15" fmla="*/ 325437 h 325437"/>
                <a:gd name="connsiteX16" fmla="*/ 0 w 241300"/>
                <a:gd name="connsiteY16" fmla="*/ 325437 h 325437"/>
                <a:gd name="connsiteX17" fmla="*/ 77788 w 241300"/>
                <a:gd name="connsiteY17" fmla="*/ 198437 h 325437"/>
                <a:gd name="connsiteX18" fmla="*/ 77788 w 241300"/>
                <a:gd name="connsiteY18" fmla="*/ 120650 h 325437"/>
                <a:gd name="connsiteX19" fmla="*/ 66675 w 241300"/>
                <a:gd name="connsiteY19" fmla="*/ 120650 h 325437"/>
                <a:gd name="connsiteX20" fmla="*/ 70644 w 241300"/>
                <a:gd name="connsiteY20" fmla="*/ 38100 h 325437"/>
                <a:gd name="connsiteX21" fmla="*/ 85726 w 241300"/>
                <a:gd name="connsiteY21" fmla="*/ 53182 h 325437"/>
                <a:gd name="connsiteX22" fmla="*/ 70644 w 241300"/>
                <a:gd name="connsiteY22" fmla="*/ 68264 h 325437"/>
                <a:gd name="connsiteX23" fmla="*/ 55562 w 241300"/>
                <a:gd name="connsiteY23" fmla="*/ 53182 h 325437"/>
                <a:gd name="connsiteX24" fmla="*/ 70644 w 241300"/>
                <a:gd name="connsiteY24" fmla="*/ 38100 h 325437"/>
                <a:gd name="connsiteX25" fmla="*/ 146051 w 241300"/>
                <a:gd name="connsiteY25" fmla="*/ 0 h 325437"/>
                <a:gd name="connsiteX26" fmla="*/ 169864 w 241300"/>
                <a:gd name="connsiteY26" fmla="*/ 23813 h 325437"/>
                <a:gd name="connsiteX27" fmla="*/ 146051 w 241300"/>
                <a:gd name="connsiteY27" fmla="*/ 47626 h 325437"/>
                <a:gd name="connsiteX28" fmla="*/ 122238 w 241300"/>
                <a:gd name="connsiteY28" fmla="*/ 23813 h 325437"/>
                <a:gd name="connsiteX29" fmla="*/ 146051 w 241300"/>
                <a:gd name="connsiteY29" fmla="*/ 0 h 325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241300" h="325437">
                  <a:moveTo>
                    <a:pt x="66675" y="265113"/>
                  </a:moveTo>
                  <a:lnTo>
                    <a:pt x="42862" y="301626"/>
                  </a:lnTo>
                  <a:lnTo>
                    <a:pt x="198437" y="301626"/>
                  </a:lnTo>
                  <a:lnTo>
                    <a:pt x="174625" y="265113"/>
                  </a:lnTo>
                  <a:close/>
                  <a:moveTo>
                    <a:pt x="103187" y="120650"/>
                  </a:moveTo>
                  <a:lnTo>
                    <a:pt x="103187" y="204788"/>
                  </a:lnTo>
                  <a:lnTo>
                    <a:pt x="77787" y="241300"/>
                  </a:lnTo>
                  <a:lnTo>
                    <a:pt x="163512" y="241300"/>
                  </a:lnTo>
                  <a:lnTo>
                    <a:pt x="138112" y="204788"/>
                  </a:lnTo>
                  <a:lnTo>
                    <a:pt x="138112" y="120650"/>
                  </a:lnTo>
                  <a:close/>
                  <a:moveTo>
                    <a:pt x="66675" y="96837"/>
                  </a:moveTo>
                  <a:lnTo>
                    <a:pt x="174625" y="96837"/>
                  </a:lnTo>
                  <a:lnTo>
                    <a:pt x="174625" y="120650"/>
                  </a:lnTo>
                  <a:lnTo>
                    <a:pt x="163513" y="120650"/>
                  </a:lnTo>
                  <a:lnTo>
                    <a:pt x="163513" y="198437"/>
                  </a:lnTo>
                  <a:lnTo>
                    <a:pt x="241300" y="325437"/>
                  </a:lnTo>
                  <a:lnTo>
                    <a:pt x="0" y="325437"/>
                  </a:lnTo>
                  <a:lnTo>
                    <a:pt x="77788" y="198437"/>
                  </a:lnTo>
                  <a:lnTo>
                    <a:pt x="77788" y="120650"/>
                  </a:lnTo>
                  <a:lnTo>
                    <a:pt x="66675" y="120650"/>
                  </a:lnTo>
                  <a:close/>
                  <a:moveTo>
                    <a:pt x="70644" y="38100"/>
                  </a:moveTo>
                  <a:cubicBezTo>
                    <a:pt x="78974" y="38100"/>
                    <a:pt x="85726" y="44852"/>
                    <a:pt x="85726" y="53182"/>
                  </a:cubicBezTo>
                  <a:cubicBezTo>
                    <a:pt x="85726" y="61512"/>
                    <a:pt x="78974" y="68264"/>
                    <a:pt x="70644" y="68264"/>
                  </a:cubicBezTo>
                  <a:cubicBezTo>
                    <a:pt x="62314" y="68264"/>
                    <a:pt x="55562" y="61512"/>
                    <a:pt x="55562" y="53182"/>
                  </a:cubicBezTo>
                  <a:cubicBezTo>
                    <a:pt x="55562" y="44852"/>
                    <a:pt x="62314" y="38100"/>
                    <a:pt x="70644" y="38100"/>
                  </a:cubicBezTo>
                  <a:close/>
                  <a:moveTo>
                    <a:pt x="146051" y="0"/>
                  </a:moveTo>
                  <a:cubicBezTo>
                    <a:pt x="159203" y="0"/>
                    <a:pt x="169864" y="10661"/>
                    <a:pt x="169864" y="23813"/>
                  </a:cubicBezTo>
                  <a:cubicBezTo>
                    <a:pt x="169864" y="36965"/>
                    <a:pt x="159203" y="47626"/>
                    <a:pt x="146051" y="47626"/>
                  </a:cubicBezTo>
                  <a:cubicBezTo>
                    <a:pt x="132899" y="47626"/>
                    <a:pt x="122238" y="36965"/>
                    <a:pt x="122238" y="23813"/>
                  </a:cubicBezTo>
                  <a:cubicBezTo>
                    <a:pt x="122238" y="10661"/>
                    <a:pt x="132899" y="0"/>
                    <a:pt x="14605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>
                <a:defRPr/>
              </a:pPr>
              <a:endParaRPr lang="zh-CN" altLang="en-US" sz="1400" dirty="0">
                <a:solidFill>
                  <a:prstClr val="white"/>
                </a:solidFill>
                <a:latin typeface="印品铸黑体" panose="02000500000000000000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191375" y="3505200"/>
            <a:ext cx="400050" cy="400050"/>
            <a:chOff x="8572500" y="4673600"/>
            <a:chExt cx="533400" cy="533400"/>
          </a:xfrm>
        </p:grpSpPr>
        <p:sp>
          <p:nvSpPr>
            <p:cNvPr id="29" name="椭圆 28"/>
            <p:cNvSpPr/>
            <p:nvPr/>
          </p:nvSpPr>
          <p:spPr>
            <a:xfrm>
              <a:off x="8572500" y="4673600"/>
              <a:ext cx="533400" cy="5334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>
                <a:defRPr/>
              </a:pPr>
              <a:endParaRPr lang="zh-CN" altLang="en-US" sz="1400" dirty="0">
                <a:solidFill>
                  <a:prstClr val="white"/>
                </a:solidFill>
                <a:latin typeface="印品铸黑体" panose="02000500000000000000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椭圆 14"/>
            <p:cNvSpPr/>
            <p:nvPr/>
          </p:nvSpPr>
          <p:spPr>
            <a:xfrm>
              <a:off x="8737600" y="4838531"/>
              <a:ext cx="203200" cy="203538"/>
            </a:xfrm>
            <a:custGeom>
              <a:avLst/>
              <a:gdLst>
                <a:gd name="connsiteX0" fmla="*/ 161233 w 328613"/>
                <a:gd name="connsiteY0" fmla="*/ 228600 h 329159"/>
                <a:gd name="connsiteX1" fmla="*/ 136525 w 328613"/>
                <a:gd name="connsiteY1" fmla="*/ 271780 h 329159"/>
                <a:gd name="connsiteX2" fmla="*/ 145628 w 328613"/>
                <a:gd name="connsiteY2" fmla="*/ 270510 h 329159"/>
                <a:gd name="connsiteX3" fmla="*/ 158632 w 328613"/>
                <a:gd name="connsiteY3" fmla="*/ 278130 h 329159"/>
                <a:gd name="connsiteX4" fmla="*/ 162533 w 328613"/>
                <a:gd name="connsiteY4" fmla="*/ 285750 h 329159"/>
                <a:gd name="connsiteX5" fmla="*/ 185940 w 328613"/>
                <a:gd name="connsiteY5" fmla="*/ 246380 h 329159"/>
                <a:gd name="connsiteX6" fmla="*/ 197644 w 328613"/>
                <a:gd name="connsiteY6" fmla="*/ 240030 h 329159"/>
                <a:gd name="connsiteX7" fmla="*/ 209348 w 328613"/>
                <a:gd name="connsiteY7" fmla="*/ 246380 h 329159"/>
                <a:gd name="connsiteX8" fmla="*/ 232755 w 328613"/>
                <a:gd name="connsiteY8" fmla="*/ 285750 h 329159"/>
                <a:gd name="connsiteX9" fmla="*/ 236656 w 328613"/>
                <a:gd name="connsiteY9" fmla="*/ 278130 h 329159"/>
                <a:gd name="connsiteX10" fmla="*/ 249660 w 328613"/>
                <a:gd name="connsiteY10" fmla="*/ 270510 h 329159"/>
                <a:gd name="connsiteX11" fmla="*/ 258763 w 328613"/>
                <a:gd name="connsiteY11" fmla="*/ 271780 h 329159"/>
                <a:gd name="connsiteX12" fmla="*/ 234055 w 328613"/>
                <a:gd name="connsiteY12" fmla="*/ 228600 h 329159"/>
                <a:gd name="connsiteX13" fmla="*/ 161233 w 328613"/>
                <a:gd name="connsiteY13" fmla="*/ 228600 h 329159"/>
                <a:gd name="connsiteX14" fmla="*/ 197645 w 328613"/>
                <a:gd name="connsiteY14" fmla="*/ 123825 h 329159"/>
                <a:gd name="connsiteX15" fmla="*/ 153988 w 328613"/>
                <a:gd name="connsiteY15" fmla="*/ 166688 h 329159"/>
                <a:gd name="connsiteX16" fmla="*/ 197645 w 328613"/>
                <a:gd name="connsiteY16" fmla="*/ 209551 h 329159"/>
                <a:gd name="connsiteX17" fmla="*/ 241302 w 328613"/>
                <a:gd name="connsiteY17" fmla="*/ 166688 h 329159"/>
                <a:gd name="connsiteX18" fmla="*/ 197645 w 328613"/>
                <a:gd name="connsiteY18" fmla="*/ 123825 h 329159"/>
                <a:gd name="connsiteX19" fmla="*/ 82540 w 328613"/>
                <a:gd name="connsiteY19" fmla="*/ 52388 h 329159"/>
                <a:gd name="connsiteX20" fmla="*/ 246074 w 328613"/>
                <a:gd name="connsiteY20" fmla="*/ 52388 h 329159"/>
                <a:gd name="connsiteX21" fmla="*/ 260351 w 328613"/>
                <a:gd name="connsiteY21" fmla="*/ 67356 h 329159"/>
                <a:gd name="connsiteX22" fmla="*/ 246074 w 328613"/>
                <a:gd name="connsiteY22" fmla="*/ 80963 h 329159"/>
                <a:gd name="connsiteX23" fmla="*/ 82540 w 328613"/>
                <a:gd name="connsiteY23" fmla="*/ 80963 h 329159"/>
                <a:gd name="connsiteX24" fmla="*/ 68263 w 328613"/>
                <a:gd name="connsiteY24" fmla="*/ 67356 h 329159"/>
                <a:gd name="connsiteX25" fmla="*/ 82540 w 328613"/>
                <a:gd name="connsiteY25" fmla="*/ 52388 h 329159"/>
                <a:gd name="connsiteX26" fmla="*/ 26988 w 328613"/>
                <a:gd name="connsiteY26" fmla="*/ 25400 h 329159"/>
                <a:gd name="connsiteX27" fmla="*/ 26988 w 328613"/>
                <a:gd name="connsiteY27" fmla="*/ 242888 h 329159"/>
                <a:gd name="connsiteX28" fmla="*/ 121557 w 328613"/>
                <a:gd name="connsiteY28" fmla="*/ 242888 h 329159"/>
                <a:gd name="connsiteX29" fmla="*/ 140989 w 328613"/>
                <a:gd name="connsiteY29" fmla="*/ 209229 h 329159"/>
                <a:gd name="connsiteX30" fmla="*/ 126739 w 328613"/>
                <a:gd name="connsiteY30" fmla="*/ 166509 h 329159"/>
                <a:gd name="connsiteX31" fmla="*/ 197989 w 328613"/>
                <a:gd name="connsiteY31" fmla="*/ 96602 h 329159"/>
                <a:gd name="connsiteX32" fmla="*/ 269239 w 328613"/>
                <a:gd name="connsiteY32" fmla="*/ 166509 h 329159"/>
                <a:gd name="connsiteX33" fmla="*/ 254989 w 328613"/>
                <a:gd name="connsiteY33" fmla="*/ 209229 h 329159"/>
                <a:gd name="connsiteX34" fmla="*/ 274421 w 328613"/>
                <a:gd name="connsiteY34" fmla="*/ 242888 h 329159"/>
                <a:gd name="connsiteX35" fmla="*/ 301626 w 328613"/>
                <a:gd name="connsiteY35" fmla="*/ 242888 h 329159"/>
                <a:gd name="connsiteX36" fmla="*/ 301626 w 328613"/>
                <a:gd name="connsiteY36" fmla="*/ 25400 h 329159"/>
                <a:gd name="connsiteX37" fmla="*/ 26988 w 328613"/>
                <a:gd name="connsiteY37" fmla="*/ 25400 h 329159"/>
                <a:gd name="connsiteX38" fmla="*/ 12937 w 328613"/>
                <a:gd name="connsiteY38" fmla="*/ 0 h 329159"/>
                <a:gd name="connsiteX39" fmla="*/ 315676 w 328613"/>
                <a:gd name="connsiteY39" fmla="*/ 0 h 329159"/>
                <a:gd name="connsiteX40" fmla="*/ 328613 w 328613"/>
                <a:gd name="connsiteY40" fmla="*/ 12949 h 329159"/>
                <a:gd name="connsiteX41" fmla="*/ 328613 w 328613"/>
                <a:gd name="connsiteY41" fmla="*/ 257686 h 329159"/>
                <a:gd name="connsiteX42" fmla="*/ 315676 w 328613"/>
                <a:gd name="connsiteY42" fmla="*/ 270635 h 329159"/>
                <a:gd name="connsiteX43" fmla="*/ 289800 w 328613"/>
                <a:gd name="connsiteY43" fmla="*/ 270635 h 329159"/>
                <a:gd name="connsiteX44" fmla="*/ 296269 w 328613"/>
                <a:gd name="connsiteY44" fmla="*/ 282289 h 329159"/>
                <a:gd name="connsiteX45" fmla="*/ 294975 w 328613"/>
                <a:gd name="connsiteY45" fmla="*/ 296533 h 329159"/>
                <a:gd name="connsiteX46" fmla="*/ 282038 w 328613"/>
                <a:gd name="connsiteY46" fmla="*/ 301712 h 329159"/>
                <a:gd name="connsiteX47" fmla="*/ 256163 w 328613"/>
                <a:gd name="connsiteY47" fmla="*/ 299123 h 329159"/>
                <a:gd name="connsiteX48" fmla="*/ 245813 w 328613"/>
                <a:gd name="connsiteY48" fmla="*/ 321136 h 329159"/>
                <a:gd name="connsiteX49" fmla="*/ 234169 w 328613"/>
                <a:gd name="connsiteY49" fmla="*/ 328905 h 329159"/>
                <a:gd name="connsiteX50" fmla="*/ 232875 w 328613"/>
                <a:gd name="connsiteY50" fmla="*/ 328905 h 329159"/>
                <a:gd name="connsiteX51" fmla="*/ 221232 w 328613"/>
                <a:gd name="connsiteY51" fmla="*/ 322431 h 329159"/>
                <a:gd name="connsiteX52" fmla="*/ 197944 w 328613"/>
                <a:gd name="connsiteY52" fmla="*/ 280994 h 329159"/>
                <a:gd name="connsiteX53" fmla="*/ 174657 w 328613"/>
                <a:gd name="connsiteY53" fmla="*/ 322431 h 329159"/>
                <a:gd name="connsiteX54" fmla="*/ 163013 w 328613"/>
                <a:gd name="connsiteY54" fmla="*/ 328905 h 329159"/>
                <a:gd name="connsiteX55" fmla="*/ 150075 w 328613"/>
                <a:gd name="connsiteY55" fmla="*/ 321136 h 329159"/>
                <a:gd name="connsiteX56" fmla="*/ 139725 w 328613"/>
                <a:gd name="connsiteY56" fmla="*/ 299123 h 329159"/>
                <a:gd name="connsiteX57" fmla="*/ 113850 w 328613"/>
                <a:gd name="connsiteY57" fmla="*/ 301712 h 329159"/>
                <a:gd name="connsiteX58" fmla="*/ 100913 w 328613"/>
                <a:gd name="connsiteY58" fmla="*/ 296533 h 329159"/>
                <a:gd name="connsiteX59" fmla="*/ 100913 w 328613"/>
                <a:gd name="connsiteY59" fmla="*/ 282289 h 329159"/>
                <a:gd name="connsiteX60" fmla="*/ 106088 w 328613"/>
                <a:gd name="connsiteY60" fmla="*/ 270635 h 329159"/>
                <a:gd name="connsiteX61" fmla="*/ 12937 w 328613"/>
                <a:gd name="connsiteY61" fmla="*/ 270635 h 329159"/>
                <a:gd name="connsiteX62" fmla="*/ 0 w 328613"/>
                <a:gd name="connsiteY62" fmla="*/ 257686 h 329159"/>
                <a:gd name="connsiteX63" fmla="*/ 0 w 328613"/>
                <a:gd name="connsiteY63" fmla="*/ 12949 h 329159"/>
                <a:gd name="connsiteX64" fmla="*/ 12937 w 328613"/>
                <a:gd name="connsiteY64" fmla="*/ 0 h 329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328613" h="329159">
                  <a:moveTo>
                    <a:pt x="161233" y="228600"/>
                  </a:moveTo>
                  <a:cubicBezTo>
                    <a:pt x="161233" y="228600"/>
                    <a:pt x="161233" y="228600"/>
                    <a:pt x="136525" y="271780"/>
                  </a:cubicBezTo>
                  <a:cubicBezTo>
                    <a:pt x="136525" y="271780"/>
                    <a:pt x="136525" y="271780"/>
                    <a:pt x="145628" y="270510"/>
                  </a:cubicBezTo>
                  <a:cubicBezTo>
                    <a:pt x="150829" y="270510"/>
                    <a:pt x="156031" y="273050"/>
                    <a:pt x="158632" y="278130"/>
                  </a:cubicBezTo>
                  <a:cubicBezTo>
                    <a:pt x="158632" y="278130"/>
                    <a:pt x="158632" y="278130"/>
                    <a:pt x="162533" y="285750"/>
                  </a:cubicBezTo>
                  <a:cubicBezTo>
                    <a:pt x="162533" y="285750"/>
                    <a:pt x="162533" y="285750"/>
                    <a:pt x="185940" y="246380"/>
                  </a:cubicBezTo>
                  <a:cubicBezTo>
                    <a:pt x="188541" y="242570"/>
                    <a:pt x="192442" y="240030"/>
                    <a:pt x="197644" y="240030"/>
                  </a:cubicBezTo>
                  <a:cubicBezTo>
                    <a:pt x="202846" y="240030"/>
                    <a:pt x="206747" y="242570"/>
                    <a:pt x="209348" y="246380"/>
                  </a:cubicBezTo>
                  <a:cubicBezTo>
                    <a:pt x="209348" y="246380"/>
                    <a:pt x="209348" y="246380"/>
                    <a:pt x="232755" y="285750"/>
                  </a:cubicBezTo>
                  <a:cubicBezTo>
                    <a:pt x="232755" y="285750"/>
                    <a:pt x="232755" y="285750"/>
                    <a:pt x="236656" y="278130"/>
                  </a:cubicBezTo>
                  <a:cubicBezTo>
                    <a:pt x="239257" y="273050"/>
                    <a:pt x="244459" y="270510"/>
                    <a:pt x="249660" y="270510"/>
                  </a:cubicBezTo>
                  <a:lnTo>
                    <a:pt x="258763" y="271780"/>
                  </a:lnTo>
                  <a:cubicBezTo>
                    <a:pt x="258763" y="271780"/>
                    <a:pt x="258763" y="271780"/>
                    <a:pt x="234055" y="228600"/>
                  </a:cubicBezTo>
                  <a:cubicBezTo>
                    <a:pt x="211948" y="241300"/>
                    <a:pt x="183340" y="241300"/>
                    <a:pt x="161233" y="228600"/>
                  </a:cubicBezTo>
                  <a:close/>
                  <a:moveTo>
                    <a:pt x="197645" y="123825"/>
                  </a:moveTo>
                  <a:cubicBezTo>
                    <a:pt x="173534" y="123825"/>
                    <a:pt x="153988" y="143015"/>
                    <a:pt x="153988" y="166688"/>
                  </a:cubicBezTo>
                  <a:cubicBezTo>
                    <a:pt x="153988" y="190361"/>
                    <a:pt x="173534" y="209551"/>
                    <a:pt x="197645" y="209551"/>
                  </a:cubicBezTo>
                  <a:cubicBezTo>
                    <a:pt x="221756" y="209551"/>
                    <a:pt x="241302" y="190361"/>
                    <a:pt x="241302" y="166688"/>
                  </a:cubicBezTo>
                  <a:cubicBezTo>
                    <a:pt x="241302" y="143015"/>
                    <a:pt x="221756" y="123825"/>
                    <a:pt x="197645" y="123825"/>
                  </a:cubicBezTo>
                  <a:close/>
                  <a:moveTo>
                    <a:pt x="82540" y="52388"/>
                  </a:moveTo>
                  <a:cubicBezTo>
                    <a:pt x="82540" y="52388"/>
                    <a:pt x="82540" y="52388"/>
                    <a:pt x="246074" y="52388"/>
                  </a:cubicBezTo>
                  <a:cubicBezTo>
                    <a:pt x="253862" y="52388"/>
                    <a:pt x="260351" y="59192"/>
                    <a:pt x="260351" y="67356"/>
                  </a:cubicBezTo>
                  <a:cubicBezTo>
                    <a:pt x="260351" y="74160"/>
                    <a:pt x="253862" y="80963"/>
                    <a:pt x="246074" y="80963"/>
                  </a:cubicBezTo>
                  <a:cubicBezTo>
                    <a:pt x="246074" y="80963"/>
                    <a:pt x="246074" y="80963"/>
                    <a:pt x="82540" y="80963"/>
                  </a:cubicBezTo>
                  <a:cubicBezTo>
                    <a:pt x="74752" y="80963"/>
                    <a:pt x="68263" y="74160"/>
                    <a:pt x="68263" y="67356"/>
                  </a:cubicBezTo>
                  <a:cubicBezTo>
                    <a:pt x="68263" y="59192"/>
                    <a:pt x="74752" y="52388"/>
                    <a:pt x="82540" y="52388"/>
                  </a:cubicBezTo>
                  <a:close/>
                  <a:moveTo>
                    <a:pt x="26988" y="25400"/>
                  </a:moveTo>
                  <a:cubicBezTo>
                    <a:pt x="26988" y="25400"/>
                    <a:pt x="26988" y="25400"/>
                    <a:pt x="26988" y="242888"/>
                  </a:cubicBezTo>
                  <a:cubicBezTo>
                    <a:pt x="26988" y="242888"/>
                    <a:pt x="26988" y="242888"/>
                    <a:pt x="121557" y="242888"/>
                  </a:cubicBezTo>
                  <a:cubicBezTo>
                    <a:pt x="121557" y="242888"/>
                    <a:pt x="121557" y="242888"/>
                    <a:pt x="140989" y="209229"/>
                  </a:cubicBezTo>
                  <a:cubicBezTo>
                    <a:pt x="131920" y="197578"/>
                    <a:pt x="126739" y="182043"/>
                    <a:pt x="126739" y="166509"/>
                  </a:cubicBezTo>
                  <a:cubicBezTo>
                    <a:pt x="126739" y="128966"/>
                    <a:pt x="159125" y="96602"/>
                    <a:pt x="197989" y="96602"/>
                  </a:cubicBezTo>
                  <a:cubicBezTo>
                    <a:pt x="236853" y="96602"/>
                    <a:pt x="269239" y="128966"/>
                    <a:pt x="269239" y="166509"/>
                  </a:cubicBezTo>
                  <a:cubicBezTo>
                    <a:pt x="269239" y="182043"/>
                    <a:pt x="264058" y="197578"/>
                    <a:pt x="254989" y="209229"/>
                  </a:cubicBezTo>
                  <a:cubicBezTo>
                    <a:pt x="254989" y="209229"/>
                    <a:pt x="254989" y="209229"/>
                    <a:pt x="274421" y="242888"/>
                  </a:cubicBezTo>
                  <a:cubicBezTo>
                    <a:pt x="274421" y="242888"/>
                    <a:pt x="274421" y="242888"/>
                    <a:pt x="301626" y="242888"/>
                  </a:cubicBezTo>
                  <a:cubicBezTo>
                    <a:pt x="301626" y="242888"/>
                    <a:pt x="301626" y="242888"/>
                    <a:pt x="301626" y="25400"/>
                  </a:cubicBezTo>
                  <a:cubicBezTo>
                    <a:pt x="301626" y="25400"/>
                    <a:pt x="301626" y="25400"/>
                    <a:pt x="26988" y="25400"/>
                  </a:cubicBezTo>
                  <a:close/>
                  <a:moveTo>
                    <a:pt x="12937" y="0"/>
                  </a:moveTo>
                  <a:cubicBezTo>
                    <a:pt x="12937" y="0"/>
                    <a:pt x="12937" y="0"/>
                    <a:pt x="315676" y="0"/>
                  </a:cubicBezTo>
                  <a:cubicBezTo>
                    <a:pt x="323438" y="0"/>
                    <a:pt x="328613" y="5179"/>
                    <a:pt x="328613" y="12949"/>
                  </a:cubicBezTo>
                  <a:cubicBezTo>
                    <a:pt x="328613" y="12949"/>
                    <a:pt x="328613" y="12949"/>
                    <a:pt x="328613" y="257686"/>
                  </a:cubicBezTo>
                  <a:cubicBezTo>
                    <a:pt x="328613" y="265455"/>
                    <a:pt x="323438" y="270635"/>
                    <a:pt x="315676" y="270635"/>
                  </a:cubicBezTo>
                  <a:cubicBezTo>
                    <a:pt x="315676" y="270635"/>
                    <a:pt x="315676" y="270635"/>
                    <a:pt x="289800" y="270635"/>
                  </a:cubicBezTo>
                  <a:cubicBezTo>
                    <a:pt x="289800" y="270635"/>
                    <a:pt x="289800" y="270635"/>
                    <a:pt x="296269" y="282289"/>
                  </a:cubicBezTo>
                  <a:cubicBezTo>
                    <a:pt x="297563" y="286174"/>
                    <a:pt x="297563" y="291353"/>
                    <a:pt x="294975" y="296533"/>
                  </a:cubicBezTo>
                  <a:cubicBezTo>
                    <a:pt x="292388" y="300417"/>
                    <a:pt x="287213" y="303007"/>
                    <a:pt x="282038" y="301712"/>
                  </a:cubicBezTo>
                  <a:cubicBezTo>
                    <a:pt x="282038" y="301712"/>
                    <a:pt x="282038" y="301712"/>
                    <a:pt x="256163" y="299123"/>
                  </a:cubicBezTo>
                  <a:cubicBezTo>
                    <a:pt x="256163" y="299123"/>
                    <a:pt x="256163" y="299123"/>
                    <a:pt x="245813" y="321136"/>
                  </a:cubicBezTo>
                  <a:cubicBezTo>
                    <a:pt x="243225" y="326316"/>
                    <a:pt x="239344" y="328905"/>
                    <a:pt x="234169" y="328905"/>
                  </a:cubicBezTo>
                  <a:cubicBezTo>
                    <a:pt x="234169" y="328905"/>
                    <a:pt x="234169" y="328905"/>
                    <a:pt x="232875" y="328905"/>
                  </a:cubicBezTo>
                  <a:cubicBezTo>
                    <a:pt x="227700" y="328905"/>
                    <a:pt x="223819" y="326316"/>
                    <a:pt x="221232" y="322431"/>
                  </a:cubicBezTo>
                  <a:cubicBezTo>
                    <a:pt x="221232" y="322431"/>
                    <a:pt x="221232" y="322431"/>
                    <a:pt x="197944" y="280994"/>
                  </a:cubicBezTo>
                  <a:cubicBezTo>
                    <a:pt x="197944" y="280994"/>
                    <a:pt x="197944" y="280994"/>
                    <a:pt x="174657" y="322431"/>
                  </a:cubicBezTo>
                  <a:cubicBezTo>
                    <a:pt x="172069" y="326316"/>
                    <a:pt x="168188" y="330200"/>
                    <a:pt x="163013" y="328905"/>
                  </a:cubicBezTo>
                  <a:cubicBezTo>
                    <a:pt x="157838" y="328905"/>
                    <a:pt x="152663" y="326316"/>
                    <a:pt x="150075" y="321136"/>
                  </a:cubicBezTo>
                  <a:cubicBezTo>
                    <a:pt x="150075" y="321136"/>
                    <a:pt x="150075" y="321136"/>
                    <a:pt x="139725" y="299123"/>
                  </a:cubicBezTo>
                  <a:cubicBezTo>
                    <a:pt x="139725" y="299123"/>
                    <a:pt x="139725" y="299123"/>
                    <a:pt x="113850" y="301712"/>
                  </a:cubicBezTo>
                  <a:cubicBezTo>
                    <a:pt x="108675" y="303007"/>
                    <a:pt x="103500" y="300417"/>
                    <a:pt x="100913" y="296533"/>
                  </a:cubicBezTo>
                  <a:cubicBezTo>
                    <a:pt x="98325" y="291353"/>
                    <a:pt x="98325" y="286174"/>
                    <a:pt x="100913" y="282289"/>
                  </a:cubicBezTo>
                  <a:cubicBezTo>
                    <a:pt x="100913" y="282289"/>
                    <a:pt x="100913" y="282289"/>
                    <a:pt x="106088" y="270635"/>
                  </a:cubicBezTo>
                  <a:cubicBezTo>
                    <a:pt x="106088" y="270635"/>
                    <a:pt x="106088" y="270635"/>
                    <a:pt x="12937" y="270635"/>
                  </a:cubicBezTo>
                  <a:cubicBezTo>
                    <a:pt x="5175" y="270635"/>
                    <a:pt x="0" y="265455"/>
                    <a:pt x="0" y="257686"/>
                  </a:cubicBezTo>
                  <a:cubicBezTo>
                    <a:pt x="0" y="257686"/>
                    <a:pt x="0" y="257686"/>
                    <a:pt x="0" y="12949"/>
                  </a:cubicBezTo>
                  <a:cubicBezTo>
                    <a:pt x="0" y="5179"/>
                    <a:pt x="5175" y="0"/>
                    <a:pt x="1293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>
                <a:defRPr/>
              </a:pPr>
              <a:endParaRPr lang="zh-CN" altLang="en-US" sz="1400" dirty="0">
                <a:solidFill>
                  <a:prstClr val="white"/>
                </a:solidFill>
                <a:latin typeface="印品铸黑体" panose="02000500000000000000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2332457" y="1557023"/>
            <a:ext cx="4536242" cy="70019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ctr">
              <a:defRPr/>
            </a:pPr>
            <a:r>
              <a:rPr lang="en-GB" altLang="zh-CN" sz="4100" dirty="0">
                <a:solidFill>
                  <a:prstClr val="white"/>
                </a:solidFill>
                <a:latin typeface="+mj-lt"/>
                <a:ea typeface="印品铸黑体" panose="02000500000000000000" charset="-122"/>
              </a:rPr>
              <a:t>SEE YOU NEXT UNIT!</a:t>
            </a:r>
            <a:endParaRPr lang="zh-CN" altLang="en-US" sz="4100" dirty="0">
              <a:solidFill>
                <a:prstClr val="white"/>
              </a:solidFill>
              <a:latin typeface="+mj-lt"/>
              <a:ea typeface="印品铸黑体" panose="02000500000000000000" charset="-122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596169" y="346964"/>
            <a:ext cx="6385559" cy="1751205"/>
            <a:chOff x="3210560" y="525269"/>
            <a:chExt cx="8514079" cy="2334940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1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 t="8000" b="8000"/>
            <a:stretch>
              <a:fillRect/>
            </a:stretch>
          </p:blipFill>
          <p:spPr>
            <a:xfrm>
              <a:off x="3210560" y="525269"/>
              <a:ext cx="8514079" cy="2334940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/>
            </p:cNvPr>
            <p:cNvSpPr txBox="1"/>
            <p:nvPr/>
          </p:nvSpPr>
          <p:spPr>
            <a:xfrm>
              <a:off x="4456733" y="1091384"/>
              <a:ext cx="6442019" cy="104644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4500" b="1" dirty="0">
                  <a:solidFill>
                    <a:srgbClr val="3D83B2"/>
                  </a:solidFill>
                  <a:latin typeface="+mj-lt"/>
                  <a:ea typeface="印品铸黑体" panose="02000500000000000000" charset="-122"/>
                </a:rPr>
                <a:t>01</a:t>
              </a:r>
              <a:r>
                <a:rPr lang="en-US" altLang="zh-CN" sz="3000" dirty="0">
                  <a:solidFill>
                    <a:srgbClr val="3D83B2"/>
                  </a:solidFill>
                  <a:latin typeface="+mj-lt"/>
                  <a:ea typeface="印品铸黑体" panose="02000500000000000000" charset="-122"/>
                </a:rPr>
                <a:t>   </a:t>
              </a:r>
              <a:r>
                <a:rPr lang="en-US" altLang="zh-CN" sz="3000" dirty="0">
                  <a:solidFill>
                    <a:srgbClr val="3D83B2"/>
                  </a:solidFill>
                  <a:ea typeface="印品铸黑体" panose="02000500000000000000" charset="-122"/>
                </a:rPr>
                <a:t>Plan a “Go Green Week”</a:t>
              </a:r>
              <a:endParaRPr lang="en-US" altLang="zh-CN" sz="3000" dirty="0">
                <a:solidFill>
                  <a:srgbClr val="3D83B2"/>
                </a:solidFill>
                <a:ea typeface="印品铸黑体" panose="02000500000000000000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770859" y="2211710"/>
            <a:ext cx="6305503" cy="2088173"/>
            <a:chOff x="2733" y="2755"/>
            <a:chExt cx="15041" cy="5443"/>
          </a:xfrm>
        </p:grpSpPr>
        <p:sp>
          <p:nvSpPr>
            <p:cNvPr id="8" name="矩形 7"/>
            <p:cNvSpPr/>
            <p:nvPr/>
          </p:nvSpPr>
          <p:spPr>
            <a:xfrm>
              <a:off x="2733" y="2755"/>
              <a:ext cx="15041" cy="5443"/>
            </a:xfrm>
            <a:prstGeom prst="rect">
              <a:avLst/>
            </a:prstGeom>
            <a:solidFill>
              <a:srgbClr val="FFE699"/>
            </a:solidFill>
            <a:ln>
              <a:solidFill>
                <a:srgbClr val="FFE699"/>
              </a:solidFill>
            </a:ln>
            <a:scene3d>
              <a:camera prst="orthographicFront"/>
              <a:lightRig rig="threePt" dir="t"/>
            </a:scene3d>
            <a:sp3d>
              <a:bevelT w="139700" prst="cross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2"/>
            <p:cNvSpPr txBox="1"/>
            <p:nvPr/>
          </p:nvSpPr>
          <p:spPr>
            <a:xfrm>
              <a:off x="3554" y="3511"/>
              <a:ext cx="13398" cy="372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/>
                <a:t>To call on students to protect the earth, your school is going </a:t>
              </a:r>
              <a:r>
                <a:rPr lang="en-US" altLang="zh-CN" sz="2000" dirty="0" smtClean="0"/>
                <a:t>to </a:t>
              </a:r>
              <a:r>
                <a:rPr lang="en-US" altLang="zh-CN" sz="2000" dirty="0"/>
                <a:t>hold a theme activity “Go Green Week”. Could you plan some </a:t>
              </a:r>
              <a:r>
                <a:rPr lang="en-US" altLang="zh-CN" sz="2000" dirty="0" smtClean="0"/>
                <a:t>activities</a:t>
              </a:r>
              <a:r>
                <a:rPr lang="en-US" altLang="zh-CN" sz="2000" dirty="0"/>
                <a:t>?</a:t>
              </a:r>
              <a:endParaRPr lang="zh-CN" altLang="en-US" sz="2000" dirty="0"/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234"/>
          <a:stretch>
            <a:fillRect/>
          </a:stretch>
        </p:blipFill>
        <p:spPr>
          <a:xfrm>
            <a:off x="7362491" y="2715766"/>
            <a:ext cx="1634532" cy="2604139"/>
          </a:xfrm>
          <a:prstGeom prst="rect">
            <a:avLst/>
          </a:prstGeom>
        </p:spPr>
      </p:pic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椭圆 16"/>
          <p:cNvSpPr/>
          <p:nvPr/>
        </p:nvSpPr>
        <p:spPr>
          <a:xfrm>
            <a:off x="1013606" y="239025"/>
            <a:ext cx="352083" cy="352083"/>
          </a:xfrm>
          <a:prstGeom prst="ellipse">
            <a:avLst/>
          </a:prstGeom>
          <a:solidFill>
            <a:srgbClr val="3D83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印品铸黑体" panose="02000500000000000000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022824" y="265025"/>
            <a:ext cx="334066" cy="3000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en-US" altLang="zh-CN" sz="1500" dirty="0">
                <a:solidFill>
                  <a:schemeClr val="bg1"/>
                </a:solidFill>
                <a:latin typeface="+mj-lt"/>
                <a:ea typeface="印品铸黑体" panose="02000500000000000000" charset="-122"/>
              </a:rPr>
              <a:t>01</a:t>
            </a:r>
            <a:endParaRPr lang="zh-CN" altLang="en-US" sz="1500" dirty="0">
              <a:solidFill>
                <a:schemeClr val="bg1"/>
              </a:solidFill>
              <a:latin typeface="+mj-lt"/>
              <a:ea typeface="印品铸黑体" panose="02000500000000000000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447559" y="218859"/>
            <a:ext cx="2805383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2100" dirty="0">
                <a:solidFill>
                  <a:srgbClr val="3D83B2"/>
                </a:solidFill>
                <a:latin typeface="+mj-lt"/>
                <a:ea typeface="印品铸黑体" panose="02000500000000000000" charset="-122"/>
              </a:rPr>
              <a:t>Plan a “Go Green Week”</a:t>
            </a:r>
            <a:endParaRPr lang="en-US" altLang="zh-CN" sz="2100" dirty="0">
              <a:solidFill>
                <a:srgbClr val="3D83B2"/>
              </a:solidFill>
              <a:latin typeface="+mj-lt"/>
              <a:ea typeface="印品铸黑体" panose="02000500000000000000" charset="-122"/>
            </a:endParaRPr>
          </a:p>
        </p:txBody>
      </p:sp>
      <p:sp>
        <p:nvSpPr>
          <p:cNvPr id="23" name="TextBox 5"/>
          <p:cNvSpPr txBox="1"/>
          <p:nvPr/>
        </p:nvSpPr>
        <p:spPr>
          <a:xfrm>
            <a:off x="1049829" y="839402"/>
            <a:ext cx="4247766" cy="346249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b="1" dirty="0">
                <a:cs typeface="Times New Roman" panose="02020603050405020304" pitchFamily="18" charset="0"/>
              </a:rPr>
              <a:t>Work in groups. Plan a week’s activities.</a:t>
            </a:r>
            <a:endParaRPr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5" name="TextBox 2"/>
          <p:cNvSpPr txBox="1">
            <a:spLocks noChangeArrowheads="1"/>
          </p:cNvSpPr>
          <p:nvPr/>
        </p:nvSpPr>
        <p:spPr bwMode="auto">
          <a:xfrm>
            <a:off x="1129172" y="1197547"/>
            <a:ext cx="7573328" cy="96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 marL="0" indent="0">
              <a:lnSpc>
                <a:spcPts val="2400"/>
              </a:lnSpc>
            </a:pPr>
            <a:r>
              <a:rPr lang="en-US" altLang="zh-CN" sz="16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 plan should include:</a:t>
            </a:r>
            <a:endParaRPr lang="en-US" altLang="zh-CN" sz="16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24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At least one activity on every </a:t>
            </a:r>
            <a:r>
              <a:rPr lang="en-US" altLang="zh-CN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schoolday</a:t>
            </a:r>
            <a:endParaRPr lang="en-US" altLang="zh-CN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ts val="24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The time and place of each activity</a:t>
            </a:r>
            <a:endParaRPr lang="en-US" altLang="zh-CN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7708900" y="1601788"/>
            <a:ext cx="0" cy="0"/>
            <a:chOff x="14903" y="475"/>
            <a:chExt cx="644" cy="510"/>
          </a:xfrm>
          <a:solidFill>
            <a:srgbClr val="F47D36"/>
          </a:solidFill>
        </p:grpSpPr>
        <p:sp>
          <p:nvSpPr>
            <p:cNvPr id="37" name="椭圆 36"/>
            <p:cNvSpPr/>
            <p:nvPr/>
          </p:nvSpPr>
          <p:spPr>
            <a:xfrm>
              <a:off x="14970" y="475"/>
              <a:ext cx="510" cy="51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t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zh-CN" altLang="en-US" sz="300" b="1">
                <a:solidFill>
                  <a:schemeClr val="tx1">
                    <a:lumMod val="65000"/>
                    <a:lumOff val="35000"/>
                  </a:schemeClr>
                </a:solidFill>
                <a:latin typeface="站酷文艺体" panose="02000603000000000000" charset="-122"/>
                <a:ea typeface="站酷文艺体" panose="02000603000000000000" charset="-122"/>
                <a:cs typeface="站酷文艺体" panose="02000603000000000000" charset="-122"/>
              </a:endParaRPr>
            </a:p>
          </p:txBody>
        </p:sp>
        <p:sp>
          <p:nvSpPr>
            <p:cNvPr id="39" name="文本框 32"/>
            <p:cNvSpPr txBox="1"/>
            <p:nvPr/>
          </p:nvSpPr>
          <p:spPr>
            <a:xfrm>
              <a:off x="14903" y="555"/>
              <a:ext cx="644" cy="344"/>
            </a:xfrm>
            <a:prstGeom prst="rect">
              <a:avLst/>
            </a:prstGeom>
            <a:noFill/>
            <a:ln w="9525" cmpd="sng">
              <a:noFill/>
            </a:ln>
            <a:extLst>
              <a:ext uri="{909E8E84-426E-40DD-AFC4-6F175D3DCCD1}">
                <a14:hiddenFill xmlns:a14="http://schemas.microsoft.com/office/drawing/2010/main">
                  <a:grpFill/>
                </a14:hiddenFill>
              </a:ext>
            </a:ex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square" rtlCol="0" anchor="ctr" anchorCtr="0"/>
            <a:lstStyle>
              <a:defPPr>
                <a:defRPr lang="zh-CN">
                  <a:solidFill>
                    <a:schemeClr val="dk1"/>
                  </a:solidFill>
                </a:defRPr>
              </a:defPPr>
              <a:lvl1pPr marL="0" algn="l" defTabSz="914400" rtl="0" eaLnBrk="1" latinLnBrk="0" hangingPunct="1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000" b="1">
                  <a:solidFill>
                    <a:schemeClr val="bg1"/>
                  </a:solidFill>
                  <a:latin typeface="站酷文艺体" panose="02000603000000000000" charset="-122"/>
                  <a:ea typeface="站酷文艺体" panose="02000603000000000000" charset="-122"/>
                  <a:cs typeface="站酷文艺体" panose="02000603000000000000" charset="-122"/>
                </a:rPr>
                <a:t>1</a:t>
              </a:r>
              <a:r>
                <a:rPr lang="zh-CN" altLang="en-US" sz="1000" b="1">
                  <a:solidFill>
                    <a:schemeClr val="bg1"/>
                  </a:solidFill>
                  <a:latin typeface="站酷文艺体" panose="02000603000000000000" charset="-122"/>
                  <a:ea typeface="站酷文艺体" panose="02000603000000000000" charset="-122"/>
                  <a:cs typeface="站酷文艺体" panose="02000603000000000000" charset="-122"/>
                </a:rPr>
                <a:t>月</a:t>
              </a:r>
              <a:endParaRPr lang="zh-CN" altLang="en-US" sz="1000" b="1">
                <a:solidFill>
                  <a:schemeClr val="bg1"/>
                </a:solidFill>
                <a:latin typeface="站酷文艺体" panose="02000603000000000000" charset="-122"/>
                <a:ea typeface="站酷文艺体" panose="02000603000000000000" charset="-122"/>
                <a:cs typeface="站酷文艺体" panose="02000603000000000000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013606" y="2182756"/>
            <a:ext cx="7806866" cy="2688590"/>
            <a:chOff x="1013606" y="2182756"/>
            <a:chExt cx="7806866" cy="2688590"/>
          </a:xfrm>
        </p:grpSpPr>
        <p:sp>
          <p:nvSpPr>
            <p:cNvPr id="2" name="矩形 1"/>
            <p:cNvSpPr/>
            <p:nvPr/>
          </p:nvSpPr>
          <p:spPr>
            <a:xfrm>
              <a:off x="3611520" y="2387084"/>
              <a:ext cx="1943642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b="1" dirty="0"/>
                <a:t>Go Green Week</a:t>
              </a:r>
              <a:endParaRPr lang="zh-CN" altLang="en-US" dirty="0"/>
            </a:p>
          </p:txBody>
        </p:sp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13606" y="2182756"/>
              <a:ext cx="7806866" cy="268601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0" name="TextBox 2"/>
            <p:cNvSpPr txBox="1">
              <a:spLocks noChangeArrowheads="1"/>
            </p:cNvSpPr>
            <p:nvPr/>
          </p:nvSpPr>
          <p:spPr bwMode="auto">
            <a:xfrm>
              <a:off x="3985558" y="2366825"/>
              <a:ext cx="1883275" cy="3770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 marL="342900" indent="-34290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9pPr>
            </a:lstStyle>
            <a:p>
              <a:pPr marL="0" indent="0">
                <a:lnSpc>
                  <a:spcPts val="2400"/>
                </a:lnSpc>
              </a:pPr>
              <a:r>
                <a:rPr lang="en-US" altLang="zh-CN" sz="1600" b="1" dirty="0"/>
                <a:t>Go Green Week</a:t>
              </a:r>
              <a:endParaRPr lang="en-US" altLang="zh-CN" sz="16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1" name="TextBox 2"/>
            <p:cNvSpPr txBox="1">
              <a:spLocks noChangeArrowheads="1"/>
            </p:cNvSpPr>
            <p:nvPr/>
          </p:nvSpPr>
          <p:spPr bwMode="auto">
            <a:xfrm>
              <a:off x="1727051" y="2756416"/>
              <a:ext cx="985960" cy="3770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 marL="342900" indent="-34290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9pPr>
            </a:lstStyle>
            <a:p>
              <a:pPr marL="0" indent="0">
                <a:lnSpc>
                  <a:spcPts val="2400"/>
                </a:lnSpc>
              </a:pPr>
              <a:r>
                <a:rPr lang="en-US" altLang="zh-CN" sz="1600" b="1" dirty="0" smtClean="0">
                  <a:solidFill>
                    <a:srgbClr val="00B050"/>
                  </a:solidFill>
                </a:rPr>
                <a:t>Monday       </a:t>
              </a:r>
              <a:endParaRPr lang="en-US" altLang="zh-CN" sz="16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2" name="TextBox 2"/>
            <p:cNvSpPr txBox="1">
              <a:spLocks noChangeArrowheads="1"/>
            </p:cNvSpPr>
            <p:nvPr/>
          </p:nvSpPr>
          <p:spPr bwMode="auto">
            <a:xfrm>
              <a:off x="3118540" y="2743851"/>
              <a:ext cx="985960" cy="3770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 marL="342900" indent="-34290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9pPr>
            </a:lstStyle>
            <a:p>
              <a:pPr marL="0" indent="0">
                <a:lnSpc>
                  <a:spcPts val="2400"/>
                </a:lnSpc>
              </a:pPr>
              <a:r>
                <a:rPr lang="en-US" altLang="zh-CN" sz="1600" b="1" dirty="0">
                  <a:solidFill>
                    <a:srgbClr val="00B050"/>
                  </a:solidFill>
                </a:rPr>
                <a:t>Tuesday</a:t>
              </a:r>
              <a:endParaRPr lang="en-US" altLang="zh-CN" sz="16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3" name="TextBox 2"/>
            <p:cNvSpPr txBox="1">
              <a:spLocks noChangeArrowheads="1"/>
            </p:cNvSpPr>
            <p:nvPr/>
          </p:nvSpPr>
          <p:spPr bwMode="auto">
            <a:xfrm>
              <a:off x="4335619" y="2756416"/>
              <a:ext cx="1183154" cy="3770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 marL="342900" indent="-34290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9pPr>
            </a:lstStyle>
            <a:p>
              <a:pPr marL="0" indent="0">
                <a:lnSpc>
                  <a:spcPts val="2400"/>
                </a:lnSpc>
              </a:pPr>
              <a:r>
                <a:rPr lang="en-US" altLang="zh-CN" sz="1600" b="1" dirty="0">
                  <a:solidFill>
                    <a:srgbClr val="00B050"/>
                  </a:solidFill>
                </a:rPr>
                <a:t>Wednesday</a:t>
              </a:r>
              <a:endParaRPr lang="en-US" altLang="zh-CN" sz="16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5" name="TextBox 2"/>
            <p:cNvSpPr txBox="1">
              <a:spLocks noChangeArrowheads="1"/>
            </p:cNvSpPr>
            <p:nvPr/>
          </p:nvSpPr>
          <p:spPr bwMode="auto">
            <a:xfrm>
              <a:off x="5746280" y="2779679"/>
              <a:ext cx="985960" cy="3770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 marL="342900" indent="-34290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9pPr>
            </a:lstStyle>
            <a:p>
              <a:pPr marL="0" indent="0">
                <a:lnSpc>
                  <a:spcPts val="2400"/>
                </a:lnSpc>
              </a:pPr>
              <a:r>
                <a:rPr lang="en-US" altLang="zh-CN" sz="1600" b="1" dirty="0">
                  <a:solidFill>
                    <a:srgbClr val="00B050"/>
                  </a:solidFill>
                </a:rPr>
                <a:t>Thursday</a:t>
              </a:r>
              <a:endParaRPr lang="en-US" altLang="zh-CN" sz="16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6" name="TextBox 2"/>
            <p:cNvSpPr txBox="1">
              <a:spLocks noChangeArrowheads="1"/>
            </p:cNvSpPr>
            <p:nvPr/>
          </p:nvSpPr>
          <p:spPr bwMode="auto">
            <a:xfrm>
              <a:off x="7092280" y="2779679"/>
              <a:ext cx="985960" cy="3479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 marL="342900" indent="-34290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9pPr>
            </a:lstStyle>
            <a:p>
              <a:pPr marL="0" indent="0">
                <a:lnSpc>
                  <a:spcPts val="2400"/>
                </a:lnSpc>
              </a:pPr>
              <a:r>
                <a:rPr lang="en-US" altLang="zh-CN" sz="1600" b="1" dirty="0">
                  <a:solidFill>
                    <a:srgbClr val="00B050"/>
                  </a:solidFill>
                </a:rPr>
                <a:t>Friday</a:t>
              </a:r>
              <a:endParaRPr lang="en-US" altLang="zh-CN" sz="16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7" name="TextBox 2"/>
            <p:cNvSpPr txBox="1">
              <a:spLocks noChangeArrowheads="1"/>
            </p:cNvSpPr>
            <p:nvPr/>
          </p:nvSpPr>
          <p:spPr bwMode="auto">
            <a:xfrm>
              <a:off x="7101854" y="3219822"/>
              <a:ext cx="1286569" cy="10541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defPPr>
                <a:defRPr lang="zh-CN"/>
              </a:defPPr>
              <a:lvl1pPr>
                <a:defRPr b="1">
                  <a:latin typeface="Times New Roman" panose="02020603050405020304" pitchFamily="18" charset="0"/>
                  <a:cs typeface="Times New Roman" panose="02020603050405020304" pitchFamily="18" charset="0"/>
                </a:defRPr>
              </a:lvl1pPr>
              <a:lvl2pPr marL="742950" indent="-285750">
                <a:defRPr>
                  <a:latin typeface="Franklin Gothic Book" panose="020B0503020102020204" pitchFamily="34" charset="0"/>
                </a:defRPr>
              </a:lvl2pPr>
              <a:lvl3pPr marL="1143000" indent="-228600">
                <a:defRPr>
                  <a:latin typeface="Franklin Gothic Book" panose="020B0503020102020204" pitchFamily="34" charset="0"/>
                </a:defRPr>
              </a:lvl3pPr>
              <a:lvl4pPr marL="1600200" indent="-228600">
                <a:defRPr>
                  <a:latin typeface="Franklin Gothic Book" panose="020B0503020102020204" pitchFamily="34" charset="0"/>
                </a:defRPr>
              </a:lvl4pPr>
              <a:lvl5pPr marL="2057400" indent="-228600">
                <a:defRPr>
                  <a:latin typeface="Franklin Gothic Book" panose="020B05030201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Franklin Gothic Book" panose="020B05030201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Franklin Gothic Book" panose="020B05030201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Franklin Gothic Book" panose="020B05030201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Franklin Gothic Book" panose="020B0503020102020204" pitchFamily="34" charset="0"/>
                </a:defRPr>
              </a:lvl9pPr>
            </a:lstStyle>
            <a:p>
              <a:r>
                <a:rPr lang="en-US" altLang="zh-CN" sz="1600" b="0" dirty="0"/>
                <a:t>Watch the film </a:t>
              </a:r>
              <a:r>
                <a:rPr lang="en-US" altLang="zh-CN" sz="1600" b="0" dirty="0" smtClean="0"/>
                <a:t>Arctic </a:t>
              </a:r>
              <a:r>
                <a:rPr lang="en-US" altLang="zh-CN" sz="1600" b="0" dirty="0"/>
                <a:t>Tale </a:t>
              </a:r>
              <a:r>
                <a:rPr lang="en-US" altLang="zh-CN" sz="1600" b="0" dirty="0"/>
                <a:t>7 </a:t>
              </a:r>
              <a:r>
                <a:rPr lang="en-US" altLang="zh-CN" sz="1600" b="0" dirty="0"/>
                <a:t>pm, </a:t>
              </a:r>
              <a:r>
                <a:rPr lang="en-US" altLang="zh-CN" sz="1600" b="0" dirty="0" smtClean="0"/>
                <a:t>Meeting Hall</a:t>
              </a:r>
              <a:endParaRPr lang="en-US" altLang="zh-CN" sz="1600" b="0" dirty="0"/>
            </a:p>
          </p:txBody>
        </p:sp>
        <p:sp>
          <p:nvSpPr>
            <p:cNvPr id="48" name="TextBox 2"/>
            <p:cNvSpPr txBox="1">
              <a:spLocks noChangeArrowheads="1"/>
            </p:cNvSpPr>
            <p:nvPr/>
          </p:nvSpPr>
          <p:spPr bwMode="auto">
            <a:xfrm>
              <a:off x="1233951" y="4495426"/>
              <a:ext cx="5319395" cy="3759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 marL="342900" indent="-34290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panose="020B0503020102020204" pitchFamily="34" charset="0"/>
                </a:defRPr>
              </a:lvl9pPr>
            </a:lstStyle>
            <a:p>
              <a:pPr marL="0" indent="0">
                <a:lnSpc>
                  <a:spcPts val="2400"/>
                </a:lnSpc>
              </a:pPr>
              <a:r>
                <a:rPr lang="en-US" altLang="zh-CN" b="1" dirty="0">
                  <a:solidFill>
                    <a:srgbClr val="00B050"/>
                  </a:solidFill>
                </a:rPr>
                <a:t>It is the first step to protect our earth!</a:t>
              </a:r>
              <a:endParaRPr lang="en-US" altLang="zh-CN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椭圆 16"/>
          <p:cNvSpPr/>
          <p:nvPr/>
        </p:nvSpPr>
        <p:spPr>
          <a:xfrm>
            <a:off x="1013606" y="239025"/>
            <a:ext cx="352083" cy="352083"/>
          </a:xfrm>
          <a:prstGeom prst="ellipse">
            <a:avLst/>
          </a:prstGeom>
          <a:solidFill>
            <a:srgbClr val="3D83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印品铸黑体" panose="02000500000000000000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022824" y="265025"/>
            <a:ext cx="334066" cy="3000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en-US" altLang="zh-CN" sz="1500" dirty="0">
                <a:solidFill>
                  <a:schemeClr val="bg1"/>
                </a:solidFill>
                <a:latin typeface="+mj-lt"/>
                <a:ea typeface="印品铸黑体" panose="02000500000000000000" charset="-122"/>
              </a:rPr>
              <a:t>01</a:t>
            </a:r>
            <a:endParaRPr lang="zh-CN" altLang="en-US" sz="1500" dirty="0">
              <a:solidFill>
                <a:schemeClr val="bg1"/>
              </a:solidFill>
              <a:latin typeface="+mj-lt"/>
              <a:ea typeface="印品铸黑体" panose="02000500000000000000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447559" y="218859"/>
            <a:ext cx="2805383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2100" dirty="0">
                <a:solidFill>
                  <a:srgbClr val="3D83B2"/>
                </a:solidFill>
                <a:latin typeface="+mj-lt"/>
                <a:ea typeface="印品铸黑体" panose="02000500000000000000" charset="-122"/>
              </a:rPr>
              <a:t>Plan a “Go Green Week”</a:t>
            </a:r>
            <a:endParaRPr lang="en-US" altLang="zh-CN" sz="2100" dirty="0">
              <a:solidFill>
                <a:srgbClr val="3D83B2"/>
              </a:solidFill>
              <a:latin typeface="+mj-lt"/>
              <a:ea typeface="印品铸黑体" panose="02000500000000000000" charset="-122"/>
            </a:endParaRPr>
          </a:p>
        </p:txBody>
      </p:sp>
      <p:sp>
        <p:nvSpPr>
          <p:cNvPr id="23" name="TextBox 5"/>
          <p:cNvSpPr txBox="1"/>
          <p:nvPr/>
        </p:nvSpPr>
        <p:spPr>
          <a:xfrm>
            <a:off x="1022824" y="851298"/>
            <a:ext cx="5181227" cy="346249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r>
              <a:rPr lang="en-US" altLang="zh-CN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b="1" dirty="0">
                <a:cs typeface="Times New Roman" panose="02020603050405020304" pitchFamily="18" charset="0"/>
              </a:rPr>
              <a:t>Make a presentation about your plan to the class.</a:t>
            </a:r>
            <a:endParaRPr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7708900" y="1601788"/>
            <a:ext cx="0" cy="0"/>
            <a:chOff x="14903" y="475"/>
            <a:chExt cx="644" cy="510"/>
          </a:xfrm>
          <a:solidFill>
            <a:srgbClr val="F47D36"/>
          </a:solidFill>
        </p:grpSpPr>
        <p:sp>
          <p:nvSpPr>
            <p:cNvPr id="37" name="椭圆 36"/>
            <p:cNvSpPr/>
            <p:nvPr/>
          </p:nvSpPr>
          <p:spPr>
            <a:xfrm>
              <a:off x="14970" y="475"/>
              <a:ext cx="510" cy="51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t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zh-CN" altLang="en-US" sz="300" b="1">
                <a:solidFill>
                  <a:schemeClr val="tx1">
                    <a:lumMod val="65000"/>
                    <a:lumOff val="35000"/>
                  </a:schemeClr>
                </a:solidFill>
                <a:latin typeface="站酷文艺体" panose="02000603000000000000" charset="-122"/>
                <a:ea typeface="站酷文艺体" panose="02000603000000000000" charset="-122"/>
                <a:cs typeface="站酷文艺体" panose="02000603000000000000" charset="-122"/>
              </a:endParaRPr>
            </a:p>
          </p:txBody>
        </p:sp>
        <p:sp>
          <p:nvSpPr>
            <p:cNvPr id="39" name="文本框 32"/>
            <p:cNvSpPr txBox="1"/>
            <p:nvPr/>
          </p:nvSpPr>
          <p:spPr>
            <a:xfrm>
              <a:off x="14903" y="555"/>
              <a:ext cx="644" cy="344"/>
            </a:xfrm>
            <a:prstGeom prst="rect">
              <a:avLst/>
            </a:prstGeom>
            <a:noFill/>
            <a:ln w="9525" cmpd="sng">
              <a:noFill/>
            </a:ln>
            <a:extLst>
              <a:ext uri="{909E8E84-426E-40DD-AFC4-6F175D3DCCD1}">
                <a14:hiddenFill xmlns:a14="http://schemas.microsoft.com/office/drawing/2010/main">
                  <a:grpFill/>
                </a14:hiddenFill>
              </a:ext>
            </a:ex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square" rtlCol="0" anchor="ctr" anchorCtr="0"/>
            <a:lstStyle>
              <a:defPPr>
                <a:defRPr lang="zh-CN">
                  <a:solidFill>
                    <a:schemeClr val="dk1"/>
                  </a:solidFill>
                </a:defRPr>
              </a:defPPr>
              <a:lvl1pPr marL="0" algn="l" defTabSz="914400" rtl="0" eaLnBrk="1" latinLnBrk="0" hangingPunct="1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000" b="1">
                  <a:solidFill>
                    <a:schemeClr val="bg1"/>
                  </a:solidFill>
                  <a:latin typeface="站酷文艺体" panose="02000603000000000000" charset="-122"/>
                  <a:ea typeface="站酷文艺体" panose="02000603000000000000" charset="-122"/>
                  <a:cs typeface="站酷文艺体" panose="02000603000000000000" charset="-122"/>
                </a:rPr>
                <a:t>1</a:t>
              </a:r>
              <a:r>
                <a:rPr lang="zh-CN" altLang="en-US" sz="1000" b="1">
                  <a:solidFill>
                    <a:schemeClr val="bg1"/>
                  </a:solidFill>
                  <a:latin typeface="站酷文艺体" panose="02000603000000000000" charset="-122"/>
                  <a:ea typeface="站酷文艺体" panose="02000603000000000000" charset="-122"/>
                  <a:cs typeface="站酷文艺体" panose="02000603000000000000" charset="-122"/>
                </a:rPr>
                <a:t>月</a:t>
              </a:r>
              <a:endParaRPr lang="zh-CN" altLang="en-US" sz="1000" b="1">
                <a:solidFill>
                  <a:schemeClr val="bg1"/>
                </a:solidFill>
                <a:latin typeface="站酷文艺体" panose="02000603000000000000" charset="-122"/>
                <a:ea typeface="站酷文艺体" panose="02000603000000000000" charset="-122"/>
                <a:cs typeface="站酷文艺体" panose="02000603000000000000" charset="-122"/>
              </a:endParaRPr>
            </a:p>
          </p:txBody>
        </p:sp>
      </p:grpSp>
      <p:pic>
        <p:nvPicPr>
          <p:cNvPr id="22" name="图片 2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1229537"/>
            <a:ext cx="4464416" cy="3721463"/>
          </a:xfrm>
          <a:prstGeom prst="rect">
            <a:avLst/>
          </a:prstGeom>
        </p:spPr>
      </p:pic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椭圆 16"/>
          <p:cNvSpPr/>
          <p:nvPr/>
        </p:nvSpPr>
        <p:spPr>
          <a:xfrm>
            <a:off x="1013606" y="239025"/>
            <a:ext cx="352083" cy="352083"/>
          </a:xfrm>
          <a:prstGeom prst="ellipse">
            <a:avLst/>
          </a:prstGeom>
          <a:solidFill>
            <a:srgbClr val="3D83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印品铸黑体" panose="02000500000000000000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022824" y="265025"/>
            <a:ext cx="334066" cy="3000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en-US" altLang="zh-CN" sz="1500" dirty="0">
                <a:solidFill>
                  <a:schemeClr val="bg1"/>
                </a:solidFill>
                <a:latin typeface="+mj-lt"/>
                <a:ea typeface="印品铸黑体" panose="02000500000000000000" charset="-122"/>
              </a:rPr>
              <a:t>01</a:t>
            </a:r>
            <a:endParaRPr lang="zh-CN" altLang="en-US" sz="1500" dirty="0">
              <a:solidFill>
                <a:schemeClr val="bg1"/>
              </a:solidFill>
              <a:latin typeface="+mj-lt"/>
              <a:ea typeface="印品铸黑体" panose="02000500000000000000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447559" y="218859"/>
            <a:ext cx="2805383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2100" dirty="0">
                <a:solidFill>
                  <a:srgbClr val="3D83B2"/>
                </a:solidFill>
                <a:latin typeface="+mj-lt"/>
                <a:ea typeface="印品铸黑体" panose="02000500000000000000" charset="-122"/>
              </a:rPr>
              <a:t>Plan a “Go Green Week”</a:t>
            </a:r>
            <a:endParaRPr lang="en-US" altLang="zh-CN" sz="2100" dirty="0">
              <a:solidFill>
                <a:srgbClr val="3D83B2"/>
              </a:solidFill>
              <a:latin typeface="+mj-lt"/>
              <a:ea typeface="印品铸黑体" panose="02000500000000000000" charset="-122"/>
            </a:endParaRPr>
          </a:p>
        </p:txBody>
      </p:sp>
      <p:sp>
        <p:nvSpPr>
          <p:cNvPr id="23" name="TextBox 5"/>
          <p:cNvSpPr txBox="1"/>
          <p:nvPr/>
        </p:nvSpPr>
        <p:spPr>
          <a:xfrm>
            <a:off x="1154940" y="851298"/>
            <a:ext cx="4979953" cy="346249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r>
              <a:rPr lang="en-US" altLang="zh-CN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b="1" dirty="0">
                <a:cs typeface="Times New Roman" panose="02020603050405020304" pitchFamily="18" charset="0"/>
              </a:rPr>
              <a:t>Compare and choose the most interesting plan.</a:t>
            </a:r>
            <a:endParaRPr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7708900" y="1601788"/>
            <a:ext cx="0" cy="0"/>
            <a:chOff x="14903" y="475"/>
            <a:chExt cx="644" cy="510"/>
          </a:xfrm>
          <a:solidFill>
            <a:srgbClr val="F47D36"/>
          </a:solidFill>
        </p:grpSpPr>
        <p:sp>
          <p:nvSpPr>
            <p:cNvPr id="37" name="椭圆 36"/>
            <p:cNvSpPr/>
            <p:nvPr/>
          </p:nvSpPr>
          <p:spPr>
            <a:xfrm>
              <a:off x="14970" y="475"/>
              <a:ext cx="510" cy="51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t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zh-CN" altLang="en-US" sz="300" b="1">
                <a:solidFill>
                  <a:schemeClr val="tx1">
                    <a:lumMod val="65000"/>
                    <a:lumOff val="35000"/>
                  </a:schemeClr>
                </a:solidFill>
                <a:latin typeface="站酷文艺体" panose="02000603000000000000" charset="-122"/>
                <a:ea typeface="站酷文艺体" panose="02000603000000000000" charset="-122"/>
                <a:cs typeface="站酷文艺体" panose="02000603000000000000" charset="-122"/>
              </a:endParaRPr>
            </a:p>
          </p:txBody>
        </p:sp>
        <p:sp>
          <p:nvSpPr>
            <p:cNvPr id="39" name="文本框 32"/>
            <p:cNvSpPr txBox="1"/>
            <p:nvPr/>
          </p:nvSpPr>
          <p:spPr>
            <a:xfrm>
              <a:off x="14903" y="555"/>
              <a:ext cx="644" cy="344"/>
            </a:xfrm>
            <a:prstGeom prst="rect">
              <a:avLst/>
            </a:prstGeom>
            <a:noFill/>
            <a:ln w="9525" cmpd="sng">
              <a:noFill/>
            </a:ln>
            <a:extLst>
              <a:ext uri="{909E8E84-426E-40DD-AFC4-6F175D3DCCD1}">
                <a14:hiddenFill xmlns:a14="http://schemas.microsoft.com/office/drawing/2010/main">
                  <a:grpFill/>
                </a14:hiddenFill>
              </a:ext>
            </a:ex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square" rtlCol="0" anchor="ctr" anchorCtr="0"/>
            <a:lstStyle>
              <a:defPPr>
                <a:defRPr lang="zh-CN">
                  <a:solidFill>
                    <a:schemeClr val="dk1"/>
                  </a:solidFill>
                </a:defRPr>
              </a:defPPr>
              <a:lvl1pPr marL="0" algn="l" defTabSz="914400" rtl="0" eaLnBrk="1" latinLnBrk="0" hangingPunct="1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000" b="1">
                  <a:solidFill>
                    <a:schemeClr val="bg1"/>
                  </a:solidFill>
                  <a:latin typeface="站酷文艺体" panose="02000603000000000000" charset="-122"/>
                  <a:ea typeface="站酷文艺体" panose="02000603000000000000" charset="-122"/>
                  <a:cs typeface="站酷文艺体" panose="02000603000000000000" charset="-122"/>
                </a:rPr>
                <a:t>1</a:t>
              </a:r>
              <a:r>
                <a:rPr lang="zh-CN" altLang="en-US" sz="1000" b="1">
                  <a:solidFill>
                    <a:schemeClr val="bg1"/>
                  </a:solidFill>
                  <a:latin typeface="站酷文艺体" panose="02000603000000000000" charset="-122"/>
                  <a:ea typeface="站酷文艺体" panose="02000603000000000000" charset="-122"/>
                  <a:cs typeface="站酷文艺体" panose="02000603000000000000" charset="-122"/>
                </a:rPr>
                <a:t>月</a:t>
              </a:r>
              <a:endParaRPr lang="zh-CN" altLang="en-US" sz="1000" b="1">
                <a:solidFill>
                  <a:schemeClr val="bg1"/>
                </a:solidFill>
                <a:latin typeface="站酷文艺体" panose="02000603000000000000" charset="-122"/>
                <a:ea typeface="站酷文艺体" panose="02000603000000000000" charset="-122"/>
                <a:cs typeface="站酷文艺体" panose="02000603000000000000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820236" y="2015462"/>
            <a:ext cx="3342323" cy="2222659"/>
            <a:chOff x="2229" y="5328"/>
            <a:chExt cx="7018" cy="4667"/>
          </a:xfrm>
        </p:grpSpPr>
        <p:pic>
          <p:nvPicPr>
            <p:cNvPr id="11" name="图片 10" descr="VCG21gic17476083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EFEFE">
                    <a:alpha val="100000"/>
                  </a:srgbClr>
                </a:clrFrom>
                <a:clrTo>
                  <a:srgbClr val="FEFEFE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247" y="5328"/>
              <a:ext cx="7000" cy="4667"/>
            </a:xfrm>
            <a:prstGeom prst="rect">
              <a:avLst/>
            </a:prstGeom>
          </p:spPr>
        </p:pic>
        <p:pic>
          <p:nvPicPr>
            <p:cNvPr id="12" name="图片 11" descr="VCG21gic17476083"/>
            <p:cNvPicPr>
              <a:picLocks noChangeAspect="1"/>
            </p:cNvPicPr>
            <p:nvPr/>
          </p:nvPicPr>
          <p:blipFill>
            <a:blip r:embed="rId1"/>
            <a:srcRect t="78702" r="-257"/>
            <a:stretch>
              <a:fillRect/>
            </a:stretch>
          </p:blipFill>
          <p:spPr>
            <a:xfrm>
              <a:off x="2229" y="9001"/>
              <a:ext cx="7018" cy="994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596169" y="346964"/>
            <a:ext cx="6385559" cy="1751205"/>
            <a:chOff x="3210560" y="525269"/>
            <a:chExt cx="8514079" cy="2334940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1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 t="8000" b="8000"/>
            <a:stretch>
              <a:fillRect/>
            </a:stretch>
          </p:blipFill>
          <p:spPr>
            <a:xfrm>
              <a:off x="3210560" y="525269"/>
              <a:ext cx="8514079" cy="2334940"/>
            </a:xfrm>
            <a:prstGeom prst="rect">
              <a:avLst/>
            </a:prstGeom>
          </p:spPr>
        </p:pic>
        <p:sp>
          <p:nvSpPr>
            <p:cNvPr id="6" name="文本框 5">
              <a:hlinkClick r:id="rId2" action="ppaction://hlinksldjump"/>
            </p:cNvPr>
            <p:cNvSpPr txBox="1"/>
            <p:nvPr/>
          </p:nvSpPr>
          <p:spPr>
            <a:xfrm>
              <a:off x="4778068" y="1091384"/>
              <a:ext cx="5132346" cy="104644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4500" b="1" dirty="0" smtClean="0">
                  <a:solidFill>
                    <a:srgbClr val="3D83B2"/>
                  </a:solidFill>
                  <a:latin typeface="+mj-lt"/>
                  <a:ea typeface="印品铸黑体" panose="02000500000000000000" charset="-122"/>
                </a:rPr>
                <a:t>02</a:t>
              </a:r>
              <a:r>
                <a:rPr lang="en-US" altLang="zh-CN" sz="3000" dirty="0" smtClean="0">
                  <a:solidFill>
                    <a:srgbClr val="3D83B2"/>
                  </a:solidFill>
                  <a:latin typeface="+mj-lt"/>
                  <a:ea typeface="印品铸黑体" panose="02000500000000000000" charset="-122"/>
                </a:rPr>
                <a:t>   </a:t>
              </a:r>
              <a:r>
                <a:rPr lang="en-US" altLang="zh-CN" sz="3000" dirty="0">
                  <a:solidFill>
                    <a:srgbClr val="3D83B2"/>
                  </a:solidFill>
                  <a:ea typeface="印品铸黑体" panose="02000500000000000000" charset="-122"/>
                </a:rPr>
                <a:t>Open a restaurant</a:t>
              </a:r>
              <a:endParaRPr lang="en-US" altLang="zh-CN" sz="3000" dirty="0">
                <a:solidFill>
                  <a:srgbClr val="3D83B2"/>
                </a:solidFill>
                <a:ea typeface="印品铸黑体" panose="02000500000000000000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770859" y="2211710"/>
            <a:ext cx="6305503" cy="2088173"/>
            <a:chOff x="2733" y="2755"/>
            <a:chExt cx="15041" cy="5443"/>
          </a:xfrm>
        </p:grpSpPr>
        <p:sp>
          <p:nvSpPr>
            <p:cNvPr id="8" name="矩形 7"/>
            <p:cNvSpPr/>
            <p:nvPr/>
          </p:nvSpPr>
          <p:spPr>
            <a:xfrm>
              <a:off x="2733" y="2755"/>
              <a:ext cx="15041" cy="5443"/>
            </a:xfrm>
            <a:prstGeom prst="rect">
              <a:avLst/>
            </a:prstGeom>
            <a:solidFill>
              <a:srgbClr val="FFE699"/>
            </a:solidFill>
            <a:ln>
              <a:solidFill>
                <a:srgbClr val="FFE699"/>
              </a:solidFill>
            </a:ln>
            <a:scene3d>
              <a:camera prst="orthographicFront"/>
              <a:lightRig rig="threePt" dir="t"/>
            </a:scene3d>
            <a:sp3d>
              <a:bevelT w="139700" prst="cross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2"/>
            <p:cNvSpPr txBox="1"/>
            <p:nvPr/>
          </p:nvSpPr>
          <p:spPr>
            <a:xfrm>
              <a:off x="3554" y="3511"/>
              <a:ext cx="13398" cy="372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/>
                <a:t>What kind of restaurant do you like? Would you like to have </a:t>
              </a:r>
              <a:r>
                <a:rPr lang="en-US" altLang="zh-CN" sz="2000" dirty="0" smtClean="0"/>
                <a:t>your </a:t>
              </a:r>
              <a:r>
                <a:rPr lang="en-US" altLang="zh-CN" sz="2000" dirty="0"/>
                <a:t>own restaurant? Share your ideas with your classmates.</a:t>
              </a:r>
              <a:endParaRPr lang="zh-CN" altLang="en-US" sz="2000" dirty="0"/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234"/>
          <a:stretch>
            <a:fillRect/>
          </a:stretch>
        </p:blipFill>
        <p:spPr>
          <a:xfrm>
            <a:off x="7362491" y="2715766"/>
            <a:ext cx="1634532" cy="2604139"/>
          </a:xfrm>
          <a:prstGeom prst="rect">
            <a:avLst/>
          </a:prstGeom>
        </p:spPr>
      </p:pic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1024428" y="265025"/>
            <a:ext cx="330860" cy="3000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en-US" altLang="zh-CN" sz="1500" dirty="0">
                <a:solidFill>
                  <a:schemeClr val="bg1"/>
                </a:solidFill>
                <a:latin typeface="印品铸黑体" panose="02000500000000000000" charset="-122"/>
                <a:ea typeface="印品铸黑体" panose="02000500000000000000" charset="-122"/>
              </a:rPr>
              <a:t>01</a:t>
            </a:r>
            <a:endParaRPr lang="zh-CN" altLang="en-US" sz="1500" dirty="0">
              <a:solidFill>
                <a:schemeClr val="bg1"/>
              </a:solidFill>
              <a:latin typeface="印品铸黑体" panose="02000500000000000000" charset="-122"/>
              <a:ea typeface="印品铸黑体" panose="02000500000000000000" charset="-122"/>
            </a:endParaRPr>
          </a:p>
        </p:txBody>
      </p:sp>
      <p:sp>
        <p:nvSpPr>
          <p:cNvPr id="27" name="TextBox 5"/>
          <p:cNvSpPr txBox="1">
            <a:spLocks noChangeArrowheads="1"/>
          </p:cNvSpPr>
          <p:nvPr/>
        </p:nvSpPr>
        <p:spPr bwMode="auto">
          <a:xfrm>
            <a:off x="1270029" y="771550"/>
            <a:ext cx="6974380" cy="736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>
              <a:lnSpc>
                <a:spcPts val="2600"/>
              </a:lnSpc>
            </a:pPr>
            <a:r>
              <a:rPr lang="en-US" altLang="zh-CN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en-US" b="1" dirty="0" smtClean="0">
                <a:cs typeface="Times New Roman" panose="02020603050405020304" pitchFamily="18" charset="0"/>
              </a:rPr>
              <a:t> </a:t>
            </a:r>
            <a:r>
              <a:rPr lang="en-US" b="1" dirty="0">
                <a:cs typeface="Times New Roman" panose="02020603050405020304" pitchFamily="18" charset="0"/>
              </a:rPr>
              <a:t>Work in groups. Discuss and decide on what kind of restaurant you want </a:t>
            </a:r>
            <a:r>
              <a:rPr lang="en-US" b="1" dirty="0" smtClean="0">
                <a:cs typeface="Times New Roman" panose="02020603050405020304" pitchFamily="18" charset="0"/>
              </a:rPr>
              <a:t>to </a:t>
            </a:r>
            <a:r>
              <a:rPr lang="en-US" b="1" dirty="0">
                <a:cs typeface="Times New Roman" panose="02020603050405020304" pitchFamily="18" charset="0"/>
              </a:rPr>
              <a:t>have.</a:t>
            </a:r>
            <a:endParaRPr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447559" y="218859"/>
            <a:ext cx="2113207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2100" dirty="0">
                <a:solidFill>
                  <a:srgbClr val="3D83B2"/>
                </a:solidFill>
                <a:latin typeface="+mj-lt"/>
                <a:ea typeface="印品铸黑体" panose="02000500000000000000" charset="-122"/>
              </a:rPr>
              <a:t>Open a restaurant</a:t>
            </a:r>
            <a:endParaRPr lang="zh-CN" altLang="en-US" sz="2100" dirty="0">
              <a:solidFill>
                <a:srgbClr val="3D83B2"/>
              </a:solidFill>
              <a:latin typeface="+mj-lt"/>
              <a:ea typeface="印品铸黑体" panose="02000500000000000000" charset="-122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1013606" y="239025"/>
            <a:ext cx="352083" cy="352083"/>
          </a:xfrm>
          <a:prstGeom prst="ellipse">
            <a:avLst/>
          </a:prstGeom>
          <a:solidFill>
            <a:srgbClr val="3D83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印品铸黑体" panose="02000500000000000000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022824" y="265025"/>
            <a:ext cx="334066" cy="3000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en-US" altLang="zh-CN" sz="1500" dirty="0" smtClean="0">
                <a:solidFill>
                  <a:schemeClr val="bg1"/>
                </a:solidFill>
                <a:latin typeface="+mj-lt"/>
                <a:ea typeface="印品铸黑体" panose="02000500000000000000" charset="-122"/>
              </a:rPr>
              <a:t>02</a:t>
            </a:r>
            <a:endParaRPr lang="zh-CN" altLang="en-US" sz="1500" dirty="0">
              <a:solidFill>
                <a:schemeClr val="bg1"/>
              </a:solidFill>
              <a:latin typeface="+mj-lt"/>
              <a:ea typeface="印品铸黑体" panose="02000500000000000000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529293" y="1805940"/>
            <a:ext cx="2736304" cy="477778"/>
          </a:xfrm>
          <a:prstGeom prst="rect">
            <a:avLst/>
          </a:prstGeom>
          <a:solidFill>
            <a:srgbClr val="DEF0F0"/>
          </a:solidFill>
          <a:ln>
            <a:solidFill>
              <a:srgbClr val="DEF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000" b="1" dirty="0">
                <a:solidFill>
                  <a:schemeClr val="accent5">
                    <a:lumMod val="50000"/>
                  </a:schemeClr>
                </a:solidFill>
              </a:rPr>
              <a:t>buffet restaurant</a:t>
            </a:r>
            <a:endParaRPr lang="zh-CN" altLang="en-US" sz="20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499992" y="1805940"/>
            <a:ext cx="2736304" cy="477778"/>
          </a:xfrm>
          <a:prstGeom prst="rect">
            <a:avLst/>
          </a:prstGeom>
          <a:solidFill>
            <a:srgbClr val="FBDED5"/>
          </a:solidFill>
          <a:ln>
            <a:solidFill>
              <a:srgbClr val="FBDE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000" b="1" dirty="0">
                <a:solidFill>
                  <a:srgbClr val="C00000"/>
                </a:solidFill>
              </a:rPr>
              <a:t>fast food restaurant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529293" y="2499742"/>
            <a:ext cx="2736304" cy="477778"/>
          </a:xfrm>
          <a:prstGeom prst="rect">
            <a:avLst/>
          </a:prstGeom>
          <a:solidFill>
            <a:srgbClr val="DEF0F0"/>
          </a:solidFill>
          <a:ln>
            <a:solidFill>
              <a:srgbClr val="DEF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000" b="1" dirty="0">
                <a:solidFill>
                  <a:schemeClr val="accent5">
                    <a:lumMod val="50000"/>
                  </a:schemeClr>
                </a:solidFill>
              </a:rPr>
              <a:t>hotpot restaurant</a:t>
            </a:r>
            <a:endParaRPr lang="zh-CN" altLang="en-US" sz="20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499992" y="2493802"/>
            <a:ext cx="2736304" cy="477778"/>
          </a:xfrm>
          <a:prstGeom prst="rect">
            <a:avLst/>
          </a:prstGeom>
          <a:solidFill>
            <a:srgbClr val="FBDED5"/>
          </a:solidFill>
          <a:ln>
            <a:solidFill>
              <a:srgbClr val="FBDE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000" b="1" dirty="0">
                <a:solidFill>
                  <a:srgbClr val="C00000"/>
                </a:solidFill>
              </a:rPr>
              <a:t>theme restaurant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6" grpId="0" animBg="1"/>
      <p:bldP spid="24" grpId="0" animBg="1"/>
      <p:bldP spid="2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1024428" y="265025"/>
            <a:ext cx="330860" cy="3000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en-US" altLang="zh-CN" sz="1500" dirty="0">
                <a:solidFill>
                  <a:schemeClr val="bg1"/>
                </a:solidFill>
                <a:latin typeface="印品铸黑体" panose="02000500000000000000" charset="-122"/>
                <a:ea typeface="印品铸黑体" panose="02000500000000000000" charset="-122"/>
              </a:rPr>
              <a:t>01</a:t>
            </a:r>
            <a:endParaRPr lang="zh-CN" altLang="en-US" sz="1500" dirty="0">
              <a:solidFill>
                <a:schemeClr val="bg1"/>
              </a:solidFill>
              <a:latin typeface="印品铸黑体" panose="02000500000000000000" charset="-122"/>
              <a:ea typeface="印品铸黑体" panose="02000500000000000000" charset="-122"/>
            </a:endParaRPr>
          </a:p>
        </p:txBody>
      </p:sp>
      <p:sp>
        <p:nvSpPr>
          <p:cNvPr id="27" name="TextBox 5"/>
          <p:cNvSpPr txBox="1">
            <a:spLocks noChangeArrowheads="1"/>
          </p:cNvSpPr>
          <p:nvPr/>
        </p:nvSpPr>
        <p:spPr bwMode="auto">
          <a:xfrm>
            <a:off x="1270029" y="794528"/>
            <a:ext cx="6974380" cy="4026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</a:defRPr>
            </a:lvl9pPr>
          </a:lstStyle>
          <a:p>
            <a:pPr>
              <a:lnSpc>
                <a:spcPts val="2600"/>
              </a:lnSpc>
            </a:pPr>
            <a:r>
              <a:rPr lang="en-US" altLang="zh-CN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en-US" b="1" dirty="0">
                <a:cs typeface="Times New Roman" panose="02020603050405020304" pitchFamily="18" charset="0"/>
              </a:rPr>
              <a:t> Discuss and design a menu for the restaurant.</a:t>
            </a:r>
            <a:endParaRPr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447559" y="218859"/>
            <a:ext cx="2113207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2100" dirty="0">
                <a:solidFill>
                  <a:srgbClr val="3D83B2"/>
                </a:solidFill>
                <a:latin typeface="+mj-lt"/>
                <a:ea typeface="印品铸黑体" panose="02000500000000000000" charset="-122"/>
              </a:rPr>
              <a:t>Open a restaurant</a:t>
            </a:r>
            <a:endParaRPr lang="zh-CN" altLang="en-US" sz="2100" dirty="0">
              <a:solidFill>
                <a:srgbClr val="3D83B2"/>
              </a:solidFill>
              <a:latin typeface="+mj-lt"/>
              <a:ea typeface="印品铸黑体" panose="02000500000000000000" charset="-122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1013606" y="239025"/>
            <a:ext cx="352083" cy="352083"/>
          </a:xfrm>
          <a:prstGeom prst="ellipse">
            <a:avLst/>
          </a:prstGeom>
          <a:solidFill>
            <a:srgbClr val="3D83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印品铸黑体" panose="02000500000000000000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022824" y="265025"/>
            <a:ext cx="334066" cy="3000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en-US" altLang="zh-CN" sz="1500" dirty="0" smtClean="0">
                <a:solidFill>
                  <a:schemeClr val="bg1"/>
                </a:solidFill>
                <a:latin typeface="+mj-lt"/>
                <a:ea typeface="印品铸黑体" panose="02000500000000000000" charset="-122"/>
              </a:rPr>
              <a:t>02</a:t>
            </a:r>
            <a:endParaRPr lang="zh-CN" altLang="en-US" sz="1500" dirty="0">
              <a:solidFill>
                <a:schemeClr val="bg1"/>
              </a:solidFill>
              <a:latin typeface="+mj-lt"/>
              <a:ea typeface="印品铸黑体" panose="02000500000000000000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419622"/>
            <a:ext cx="5544617" cy="320212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5"/>
          <p:cNvSpPr txBox="1">
            <a:spLocks noChangeArrowheads="1"/>
          </p:cNvSpPr>
          <p:nvPr/>
        </p:nvSpPr>
        <p:spPr bwMode="auto">
          <a:xfrm>
            <a:off x="3779912" y="1779661"/>
            <a:ext cx="1067435" cy="401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600"/>
              </a:lnSpc>
            </a:pPr>
            <a:r>
              <a:rPr lang="en-US" altLang="zh-CN" sz="2800" b="1" dirty="0">
                <a:solidFill>
                  <a:srgbClr val="C568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Menu</a:t>
            </a:r>
            <a:endParaRPr lang="en-US" altLang="zh-CN" sz="2800" b="1" dirty="0">
              <a:solidFill>
                <a:srgbClr val="C56829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2954</Words>
  <Application>WPS 演示</Application>
  <PresentationFormat>全屏显示(16:9)</PresentationFormat>
  <Paragraphs>235</Paragraphs>
  <Slides>21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5" baseType="lpstr">
      <vt:lpstr>Arial</vt:lpstr>
      <vt:lpstr>宋体</vt:lpstr>
      <vt:lpstr>Wingdings</vt:lpstr>
      <vt:lpstr>印品黑体</vt:lpstr>
      <vt:lpstr>黑体</vt:lpstr>
      <vt:lpstr>Arial Unicode MS</vt:lpstr>
      <vt:lpstr>印品铸黑体</vt:lpstr>
      <vt:lpstr>Franklin Gothic Book</vt:lpstr>
      <vt:lpstr>Times New Roman</vt:lpstr>
      <vt:lpstr>微软雅黑</vt:lpstr>
      <vt:lpstr>站酷文艺体</vt:lpstr>
      <vt:lpstr>Calibri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zhaokm</dc:creator>
  <cp:lastModifiedBy>Lenovo</cp:lastModifiedBy>
  <cp:revision>43</cp:revision>
  <dcterms:created xsi:type="dcterms:W3CDTF">2021-05-27T01:42:00Z</dcterms:created>
  <dcterms:modified xsi:type="dcterms:W3CDTF">2021-08-09T01:41:09Z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A8B6E728E6EC405491A900413FD12D4F</vt:lpwstr>
  </property>
  <property fmtid="{D5CDD505-2E9C-101B-9397-08002B2CF9AE}" pid="3" name="KSOProductBuildVer">
    <vt:lpwstr>2052-11.1.0.10495</vt:lpwstr>
  </property>
</Properties>
</file>