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6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4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4660"/>
  </p:normalViewPr>
  <p:slideViewPr>
    <p:cSldViewPr>
      <p:cViewPr varScale="1">
        <p:scale>
          <a:sx n="155" d="100"/>
          <a:sy n="155" d="100"/>
        </p:scale>
        <p:origin x="522" y="120"/>
      </p:cViewPr>
      <p:guideLst>
        <p:guide orient="horz" pos="162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096" y="-77"/>
      </p:cViewPr>
      <p:guideLst>
        <p:guide orient="horz" pos="2880"/>
        <p:guide pos="214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7A30B-FF53-43C4-8365-1861EAD1F1A2}" type="datetimeFigureOut">
              <a:rPr lang="zh-CN" altLang="en-US" smtClean="0"/>
              <a:t>2021/8/9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519D8-E09E-4024-92CE-4CC73F84A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94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68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6042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86617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13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4181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9767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9959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0636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9242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49882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19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04566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313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05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583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897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998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387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8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35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201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4181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328057" y="1001486"/>
            <a:ext cx="2797628" cy="2978604"/>
          </a:xfrm>
          <a:custGeom>
            <a:avLst/>
            <a:gdLst>
              <a:gd name="connsiteX0" fmla="*/ 0 w 3730171"/>
              <a:gd name="connsiteY0" fmla="*/ 0 h 3971472"/>
              <a:gd name="connsiteX1" fmla="*/ 3730171 w 3730171"/>
              <a:gd name="connsiteY1" fmla="*/ 0 h 3971472"/>
              <a:gd name="connsiteX2" fmla="*/ 3730171 w 3730171"/>
              <a:gd name="connsiteY2" fmla="*/ 3971472 h 3971472"/>
              <a:gd name="connsiteX3" fmla="*/ 0 w 3730171"/>
              <a:gd name="connsiteY3" fmla="*/ 3971472 h 397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0171" h="3971472">
                <a:moveTo>
                  <a:pt x="0" y="0"/>
                </a:moveTo>
                <a:lnTo>
                  <a:pt x="3730171" y="0"/>
                </a:lnTo>
                <a:lnTo>
                  <a:pt x="3730171" y="3971472"/>
                </a:lnTo>
                <a:lnTo>
                  <a:pt x="0" y="3971472"/>
                </a:lnTo>
                <a:close/>
              </a:path>
            </a:pathLst>
          </a:custGeom>
          <a:ln w="28575">
            <a:solidFill>
              <a:schemeClr val="bg1">
                <a:lumMod val="75000"/>
              </a:schemeClr>
            </a:solidFill>
          </a:ln>
        </p:spPr>
        <p:txBody>
          <a:bodyPr wrap="square" lIns="68580" tIns="34290" rIns="68580" bIns="34290">
            <a:noAutofit/>
          </a:bodyPr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" y="0"/>
            <a:ext cx="9126084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pattFill prst="pct90">
            <a:fgClr>
              <a:srgbClr val="5497D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23580" y="347685"/>
            <a:ext cx="8225873" cy="4448131"/>
            <a:chOff x="564772" y="463579"/>
            <a:chExt cx="10967831" cy="5930841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7" name="任意多边形: 形状 46"/>
            <p:cNvSpPr/>
            <p:nvPr/>
          </p:nvSpPr>
          <p:spPr>
            <a:xfrm>
              <a:off x="659396" y="463579"/>
              <a:ext cx="10873207" cy="5930841"/>
            </a:xfrm>
            <a:custGeom>
              <a:avLst/>
              <a:gdLst>
                <a:gd name="connsiteX0" fmla="*/ 565211 w 10873207"/>
                <a:gd name="connsiteY0" fmla="*/ 4761492 h 5930841"/>
                <a:gd name="connsiteX1" fmla="*/ 252027 w 10873207"/>
                <a:gd name="connsiteY1" fmla="*/ 5074676 h 5930841"/>
                <a:gd name="connsiteX2" fmla="*/ 565211 w 10873207"/>
                <a:gd name="connsiteY2" fmla="*/ 5387860 h 5930841"/>
                <a:gd name="connsiteX3" fmla="*/ 878395 w 10873207"/>
                <a:gd name="connsiteY3" fmla="*/ 5074676 h 5930841"/>
                <a:gd name="connsiteX4" fmla="*/ 565211 w 10873207"/>
                <a:gd name="connsiteY4" fmla="*/ 4761492 h 5930841"/>
                <a:gd name="connsiteX5" fmla="*/ 565211 w 10873207"/>
                <a:gd name="connsiteY5" fmla="*/ 3736411 h 5930841"/>
                <a:gd name="connsiteX6" fmla="*/ 252027 w 10873207"/>
                <a:gd name="connsiteY6" fmla="*/ 4049595 h 5930841"/>
                <a:gd name="connsiteX7" fmla="*/ 565211 w 10873207"/>
                <a:gd name="connsiteY7" fmla="*/ 4362779 h 5930841"/>
                <a:gd name="connsiteX8" fmla="*/ 878395 w 10873207"/>
                <a:gd name="connsiteY8" fmla="*/ 4049595 h 5930841"/>
                <a:gd name="connsiteX9" fmla="*/ 565211 w 10873207"/>
                <a:gd name="connsiteY9" fmla="*/ 3736411 h 5930841"/>
                <a:gd name="connsiteX10" fmla="*/ 565212 w 10873207"/>
                <a:gd name="connsiteY10" fmla="*/ 2711330 h 5930841"/>
                <a:gd name="connsiteX11" fmla="*/ 252028 w 10873207"/>
                <a:gd name="connsiteY11" fmla="*/ 3024513 h 5930841"/>
                <a:gd name="connsiteX12" fmla="*/ 565212 w 10873207"/>
                <a:gd name="connsiteY12" fmla="*/ 3337697 h 5930841"/>
                <a:gd name="connsiteX13" fmla="*/ 878396 w 10873207"/>
                <a:gd name="connsiteY13" fmla="*/ 3024513 h 5930841"/>
                <a:gd name="connsiteX14" fmla="*/ 565212 w 10873207"/>
                <a:gd name="connsiteY14" fmla="*/ 2711330 h 5930841"/>
                <a:gd name="connsiteX15" fmla="*/ 565212 w 10873207"/>
                <a:gd name="connsiteY15" fmla="*/ 1686247 h 5930841"/>
                <a:gd name="connsiteX16" fmla="*/ 252028 w 10873207"/>
                <a:gd name="connsiteY16" fmla="*/ 1999431 h 5930841"/>
                <a:gd name="connsiteX17" fmla="*/ 565212 w 10873207"/>
                <a:gd name="connsiteY17" fmla="*/ 2312615 h 5930841"/>
                <a:gd name="connsiteX18" fmla="*/ 878396 w 10873207"/>
                <a:gd name="connsiteY18" fmla="*/ 1999431 h 5930841"/>
                <a:gd name="connsiteX19" fmla="*/ 565212 w 10873207"/>
                <a:gd name="connsiteY19" fmla="*/ 1686247 h 5930841"/>
                <a:gd name="connsiteX20" fmla="*/ 565212 w 10873207"/>
                <a:gd name="connsiteY20" fmla="*/ 661165 h 5930841"/>
                <a:gd name="connsiteX21" fmla="*/ 252028 w 10873207"/>
                <a:gd name="connsiteY21" fmla="*/ 974350 h 5930841"/>
                <a:gd name="connsiteX22" fmla="*/ 565212 w 10873207"/>
                <a:gd name="connsiteY22" fmla="*/ 1287534 h 5930841"/>
                <a:gd name="connsiteX23" fmla="*/ 878396 w 10873207"/>
                <a:gd name="connsiteY23" fmla="*/ 974350 h 5930841"/>
                <a:gd name="connsiteX24" fmla="*/ 565212 w 10873207"/>
                <a:gd name="connsiteY24" fmla="*/ 661165 h 5930841"/>
                <a:gd name="connsiteX25" fmla="*/ 573394 w 10873207"/>
                <a:gd name="connsiteY25" fmla="*/ 0 h 5930841"/>
                <a:gd name="connsiteX26" fmla="*/ 10299813 w 10873207"/>
                <a:gd name="connsiteY26" fmla="*/ 0 h 5930841"/>
                <a:gd name="connsiteX27" fmla="*/ 10873207 w 10873207"/>
                <a:gd name="connsiteY27" fmla="*/ 573394 h 5930841"/>
                <a:gd name="connsiteX28" fmla="*/ 10873207 w 10873207"/>
                <a:gd name="connsiteY28" fmla="*/ 5357447 h 5930841"/>
                <a:gd name="connsiteX29" fmla="*/ 10299813 w 10873207"/>
                <a:gd name="connsiteY29" fmla="*/ 5930841 h 5930841"/>
                <a:gd name="connsiteX30" fmla="*/ 573394 w 10873207"/>
                <a:gd name="connsiteY30" fmla="*/ 5930841 h 5930841"/>
                <a:gd name="connsiteX31" fmla="*/ 0 w 10873207"/>
                <a:gd name="connsiteY31" fmla="*/ 5357447 h 5930841"/>
                <a:gd name="connsiteX32" fmla="*/ 0 w 10873207"/>
                <a:gd name="connsiteY32" fmla="*/ 573394 h 5930841"/>
                <a:gd name="connsiteX33" fmla="*/ 573394 w 10873207"/>
                <a:gd name="connsiteY33" fmla="*/ 0 h 5930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873207" h="5930841">
                  <a:moveTo>
                    <a:pt x="565211" y="4761492"/>
                  </a:moveTo>
                  <a:cubicBezTo>
                    <a:pt x="392244" y="4761492"/>
                    <a:pt x="252027" y="4901709"/>
                    <a:pt x="252027" y="5074676"/>
                  </a:cubicBezTo>
                  <a:cubicBezTo>
                    <a:pt x="252027" y="5247643"/>
                    <a:pt x="392244" y="5387860"/>
                    <a:pt x="565211" y="5387860"/>
                  </a:cubicBezTo>
                  <a:cubicBezTo>
                    <a:pt x="738178" y="5387860"/>
                    <a:pt x="878395" y="5247643"/>
                    <a:pt x="878395" y="5074676"/>
                  </a:cubicBezTo>
                  <a:cubicBezTo>
                    <a:pt x="878395" y="4901709"/>
                    <a:pt x="738178" y="4761492"/>
                    <a:pt x="565211" y="4761492"/>
                  </a:cubicBezTo>
                  <a:close/>
                  <a:moveTo>
                    <a:pt x="565211" y="3736411"/>
                  </a:moveTo>
                  <a:cubicBezTo>
                    <a:pt x="392244" y="3736411"/>
                    <a:pt x="252027" y="3876628"/>
                    <a:pt x="252027" y="4049595"/>
                  </a:cubicBezTo>
                  <a:cubicBezTo>
                    <a:pt x="252027" y="4222562"/>
                    <a:pt x="392244" y="4362779"/>
                    <a:pt x="565211" y="4362779"/>
                  </a:cubicBezTo>
                  <a:cubicBezTo>
                    <a:pt x="738178" y="4362779"/>
                    <a:pt x="878395" y="4222562"/>
                    <a:pt x="878395" y="4049595"/>
                  </a:cubicBezTo>
                  <a:cubicBezTo>
                    <a:pt x="878395" y="3876628"/>
                    <a:pt x="738178" y="3736411"/>
                    <a:pt x="565211" y="3736411"/>
                  </a:cubicBezTo>
                  <a:close/>
                  <a:moveTo>
                    <a:pt x="565212" y="2711330"/>
                  </a:moveTo>
                  <a:cubicBezTo>
                    <a:pt x="392245" y="2711330"/>
                    <a:pt x="252028" y="2851546"/>
                    <a:pt x="252028" y="3024513"/>
                  </a:cubicBezTo>
                  <a:cubicBezTo>
                    <a:pt x="252028" y="3197480"/>
                    <a:pt x="392245" y="3337697"/>
                    <a:pt x="565212" y="3337697"/>
                  </a:cubicBezTo>
                  <a:cubicBezTo>
                    <a:pt x="738178" y="3337697"/>
                    <a:pt x="878396" y="3197480"/>
                    <a:pt x="878396" y="3024513"/>
                  </a:cubicBezTo>
                  <a:cubicBezTo>
                    <a:pt x="878396" y="2851546"/>
                    <a:pt x="738178" y="2711330"/>
                    <a:pt x="565212" y="2711330"/>
                  </a:cubicBezTo>
                  <a:close/>
                  <a:moveTo>
                    <a:pt x="565212" y="1686247"/>
                  </a:moveTo>
                  <a:cubicBezTo>
                    <a:pt x="392245" y="1686247"/>
                    <a:pt x="252028" y="1826464"/>
                    <a:pt x="252028" y="1999431"/>
                  </a:cubicBezTo>
                  <a:cubicBezTo>
                    <a:pt x="252028" y="2172398"/>
                    <a:pt x="392245" y="2312615"/>
                    <a:pt x="565212" y="2312615"/>
                  </a:cubicBezTo>
                  <a:cubicBezTo>
                    <a:pt x="738179" y="2312615"/>
                    <a:pt x="878396" y="2172398"/>
                    <a:pt x="878396" y="1999431"/>
                  </a:cubicBezTo>
                  <a:cubicBezTo>
                    <a:pt x="878396" y="1826464"/>
                    <a:pt x="738179" y="1686247"/>
                    <a:pt x="565212" y="1686247"/>
                  </a:cubicBezTo>
                  <a:close/>
                  <a:moveTo>
                    <a:pt x="565212" y="661165"/>
                  </a:moveTo>
                  <a:cubicBezTo>
                    <a:pt x="392245" y="661165"/>
                    <a:pt x="252028" y="801383"/>
                    <a:pt x="252028" y="974350"/>
                  </a:cubicBezTo>
                  <a:cubicBezTo>
                    <a:pt x="252028" y="1147316"/>
                    <a:pt x="392245" y="1287534"/>
                    <a:pt x="565212" y="1287534"/>
                  </a:cubicBezTo>
                  <a:cubicBezTo>
                    <a:pt x="738179" y="1287534"/>
                    <a:pt x="878396" y="1147316"/>
                    <a:pt x="878396" y="974350"/>
                  </a:cubicBezTo>
                  <a:cubicBezTo>
                    <a:pt x="878396" y="801383"/>
                    <a:pt x="738179" y="661165"/>
                    <a:pt x="565212" y="661165"/>
                  </a:cubicBezTo>
                  <a:close/>
                  <a:moveTo>
                    <a:pt x="573394" y="0"/>
                  </a:moveTo>
                  <a:lnTo>
                    <a:pt x="10299813" y="0"/>
                  </a:lnTo>
                  <a:cubicBezTo>
                    <a:pt x="10616490" y="0"/>
                    <a:pt x="10873207" y="256717"/>
                    <a:pt x="10873207" y="573394"/>
                  </a:cubicBezTo>
                  <a:lnTo>
                    <a:pt x="10873207" y="5357447"/>
                  </a:lnTo>
                  <a:cubicBezTo>
                    <a:pt x="10873207" y="5674124"/>
                    <a:pt x="10616490" y="5930841"/>
                    <a:pt x="10299813" y="5930841"/>
                  </a:cubicBezTo>
                  <a:lnTo>
                    <a:pt x="573394" y="5930841"/>
                  </a:lnTo>
                  <a:cubicBezTo>
                    <a:pt x="256717" y="5930841"/>
                    <a:pt x="0" y="5674124"/>
                    <a:pt x="0" y="5357447"/>
                  </a:cubicBezTo>
                  <a:lnTo>
                    <a:pt x="0" y="573394"/>
                  </a:lnTo>
                  <a:cubicBezTo>
                    <a:pt x="0" y="256717"/>
                    <a:pt x="256717" y="0"/>
                    <a:pt x="5733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564772" y="1303525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: 圆角 38"/>
            <p:cNvSpPr/>
            <p:nvPr/>
          </p:nvSpPr>
          <p:spPr>
            <a:xfrm>
              <a:off x="564772" y="2324730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: 圆角 41"/>
            <p:cNvSpPr/>
            <p:nvPr/>
          </p:nvSpPr>
          <p:spPr>
            <a:xfrm>
              <a:off x="564772" y="3351331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564772" y="4434521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: 圆角 43"/>
            <p:cNvSpPr/>
            <p:nvPr/>
          </p:nvSpPr>
          <p:spPr>
            <a:xfrm>
              <a:off x="564772" y="5399137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67910" y="579043"/>
            <a:ext cx="2213700" cy="1299588"/>
            <a:chOff x="2094536" y="1164775"/>
            <a:chExt cx="2951600" cy="1732785"/>
          </a:xfrm>
        </p:grpSpPr>
        <p:grpSp>
          <p:nvGrpSpPr>
            <p:cNvPr id="5" name="组合 4"/>
            <p:cNvGrpSpPr/>
            <p:nvPr/>
          </p:nvGrpSpPr>
          <p:grpSpPr>
            <a:xfrm>
              <a:off x="2094536" y="1164775"/>
              <a:ext cx="1609624" cy="1697997"/>
              <a:chOff x="2094536" y="1164775"/>
              <a:chExt cx="1609624" cy="1697997"/>
            </a:xfr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文本框 16"/>
              <p:cNvSpPr txBox="1"/>
              <p:nvPr/>
            </p:nvSpPr>
            <p:spPr>
              <a:xfrm>
                <a:off x="2094536" y="1200779"/>
                <a:ext cx="1593757" cy="1661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500" dirty="0">
                    <a:ln w="346075">
                      <a:solidFill>
                        <a:srgbClr val="FFD33F"/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cs typeface="+mn-ea"/>
                    <a:sym typeface="+mn-lt"/>
                  </a:rPr>
                  <a:t>英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110403" y="1164775"/>
                <a:ext cx="1593757" cy="1661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500" dirty="0">
                    <a:solidFill>
                      <a:schemeClr val="bg1"/>
                    </a:solidFill>
                    <a:cs typeface="+mn-ea"/>
                    <a:sym typeface="+mn-lt"/>
                  </a:rPr>
                  <a:t>英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436512" y="1200779"/>
              <a:ext cx="1609624" cy="1696781"/>
              <a:chOff x="3550810" y="1200779"/>
              <a:chExt cx="1609624" cy="1696781"/>
            </a:xfr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0" name="文本框 19"/>
              <p:cNvSpPr txBox="1"/>
              <p:nvPr/>
            </p:nvSpPr>
            <p:spPr>
              <a:xfrm>
                <a:off x="3550810" y="1200779"/>
                <a:ext cx="1593757" cy="16619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500" dirty="0">
                    <a:ln w="31115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cs typeface="+mn-ea"/>
                    <a:sym typeface="+mn-lt"/>
                  </a:rPr>
                  <a:t>语</a:t>
                </a: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566677" y="1235566"/>
                <a:ext cx="1593757" cy="16619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500" dirty="0">
                    <a:solidFill>
                      <a:schemeClr val="bg1"/>
                    </a:solidFill>
                    <a:cs typeface="+mn-ea"/>
                    <a:sym typeface="+mn-lt"/>
                  </a:rPr>
                  <a:t>语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153461" y="1779662"/>
            <a:ext cx="4906661" cy="1938992"/>
            <a:chOff x="2657666" y="1251376"/>
            <a:chExt cx="6542214" cy="2585322"/>
          </a:xfrm>
        </p:grpSpPr>
        <p:grpSp>
          <p:nvGrpSpPr>
            <p:cNvPr id="33" name="组合 32"/>
            <p:cNvGrpSpPr/>
            <p:nvPr/>
          </p:nvGrpSpPr>
          <p:grpSpPr>
            <a:xfrm>
              <a:off x="2657666" y="2102851"/>
              <a:ext cx="6542214" cy="1016000"/>
              <a:chOff x="2371459" y="2102851"/>
              <a:chExt cx="7118816" cy="1016000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2378393" y="2102851"/>
                <a:ext cx="7111882" cy="0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371459" y="3099146"/>
                <a:ext cx="7113795" cy="19705"/>
              </a:xfrm>
              <a:prstGeom prst="line">
                <a:avLst/>
              </a:prstGeom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17"/>
            <p:cNvSpPr txBox="1"/>
            <p:nvPr/>
          </p:nvSpPr>
          <p:spPr>
            <a:xfrm>
              <a:off x="3025331" y="1251376"/>
              <a:ext cx="6050279" cy="25853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defRPr/>
              </a:pPr>
              <a:endParaRPr lang="en-GB" altLang="zh-CN" sz="2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  <a:p>
              <a:pPr algn="l">
                <a:defRPr/>
              </a:pPr>
              <a:endParaRPr lang="en-GB" altLang="zh-CN" sz="2400" b="1" dirty="0">
                <a:solidFill>
                  <a:schemeClr val="accent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  <a:p>
              <a:pPr>
                <a:defRPr/>
              </a:pPr>
              <a:r>
                <a:rPr lang="en-GB" altLang="zh-CN" sz="3600" b="1" dirty="0">
                  <a:solidFill>
                    <a:schemeClr val="accent1">
                      <a:lumMod val="50000"/>
                    </a:schemeClr>
                  </a:solidFill>
                  <a:latin typeface="+mj-lt"/>
                  <a:ea typeface="Arial Unicode MS" pitchFamily="34" charset="-122"/>
                  <a:cs typeface="+mj-lt"/>
                </a:rPr>
                <a:t>Task Unit 1 </a:t>
              </a:r>
            </a:p>
            <a:p>
              <a:pPr algn="ctr">
                <a:defRPr/>
              </a:pPr>
              <a:endParaRPr lang="zh-CN" altLang="en-US" sz="36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印品黑体" panose="00000500000000000000" pitchFamily="2" charset="-122"/>
                <a:cs typeface="+mj-lt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30" y="1735928"/>
            <a:ext cx="3866196" cy="322279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69" b="42365" l="9983" r="89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b="55278"/>
          <a:stretch>
            <a:fillRect/>
          </a:stretch>
        </p:blipFill>
        <p:spPr>
          <a:xfrm>
            <a:off x="1289411" y="3371657"/>
            <a:ext cx="1853795" cy="150657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32"/>
          <a:stretch>
            <a:fillRect/>
          </a:stretch>
        </p:blipFill>
        <p:spPr>
          <a:xfrm rot="2024161">
            <a:off x="7172536" y="612520"/>
            <a:ext cx="997268" cy="1225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2" y="218859"/>
            <a:ext cx="3019291" cy="415498"/>
            <a:chOff x="1332988" y="291812"/>
            <a:chExt cx="4025722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02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3428631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Attend a friend match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857" y="852460"/>
            <a:ext cx="4174231" cy="359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189645" y="852459"/>
            <a:ext cx="4345245" cy="3598069"/>
          </a:xfrm>
          <a:prstGeom prst="rect">
            <a:avLst/>
          </a:prstGeom>
          <a:gradFill flip="none" rotWithShape="1">
            <a:gsLst>
              <a:gs pos="38000">
                <a:srgbClr val="FFFFFF">
                  <a:alpha val="68000"/>
                </a:srgbClr>
              </a:gs>
              <a:gs pos="0">
                <a:schemeClr val="bg1">
                  <a:alpha val="0"/>
                </a:schemeClr>
              </a:gs>
              <a:gs pos="70000">
                <a:schemeClr val="bg1">
                  <a:alpha val="71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434428" y="1468894"/>
            <a:ext cx="4272118" cy="530915"/>
          </a:xfrm>
          <a:prstGeom prst="rect">
            <a:avLst/>
          </a:prstGeom>
          <a:noFill/>
          <a:ln w="28575">
            <a:noFill/>
            <a:prstDash val="sysDot"/>
          </a:ln>
        </p:spPr>
        <p:txBody>
          <a:bodyPr wrap="square" lIns="68580" tIns="34290" rIns="68580" bIns="3429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your card to help you deliver a presentation about yourself.</a:t>
            </a:r>
            <a:endParaRPr lang="zh-CN" alt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64545" y="2055644"/>
            <a:ext cx="3824912" cy="300082"/>
          </a:xfrm>
          <a:prstGeom prst="rect">
            <a:avLst/>
          </a:prstGeom>
          <a:noFill/>
          <a:ln w="28575">
            <a:noFill/>
            <a:prstDash val="sysDot"/>
          </a:ln>
        </p:spPr>
        <p:txBody>
          <a:bodyPr wrap="square" lIns="68580" tIns="34290" rIns="68580" bIns="3429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friends with your classmates.</a:t>
            </a:r>
            <a:endParaRPr lang="zh-CN" alt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027" y="2795483"/>
            <a:ext cx="2144286" cy="1997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圆角矩形标注 8"/>
          <p:cNvSpPr/>
          <p:nvPr/>
        </p:nvSpPr>
        <p:spPr>
          <a:xfrm>
            <a:off x="4266315" y="1291855"/>
            <a:ext cx="4346058" cy="1415909"/>
          </a:xfrm>
          <a:prstGeom prst="wedgeRoundRectCallout">
            <a:avLst>
              <a:gd name="adj1" fmla="val -6445"/>
              <a:gd name="adj2" fmla="val 66442"/>
              <a:gd name="adj3" fmla="val 16667"/>
            </a:avLst>
          </a:prstGeom>
          <a:noFill/>
          <a:ln w="444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547" y="2244234"/>
            <a:ext cx="4464416" cy="37214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75907" y="393952"/>
            <a:ext cx="7352414" cy="2795342"/>
            <a:chOff x="2641753" y="525268"/>
            <a:chExt cx="9703848" cy="372712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8000" b="8000"/>
            <a:stretch>
              <a:fillRect/>
            </a:stretch>
          </p:blipFill>
          <p:spPr>
            <a:xfrm>
              <a:off x="2641753" y="525268"/>
              <a:ext cx="9703848" cy="3727123"/>
            </a:xfrm>
            <a:prstGeom prst="rect">
              <a:avLst/>
            </a:prstGeom>
          </p:spPr>
        </p:pic>
        <p:sp>
          <p:nvSpPr>
            <p:cNvPr id="6" name="文本框 5">
              <a:hlinkClick r:id="rId5" action="ppaction://hlinksldjump"/>
            </p:cNvPr>
            <p:cNvSpPr txBox="1"/>
            <p:nvPr/>
          </p:nvSpPr>
          <p:spPr>
            <a:xfrm>
              <a:off x="3816974" y="1722813"/>
              <a:ext cx="7031902" cy="104644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500" b="1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rPr>
                <a:t>03</a:t>
              </a:r>
              <a:r>
                <a:rPr lang="en-US" altLang="zh-CN" sz="3000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rPr>
                <a:t>   </a:t>
              </a:r>
              <a:r>
                <a:rPr lang="en-US" altLang="zh-CN" sz="30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Carry out a survey of sports</a:t>
              </a:r>
              <a:endParaRPr lang="zh-CN" altLang="en-US" sz="3000" dirty="0">
                <a:solidFill>
                  <a:srgbClr val="3D83B2"/>
                </a:solidFill>
                <a:ea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3606" y="1148315"/>
            <a:ext cx="6714461" cy="30542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39700" dist="330200" dir="2400000" algn="l" rotWithShape="0">
              <a:schemeClr val="tx1">
                <a:lumMod val="50000"/>
                <a:lumOff val="50000"/>
                <a:alpha val="40000"/>
              </a:schemeClr>
            </a:outerShd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2" y="218859"/>
            <a:ext cx="3645616" cy="415498"/>
            <a:chOff x="1332988" y="291812"/>
            <a:chExt cx="4860822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03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4263731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Carry out a survey of sports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770323" y="2218200"/>
            <a:ext cx="6275868" cy="9669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525"/>
              </a:lnSpc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kind of sports do your classmates like? Can you find a </a:t>
            </a:r>
          </a:p>
          <a:p>
            <a:pPr>
              <a:lnSpc>
                <a:spcPts val="3525"/>
              </a:lnSpc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partner to do sports with? Conduct a class </a:t>
            </a:r>
            <a:r>
              <a:rPr lang="en-US" altLang="zh-CN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survey.</a:t>
            </a:r>
            <a:endParaRPr lang="zh-CN" alt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323" y="776754"/>
            <a:ext cx="5554991" cy="11338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6">
            <a:off x="3984347" y="3279635"/>
            <a:ext cx="3588102" cy="1079051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83" y="1132988"/>
            <a:ext cx="3794366" cy="1921215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2" y="218859"/>
            <a:ext cx="3645616" cy="415498"/>
            <a:chOff x="1332988" y="291812"/>
            <a:chExt cx="4860822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03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4263731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Carry out a survey of sports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475656" y="627534"/>
            <a:ext cx="6028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in groups. Interview your group members about sports with the help of the following questionnaire.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5150" y="1563638"/>
            <a:ext cx="7389338" cy="31726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Do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like sports?</a:t>
            </a:r>
          </a:p>
          <a:p>
            <a:pPr>
              <a:lnSpc>
                <a:spcPts val="2200"/>
              </a:lnSpc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Yes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B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No.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C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Just so-so. </a:t>
            </a:r>
          </a:p>
          <a:p>
            <a:pPr>
              <a:lnSpc>
                <a:spcPts val="2200"/>
              </a:lnSpc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2.What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kind of sports do you prefer?</a:t>
            </a:r>
          </a:p>
          <a:p>
            <a:pPr>
              <a:lnSpc>
                <a:spcPts val="22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Indoor sports.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Outdoor sports.</a:t>
            </a:r>
          </a:p>
          <a:p>
            <a:pPr>
              <a:lnSpc>
                <a:spcPts val="22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What’s your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sport?</a:t>
            </a:r>
          </a:p>
          <a:p>
            <a:pPr>
              <a:lnSpc>
                <a:spcPts val="22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Football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Basketball.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Jogging.      D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Swimming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Other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4.Why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like sports?</a:t>
            </a:r>
          </a:p>
          <a:p>
            <a:pPr marL="342900" indent="-342900">
              <a:lnSpc>
                <a:spcPts val="2200"/>
              </a:lnSpc>
              <a:buAutoNum type="alphaUcPeriod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fit.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Just for fun.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reduce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stress.    D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To lose weight.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200"/>
              </a:lnSpc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Other </a:t>
            </a:r>
          </a:p>
          <a:p>
            <a:pPr>
              <a:lnSpc>
                <a:spcPts val="22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often do you do sports?</a:t>
            </a:r>
          </a:p>
          <a:p>
            <a:pPr>
              <a:lnSpc>
                <a:spcPts val="22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Once a week.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2-3 times a week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C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Every day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Other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956376" y="3219822"/>
            <a:ext cx="64807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39752" y="4083918"/>
            <a:ext cx="64807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504316" y="4611493"/>
            <a:ext cx="64807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2" y="218859"/>
            <a:ext cx="3645616" cy="415498"/>
            <a:chOff x="1332988" y="291812"/>
            <a:chExt cx="4860822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03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4263731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Carry out a survey of sports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65689" y="1270866"/>
            <a:ext cx="5358809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group should select one person to make a report about the survey results to the class.</a:t>
            </a:r>
          </a:p>
          <a:p>
            <a:endParaRPr lang="en-US" altLang="zh-C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 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classmates who like the same sports and form different sports groups.</a:t>
            </a:r>
            <a:endParaRPr lang="zh-CN" alt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189858" y="1037070"/>
            <a:ext cx="5580029" cy="1921836"/>
          </a:xfrm>
          <a:prstGeom prst="wedgeRoundRectCallout">
            <a:avLst>
              <a:gd name="adj1" fmla="val -4541"/>
              <a:gd name="adj2" fmla="val 69554"/>
              <a:gd name="adj3" fmla="val 16667"/>
            </a:avLst>
          </a:prstGeom>
          <a:noFill/>
          <a:ln w="381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729" y="2713472"/>
            <a:ext cx="2144316" cy="199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547" y="2244234"/>
            <a:ext cx="4464416" cy="37214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06881" y="393952"/>
            <a:ext cx="6385559" cy="2795342"/>
            <a:chOff x="3210560" y="525269"/>
            <a:chExt cx="8514079" cy="372712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8000" b="8000"/>
            <a:stretch>
              <a:fillRect/>
            </a:stretch>
          </p:blipFill>
          <p:spPr>
            <a:xfrm>
              <a:off x="3210560" y="525269"/>
              <a:ext cx="8514079" cy="3727123"/>
            </a:xfrm>
            <a:prstGeom prst="rect">
              <a:avLst/>
            </a:prstGeom>
          </p:spPr>
        </p:pic>
        <p:sp>
          <p:nvSpPr>
            <p:cNvPr id="6" name="文本框 5">
              <a:hlinkClick r:id="rId5" action="ppaction://hlinksldjump"/>
            </p:cNvPr>
            <p:cNvSpPr txBox="1"/>
            <p:nvPr/>
          </p:nvSpPr>
          <p:spPr>
            <a:xfrm>
              <a:off x="5349871" y="1722814"/>
              <a:ext cx="3867812" cy="104644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500" b="1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rPr>
                <a:t>04</a:t>
              </a:r>
              <a:r>
                <a:rPr lang="en-US" altLang="zh-CN" sz="3000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rPr>
                <a:t>   </a:t>
              </a:r>
              <a:r>
                <a:rPr lang="en-US" altLang="zh-CN" sz="30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Draw a map</a:t>
              </a: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3606" y="1148315"/>
            <a:ext cx="6714461" cy="30542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39700" dist="330200" dir="2400000" algn="l" rotWithShape="0">
              <a:schemeClr val="tx1">
                <a:lumMod val="50000"/>
                <a:lumOff val="50000"/>
                <a:alpha val="40000"/>
              </a:schemeClr>
            </a:outerShd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1" y="218859"/>
            <a:ext cx="1939573" cy="415498"/>
            <a:chOff x="1332988" y="291812"/>
            <a:chExt cx="2586097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04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1989006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Draw a map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770323" y="1992176"/>
            <a:ext cx="6275868" cy="141577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525"/>
              </a:lnSpc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have been at your new school for a while. Are you familiar </a:t>
            </a:r>
          </a:p>
          <a:p>
            <a:pPr>
              <a:lnSpc>
                <a:spcPts val="3525"/>
              </a:lnSpc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the surrounding area? Can you give directions to the places </a:t>
            </a:r>
          </a:p>
          <a:p>
            <a:pPr>
              <a:lnSpc>
                <a:spcPts val="3525"/>
              </a:lnSpc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 your school?</a:t>
            </a:r>
            <a:endParaRPr lang="zh-CN" alt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323" y="776754"/>
            <a:ext cx="5554991" cy="11338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6">
            <a:off x="3978036" y="3493892"/>
            <a:ext cx="3588102" cy="864608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1381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2823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+mj-lt"/>
                <a:ea typeface="印品黑体" panose="00000500000000000000" pitchFamily="2" charset="-122"/>
              </a:rPr>
              <a:t>04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黑体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7560" y="218859"/>
            <a:ext cx="144558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黑体" panose="00000500000000000000" pitchFamily="2" charset="-122"/>
              </a:rPr>
              <a:t>Draw a map</a:t>
            </a: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447560" y="773510"/>
            <a:ext cx="651652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Talk about what you can find in your school’s surrounding area.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270" name="组合 269"/>
          <p:cNvGrpSpPr/>
          <p:nvPr/>
        </p:nvGrpSpPr>
        <p:grpSpPr>
          <a:xfrm>
            <a:off x="3442835" y="1517807"/>
            <a:ext cx="1360807" cy="693140"/>
            <a:chOff x="4625163" y="2519916"/>
            <a:chExt cx="1616148" cy="924187"/>
          </a:xfrm>
        </p:grpSpPr>
        <p:sp>
          <p:nvSpPr>
            <p:cNvPr id="239" name="对角圆角矩形 238"/>
            <p:cNvSpPr/>
            <p:nvPr/>
          </p:nvSpPr>
          <p:spPr>
            <a:xfrm>
              <a:off x="4688958" y="2519916"/>
              <a:ext cx="1488558" cy="659219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625163" y="2582328"/>
              <a:ext cx="1616148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crossroads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5395664" y="1494034"/>
            <a:ext cx="1311569" cy="494414"/>
            <a:chOff x="6632058" y="2519916"/>
            <a:chExt cx="1557670" cy="659219"/>
          </a:xfrm>
        </p:grpSpPr>
        <p:sp>
          <p:nvSpPr>
            <p:cNvPr id="240" name="对角圆角矩形 239"/>
            <p:cNvSpPr/>
            <p:nvPr/>
          </p:nvSpPr>
          <p:spPr>
            <a:xfrm>
              <a:off x="6666614" y="2519916"/>
              <a:ext cx="1488558" cy="659219"/>
            </a:xfrm>
            <a:prstGeom prst="round2Diag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" name="TextBox 245"/>
            <p:cNvSpPr txBox="1"/>
            <p:nvPr/>
          </p:nvSpPr>
          <p:spPr>
            <a:xfrm>
              <a:off x="6632058" y="2588493"/>
              <a:ext cx="15576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bookshop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3464442" y="2545198"/>
            <a:ext cx="1299221" cy="494414"/>
            <a:chOff x="4710223" y="3511826"/>
            <a:chExt cx="1543005" cy="659219"/>
          </a:xfrm>
        </p:grpSpPr>
        <p:sp>
          <p:nvSpPr>
            <p:cNvPr id="245" name="对角圆角矩形 244"/>
            <p:cNvSpPr/>
            <p:nvPr/>
          </p:nvSpPr>
          <p:spPr>
            <a:xfrm>
              <a:off x="4764670" y="3511826"/>
              <a:ext cx="1488558" cy="659219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4710223" y="3561938"/>
              <a:ext cx="1531088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restaurant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5364088" y="2490989"/>
            <a:ext cx="1374237" cy="494414"/>
            <a:chOff x="6873949" y="3618153"/>
            <a:chExt cx="1632097" cy="659219"/>
          </a:xfrm>
        </p:grpSpPr>
        <p:sp>
          <p:nvSpPr>
            <p:cNvPr id="244" name="对角圆角矩形 243"/>
            <p:cNvSpPr/>
            <p:nvPr/>
          </p:nvSpPr>
          <p:spPr>
            <a:xfrm>
              <a:off x="6900531" y="3618153"/>
              <a:ext cx="1488558" cy="659219"/>
            </a:xfrm>
            <a:prstGeom prst="round2Diag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0" name="TextBox 249"/>
            <p:cNvSpPr txBox="1"/>
            <p:nvPr/>
          </p:nvSpPr>
          <p:spPr>
            <a:xfrm>
              <a:off x="6873949" y="3697365"/>
              <a:ext cx="1632097" cy="49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hospital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1581956" y="1532088"/>
            <a:ext cx="1253376" cy="720413"/>
            <a:chOff x="2565820" y="2376944"/>
            <a:chExt cx="1488558" cy="960551"/>
          </a:xfrm>
        </p:grpSpPr>
        <p:sp>
          <p:nvSpPr>
            <p:cNvPr id="2" name="对角圆角矩形 1"/>
            <p:cNvSpPr/>
            <p:nvPr/>
          </p:nvSpPr>
          <p:spPr>
            <a:xfrm>
              <a:off x="2565820" y="2376944"/>
              <a:ext cx="1488558" cy="659219"/>
            </a:xfrm>
            <a:prstGeom prst="round2DiagRect">
              <a:avLst/>
            </a:prstGeom>
            <a:solidFill>
              <a:srgbClr val="7030A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669069" y="2475720"/>
              <a:ext cx="128205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bus stop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1562020" y="2591114"/>
            <a:ext cx="1298138" cy="494414"/>
            <a:chOff x="2382828" y="3456997"/>
            <a:chExt cx="1541720" cy="659219"/>
          </a:xfrm>
        </p:grpSpPr>
        <p:sp>
          <p:nvSpPr>
            <p:cNvPr id="241" name="对角圆角矩形 240"/>
            <p:cNvSpPr/>
            <p:nvPr/>
          </p:nvSpPr>
          <p:spPr>
            <a:xfrm>
              <a:off x="2435990" y="3456997"/>
              <a:ext cx="1488558" cy="659219"/>
            </a:xfrm>
            <a:prstGeom prst="round2DiagRect">
              <a:avLst/>
            </a:prstGeom>
            <a:solidFill>
              <a:srgbClr val="7030A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8" name="TextBox 247"/>
            <p:cNvSpPr txBox="1"/>
            <p:nvPr/>
          </p:nvSpPr>
          <p:spPr>
            <a:xfrm>
              <a:off x="2382828" y="3548222"/>
              <a:ext cx="154172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café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1459506" y="3586177"/>
            <a:ext cx="1528318" cy="720413"/>
            <a:chOff x="2272724" y="4382029"/>
            <a:chExt cx="1815090" cy="960551"/>
          </a:xfrm>
        </p:grpSpPr>
        <p:sp>
          <p:nvSpPr>
            <p:cNvPr id="258" name="对角圆角矩形 257"/>
            <p:cNvSpPr/>
            <p:nvPr/>
          </p:nvSpPr>
          <p:spPr>
            <a:xfrm>
              <a:off x="2435990" y="4382029"/>
              <a:ext cx="1488558" cy="659219"/>
            </a:xfrm>
            <a:prstGeom prst="round2DiagRect">
              <a:avLst/>
            </a:prstGeom>
            <a:solidFill>
              <a:srgbClr val="7030A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TextBox 258"/>
            <p:cNvSpPr txBox="1"/>
            <p:nvPr/>
          </p:nvSpPr>
          <p:spPr>
            <a:xfrm>
              <a:off x="2272724" y="4480805"/>
              <a:ext cx="1815090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supermarket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3526640" y="3533728"/>
            <a:ext cx="1298138" cy="494414"/>
            <a:chOff x="4995063" y="4733736"/>
            <a:chExt cx="1541720" cy="659219"/>
          </a:xfrm>
        </p:grpSpPr>
        <p:sp>
          <p:nvSpPr>
            <p:cNvPr id="261" name="对角圆角矩形 260"/>
            <p:cNvSpPr/>
            <p:nvPr/>
          </p:nvSpPr>
          <p:spPr>
            <a:xfrm>
              <a:off x="4995063" y="4733736"/>
              <a:ext cx="1488558" cy="659219"/>
            </a:xfrm>
            <a:prstGeom prst="round2Diag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2" name="TextBox 261"/>
            <p:cNvSpPr txBox="1"/>
            <p:nvPr/>
          </p:nvSpPr>
          <p:spPr>
            <a:xfrm>
              <a:off x="4995063" y="4810415"/>
              <a:ext cx="154172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gym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5385003" y="3474747"/>
            <a:ext cx="1337825" cy="646331"/>
            <a:chOff x="8333982" y="4492852"/>
            <a:chExt cx="1588853" cy="861774"/>
          </a:xfrm>
        </p:grpSpPr>
        <p:sp>
          <p:nvSpPr>
            <p:cNvPr id="264" name="对角圆角矩形 263"/>
            <p:cNvSpPr/>
            <p:nvPr/>
          </p:nvSpPr>
          <p:spPr>
            <a:xfrm>
              <a:off x="8434277" y="4578740"/>
              <a:ext cx="1488558" cy="659219"/>
            </a:xfrm>
            <a:prstGeom prst="round2Diag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5" name="TextBox 264"/>
            <p:cNvSpPr txBox="1"/>
            <p:nvPr/>
          </p:nvSpPr>
          <p:spPr>
            <a:xfrm>
              <a:off x="8333982" y="4492852"/>
              <a:ext cx="154172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shopping mall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34222" y="1494034"/>
            <a:ext cx="1311569" cy="494414"/>
            <a:chOff x="6632058" y="2519916"/>
            <a:chExt cx="1557670" cy="659219"/>
          </a:xfrm>
        </p:grpSpPr>
        <p:sp>
          <p:nvSpPr>
            <p:cNvPr id="34" name="对角圆角矩形 33"/>
            <p:cNvSpPr/>
            <p:nvPr/>
          </p:nvSpPr>
          <p:spPr>
            <a:xfrm>
              <a:off x="6666614" y="2519916"/>
              <a:ext cx="1488558" cy="659219"/>
            </a:xfrm>
            <a:prstGeom prst="round2Diag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32058" y="2588493"/>
              <a:ext cx="15576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cinema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60138" y="2478296"/>
            <a:ext cx="1311569" cy="494414"/>
            <a:chOff x="6632058" y="2519916"/>
            <a:chExt cx="1557670" cy="659219"/>
          </a:xfrm>
        </p:grpSpPr>
        <p:sp>
          <p:nvSpPr>
            <p:cNvPr id="37" name="对角圆角矩形 36"/>
            <p:cNvSpPr/>
            <p:nvPr/>
          </p:nvSpPr>
          <p:spPr>
            <a:xfrm>
              <a:off x="6666614" y="2519916"/>
              <a:ext cx="1488558" cy="659219"/>
            </a:xfrm>
            <a:prstGeom prst="round2Diag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632058" y="2588493"/>
              <a:ext cx="15576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bank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308304" y="3539165"/>
            <a:ext cx="1311569" cy="697764"/>
            <a:chOff x="6632058" y="2519916"/>
            <a:chExt cx="1557670" cy="930352"/>
          </a:xfrm>
        </p:grpSpPr>
        <p:sp>
          <p:nvSpPr>
            <p:cNvPr id="40" name="对角圆角矩形 39"/>
            <p:cNvSpPr/>
            <p:nvPr/>
          </p:nvSpPr>
          <p:spPr>
            <a:xfrm>
              <a:off x="6666614" y="2519916"/>
              <a:ext cx="1488558" cy="659219"/>
            </a:xfrm>
            <a:prstGeom prst="round2Diag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632058" y="2588493"/>
              <a:ext cx="1557670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ost office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1" y="218859"/>
            <a:ext cx="1939573" cy="415498"/>
            <a:chOff x="1332988" y="291812"/>
            <a:chExt cx="2586097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04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1989006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Draw a map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041450" y="872762"/>
            <a:ext cx="555817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Draw a map of your school’s surrounding area.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9042" y="1371600"/>
            <a:ext cx="5542221" cy="2966484"/>
          </a:xfrm>
          <a:prstGeom prst="rect">
            <a:avLst/>
          </a:prstGeom>
          <a:solidFill>
            <a:schemeClr val="bg1"/>
          </a:solidFill>
          <a:ln w="444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241026" y="2943815"/>
            <a:ext cx="717698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endParaRPr lang="zh-CN" alt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40153" y="2943815"/>
            <a:ext cx="1901899" cy="323165"/>
            <a:chOff x="6586870" y="3621790"/>
            <a:chExt cx="2535865" cy="430886"/>
          </a:xfrm>
        </p:grpSpPr>
        <p:sp>
          <p:nvSpPr>
            <p:cNvPr id="8" name="TextBox 7"/>
            <p:cNvSpPr txBox="1"/>
            <p:nvPr/>
          </p:nvSpPr>
          <p:spPr>
            <a:xfrm>
              <a:off x="6741042" y="3621790"/>
              <a:ext cx="2381693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You are here</a:t>
              </a:r>
              <a:endParaRPr lang="zh-CN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586870" y="3744901"/>
              <a:ext cx="184666" cy="1846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374" y="2187821"/>
            <a:ext cx="835002" cy="8350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60"/>
          <a:stretch>
            <a:fillRect/>
          </a:stretch>
        </p:blipFill>
        <p:spPr>
          <a:xfrm>
            <a:off x="7711263" y="1505699"/>
            <a:ext cx="1432737" cy="21992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837315" y="1505699"/>
            <a:ext cx="1331728" cy="1866531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1" y="218859"/>
            <a:ext cx="1939573" cy="415498"/>
            <a:chOff x="1332988" y="291812"/>
            <a:chExt cx="2586097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04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1989006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Draw a map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66108" y="1322709"/>
            <a:ext cx="5358809" cy="1453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 your map to the class and make a presentation.</a:t>
            </a:r>
          </a:p>
          <a:p>
            <a:endParaRPr lang="en-US" altLang="zh-CN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 a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place on your map and describe how you can get there from your school. Let your classmates guess what place it is.</a:t>
            </a:r>
            <a:endParaRPr lang="zh-CN" alt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189858" y="1037070"/>
            <a:ext cx="5580029" cy="1921836"/>
          </a:xfrm>
          <a:prstGeom prst="wedgeRoundRectCallout">
            <a:avLst>
              <a:gd name="adj1" fmla="val -4541"/>
              <a:gd name="adj2" fmla="val 69554"/>
              <a:gd name="adj3" fmla="val 16667"/>
            </a:avLst>
          </a:prstGeom>
          <a:noFill/>
          <a:ln w="38100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73958"/>
            <a:ext cx="2144316" cy="199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6537" y="3186455"/>
            <a:ext cx="2557463" cy="1978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0103" y="218859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dirty="0">
                <a:solidFill>
                  <a:srgbClr val="3D83B2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87210" y="295057"/>
            <a:ext cx="838178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印品黑体" panose="00000500000000000000" pitchFamily="2" charset="-122"/>
              </a:rPr>
              <a:t>Contents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印品黑体" panose="000005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08314" y="676587"/>
            <a:ext cx="37011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273628" y="870577"/>
            <a:ext cx="3171184" cy="535217"/>
            <a:chOff x="1857828" y="2351317"/>
            <a:chExt cx="4228245" cy="713622"/>
          </a:xfrm>
        </p:grpSpPr>
        <p:grpSp>
          <p:nvGrpSpPr>
            <p:cNvPr id="13" name="组合 12"/>
            <p:cNvGrpSpPr/>
            <p:nvPr/>
          </p:nvGrpSpPr>
          <p:grpSpPr>
            <a:xfrm>
              <a:off x="1857828" y="2351317"/>
              <a:ext cx="4228245" cy="713622"/>
              <a:chOff x="2251017" y="2206172"/>
              <a:chExt cx="4228245" cy="71362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251017" y="2206172"/>
                <a:ext cx="713622" cy="713622"/>
                <a:chOff x="2251017" y="2206172"/>
                <a:chExt cx="713622" cy="713622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2251017" y="2206172"/>
                  <a:ext cx="713622" cy="713622"/>
                </a:xfrm>
                <a:prstGeom prst="ellipse">
                  <a:avLst/>
                </a:prstGeom>
                <a:noFill/>
                <a:ln>
                  <a:solidFill>
                    <a:srgbClr val="3D83B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10" name="文本框 9">
                  <a:hlinkClick r:id="rId3" action="ppaction://hlinksldjump"/>
                </p:cNvPr>
                <p:cNvSpPr txBox="1"/>
                <p:nvPr/>
              </p:nvSpPr>
              <p:spPr>
                <a:xfrm>
                  <a:off x="2303044" y="2301373"/>
                  <a:ext cx="609569" cy="553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100" dirty="0">
                      <a:solidFill>
                        <a:srgbClr val="3D83B2"/>
                      </a:solidFill>
                      <a:latin typeface="+mj-lt"/>
                      <a:ea typeface="印品黑体" panose="00000500000000000000" pitchFamily="2" charset="-122"/>
                    </a:rPr>
                    <a:t>01</a:t>
                  </a:r>
                  <a:endParaRPr lang="zh-CN" altLang="en-US" sz="2100" dirty="0">
                    <a:solidFill>
                      <a:srgbClr val="3D83B2"/>
                    </a:solidFill>
                    <a:latin typeface="+mj-lt"/>
                    <a:ea typeface="印品黑体" panose="00000500000000000000" pitchFamily="2" charset="-122"/>
                  </a:endParaRPr>
                </a:p>
              </p:txBody>
            </p:sp>
          </p:grpSp>
          <p:sp>
            <p:nvSpPr>
              <p:cNvPr id="12" name="文本框 11">
                <a:hlinkClick r:id="rId3" action="ppaction://hlinksldjump"/>
              </p:cNvPr>
              <p:cNvSpPr txBox="1"/>
              <p:nvPr/>
            </p:nvSpPr>
            <p:spPr>
              <a:xfrm>
                <a:off x="3358066" y="2301373"/>
                <a:ext cx="3121196" cy="553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100" dirty="0">
                    <a:solidFill>
                      <a:srgbClr val="3D83B2"/>
                    </a:solidFill>
                    <a:latin typeface="+mj-lt"/>
                    <a:ea typeface="印品黑体" panose="00000500000000000000" pitchFamily="2" charset="-122"/>
                  </a:rPr>
                  <a:t>Make a weekly plan</a:t>
                </a:r>
                <a:endParaRPr lang="zh-CN" altLang="en-US" sz="2100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 flipH="1">
              <a:off x="2726499" y="2484017"/>
              <a:ext cx="170414" cy="3982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281208" y="1750139"/>
            <a:ext cx="3401761" cy="535217"/>
            <a:chOff x="1857828" y="2351317"/>
            <a:chExt cx="4535681" cy="713622"/>
          </a:xfrm>
        </p:grpSpPr>
        <p:grpSp>
          <p:nvGrpSpPr>
            <p:cNvPr id="40" name="组合 39"/>
            <p:cNvGrpSpPr/>
            <p:nvPr/>
          </p:nvGrpSpPr>
          <p:grpSpPr>
            <a:xfrm>
              <a:off x="1857828" y="2351317"/>
              <a:ext cx="4535681" cy="713622"/>
              <a:chOff x="2251017" y="2206172"/>
              <a:chExt cx="4535681" cy="713622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2251017" y="2206172"/>
                <a:ext cx="713622" cy="713622"/>
                <a:chOff x="2251017" y="2206172"/>
                <a:chExt cx="713622" cy="713622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2251017" y="2206172"/>
                  <a:ext cx="713622" cy="713622"/>
                </a:xfrm>
                <a:prstGeom prst="ellipse">
                  <a:avLst/>
                </a:prstGeom>
                <a:noFill/>
                <a:ln>
                  <a:solidFill>
                    <a:srgbClr val="3D83B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45" name="文本框 44">
                  <a:hlinkClick r:id="rId4" action="ppaction://hlinksldjump"/>
                </p:cNvPr>
                <p:cNvSpPr txBox="1"/>
                <p:nvPr/>
              </p:nvSpPr>
              <p:spPr>
                <a:xfrm>
                  <a:off x="2303045" y="2301373"/>
                  <a:ext cx="609567" cy="553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100" dirty="0">
                      <a:solidFill>
                        <a:srgbClr val="3D83B2"/>
                      </a:solidFill>
                      <a:latin typeface="+mj-lt"/>
                      <a:ea typeface="印品黑体" panose="00000500000000000000" pitchFamily="2" charset="-122"/>
                    </a:rPr>
                    <a:t>02</a:t>
                  </a:r>
                  <a:endParaRPr lang="zh-CN" altLang="en-US" sz="2100" dirty="0">
                    <a:solidFill>
                      <a:srgbClr val="3D83B2"/>
                    </a:solidFill>
                    <a:latin typeface="+mj-lt"/>
                    <a:ea typeface="印品黑体" panose="00000500000000000000" pitchFamily="2" charset="-122"/>
                  </a:endParaRPr>
                </a:p>
              </p:txBody>
            </p:sp>
          </p:grpSp>
          <p:sp>
            <p:nvSpPr>
              <p:cNvPr id="43" name="文本框 42">
                <a:hlinkClick r:id="rId4" action="ppaction://hlinksldjump"/>
              </p:cNvPr>
              <p:cNvSpPr txBox="1"/>
              <p:nvPr/>
            </p:nvSpPr>
            <p:spPr>
              <a:xfrm>
                <a:off x="3358068" y="2301373"/>
                <a:ext cx="3428630" cy="553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100" dirty="0">
                    <a:solidFill>
                      <a:srgbClr val="3D83B2"/>
                    </a:solidFill>
                    <a:latin typeface="+mj-lt"/>
                    <a:ea typeface="印品黑体" panose="00000500000000000000" pitchFamily="2" charset="-122"/>
                  </a:rPr>
                  <a:t>Attend a friend match</a:t>
                </a:r>
                <a:endParaRPr lang="zh-CN" altLang="en-US" sz="2100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endParaRPr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 flipH="1">
              <a:off x="2726499" y="2484017"/>
              <a:ext cx="170414" cy="3982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1281208" y="2629701"/>
            <a:ext cx="4028086" cy="535217"/>
            <a:chOff x="1857828" y="2351317"/>
            <a:chExt cx="5370781" cy="713622"/>
          </a:xfrm>
        </p:grpSpPr>
        <p:grpSp>
          <p:nvGrpSpPr>
            <p:cNvPr id="47" name="组合 46"/>
            <p:cNvGrpSpPr/>
            <p:nvPr/>
          </p:nvGrpSpPr>
          <p:grpSpPr>
            <a:xfrm>
              <a:off x="1857828" y="2351317"/>
              <a:ext cx="5370781" cy="713622"/>
              <a:chOff x="2251017" y="2206172"/>
              <a:chExt cx="5370781" cy="713622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2251017" y="2206172"/>
                <a:ext cx="713622" cy="713622"/>
                <a:chOff x="2251017" y="2206172"/>
                <a:chExt cx="713622" cy="713622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2251017" y="2206172"/>
                  <a:ext cx="713622" cy="713622"/>
                </a:xfrm>
                <a:prstGeom prst="ellipse">
                  <a:avLst/>
                </a:prstGeom>
                <a:noFill/>
                <a:ln>
                  <a:solidFill>
                    <a:srgbClr val="3D83B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2" name="文本框 51">
                  <a:hlinkClick r:id="rId5" action="ppaction://hlinksldjump"/>
                </p:cNvPr>
                <p:cNvSpPr txBox="1"/>
                <p:nvPr/>
              </p:nvSpPr>
              <p:spPr>
                <a:xfrm>
                  <a:off x="2303045" y="2301373"/>
                  <a:ext cx="609567" cy="553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100" dirty="0">
                      <a:solidFill>
                        <a:srgbClr val="3D83B2"/>
                      </a:solidFill>
                      <a:latin typeface="+mj-lt"/>
                      <a:ea typeface="印品黑体" panose="00000500000000000000" pitchFamily="2" charset="-122"/>
                    </a:rPr>
                    <a:t>03</a:t>
                  </a:r>
                  <a:endParaRPr lang="zh-CN" altLang="en-US" sz="2100" dirty="0">
                    <a:solidFill>
                      <a:srgbClr val="3D83B2"/>
                    </a:solidFill>
                    <a:latin typeface="+mj-lt"/>
                    <a:ea typeface="印品黑体" panose="00000500000000000000" pitchFamily="2" charset="-122"/>
                  </a:endParaRPr>
                </a:p>
              </p:txBody>
            </p:sp>
          </p:grpSp>
          <p:sp>
            <p:nvSpPr>
              <p:cNvPr id="50" name="文本框 49">
                <a:hlinkClick r:id="rId5" action="ppaction://hlinksldjump"/>
              </p:cNvPr>
              <p:cNvSpPr txBox="1"/>
              <p:nvPr/>
            </p:nvSpPr>
            <p:spPr>
              <a:xfrm>
                <a:off x="3358068" y="2301373"/>
                <a:ext cx="4263730" cy="553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100" dirty="0">
                    <a:solidFill>
                      <a:srgbClr val="3D83B2"/>
                    </a:solidFill>
                    <a:latin typeface="+mj-lt"/>
                    <a:ea typeface="印品黑体" panose="00000500000000000000" pitchFamily="2" charset="-122"/>
                  </a:rPr>
                  <a:t>Carry out a survey of sports</a:t>
                </a:r>
                <a:endParaRPr lang="zh-CN" altLang="en-US" sz="2100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2726499" y="2484017"/>
              <a:ext cx="170414" cy="3982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1303579" y="3509262"/>
            <a:ext cx="2322043" cy="535217"/>
            <a:chOff x="1857828" y="2351317"/>
            <a:chExt cx="3096057" cy="713622"/>
          </a:xfrm>
        </p:grpSpPr>
        <p:grpSp>
          <p:nvGrpSpPr>
            <p:cNvPr id="54" name="组合 53"/>
            <p:cNvGrpSpPr/>
            <p:nvPr/>
          </p:nvGrpSpPr>
          <p:grpSpPr>
            <a:xfrm>
              <a:off x="1857828" y="2351317"/>
              <a:ext cx="3096057" cy="713622"/>
              <a:chOff x="2251017" y="2206172"/>
              <a:chExt cx="3096057" cy="713622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2251017" y="2206172"/>
                <a:ext cx="713622" cy="713622"/>
                <a:chOff x="2251017" y="2206172"/>
                <a:chExt cx="713622" cy="713622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2251017" y="2206172"/>
                  <a:ext cx="713622" cy="713622"/>
                </a:xfrm>
                <a:prstGeom prst="ellipse">
                  <a:avLst/>
                </a:prstGeom>
                <a:noFill/>
                <a:ln>
                  <a:solidFill>
                    <a:srgbClr val="3D83B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印品黑体" panose="00000500000000000000" pitchFamily="2" charset="-122"/>
                  </a:endParaRPr>
                </a:p>
              </p:txBody>
            </p:sp>
            <p:sp>
              <p:nvSpPr>
                <p:cNvPr id="59" name="文本框 58">
                  <a:hlinkClick r:id="rId6" action="ppaction://hlinksldjump"/>
                </p:cNvPr>
                <p:cNvSpPr txBox="1"/>
                <p:nvPr/>
              </p:nvSpPr>
              <p:spPr>
                <a:xfrm>
                  <a:off x="2303045" y="2301373"/>
                  <a:ext cx="609567" cy="553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100" dirty="0">
                      <a:solidFill>
                        <a:srgbClr val="3D83B2"/>
                      </a:solidFill>
                      <a:latin typeface="+mj-lt"/>
                      <a:ea typeface="印品黑体" panose="00000500000000000000" pitchFamily="2" charset="-122"/>
                    </a:rPr>
                    <a:t>04</a:t>
                  </a:r>
                  <a:endParaRPr lang="zh-CN" altLang="en-US" sz="2100" dirty="0">
                    <a:solidFill>
                      <a:srgbClr val="3D83B2"/>
                    </a:solidFill>
                    <a:latin typeface="+mj-lt"/>
                    <a:ea typeface="印品黑体" panose="00000500000000000000" pitchFamily="2" charset="-122"/>
                  </a:endParaRPr>
                </a:p>
              </p:txBody>
            </p:sp>
          </p:grpSp>
          <p:sp>
            <p:nvSpPr>
              <p:cNvPr id="57" name="文本框 56">
                <a:hlinkClick r:id="rId6" action="ppaction://hlinksldjump"/>
              </p:cNvPr>
              <p:cNvSpPr txBox="1"/>
              <p:nvPr/>
            </p:nvSpPr>
            <p:spPr>
              <a:xfrm>
                <a:off x="3358068" y="2301373"/>
                <a:ext cx="1989006" cy="553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100" dirty="0">
                    <a:solidFill>
                      <a:srgbClr val="3D83B2"/>
                    </a:solidFill>
                    <a:latin typeface="+mj-lt"/>
                    <a:ea typeface="印品黑体" panose="00000500000000000000" pitchFamily="2" charset="-122"/>
                  </a:rPr>
                  <a:t>Draw a map</a:t>
                </a:r>
                <a:endParaRPr lang="zh-CN" altLang="en-US" sz="2100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endParaRPr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H="1">
              <a:off x="2726499" y="2484017"/>
              <a:ext cx="170414" cy="3982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ïşlïď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5861283" y="3041795"/>
            <a:ext cx="3327636" cy="2075702"/>
            <a:chOff x="3194050" y="1444625"/>
            <a:chExt cx="5821363" cy="3956050"/>
          </a:xfrm>
        </p:grpSpPr>
        <p:sp>
          <p:nvSpPr>
            <p:cNvPr id="83" name="iṩḷíďè"/>
            <p:cNvSpPr/>
            <p:nvPr/>
          </p:nvSpPr>
          <p:spPr bwMode="auto">
            <a:xfrm>
              <a:off x="4721225" y="2805113"/>
              <a:ext cx="3746500" cy="2179638"/>
            </a:xfrm>
            <a:custGeom>
              <a:avLst/>
              <a:gdLst>
                <a:gd name="T0" fmla="*/ 567 w 1135"/>
                <a:gd name="T1" fmla="*/ 649 h 661"/>
                <a:gd name="T2" fmla="*/ 9 w 1135"/>
                <a:gd name="T3" fmla="*/ 327 h 661"/>
                <a:gd name="T4" fmla="*/ 9 w 1135"/>
                <a:gd name="T5" fmla="*/ 305 h 661"/>
                <a:gd name="T6" fmla="*/ 537 w 1135"/>
                <a:gd name="T7" fmla="*/ 0 h 661"/>
                <a:gd name="T8" fmla="*/ 1126 w 1135"/>
                <a:gd name="T9" fmla="*/ 340 h 661"/>
                <a:gd name="T10" fmla="*/ 1126 w 1135"/>
                <a:gd name="T11" fmla="*/ 363 h 661"/>
                <a:gd name="T12" fmla="*/ 630 w 1135"/>
                <a:gd name="T13" fmla="*/ 649 h 661"/>
                <a:gd name="T14" fmla="*/ 567 w 1135"/>
                <a:gd name="T15" fmla="*/ 649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5" h="661">
                  <a:moveTo>
                    <a:pt x="567" y="649"/>
                  </a:moveTo>
                  <a:cubicBezTo>
                    <a:pt x="9" y="327"/>
                    <a:pt x="9" y="327"/>
                    <a:pt x="9" y="327"/>
                  </a:cubicBezTo>
                  <a:cubicBezTo>
                    <a:pt x="0" y="322"/>
                    <a:pt x="0" y="310"/>
                    <a:pt x="9" y="305"/>
                  </a:cubicBezTo>
                  <a:cubicBezTo>
                    <a:pt x="537" y="0"/>
                    <a:pt x="537" y="0"/>
                    <a:pt x="537" y="0"/>
                  </a:cubicBezTo>
                  <a:cubicBezTo>
                    <a:pt x="1126" y="340"/>
                    <a:pt x="1126" y="340"/>
                    <a:pt x="1126" y="340"/>
                  </a:cubicBezTo>
                  <a:cubicBezTo>
                    <a:pt x="1135" y="345"/>
                    <a:pt x="1135" y="358"/>
                    <a:pt x="1126" y="363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11" y="661"/>
                    <a:pt x="586" y="661"/>
                    <a:pt x="567" y="649"/>
                  </a:cubicBez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4" name="iś1ide"/>
            <p:cNvSpPr/>
            <p:nvPr/>
          </p:nvSpPr>
          <p:spPr bwMode="auto">
            <a:xfrm>
              <a:off x="4567238" y="1995488"/>
              <a:ext cx="1979613" cy="1195388"/>
            </a:xfrm>
            <a:custGeom>
              <a:avLst/>
              <a:gdLst>
                <a:gd name="T0" fmla="*/ 600 w 600"/>
                <a:gd name="T1" fmla="*/ 51 h 363"/>
                <a:gd name="T2" fmla="*/ 543 w 600"/>
                <a:gd name="T3" fmla="*/ 18 h 363"/>
                <a:gd name="T4" fmla="*/ 15 w 600"/>
                <a:gd name="T5" fmla="*/ 322 h 363"/>
                <a:gd name="T6" fmla="*/ 0 w 600"/>
                <a:gd name="T7" fmla="*/ 349 h 363"/>
                <a:gd name="T8" fmla="*/ 15 w 600"/>
                <a:gd name="T9" fmla="*/ 358 h 363"/>
                <a:gd name="T10" fmla="*/ 543 w 600"/>
                <a:gd name="T11" fmla="*/ 54 h 363"/>
                <a:gd name="T12" fmla="*/ 569 w 600"/>
                <a:gd name="T13" fmla="*/ 68 h 363"/>
                <a:gd name="T14" fmla="*/ 569 w 600"/>
                <a:gd name="T15" fmla="*/ 127 h 363"/>
                <a:gd name="T16" fmla="*/ 600 w 600"/>
                <a:gd name="T17" fmla="*/ 127 h 363"/>
                <a:gd name="T18" fmla="*/ 600 w 600"/>
                <a:gd name="T19" fmla="*/ 5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363">
                  <a:moveTo>
                    <a:pt x="600" y="51"/>
                  </a:moveTo>
                  <a:cubicBezTo>
                    <a:pt x="600" y="15"/>
                    <a:pt x="574" y="0"/>
                    <a:pt x="543" y="18"/>
                  </a:cubicBezTo>
                  <a:cubicBezTo>
                    <a:pt x="15" y="322"/>
                    <a:pt x="15" y="322"/>
                    <a:pt x="15" y="322"/>
                  </a:cubicBezTo>
                  <a:cubicBezTo>
                    <a:pt x="7" y="327"/>
                    <a:pt x="0" y="339"/>
                    <a:pt x="0" y="349"/>
                  </a:cubicBezTo>
                  <a:cubicBezTo>
                    <a:pt x="0" y="359"/>
                    <a:pt x="6" y="363"/>
                    <a:pt x="15" y="358"/>
                  </a:cubicBezTo>
                  <a:cubicBezTo>
                    <a:pt x="543" y="54"/>
                    <a:pt x="543" y="54"/>
                    <a:pt x="543" y="54"/>
                  </a:cubicBezTo>
                  <a:cubicBezTo>
                    <a:pt x="557" y="46"/>
                    <a:pt x="569" y="52"/>
                    <a:pt x="569" y="68"/>
                  </a:cubicBezTo>
                  <a:cubicBezTo>
                    <a:pt x="569" y="127"/>
                    <a:pt x="569" y="127"/>
                    <a:pt x="569" y="127"/>
                  </a:cubicBezTo>
                  <a:cubicBezTo>
                    <a:pt x="579" y="127"/>
                    <a:pt x="589" y="127"/>
                    <a:pt x="600" y="127"/>
                  </a:cubicBezTo>
                  <a:lnTo>
                    <a:pt x="600" y="51"/>
                  </a:ln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5" name="iṡḷïḑê"/>
            <p:cNvSpPr/>
            <p:nvPr/>
          </p:nvSpPr>
          <p:spPr bwMode="auto">
            <a:xfrm>
              <a:off x="4564063" y="2413000"/>
              <a:ext cx="1982788" cy="1128713"/>
            </a:xfrm>
            <a:custGeom>
              <a:avLst/>
              <a:gdLst>
                <a:gd name="T0" fmla="*/ 16 w 601"/>
                <a:gd name="T1" fmla="*/ 337 h 342"/>
                <a:gd name="T2" fmla="*/ 544 w 601"/>
                <a:gd name="T3" fmla="*/ 145 h 342"/>
                <a:gd name="T4" fmla="*/ 600 w 601"/>
                <a:gd name="T5" fmla="*/ 47 h 342"/>
                <a:gd name="T6" fmla="*/ 601 w 601"/>
                <a:gd name="T7" fmla="*/ 0 h 342"/>
                <a:gd name="T8" fmla="*/ 570 w 601"/>
                <a:gd name="T9" fmla="*/ 0 h 342"/>
                <a:gd name="T10" fmla="*/ 570 w 601"/>
                <a:gd name="T11" fmla="*/ 65 h 342"/>
                <a:gd name="T12" fmla="*/ 544 w 601"/>
                <a:gd name="T13" fmla="*/ 109 h 342"/>
                <a:gd name="T14" fmla="*/ 16 w 601"/>
                <a:gd name="T15" fmla="*/ 301 h 342"/>
                <a:gd name="T16" fmla="*/ 0 w 601"/>
                <a:gd name="T17" fmla="*/ 328 h 342"/>
                <a:gd name="T18" fmla="*/ 16 w 601"/>
                <a:gd name="T19" fmla="*/ 33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1" h="342">
                  <a:moveTo>
                    <a:pt x="16" y="337"/>
                  </a:moveTo>
                  <a:cubicBezTo>
                    <a:pt x="544" y="145"/>
                    <a:pt x="544" y="145"/>
                    <a:pt x="544" y="145"/>
                  </a:cubicBezTo>
                  <a:cubicBezTo>
                    <a:pt x="575" y="127"/>
                    <a:pt x="600" y="83"/>
                    <a:pt x="600" y="47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590" y="0"/>
                    <a:pt x="580" y="0"/>
                    <a:pt x="570" y="0"/>
                  </a:cubicBezTo>
                  <a:cubicBezTo>
                    <a:pt x="570" y="65"/>
                    <a:pt x="570" y="65"/>
                    <a:pt x="570" y="65"/>
                  </a:cubicBezTo>
                  <a:cubicBezTo>
                    <a:pt x="570" y="81"/>
                    <a:pt x="558" y="101"/>
                    <a:pt x="544" y="109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7" y="306"/>
                    <a:pt x="0" y="318"/>
                    <a:pt x="0" y="328"/>
                  </a:cubicBezTo>
                  <a:cubicBezTo>
                    <a:pt x="0" y="338"/>
                    <a:pt x="7" y="342"/>
                    <a:pt x="16" y="337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6" name="ïṧlïḑe"/>
            <p:cNvSpPr/>
            <p:nvPr/>
          </p:nvSpPr>
          <p:spPr bwMode="auto">
            <a:xfrm>
              <a:off x="4576763" y="3349625"/>
              <a:ext cx="4059238" cy="1404938"/>
            </a:xfrm>
            <a:custGeom>
              <a:avLst/>
              <a:gdLst>
                <a:gd name="T0" fmla="*/ 0 w 2557"/>
                <a:gd name="T1" fmla="*/ 112 h 885"/>
                <a:gd name="T2" fmla="*/ 1336 w 2557"/>
                <a:gd name="T3" fmla="*/ 885 h 885"/>
                <a:gd name="T4" fmla="*/ 2467 w 2557"/>
                <a:gd name="T5" fmla="*/ 210 h 885"/>
                <a:gd name="T6" fmla="*/ 2557 w 2557"/>
                <a:gd name="T7" fmla="*/ 77 h 885"/>
                <a:gd name="T8" fmla="*/ 2548 w 2557"/>
                <a:gd name="T9" fmla="*/ 125 h 885"/>
                <a:gd name="T10" fmla="*/ 2523 w 2557"/>
                <a:gd name="T11" fmla="*/ 0 h 885"/>
                <a:gd name="T12" fmla="*/ 424 w 2557"/>
                <a:gd name="T13" fmla="*/ 79 h 885"/>
                <a:gd name="T14" fmla="*/ 54 w 2557"/>
                <a:gd name="T15" fmla="*/ 56 h 885"/>
                <a:gd name="T16" fmla="*/ 0 w 2557"/>
                <a:gd name="T17" fmla="*/ 112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7" h="885">
                  <a:moveTo>
                    <a:pt x="0" y="112"/>
                  </a:moveTo>
                  <a:lnTo>
                    <a:pt x="1336" y="885"/>
                  </a:lnTo>
                  <a:lnTo>
                    <a:pt x="2467" y="210"/>
                  </a:lnTo>
                  <a:lnTo>
                    <a:pt x="2557" y="77"/>
                  </a:lnTo>
                  <a:lnTo>
                    <a:pt x="2548" y="125"/>
                  </a:lnTo>
                  <a:lnTo>
                    <a:pt x="2523" y="0"/>
                  </a:lnTo>
                  <a:lnTo>
                    <a:pt x="424" y="79"/>
                  </a:lnTo>
                  <a:lnTo>
                    <a:pt x="54" y="56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7" name="islîďê"/>
            <p:cNvSpPr/>
            <p:nvPr/>
          </p:nvSpPr>
          <p:spPr bwMode="auto">
            <a:xfrm>
              <a:off x="4649788" y="3159125"/>
              <a:ext cx="2101850" cy="1443038"/>
            </a:xfrm>
            <a:custGeom>
              <a:avLst/>
              <a:gdLst>
                <a:gd name="T0" fmla="*/ 0 w 1324"/>
                <a:gd name="T1" fmla="*/ 0 h 909"/>
                <a:gd name="T2" fmla="*/ 0 w 1324"/>
                <a:gd name="T3" fmla="*/ 164 h 909"/>
                <a:gd name="T4" fmla="*/ 1290 w 1324"/>
                <a:gd name="T5" fmla="*/ 909 h 909"/>
                <a:gd name="T6" fmla="*/ 1324 w 1324"/>
                <a:gd name="T7" fmla="*/ 754 h 909"/>
                <a:gd name="T8" fmla="*/ 0 w 1324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909">
                  <a:moveTo>
                    <a:pt x="0" y="0"/>
                  </a:moveTo>
                  <a:lnTo>
                    <a:pt x="0" y="164"/>
                  </a:lnTo>
                  <a:lnTo>
                    <a:pt x="1290" y="909"/>
                  </a:lnTo>
                  <a:lnTo>
                    <a:pt x="1324" y="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8" name="îš1íḓe"/>
            <p:cNvSpPr/>
            <p:nvPr/>
          </p:nvSpPr>
          <p:spPr bwMode="auto">
            <a:xfrm>
              <a:off x="4579938" y="2041525"/>
              <a:ext cx="4029075" cy="2363788"/>
            </a:xfrm>
            <a:custGeom>
              <a:avLst/>
              <a:gdLst>
                <a:gd name="T0" fmla="*/ 2538 w 2538"/>
                <a:gd name="T1" fmla="*/ 772 h 1489"/>
                <a:gd name="T2" fmla="*/ 1206 w 2538"/>
                <a:gd name="T3" fmla="*/ 0 h 1489"/>
                <a:gd name="T4" fmla="*/ 2 w 2538"/>
                <a:gd name="T5" fmla="*/ 700 h 1489"/>
                <a:gd name="T6" fmla="*/ 0 w 2538"/>
                <a:gd name="T7" fmla="*/ 716 h 1489"/>
                <a:gd name="T8" fmla="*/ 1334 w 2538"/>
                <a:gd name="T9" fmla="*/ 1489 h 1489"/>
                <a:gd name="T10" fmla="*/ 2538 w 2538"/>
                <a:gd name="T11" fmla="*/ 772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8" h="1489">
                  <a:moveTo>
                    <a:pt x="2538" y="772"/>
                  </a:moveTo>
                  <a:lnTo>
                    <a:pt x="1206" y="0"/>
                  </a:lnTo>
                  <a:lnTo>
                    <a:pt x="2" y="700"/>
                  </a:lnTo>
                  <a:lnTo>
                    <a:pt x="0" y="716"/>
                  </a:lnTo>
                  <a:lnTo>
                    <a:pt x="1334" y="1489"/>
                  </a:lnTo>
                  <a:lnTo>
                    <a:pt x="2538" y="772"/>
                  </a:ln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9" name="iŝḻîḓé"/>
            <p:cNvSpPr/>
            <p:nvPr/>
          </p:nvSpPr>
          <p:spPr bwMode="auto">
            <a:xfrm>
              <a:off x="6694488" y="3362325"/>
              <a:ext cx="1812925" cy="1239838"/>
            </a:xfrm>
            <a:custGeom>
              <a:avLst/>
              <a:gdLst>
                <a:gd name="T0" fmla="*/ 376 w 549"/>
                <a:gd name="T1" fmla="*/ 161 h 376"/>
                <a:gd name="T2" fmla="*/ 526 w 549"/>
                <a:gd name="T3" fmla="*/ 72 h 376"/>
                <a:gd name="T4" fmla="*/ 549 w 549"/>
                <a:gd name="T5" fmla="*/ 30 h 376"/>
                <a:gd name="T6" fmla="*/ 549 w 549"/>
                <a:gd name="T7" fmla="*/ 18 h 376"/>
                <a:gd name="T8" fmla="*/ 539 w 549"/>
                <a:gd name="T9" fmla="*/ 0 h 376"/>
                <a:gd name="T10" fmla="*/ 242 w 549"/>
                <a:gd name="T11" fmla="*/ 165 h 376"/>
                <a:gd name="T12" fmla="*/ 0 w 549"/>
                <a:gd name="T13" fmla="*/ 296 h 376"/>
                <a:gd name="T14" fmla="*/ 1 w 549"/>
                <a:gd name="T15" fmla="*/ 376 h 376"/>
                <a:gd name="T16" fmla="*/ 376 w 549"/>
                <a:gd name="T17" fmla="*/ 16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376">
                  <a:moveTo>
                    <a:pt x="376" y="161"/>
                  </a:moveTo>
                  <a:cubicBezTo>
                    <a:pt x="526" y="72"/>
                    <a:pt x="526" y="72"/>
                    <a:pt x="526" y="72"/>
                  </a:cubicBezTo>
                  <a:cubicBezTo>
                    <a:pt x="539" y="63"/>
                    <a:pt x="549" y="45"/>
                    <a:pt x="549" y="30"/>
                  </a:cubicBezTo>
                  <a:cubicBezTo>
                    <a:pt x="549" y="18"/>
                    <a:pt x="549" y="18"/>
                    <a:pt x="549" y="18"/>
                  </a:cubicBezTo>
                  <a:cubicBezTo>
                    <a:pt x="549" y="8"/>
                    <a:pt x="545" y="2"/>
                    <a:pt x="539" y="0"/>
                  </a:cubicBezTo>
                  <a:cubicBezTo>
                    <a:pt x="242" y="165"/>
                    <a:pt x="242" y="165"/>
                    <a:pt x="242" y="165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1" y="376"/>
                    <a:pt x="1" y="376"/>
                    <a:pt x="1" y="376"/>
                  </a:cubicBezTo>
                  <a:lnTo>
                    <a:pt x="376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0" name="íš1ïḋé"/>
            <p:cNvSpPr/>
            <p:nvPr/>
          </p:nvSpPr>
          <p:spPr bwMode="auto">
            <a:xfrm>
              <a:off x="4567238" y="3098800"/>
              <a:ext cx="2200275" cy="1306513"/>
            </a:xfrm>
            <a:custGeom>
              <a:avLst/>
              <a:gdLst>
                <a:gd name="T0" fmla="*/ 667 w 667"/>
                <a:gd name="T1" fmla="*/ 383 h 396"/>
                <a:gd name="T2" fmla="*/ 30 w 667"/>
                <a:gd name="T3" fmla="*/ 15 h 396"/>
                <a:gd name="T4" fmla="*/ 16 w 667"/>
                <a:gd name="T5" fmla="*/ 7 h 396"/>
                <a:gd name="T6" fmla="*/ 4 w 667"/>
                <a:gd name="T7" fmla="*/ 0 h 396"/>
                <a:gd name="T8" fmla="*/ 0 w 667"/>
                <a:gd name="T9" fmla="*/ 14 h 396"/>
                <a:gd name="T10" fmla="*/ 4 w 667"/>
                <a:gd name="T11" fmla="*/ 24 h 396"/>
                <a:gd name="T12" fmla="*/ 4 w 667"/>
                <a:gd name="T13" fmla="*/ 24 h 396"/>
                <a:gd name="T14" fmla="*/ 4 w 667"/>
                <a:gd name="T15" fmla="*/ 24 h 396"/>
                <a:gd name="T16" fmla="*/ 4 w 667"/>
                <a:gd name="T17" fmla="*/ 24 h 396"/>
                <a:gd name="T18" fmla="*/ 646 w 667"/>
                <a:gd name="T19" fmla="*/ 396 h 396"/>
                <a:gd name="T20" fmla="*/ 667 w 667"/>
                <a:gd name="T21" fmla="*/ 383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396">
                  <a:moveTo>
                    <a:pt x="667" y="383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4"/>
                    <a:pt x="0" y="9"/>
                    <a:pt x="0" y="14"/>
                  </a:cubicBezTo>
                  <a:cubicBezTo>
                    <a:pt x="0" y="19"/>
                    <a:pt x="1" y="22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46" y="396"/>
                    <a:pt x="646" y="396"/>
                    <a:pt x="646" y="396"/>
                  </a:cubicBezTo>
                  <a:lnTo>
                    <a:pt x="667" y="383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1" name="ïş1ídè"/>
            <p:cNvSpPr/>
            <p:nvPr/>
          </p:nvSpPr>
          <p:spPr bwMode="auto">
            <a:xfrm>
              <a:off x="6672263" y="4730750"/>
              <a:ext cx="28575" cy="23813"/>
            </a:xfrm>
            <a:custGeom>
              <a:avLst/>
              <a:gdLst>
                <a:gd name="T0" fmla="*/ 0 w 18"/>
                <a:gd name="T1" fmla="*/ 5 h 15"/>
                <a:gd name="T2" fmla="*/ 16 w 18"/>
                <a:gd name="T3" fmla="*/ 15 h 15"/>
                <a:gd name="T4" fmla="*/ 18 w 18"/>
                <a:gd name="T5" fmla="*/ 9 h 15"/>
                <a:gd name="T6" fmla="*/ 8 w 18"/>
                <a:gd name="T7" fmla="*/ 0 h 15"/>
                <a:gd name="T8" fmla="*/ 0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0" y="5"/>
                  </a:moveTo>
                  <a:lnTo>
                    <a:pt x="16" y="15"/>
                  </a:lnTo>
                  <a:lnTo>
                    <a:pt x="18" y="9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2" name="ïśḻîḋê"/>
            <p:cNvSpPr/>
            <p:nvPr/>
          </p:nvSpPr>
          <p:spPr bwMode="auto">
            <a:xfrm>
              <a:off x="6672263" y="4387850"/>
              <a:ext cx="25400" cy="17463"/>
            </a:xfrm>
            <a:custGeom>
              <a:avLst/>
              <a:gdLst>
                <a:gd name="T0" fmla="*/ 0 w 16"/>
                <a:gd name="T1" fmla="*/ 0 h 11"/>
                <a:gd name="T2" fmla="*/ 16 w 16"/>
                <a:gd name="T3" fmla="*/ 11 h 11"/>
                <a:gd name="T4" fmla="*/ 12 w 16"/>
                <a:gd name="T5" fmla="*/ 0 h 11"/>
                <a:gd name="T6" fmla="*/ 0 w 16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lnTo>
                    <a:pt x="16" y="11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3" name="iṣliḑè"/>
            <p:cNvSpPr/>
            <p:nvPr/>
          </p:nvSpPr>
          <p:spPr bwMode="auto">
            <a:xfrm>
              <a:off x="6684963" y="3221038"/>
              <a:ext cx="1979613" cy="1546225"/>
            </a:xfrm>
            <a:custGeom>
              <a:avLst/>
              <a:gdLst>
                <a:gd name="T0" fmla="*/ 16 w 600"/>
                <a:gd name="T1" fmla="*/ 322 h 469"/>
                <a:gd name="T2" fmla="*/ 544 w 600"/>
                <a:gd name="T3" fmla="*/ 18 h 469"/>
                <a:gd name="T4" fmla="*/ 600 w 600"/>
                <a:gd name="T5" fmla="*/ 50 h 469"/>
                <a:gd name="T6" fmla="*/ 600 w 600"/>
                <a:gd name="T7" fmla="*/ 62 h 469"/>
                <a:gd name="T8" fmla="*/ 544 w 600"/>
                <a:gd name="T9" fmla="*/ 160 h 469"/>
                <a:gd name="T10" fmla="*/ 15 w 600"/>
                <a:gd name="T11" fmla="*/ 464 h 469"/>
                <a:gd name="T12" fmla="*/ 0 w 600"/>
                <a:gd name="T13" fmla="*/ 455 h 469"/>
                <a:gd name="T14" fmla="*/ 15 w 600"/>
                <a:gd name="T15" fmla="*/ 428 h 469"/>
                <a:gd name="T16" fmla="*/ 544 w 600"/>
                <a:gd name="T17" fmla="*/ 124 h 469"/>
                <a:gd name="T18" fmla="*/ 569 w 600"/>
                <a:gd name="T19" fmla="*/ 80 h 469"/>
                <a:gd name="T20" fmla="*/ 569 w 600"/>
                <a:gd name="T21" fmla="*/ 68 h 469"/>
                <a:gd name="T22" fmla="*/ 544 w 600"/>
                <a:gd name="T23" fmla="*/ 53 h 469"/>
                <a:gd name="T24" fmla="*/ 16 w 600"/>
                <a:gd name="T25" fmla="*/ 358 h 469"/>
                <a:gd name="T26" fmla="*/ 0 w 600"/>
                <a:gd name="T27" fmla="*/ 349 h 469"/>
                <a:gd name="T28" fmla="*/ 16 w 600"/>
                <a:gd name="T29" fmla="*/ 322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0" h="469">
                  <a:moveTo>
                    <a:pt x="16" y="322"/>
                  </a:moveTo>
                  <a:cubicBezTo>
                    <a:pt x="544" y="18"/>
                    <a:pt x="544" y="18"/>
                    <a:pt x="544" y="18"/>
                  </a:cubicBezTo>
                  <a:cubicBezTo>
                    <a:pt x="575" y="0"/>
                    <a:pt x="600" y="14"/>
                    <a:pt x="600" y="50"/>
                  </a:cubicBezTo>
                  <a:cubicBezTo>
                    <a:pt x="600" y="62"/>
                    <a:pt x="600" y="62"/>
                    <a:pt x="600" y="62"/>
                  </a:cubicBezTo>
                  <a:cubicBezTo>
                    <a:pt x="600" y="98"/>
                    <a:pt x="575" y="142"/>
                    <a:pt x="544" y="160"/>
                  </a:cubicBezTo>
                  <a:cubicBezTo>
                    <a:pt x="15" y="464"/>
                    <a:pt x="15" y="464"/>
                    <a:pt x="15" y="464"/>
                  </a:cubicBezTo>
                  <a:cubicBezTo>
                    <a:pt x="7" y="469"/>
                    <a:pt x="0" y="465"/>
                    <a:pt x="0" y="455"/>
                  </a:cubicBezTo>
                  <a:cubicBezTo>
                    <a:pt x="0" y="445"/>
                    <a:pt x="7" y="433"/>
                    <a:pt x="15" y="428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58" y="116"/>
                    <a:pt x="569" y="96"/>
                    <a:pt x="569" y="80"/>
                  </a:cubicBezTo>
                  <a:cubicBezTo>
                    <a:pt x="569" y="68"/>
                    <a:pt x="569" y="68"/>
                    <a:pt x="569" y="68"/>
                  </a:cubicBezTo>
                  <a:cubicBezTo>
                    <a:pt x="569" y="52"/>
                    <a:pt x="558" y="45"/>
                    <a:pt x="544" y="53"/>
                  </a:cubicBezTo>
                  <a:cubicBezTo>
                    <a:pt x="16" y="358"/>
                    <a:pt x="16" y="358"/>
                    <a:pt x="16" y="358"/>
                  </a:cubicBezTo>
                  <a:cubicBezTo>
                    <a:pt x="7" y="363"/>
                    <a:pt x="0" y="359"/>
                    <a:pt x="0" y="349"/>
                  </a:cubicBezTo>
                  <a:cubicBezTo>
                    <a:pt x="0" y="339"/>
                    <a:pt x="7" y="327"/>
                    <a:pt x="16" y="322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4" name="išḷîďê"/>
            <p:cNvSpPr/>
            <p:nvPr/>
          </p:nvSpPr>
          <p:spPr bwMode="auto">
            <a:xfrm>
              <a:off x="5959475" y="2789238"/>
              <a:ext cx="1692275" cy="976313"/>
            </a:xfrm>
            <a:custGeom>
              <a:avLst/>
              <a:gdLst>
                <a:gd name="T0" fmla="*/ 0 w 1066"/>
                <a:gd name="T1" fmla="*/ 328 h 615"/>
                <a:gd name="T2" fmla="*/ 571 w 1066"/>
                <a:gd name="T3" fmla="*/ 0 h 615"/>
                <a:gd name="T4" fmla="*/ 1066 w 1066"/>
                <a:gd name="T5" fmla="*/ 285 h 615"/>
                <a:gd name="T6" fmla="*/ 495 w 1066"/>
                <a:gd name="T7" fmla="*/ 615 h 615"/>
                <a:gd name="T8" fmla="*/ 0 w 1066"/>
                <a:gd name="T9" fmla="*/ 328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615">
                  <a:moveTo>
                    <a:pt x="0" y="328"/>
                  </a:moveTo>
                  <a:lnTo>
                    <a:pt x="571" y="0"/>
                  </a:lnTo>
                  <a:lnTo>
                    <a:pt x="1066" y="285"/>
                  </a:lnTo>
                  <a:lnTo>
                    <a:pt x="495" y="615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5" name="ï$1îḍé"/>
            <p:cNvSpPr/>
            <p:nvPr/>
          </p:nvSpPr>
          <p:spPr bwMode="auto">
            <a:xfrm>
              <a:off x="6654800" y="3386138"/>
              <a:ext cx="1908175" cy="1358900"/>
            </a:xfrm>
            <a:custGeom>
              <a:avLst/>
              <a:gdLst>
                <a:gd name="T0" fmla="*/ 9 w 578"/>
                <a:gd name="T1" fmla="*/ 405 h 412"/>
                <a:gd name="T2" fmla="*/ 24 w 578"/>
                <a:gd name="T3" fmla="*/ 378 h 412"/>
                <a:gd name="T4" fmla="*/ 553 w 578"/>
                <a:gd name="T5" fmla="*/ 74 h 412"/>
                <a:gd name="T6" fmla="*/ 578 w 578"/>
                <a:gd name="T7" fmla="*/ 30 h 412"/>
                <a:gd name="T8" fmla="*/ 578 w 578"/>
                <a:gd name="T9" fmla="*/ 18 h 412"/>
                <a:gd name="T10" fmla="*/ 566 w 578"/>
                <a:gd name="T11" fmla="*/ 0 h 412"/>
                <a:gd name="T12" fmla="*/ 570 w 578"/>
                <a:gd name="T13" fmla="*/ 13 h 412"/>
                <a:gd name="T14" fmla="*/ 570 w 578"/>
                <a:gd name="T15" fmla="*/ 25 h 412"/>
                <a:gd name="T16" fmla="*/ 544 w 578"/>
                <a:gd name="T17" fmla="*/ 69 h 412"/>
                <a:gd name="T18" fmla="*/ 16 w 578"/>
                <a:gd name="T19" fmla="*/ 373 h 412"/>
                <a:gd name="T20" fmla="*/ 0 w 578"/>
                <a:gd name="T21" fmla="*/ 400 h 412"/>
                <a:gd name="T22" fmla="*/ 10 w 578"/>
                <a:gd name="T23" fmla="*/ 411 h 412"/>
                <a:gd name="T24" fmla="*/ 9 w 578"/>
                <a:gd name="T25" fmla="*/ 40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8" h="412">
                  <a:moveTo>
                    <a:pt x="9" y="405"/>
                  </a:moveTo>
                  <a:cubicBezTo>
                    <a:pt x="9" y="395"/>
                    <a:pt x="16" y="383"/>
                    <a:pt x="24" y="378"/>
                  </a:cubicBezTo>
                  <a:cubicBezTo>
                    <a:pt x="553" y="74"/>
                    <a:pt x="553" y="74"/>
                    <a:pt x="553" y="74"/>
                  </a:cubicBezTo>
                  <a:cubicBezTo>
                    <a:pt x="567" y="66"/>
                    <a:pt x="578" y="46"/>
                    <a:pt x="578" y="30"/>
                  </a:cubicBezTo>
                  <a:cubicBezTo>
                    <a:pt x="578" y="18"/>
                    <a:pt x="578" y="18"/>
                    <a:pt x="578" y="18"/>
                  </a:cubicBezTo>
                  <a:cubicBezTo>
                    <a:pt x="578" y="7"/>
                    <a:pt x="573" y="1"/>
                    <a:pt x="566" y="0"/>
                  </a:cubicBezTo>
                  <a:cubicBezTo>
                    <a:pt x="568" y="3"/>
                    <a:pt x="570" y="8"/>
                    <a:pt x="570" y="13"/>
                  </a:cubicBezTo>
                  <a:cubicBezTo>
                    <a:pt x="570" y="25"/>
                    <a:pt x="570" y="25"/>
                    <a:pt x="570" y="25"/>
                  </a:cubicBezTo>
                  <a:cubicBezTo>
                    <a:pt x="570" y="41"/>
                    <a:pt x="558" y="61"/>
                    <a:pt x="544" y="69"/>
                  </a:cubicBezTo>
                  <a:cubicBezTo>
                    <a:pt x="16" y="373"/>
                    <a:pt x="16" y="373"/>
                    <a:pt x="16" y="373"/>
                  </a:cubicBezTo>
                  <a:cubicBezTo>
                    <a:pt x="7" y="378"/>
                    <a:pt x="0" y="390"/>
                    <a:pt x="0" y="400"/>
                  </a:cubicBezTo>
                  <a:cubicBezTo>
                    <a:pt x="0" y="408"/>
                    <a:pt x="4" y="412"/>
                    <a:pt x="10" y="411"/>
                  </a:cubicBezTo>
                  <a:cubicBezTo>
                    <a:pt x="9" y="409"/>
                    <a:pt x="9" y="407"/>
                    <a:pt x="9" y="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6" name="iSḻîḑe"/>
            <p:cNvSpPr/>
            <p:nvPr/>
          </p:nvSpPr>
          <p:spPr bwMode="auto">
            <a:xfrm>
              <a:off x="6657975" y="3230563"/>
              <a:ext cx="1938338" cy="1160463"/>
            </a:xfrm>
            <a:custGeom>
              <a:avLst/>
              <a:gdLst>
                <a:gd name="T0" fmla="*/ 8 w 587"/>
                <a:gd name="T1" fmla="*/ 346 h 352"/>
                <a:gd name="T2" fmla="*/ 24 w 587"/>
                <a:gd name="T3" fmla="*/ 319 h 352"/>
                <a:gd name="T4" fmla="*/ 552 w 587"/>
                <a:gd name="T5" fmla="*/ 15 h 352"/>
                <a:gd name="T6" fmla="*/ 587 w 587"/>
                <a:gd name="T7" fmla="*/ 9 h 352"/>
                <a:gd name="T8" fmla="*/ 543 w 587"/>
                <a:gd name="T9" fmla="*/ 10 h 352"/>
                <a:gd name="T10" fmla="*/ 15 w 587"/>
                <a:gd name="T11" fmla="*/ 314 h 352"/>
                <a:gd name="T12" fmla="*/ 0 w 587"/>
                <a:gd name="T13" fmla="*/ 341 h 352"/>
                <a:gd name="T14" fmla="*/ 9 w 587"/>
                <a:gd name="T15" fmla="*/ 352 h 352"/>
                <a:gd name="T16" fmla="*/ 8 w 587"/>
                <a:gd name="T17" fmla="*/ 34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52">
                  <a:moveTo>
                    <a:pt x="8" y="346"/>
                  </a:moveTo>
                  <a:cubicBezTo>
                    <a:pt x="8" y="336"/>
                    <a:pt x="15" y="324"/>
                    <a:pt x="24" y="319"/>
                  </a:cubicBezTo>
                  <a:cubicBezTo>
                    <a:pt x="552" y="15"/>
                    <a:pt x="552" y="15"/>
                    <a:pt x="552" y="15"/>
                  </a:cubicBezTo>
                  <a:cubicBezTo>
                    <a:pt x="565" y="7"/>
                    <a:pt x="577" y="5"/>
                    <a:pt x="587" y="9"/>
                  </a:cubicBezTo>
                  <a:cubicBezTo>
                    <a:pt x="577" y="0"/>
                    <a:pt x="561" y="0"/>
                    <a:pt x="543" y="10"/>
                  </a:cubicBezTo>
                  <a:cubicBezTo>
                    <a:pt x="15" y="314"/>
                    <a:pt x="15" y="314"/>
                    <a:pt x="15" y="314"/>
                  </a:cubicBezTo>
                  <a:cubicBezTo>
                    <a:pt x="7" y="319"/>
                    <a:pt x="0" y="331"/>
                    <a:pt x="0" y="341"/>
                  </a:cubicBezTo>
                  <a:cubicBezTo>
                    <a:pt x="0" y="348"/>
                    <a:pt x="4" y="352"/>
                    <a:pt x="9" y="352"/>
                  </a:cubicBezTo>
                  <a:cubicBezTo>
                    <a:pt x="8" y="350"/>
                    <a:pt x="8" y="348"/>
                    <a:pt x="8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7" name="ïśḷïḍè"/>
            <p:cNvSpPr/>
            <p:nvPr/>
          </p:nvSpPr>
          <p:spPr bwMode="auto">
            <a:xfrm>
              <a:off x="3194050" y="3138488"/>
              <a:ext cx="1114425" cy="642938"/>
            </a:xfrm>
            <a:custGeom>
              <a:avLst/>
              <a:gdLst>
                <a:gd name="T0" fmla="*/ 153 w 338"/>
                <a:gd name="T1" fmla="*/ 190 h 195"/>
                <a:gd name="T2" fmla="*/ 9 w 338"/>
                <a:gd name="T3" fmla="*/ 107 h 195"/>
                <a:gd name="T4" fmla="*/ 11 w 338"/>
                <a:gd name="T5" fmla="*/ 87 h 195"/>
                <a:gd name="T6" fmla="*/ 150 w 338"/>
                <a:gd name="T7" fmla="*/ 7 h 195"/>
                <a:gd name="T8" fmla="*/ 185 w 338"/>
                <a:gd name="T9" fmla="*/ 5 h 195"/>
                <a:gd name="T10" fmla="*/ 329 w 338"/>
                <a:gd name="T11" fmla="*/ 88 h 195"/>
                <a:gd name="T12" fmla="*/ 326 w 338"/>
                <a:gd name="T13" fmla="*/ 108 h 195"/>
                <a:gd name="T14" fmla="*/ 187 w 338"/>
                <a:gd name="T15" fmla="*/ 188 h 195"/>
                <a:gd name="T16" fmla="*/ 153 w 338"/>
                <a:gd name="T17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195">
                  <a:moveTo>
                    <a:pt x="153" y="190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0" y="102"/>
                    <a:pt x="1" y="93"/>
                    <a:pt x="11" y="87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60" y="1"/>
                    <a:pt x="176" y="0"/>
                    <a:pt x="185" y="5"/>
                  </a:cubicBezTo>
                  <a:cubicBezTo>
                    <a:pt x="329" y="88"/>
                    <a:pt x="329" y="88"/>
                    <a:pt x="329" y="88"/>
                  </a:cubicBezTo>
                  <a:cubicBezTo>
                    <a:pt x="338" y="93"/>
                    <a:pt x="336" y="102"/>
                    <a:pt x="326" y="108"/>
                  </a:cubicBezTo>
                  <a:cubicBezTo>
                    <a:pt x="187" y="188"/>
                    <a:pt x="187" y="188"/>
                    <a:pt x="187" y="188"/>
                  </a:cubicBezTo>
                  <a:cubicBezTo>
                    <a:pt x="177" y="194"/>
                    <a:pt x="162" y="195"/>
                    <a:pt x="153" y="190"/>
                  </a:cubicBez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98" name="íṥľiḍe"/>
            <p:cNvSpPr/>
            <p:nvPr/>
          </p:nvSpPr>
          <p:spPr bwMode="auto">
            <a:xfrm>
              <a:off x="3200400" y="3043238"/>
              <a:ext cx="1098550" cy="581025"/>
            </a:xfrm>
            <a:custGeom>
              <a:avLst/>
              <a:gdLst>
                <a:gd name="T0" fmla="*/ 333 w 333"/>
                <a:gd name="T1" fmla="*/ 77 h 176"/>
                <a:gd name="T2" fmla="*/ 333 w 333"/>
                <a:gd name="T3" fmla="*/ 77 h 176"/>
                <a:gd name="T4" fmla="*/ 333 w 333"/>
                <a:gd name="T5" fmla="*/ 27 h 176"/>
                <a:gd name="T6" fmla="*/ 221 w 333"/>
                <a:gd name="T7" fmla="*/ 27 h 176"/>
                <a:gd name="T8" fmla="*/ 183 w 333"/>
                <a:gd name="T9" fmla="*/ 5 h 176"/>
                <a:gd name="T10" fmla="*/ 148 w 333"/>
                <a:gd name="T11" fmla="*/ 6 h 176"/>
                <a:gd name="T12" fmla="*/ 112 w 333"/>
                <a:gd name="T13" fmla="*/ 27 h 176"/>
                <a:gd name="T14" fmla="*/ 1 w 333"/>
                <a:gd name="T15" fmla="*/ 27 h 176"/>
                <a:gd name="T16" fmla="*/ 1 w 333"/>
                <a:gd name="T17" fmla="*/ 78 h 176"/>
                <a:gd name="T18" fmla="*/ 7 w 333"/>
                <a:gd name="T19" fmla="*/ 88 h 176"/>
                <a:gd name="T20" fmla="*/ 151 w 333"/>
                <a:gd name="T21" fmla="*/ 171 h 176"/>
                <a:gd name="T22" fmla="*/ 185 w 333"/>
                <a:gd name="T23" fmla="*/ 169 h 176"/>
                <a:gd name="T24" fmla="*/ 324 w 333"/>
                <a:gd name="T25" fmla="*/ 89 h 176"/>
                <a:gd name="T26" fmla="*/ 333 w 333"/>
                <a:gd name="T27" fmla="*/ 7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3" h="176">
                  <a:moveTo>
                    <a:pt x="333" y="77"/>
                  </a:moveTo>
                  <a:cubicBezTo>
                    <a:pt x="333" y="77"/>
                    <a:pt x="333" y="77"/>
                    <a:pt x="333" y="77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221" y="27"/>
                    <a:pt x="221" y="27"/>
                    <a:pt x="221" y="27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74" y="0"/>
                    <a:pt x="158" y="1"/>
                    <a:pt x="148" y="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2"/>
                    <a:pt x="2" y="85"/>
                    <a:pt x="7" y="88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60" y="176"/>
                    <a:pt x="175" y="175"/>
                    <a:pt x="185" y="169"/>
                  </a:cubicBezTo>
                  <a:cubicBezTo>
                    <a:pt x="324" y="89"/>
                    <a:pt x="324" y="89"/>
                    <a:pt x="324" y="89"/>
                  </a:cubicBezTo>
                  <a:cubicBezTo>
                    <a:pt x="330" y="86"/>
                    <a:pt x="333" y="81"/>
                    <a:pt x="333" y="77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9" name="isľïďè"/>
            <p:cNvSpPr/>
            <p:nvPr/>
          </p:nvSpPr>
          <p:spPr bwMode="auto">
            <a:xfrm>
              <a:off x="3200400" y="3049588"/>
              <a:ext cx="550863" cy="566738"/>
            </a:xfrm>
            <a:custGeom>
              <a:avLst/>
              <a:gdLst>
                <a:gd name="T0" fmla="*/ 167 w 167"/>
                <a:gd name="T1" fmla="*/ 0 h 172"/>
                <a:gd name="T2" fmla="*/ 148 w 167"/>
                <a:gd name="T3" fmla="*/ 4 h 172"/>
                <a:gd name="T4" fmla="*/ 112 w 167"/>
                <a:gd name="T5" fmla="*/ 25 h 172"/>
                <a:gd name="T6" fmla="*/ 1 w 167"/>
                <a:gd name="T7" fmla="*/ 25 h 172"/>
                <a:gd name="T8" fmla="*/ 1 w 167"/>
                <a:gd name="T9" fmla="*/ 76 h 172"/>
                <a:gd name="T10" fmla="*/ 7 w 167"/>
                <a:gd name="T11" fmla="*/ 86 h 172"/>
                <a:gd name="T12" fmla="*/ 151 w 167"/>
                <a:gd name="T13" fmla="*/ 169 h 172"/>
                <a:gd name="T14" fmla="*/ 167 w 167"/>
                <a:gd name="T15" fmla="*/ 172 h 172"/>
                <a:gd name="T16" fmla="*/ 167 w 167"/>
                <a:gd name="T1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72">
                  <a:moveTo>
                    <a:pt x="167" y="0"/>
                  </a:moveTo>
                  <a:cubicBezTo>
                    <a:pt x="160" y="0"/>
                    <a:pt x="154" y="1"/>
                    <a:pt x="148" y="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80"/>
                    <a:pt x="2" y="83"/>
                    <a:pt x="7" y="86"/>
                  </a:cubicBezTo>
                  <a:cubicBezTo>
                    <a:pt x="151" y="169"/>
                    <a:pt x="151" y="169"/>
                    <a:pt x="151" y="169"/>
                  </a:cubicBezTo>
                  <a:cubicBezTo>
                    <a:pt x="155" y="171"/>
                    <a:pt x="161" y="172"/>
                    <a:pt x="167" y="172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00" name="ï$1iḍê"/>
            <p:cNvSpPr/>
            <p:nvPr/>
          </p:nvSpPr>
          <p:spPr bwMode="auto">
            <a:xfrm>
              <a:off x="3705225" y="3416300"/>
              <a:ext cx="88900" cy="203200"/>
            </a:xfrm>
            <a:custGeom>
              <a:avLst/>
              <a:gdLst>
                <a:gd name="T0" fmla="*/ 0 w 27"/>
                <a:gd name="T1" fmla="*/ 59 h 62"/>
                <a:gd name="T2" fmla="*/ 27 w 27"/>
                <a:gd name="T3" fmla="*/ 58 h 62"/>
                <a:gd name="T4" fmla="*/ 27 w 27"/>
                <a:gd name="T5" fmla="*/ 0 h 62"/>
                <a:gd name="T6" fmla="*/ 0 w 27"/>
                <a:gd name="T7" fmla="*/ 0 h 62"/>
                <a:gd name="T8" fmla="*/ 0 w 27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2">
                  <a:moveTo>
                    <a:pt x="0" y="59"/>
                  </a:moveTo>
                  <a:cubicBezTo>
                    <a:pt x="8" y="62"/>
                    <a:pt x="19" y="62"/>
                    <a:pt x="27" y="5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1" name="i$ḷiḍe"/>
            <p:cNvSpPr/>
            <p:nvPr/>
          </p:nvSpPr>
          <p:spPr bwMode="auto">
            <a:xfrm>
              <a:off x="3194050" y="2813050"/>
              <a:ext cx="1114425" cy="642938"/>
            </a:xfrm>
            <a:custGeom>
              <a:avLst/>
              <a:gdLst>
                <a:gd name="T0" fmla="*/ 153 w 338"/>
                <a:gd name="T1" fmla="*/ 190 h 195"/>
                <a:gd name="T2" fmla="*/ 9 w 338"/>
                <a:gd name="T3" fmla="*/ 107 h 195"/>
                <a:gd name="T4" fmla="*/ 11 w 338"/>
                <a:gd name="T5" fmla="*/ 87 h 195"/>
                <a:gd name="T6" fmla="*/ 150 w 338"/>
                <a:gd name="T7" fmla="*/ 6 h 195"/>
                <a:gd name="T8" fmla="*/ 185 w 338"/>
                <a:gd name="T9" fmla="*/ 5 h 195"/>
                <a:gd name="T10" fmla="*/ 329 w 338"/>
                <a:gd name="T11" fmla="*/ 88 h 195"/>
                <a:gd name="T12" fmla="*/ 326 w 338"/>
                <a:gd name="T13" fmla="*/ 108 h 195"/>
                <a:gd name="T14" fmla="*/ 187 w 338"/>
                <a:gd name="T15" fmla="*/ 188 h 195"/>
                <a:gd name="T16" fmla="*/ 153 w 338"/>
                <a:gd name="T17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195">
                  <a:moveTo>
                    <a:pt x="153" y="190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0" y="101"/>
                    <a:pt x="1" y="93"/>
                    <a:pt x="11" y="87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60" y="0"/>
                    <a:pt x="176" y="0"/>
                    <a:pt x="185" y="5"/>
                  </a:cubicBezTo>
                  <a:cubicBezTo>
                    <a:pt x="329" y="88"/>
                    <a:pt x="329" y="88"/>
                    <a:pt x="329" y="88"/>
                  </a:cubicBezTo>
                  <a:cubicBezTo>
                    <a:pt x="338" y="93"/>
                    <a:pt x="336" y="102"/>
                    <a:pt x="326" y="108"/>
                  </a:cubicBezTo>
                  <a:cubicBezTo>
                    <a:pt x="187" y="188"/>
                    <a:pt x="187" y="188"/>
                    <a:pt x="187" y="188"/>
                  </a:cubicBezTo>
                  <a:cubicBezTo>
                    <a:pt x="177" y="194"/>
                    <a:pt x="162" y="195"/>
                    <a:pt x="153" y="190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02" name="ïṩḻíḋe"/>
            <p:cNvSpPr/>
            <p:nvPr/>
          </p:nvSpPr>
          <p:spPr bwMode="auto">
            <a:xfrm>
              <a:off x="3197225" y="3116263"/>
              <a:ext cx="1108075" cy="339725"/>
            </a:xfrm>
            <a:custGeom>
              <a:avLst/>
              <a:gdLst>
                <a:gd name="T0" fmla="*/ 325 w 336"/>
                <a:gd name="T1" fmla="*/ 6 h 103"/>
                <a:gd name="T2" fmla="*/ 186 w 336"/>
                <a:gd name="T3" fmla="*/ 87 h 103"/>
                <a:gd name="T4" fmla="*/ 152 w 336"/>
                <a:gd name="T5" fmla="*/ 88 h 103"/>
                <a:gd name="T6" fmla="*/ 8 w 336"/>
                <a:gd name="T7" fmla="*/ 5 h 103"/>
                <a:gd name="T8" fmla="*/ 3 w 336"/>
                <a:gd name="T9" fmla="*/ 1 h 103"/>
                <a:gd name="T10" fmla="*/ 8 w 336"/>
                <a:gd name="T11" fmla="*/ 15 h 103"/>
                <a:gd name="T12" fmla="*/ 152 w 336"/>
                <a:gd name="T13" fmla="*/ 98 h 103"/>
                <a:gd name="T14" fmla="*/ 186 w 336"/>
                <a:gd name="T15" fmla="*/ 96 h 103"/>
                <a:gd name="T16" fmla="*/ 325 w 336"/>
                <a:gd name="T17" fmla="*/ 16 h 103"/>
                <a:gd name="T18" fmla="*/ 332 w 336"/>
                <a:gd name="T19" fmla="*/ 0 h 103"/>
                <a:gd name="T20" fmla="*/ 325 w 336"/>
                <a:gd name="T2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6" h="103">
                  <a:moveTo>
                    <a:pt x="325" y="6"/>
                  </a:moveTo>
                  <a:cubicBezTo>
                    <a:pt x="186" y="87"/>
                    <a:pt x="186" y="87"/>
                    <a:pt x="186" y="87"/>
                  </a:cubicBezTo>
                  <a:cubicBezTo>
                    <a:pt x="176" y="92"/>
                    <a:pt x="161" y="93"/>
                    <a:pt x="152" y="8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4"/>
                    <a:pt x="4" y="2"/>
                    <a:pt x="3" y="1"/>
                  </a:cubicBezTo>
                  <a:cubicBezTo>
                    <a:pt x="0" y="6"/>
                    <a:pt x="2" y="11"/>
                    <a:pt x="8" y="15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1" y="103"/>
                    <a:pt x="176" y="102"/>
                    <a:pt x="186" y="96"/>
                  </a:cubicBezTo>
                  <a:cubicBezTo>
                    <a:pt x="325" y="16"/>
                    <a:pt x="325" y="16"/>
                    <a:pt x="325" y="16"/>
                  </a:cubicBezTo>
                  <a:cubicBezTo>
                    <a:pt x="333" y="11"/>
                    <a:pt x="336" y="5"/>
                    <a:pt x="332" y="0"/>
                  </a:cubicBezTo>
                  <a:cubicBezTo>
                    <a:pt x="331" y="2"/>
                    <a:pt x="328" y="4"/>
                    <a:pt x="3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3" name="íśľíḍè"/>
            <p:cNvSpPr/>
            <p:nvPr/>
          </p:nvSpPr>
          <p:spPr bwMode="auto">
            <a:xfrm>
              <a:off x="4084638" y="3324225"/>
              <a:ext cx="39688" cy="55563"/>
            </a:xfrm>
            <a:custGeom>
              <a:avLst/>
              <a:gdLst>
                <a:gd name="T0" fmla="*/ 12 w 12"/>
                <a:gd name="T1" fmla="*/ 5 h 17"/>
                <a:gd name="T2" fmla="*/ 6 w 12"/>
                <a:gd name="T3" fmla="*/ 15 h 17"/>
                <a:gd name="T4" fmla="*/ 0 w 12"/>
                <a:gd name="T5" fmla="*/ 12 h 17"/>
                <a:gd name="T6" fmla="*/ 6 w 12"/>
                <a:gd name="T7" fmla="*/ 2 h 17"/>
                <a:gd name="T8" fmla="*/ 12 w 12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9"/>
                    <a:pt x="9" y="13"/>
                    <a:pt x="6" y="15"/>
                  </a:cubicBezTo>
                  <a:cubicBezTo>
                    <a:pt x="3" y="17"/>
                    <a:pt x="0" y="16"/>
                    <a:pt x="0" y="12"/>
                  </a:cubicBezTo>
                  <a:cubicBezTo>
                    <a:pt x="0" y="8"/>
                    <a:pt x="3" y="4"/>
                    <a:pt x="6" y="2"/>
                  </a:cubicBezTo>
                  <a:cubicBezTo>
                    <a:pt x="9" y="0"/>
                    <a:pt x="12" y="1"/>
                    <a:pt x="12" y="5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4" name="íŝḷiḍè"/>
            <p:cNvSpPr/>
            <p:nvPr/>
          </p:nvSpPr>
          <p:spPr bwMode="auto">
            <a:xfrm>
              <a:off x="4148138" y="3287713"/>
              <a:ext cx="34925" cy="55563"/>
            </a:xfrm>
            <a:custGeom>
              <a:avLst/>
              <a:gdLst>
                <a:gd name="T0" fmla="*/ 11 w 11"/>
                <a:gd name="T1" fmla="*/ 5 h 17"/>
                <a:gd name="T2" fmla="*/ 6 w 11"/>
                <a:gd name="T3" fmla="*/ 15 h 17"/>
                <a:gd name="T4" fmla="*/ 0 w 11"/>
                <a:gd name="T5" fmla="*/ 12 h 17"/>
                <a:gd name="T6" fmla="*/ 6 w 11"/>
                <a:gd name="T7" fmla="*/ 2 h 17"/>
                <a:gd name="T8" fmla="*/ 11 w 11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11" y="5"/>
                  </a:moveTo>
                  <a:cubicBezTo>
                    <a:pt x="11" y="9"/>
                    <a:pt x="9" y="14"/>
                    <a:pt x="6" y="15"/>
                  </a:cubicBezTo>
                  <a:cubicBezTo>
                    <a:pt x="2" y="17"/>
                    <a:pt x="0" y="16"/>
                    <a:pt x="0" y="12"/>
                  </a:cubicBezTo>
                  <a:cubicBezTo>
                    <a:pt x="0" y="8"/>
                    <a:pt x="2" y="4"/>
                    <a:pt x="6" y="2"/>
                  </a:cubicBezTo>
                  <a:cubicBezTo>
                    <a:pt x="9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5" name="í$1îďè"/>
            <p:cNvSpPr/>
            <p:nvPr/>
          </p:nvSpPr>
          <p:spPr bwMode="auto">
            <a:xfrm>
              <a:off x="4206875" y="3251200"/>
              <a:ext cx="39688" cy="55563"/>
            </a:xfrm>
            <a:custGeom>
              <a:avLst/>
              <a:gdLst>
                <a:gd name="T0" fmla="*/ 12 w 12"/>
                <a:gd name="T1" fmla="*/ 6 h 17"/>
                <a:gd name="T2" fmla="*/ 6 w 12"/>
                <a:gd name="T3" fmla="*/ 16 h 17"/>
                <a:gd name="T4" fmla="*/ 0 w 12"/>
                <a:gd name="T5" fmla="*/ 12 h 17"/>
                <a:gd name="T6" fmla="*/ 6 w 12"/>
                <a:gd name="T7" fmla="*/ 2 h 17"/>
                <a:gd name="T8" fmla="*/ 12 w 1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6"/>
                  </a:moveTo>
                  <a:cubicBezTo>
                    <a:pt x="12" y="9"/>
                    <a:pt x="10" y="14"/>
                    <a:pt x="6" y="16"/>
                  </a:cubicBezTo>
                  <a:cubicBezTo>
                    <a:pt x="3" y="17"/>
                    <a:pt x="0" y="16"/>
                    <a:pt x="0" y="12"/>
                  </a:cubicBezTo>
                  <a:cubicBezTo>
                    <a:pt x="0" y="9"/>
                    <a:pt x="3" y="4"/>
                    <a:pt x="6" y="2"/>
                  </a:cubicBezTo>
                  <a:cubicBezTo>
                    <a:pt x="10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6" name="ïŝḷïḑè"/>
            <p:cNvSpPr/>
            <p:nvPr/>
          </p:nvSpPr>
          <p:spPr bwMode="auto">
            <a:xfrm>
              <a:off x="3490913" y="2973388"/>
              <a:ext cx="520700" cy="303213"/>
            </a:xfrm>
            <a:custGeom>
              <a:avLst/>
              <a:gdLst>
                <a:gd name="T0" fmla="*/ 71 w 158"/>
                <a:gd name="T1" fmla="*/ 89 h 92"/>
                <a:gd name="T2" fmla="*/ 4 w 158"/>
                <a:gd name="T3" fmla="*/ 50 h 92"/>
                <a:gd name="T4" fmla="*/ 5 w 158"/>
                <a:gd name="T5" fmla="*/ 41 h 92"/>
                <a:gd name="T6" fmla="*/ 70 w 158"/>
                <a:gd name="T7" fmla="*/ 3 h 92"/>
                <a:gd name="T8" fmla="*/ 86 w 158"/>
                <a:gd name="T9" fmla="*/ 3 h 92"/>
                <a:gd name="T10" fmla="*/ 154 w 158"/>
                <a:gd name="T11" fmla="*/ 42 h 92"/>
                <a:gd name="T12" fmla="*/ 152 w 158"/>
                <a:gd name="T13" fmla="*/ 51 h 92"/>
                <a:gd name="T14" fmla="*/ 87 w 158"/>
                <a:gd name="T15" fmla="*/ 89 h 92"/>
                <a:gd name="T16" fmla="*/ 71 w 158"/>
                <a:gd name="T17" fmla="*/ 8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92">
                  <a:moveTo>
                    <a:pt x="71" y="89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0" y="48"/>
                    <a:pt x="0" y="44"/>
                    <a:pt x="5" y="41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5" y="1"/>
                    <a:pt x="82" y="0"/>
                    <a:pt x="86" y="3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8" y="44"/>
                    <a:pt x="157" y="48"/>
                    <a:pt x="152" y="51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3" y="91"/>
                    <a:pt x="75" y="92"/>
                    <a:pt x="71" y="89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7" name="îS1idê"/>
            <p:cNvSpPr/>
            <p:nvPr/>
          </p:nvSpPr>
          <p:spPr bwMode="auto">
            <a:xfrm>
              <a:off x="3714750" y="3119438"/>
              <a:ext cx="73025" cy="42863"/>
            </a:xfrm>
            <a:custGeom>
              <a:avLst/>
              <a:gdLst>
                <a:gd name="T0" fmla="*/ 10 w 22"/>
                <a:gd name="T1" fmla="*/ 13 h 13"/>
                <a:gd name="T2" fmla="*/ 0 w 22"/>
                <a:gd name="T3" fmla="*/ 7 h 13"/>
                <a:gd name="T4" fmla="*/ 1 w 22"/>
                <a:gd name="T5" fmla="*/ 6 h 13"/>
                <a:gd name="T6" fmla="*/ 10 w 22"/>
                <a:gd name="T7" fmla="*/ 1 h 13"/>
                <a:gd name="T8" fmla="*/ 12 w 22"/>
                <a:gd name="T9" fmla="*/ 1 h 13"/>
                <a:gd name="T10" fmla="*/ 21 w 22"/>
                <a:gd name="T11" fmla="*/ 6 h 13"/>
                <a:gd name="T12" fmla="*/ 21 w 22"/>
                <a:gd name="T13" fmla="*/ 7 h 13"/>
                <a:gd name="T14" fmla="*/ 12 w 22"/>
                <a:gd name="T15" fmla="*/ 13 h 13"/>
                <a:gd name="T16" fmla="*/ 10 w 2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10" y="1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7"/>
                    <a:pt x="21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10" y="13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8" name="işḻiḍé"/>
            <p:cNvSpPr/>
            <p:nvPr/>
          </p:nvSpPr>
          <p:spPr bwMode="auto">
            <a:xfrm>
              <a:off x="3490913" y="2973388"/>
              <a:ext cx="517525" cy="165100"/>
            </a:xfrm>
            <a:custGeom>
              <a:avLst/>
              <a:gdLst>
                <a:gd name="T0" fmla="*/ 4 w 157"/>
                <a:gd name="T1" fmla="*/ 50 h 50"/>
                <a:gd name="T2" fmla="*/ 4 w 157"/>
                <a:gd name="T3" fmla="*/ 50 h 50"/>
                <a:gd name="T4" fmla="*/ 5 w 157"/>
                <a:gd name="T5" fmla="*/ 50 h 50"/>
                <a:gd name="T6" fmla="*/ 70 w 157"/>
                <a:gd name="T7" fmla="*/ 12 h 50"/>
                <a:gd name="T8" fmla="*/ 86 w 157"/>
                <a:gd name="T9" fmla="*/ 11 h 50"/>
                <a:gd name="T10" fmla="*/ 153 w 157"/>
                <a:gd name="T11" fmla="*/ 50 h 50"/>
                <a:gd name="T12" fmla="*/ 154 w 157"/>
                <a:gd name="T13" fmla="*/ 42 h 50"/>
                <a:gd name="T14" fmla="*/ 86 w 157"/>
                <a:gd name="T15" fmla="*/ 3 h 50"/>
                <a:gd name="T16" fmla="*/ 70 w 157"/>
                <a:gd name="T17" fmla="*/ 3 h 50"/>
                <a:gd name="T18" fmla="*/ 5 w 157"/>
                <a:gd name="T19" fmla="*/ 41 h 50"/>
                <a:gd name="T20" fmla="*/ 4 w 15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50">
                  <a:moveTo>
                    <a:pt x="4" y="50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5" y="50"/>
                    <a:pt x="5" y="50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5" y="9"/>
                    <a:pt x="82" y="9"/>
                    <a:pt x="86" y="11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7" y="48"/>
                    <a:pt x="157" y="44"/>
                    <a:pt x="154" y="42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2" y="0"/>
                    <a:pt x="75" y="1"/>
                    <a:pt x="70" y="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4"/>
                    <a:pt x="0" y="48"/>
                    <a:pt x="4" y="50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9" name="ïṩḻîďê"/>
            <p:cNvSpPr/>
            <p:nvPr/>
          </p:nvSpPr>
          <p:spPr bwMode="auto">
            <a:xfrm>
              <a:off x="7400925" y="4745038"/>
              <a:ext cx="1116013" cy="642938"/>
            </a:xfrm>
            <a:custGeom>
              <a:avLst/>
              <a:gdLst>
                <a:gd name="T0" fmla="*/ 153 w 338"/>
                <a:gd name="T1" fmla="*/ 190 h 195"/>
                <a:gd name="T2" fmla="*/ 9 w 338"/>
                <a:gd name="T3" fmla="*/ 107 h 195"/>
                <a:gd name="T4" fmla="*/ 11 w 338"/>
                <a:gd name="T5" fmla="*/ 87 h 195"/>
                <a:gd name="T6" fmla="*/ 150 w 338"/>
                <a:gd name="T7" fmla="*/ 7 h 195"/>
                <a:gd name="T8" fmla="*/ 185 w 338"/>
                <a:gd name="T9" fmla="*/ 5 h 195"/>
                <a:gd name="T10" fmla="*/ 329 w 338"/>
                <a:gd name="T11" fmla="*/ 89 h 195"/>
                <a:gd name="T12" fmla="*/ 326 w 338"/>
                <a:gd name="T13" fmla="*/ 108 h 195"/>
                <a:gd name="T14" fmla="*/ 187 w 338"/>
                <a:gd name="T15" fmla="*/ 189 h 195"/>
                <a:gd name="T16" fmla="*/ 153 w 338"/>
                <a:gd name="T17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195">
                  <a:moveTo>
                    <a:pt x="153" y="190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0" y="102"/>
                    <a:pt x="1" y="93"/>
                    <a:pt x="11" y="87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60" y="1"/>
                    <a:pt x="176" y="0"/>
                    <a:pt x="185" y="5"/>
                  </a:cubicBezTo>
                  <a:cubicBezTo>
                    <a:pt x="329" y="89"/>
                    <a:pt x="329" y="89"/>
                    <a:pt x="329" y="89"/>
                  </a:cubicBezTo>
                  <a:cubicBezTo>
                    <a:pt x="338" y="94"/>
                    <a:pt x="336" y="103"/>
                    <a:pt x="326" y="108"/>
                  </a:cubicBezTo>
                  <a:cubicBezTo>
                    <a:pt x="187" y="189"/>
                    <a:pt x="187" y="189"/>
                    <a:pt x="187" y="189"/>
                  </a:cubicBezTo>
                  <a:cubicBezTo>
                    <a:pt x="177" y="195"/>
                    <a:pt x="161" y="195"/>
                    <a:pt x="153" y="190"/>
                  </a:cubicBez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10" name="isḷíďè"/>
            <p:cNvSpPr/>
            <p:nvPr/>
          </p:nvSpPr>
          <p:spPr bwMode="auto">
            <a:xfrm>
              <a:off x="7407275" y="4648200"/>
              <a:ext cx="1100138" cy="581025"/>
            </a:xfrm>
            <a:custGeom>
              <a:avLst/>
              <a:gdLst>
                <a:gd name="T0" fmla="*/ 333 w 333"/>
                <a:gd name="T1" fmla="*/ 77 h 176"/>
                <a:gd name="T2" fmla="*/ 333 w 333"/>
                <a:gd name="T3" fmla="*/ 77 h 176"/>
                <a:gd name="T4" fmla="*/ 333 w 333"/>
                <a:gd name="T5" fmla="*/ 28 h 176"/>
                <a:gd name="T6" fmla="*/ 221 w 333"/>
                <a:gd name="T7" fmla="*/ 28 h 176"/>
                <a:gd name="T8" fmla="*/ 183 w 333"/>
                <a:gd name="T9" fmla="*/ 5 h 176"/>
                <a:gd name="T10" fmla="*/ 148 w 333"/>
                <a:gd name="T11" fmla="*/ 7 h 176"/>
                <a:gd name="T12" fmla="*/ 112 w 333"/>
                <a:gd name="T13" fmla="*/ 27 h 176"/>
                <a:gd name="T14" fmla="*/ 1 w 333"/>
                <a:gd name="T15" fmla="*/ 27 h 176"/>
                <a:gd name="T16" fmla="*/ 1 w 333"/>
                <a:gd name="T17" fmla="*/ 79 h 176"/>
                <a:gd name="T18" fmla="*/ 7 w 333"/>
                <a:gd name="T19" fmla="*/ 88 h 176"/>
                <a:gd name="T20" fmla="*/ 151 w 333"/>
                <a:gd name="T21" fmla="*/ 171 h 176"/>
                <a:gd name="T22" fmla="*/ 185 w 333"/>
                <a:gd name="T23" fmla="*/ 170 h 176"/>
                <a:gd name="T24" fmla="*/ 324 w 333"/>
                <a:gd name="T25" fmla="*/ 89 h 176"/>
                <a:gd name="T26" fmla="*/ 333 w 333"/>
                <a:gd name="T27" fmla="*/ 7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3" h="176">
                  <a:moveTo>
                    <a:pt x="333" y="77"/>
                  </a:moveTo>
                  <a:cubicBezTo>
                    <a:pt x="333" y="77"/>
                    <a:pt x="333" y="77"/>
                    <a:pt x="333" y="77"/>
                  </a:cubicBezTo>
                  <a:cubicBezTo>
                    <a:pt x="333" y="28"/>
                    <a:pt x="333" y="28"/>
                    <a:pt x="333" y="28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74" y="0"/>
                    <a:pt x="158" y="1"/>
                    <a:pt x="148" y="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0" y="82"/>
                    <a:pt x="2" y="85"/>
                    <a:pt x="7" y="88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9" y="176"/>
                    <a:pt x="175" y="175"/>
                    <a:pt x="185" y="170"/>
                  </a:cubicBezTo>
                  <a:cubicBezTo>
                    <a:pt x="324" y="89"/>
                    <a:pt x="324" y="89"/>
                    <a:pt x="324" y="89"/>
                  </a:cubicBezTo>
                  <a:cubicBezTo>
                    <a:pt x="330" y="86"/>
                    <a:pt x="333" y="81"/>
                    <a:pt x="333" y="77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1" name="iśļîḋé"/>
            <p:cNvSpPr/>
            <p:nvPr/>
          </p:nvSpPr>
          <p:spPr bwMode="auto">
            <a:xfrm>
              <a:off x="7407275" y="4656138"/>
              <a:ext cx="550863" cy="569913"/>
            </a:xfrm>
            <a:custGeom>
              <a:avLst/>
              <a:gdLst>
                <a:gd name="T0" fmla="*/ 167 w 167"/>
                <a:gd name="T1" fmla="*/ 0 h 173"/>
                <a:gd name="T2" fmla="*/ 148 w 167"/>
                <a:gd name="T3" fmla="*/ 5 h 173"/>
                <a:gd name="T4" fmla="*/ 112 w 167"/>
                <a:gd name="T5" fmla="*/ 25 h 173"/>
                <a:gd name="T6" fmla="*/ 1 w 167"/>
                <a:gd name="T7" fmla="*/ 25 h 173"/>
                <a:gd name="T8" fmla="*/ 1 w 167"/>
                <a:gd name="T9" fmla="*/ 77 h 173"/>
                <a:gd name="T10" fmla="*/ 7 w 167"/>
                <a:gd name="T11" fmla="*/ 86 h 173"/>
                <a:gd name="T12" fmla="*/ 151 w 167"/>
                <a:gd name="T13" fmla="*/ 169 h 173"/>
                <a:gd name="T14" fmla="*/ 167 w 167"/>
                <a:gd name="T15" fmla="*/ 172 h 173"/>
                <a:gd name="T16" fmla="*/ 167 w 167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73">
                  <a:moveTo>
                    <a:pt x="167" y="0"/>
                  </a:moveTo>
                  <a:cubicBezTo>
                    <a:pt x="160" y="0"/>
                    <a:pt x="153" y="2"/>
                    <a:pt x="148" y="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80"/>
                    <a:pt x="2" y="83"/>
                    <a:pt x="7" y="86"/>
                  </a:cubicBezTo>
                  <a:cubicBezTo>
                    <a:pt x="151" y="169"/>
                    <a:pt x="151" y="169"/>
                    <a:pt x="151" y="169"/>
                  </a:cubicBezTo>
                  <a:cubicBezTo>
                    <a:pt x="155" y="171"/>
                    <a:pt x="161" y="173"/>
                    <a:pt x="167" y="172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2" name="íṩḷiḓè"/>
            <p:cNvSpPr/>
            <p:nvPr/>
          </p:nvSpPr>
          <p:spPr bwMode="auto">
            <a:xfrm>
              <a:off x="7407275" y="4738688"/>
              <a:ext cx="42863" cy="214313"/>
            </a:xfrm>
            <a:custGeom>
              <a:avLst/>
              <a:gdLst>
                <a:gd name="T0" fmla="*/ 13 w 13"/>
                <a:gd name="T1" fmla="*/ 0 h 65"/>
                <a:gd name="T2" fmla="*/ 1 w 13"/>
                <a:gd name="T3" fmla="*/ 0 h 65"/>
                <a:gd name="T4" fmla="*/ 1 w 13"/>
                <a:gd name="T5" fmla="*/ 52 h 65"/>
                <a:gd name="T6" fmla="*/ 7 w 13"/>
                <a:gd name="T7" fmla="*/ 61 h 65"/>
                <a:gd name="T8" fmla="*/ 13 w 13"/>
                <a:gd name="T9" fmla="*/ 65 h 65"/>
                <a:gd name="T10" fmla="*/ 13 w 13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5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5"/>
                    <a:pt x="2" y="58"/>
                    <a:pt x="7" y="61"/>
                  </a:cubicBezTo>
                  <a:cubicBezTo>
                    <a:pt x="13" y="65"/>
                    <a:pt x="13" y="65"/>
                    <a:pt x="13" y="6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3" name="íśļïďè"/>
            <p:cNvSpPr/>
            <p:nvPr/>
          </p:nvSpPr>
          <p:spPr bwMode="auto">
            <a:xfrm>
              <a:off x="7912100" y="5024438"/>
              <a:ext cx="88900" cy="201613"/>
            </a:xfrm>
            <a:custGeom>
              <a:avLst/>
              <a:gdLst>
                <a:gd name="T0" fmla="*/ 0 w 27"/>
                <a:gd name="T1" fmla="*/ 58 h 61"/>
                <a:gd name="T2" fmla="*/ 27 w 27"/>
                <a:gd name="T3" fmla="*/ 58 h 61"/>
                <a:gd name="T4" fmla="*/ 27 w 27"/>
                <a:gd name="T5" fmla="*/ 0 h 61"/>
                <a:gd name="T6" fmla="*/ 0 w 27"/>
                <a:gd name="T7" fmla="*/ 0 h 61"/>
                <a:gd name="T8" fmla="*/ 0 w 27"/>
                <a:gd name="T9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1">
                  <a:moveTo>
                    <a:pt x="0" y="58"/>
                  </a:moveTo>
                  <a:cubicBezTo>
                    <a:pt x="7" y="61"/>
                    <a:pt x="19" y="61"/>
                    <a:pt x="27" y="5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4" name="í$ḷíḓé"/>
            <p:cNvSpPr/>
            <p:nvPr/>
          </p:nvSpPr>
          <p:spPr bwMode="auto">
            <a:xfrm>
              <a:off x="7400925" y="4418013"/>
              <a:ext cx="1116013" cy="642938"/>
            </a:xfrm>
            <a:custGeom>
              <a:avLst/>
              <a:gdLst>
                <a:gd name="T0" fmla="*/ 153 w 338"/>
                <a:gd name="T1" fmla="*/ 190 h 195"/>
                <a:gd name="T2" fmla="*/ 9 w 338"/>
                <a:gd name="T3" fmla="*/ 107 h 195"/>
                <a:gd name="T4" fmla="*/ 11 w 338"/>
                <a:gd name="T5" fmla="*/ 87 h 195"/>
                <a:gd name="T6" fmla="*/ 150 w 338"/>
                <a:gd name="T7" fmla="*/ 7 h 195"/>
                <a:gd name="T8" fmla="*/ 185 w 338"/>
                <a:gd name="T9" fmla="*/ 5 h 195"/>
                <a:gd name="T10" fmla="*/ 329 w 338"/>
                <a:gd name="T11" fmla="*/ 88 h 195"/>
                <a:gd name="T12" fmla="*/ 326 w 338"/>
                <a:gd name="T13" fmla="*/ 108 h 195"/>
                <a:gd name="T14" fmla="*/ 187 w 338"/>
                <a:gd name="T15" fmla="*/ 189 h 195"/>
                <a:gd name="T16" fmla="*/ 153 w 338"/>
                <a:gd name="T17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195">
                  <a:moveTo>
                    <a:pt x="153" y="190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0" y="102"/>
                    <a:pt x="1" y="93"/>
                    <a:pt x="11" y="87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60" y="1"/>
                    <a:pt x="176" y="0"/>
                    <a:pt x="185" y="5"/>
                  </a:cubicBezTo>
                  <a:cubicBezTo>
                    <a:pt x="329" y="88"/>
                    <a:pt x="329" y="88"/>
                    <a:pt x="329" y="88"/>
                  </a:cubicBezTo>
                  <a:cubicBezTo>
                    <a:pt x="338" y="93"/>
                    <a:pt x="336" y="102"/>
                    <a:pt x="326" y="108"/>
                  </a:cubicBezTo>
                  <a:cubicBezTo>
                    <a:pt x="187" y="189"/>
                    <a:pt x="187" y="189"/>
                    <a:pt x="187" y="189"/>
                  </a:cubicBezTo>
                  <a:cubicBezTo>
                    <a:pt x="177" y="194"/>
                    <a:pt x="161" y="195"/>
                    <a:pt x="153" y="190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15" name="î$ḻiďè"/>
            <p:cNvSpPr/>
            <p:nvPr/>
          </p:nvSpPr>
          <p:spPr bwMode="auto">
            <a:xfrm>
              <a:off x="7404100" y="4721225"/>
              <a:ext cx="1109663" cy="339725"/>
            </a:xfrm>
            <a:custGeom>
              <a:avLst/>
              <a:gdLst>
                <a:gd name="T0" fmla="*/ 325 w 336"/>
                <a:gd name="T1" fmla="*/ 7 h 103"/>
                <a:gd name="T2" fmla="*/ 186 w 336"/>
                <a:gd name="T3" fmla="*/ 87 h 103"/>
                <a:gd name="T4" fmla="*/ 152 w 336"/>
                <a:gd name="T5" fmla="*/ 88 h 103"/>
                <a:gd name="T6" fmla="*/ 8 w 336"/>
                <a:gd name="T7" fmla="*/ 5 h 103"/>
                <a:gd name="T8" fmla="*/ 3 w 336"/>
                <a:gd name="T9" fmla="*/ 1 h 103"/>
                <a:gd name="T10" fmla="*/ 8 w 336"/>
                <a:gd name="T11" fmla="*/ 15 h 103"/>
                <a:gd name="T12" fmla="*/ 152 w 336"/>
                <a:gd name="T13" fmla="*/ 98 h 103"/>
                <a:gd name="T14" fmla="*/ 186 w 336"/>
                <a:gd name="T15" fmla="*/ 97 h 103"/>
                <a:gd name="T16" fmla="*/ 325 w 336"/>
                <a:gd name="T17" fmla="*/ 16 h 103"/>
                <a:gd name="T18" fmla="*/ 332 w 336"/>
                <a:gd name="T19" fmla="*/ 0 h 103"/>
                <a:gd name="T20" fmla="*/ 325 w 336"/>
                <a:gd name="T21" fmla="*/ 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6" h="103">
                  <a:moveTo>
                    <a:pt x="325" y="7"/>
                  </a:moveTo>
                  <a:cubicBezTo>
                    <a:pt x="186" y="87"/>
                    <a:pt x="186" y="87"/>
                    <a:pt x="186" y="87"/>
                  </a:cubicBezTo>
                  <a:cubicBezTo>
                    <a:pt x="176" y="93"/>
                    <a:pt x="160" y="93"/>
                    <a:pt x="152" y="8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4"/>
                    <a:pt x="4" y="3"/>
                    <a:pt x="3" y="1"/>
                  </a:cubicBezTo>
                  <a:cubicBezTo>
                    <a:pt x="0" y="6"/>
                    <a:pt x="2" y="11"/>
                    <a:pt x="8" y="15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103"/>
                    <a:pt x="176" y="102"/>
                    <a:pt x="186" y="97"/>
                  </a:cubicBezTo>
                  <a:cubicBezTo>
                    <a:pt x="325" y="16"/>
                    <a:pt x="325" y="16"/>
                    <a:pt x="325" y="16"/>
                  </a:cubicBezTo>
                  <a:cubicBezTo>
                    <a:pt x="333" y="12"/>
                    <a:pt x="336" y="5"/>
                    <a:pt x="332" y="0"/>
                  </a:cubicBezTo>
                  <a:cubicBezTo>
                    <a:pt x="331" y="3"/>
                    <a:pt x="328" y="5"/>
                    <a:pt x="32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6" name="îs1ïdê"/>
            <p:cNvSpPr/>
            <p:nvPr/>
          </p:nvSpPr>
          <p:spPr bwMode="auto">
            <a:xfrm>
              <a:off x="8291513" y="4929188"/>
              <a:ext cx="39688" cy="55563"/>
            </a:xfrm>
            <a:custGeom>
              <a:avLst/>
              <a:gdLst>
                <a:gd name="T0" fmla="*/ 12 w 12"/>
                <a:gd name="T1" fmla="*/ 5 h 17"/>
                <a:gd name="T2" fmla="*/ 6 w 12"/>
                <a:gd name="T3" fmla="*/ 16 h 17"/>
                <a:gd name="T4" fmla="*/ 0 w 12"/>
                <a:gd name="T5" fmla="*/ 12 h 17"/>
                <a:gd name="T6" fmla="*/ 6 w 12"/>
                <a:gd name="T7" fmla="*/ 2 h 17"/>
                <a:gd name="T8" fmla="*/ 12 w 12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9"/>
                    <a:pt x="9" y="14"/>
                    <a:pt x="6" y="16"/>
                  </a:cubicBezTo>
                  <a:cubicBezTo>
                    <a:pt x="3" y="17"/>
                    <a:pt x="0" y="16"/>
                    <a:pt x="0" y="12"/>
                  </a:cubicBezTo>
                  <a:cubicBezTo>
                    <a:pt x="0" y="8"/>
                    <a:pt x="3" y="4"/>
                    <a:pt x="6" y="2"/>
                  </a:cubicBezTo>
                  <a:cubicBezTo>
                    <a:pt x="9" y="0"/>
                    <a:pt x="12" y="2"/>
                    <a:pt x="12" y="5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7" name="íṥļíḓê"/>
            <p:cNvSpPr/>
            <p:nvPr/>
          </p:nvSpPr>
          <p:spPr bwMode="auto">
            <a:xfrm>
              <a:off x="8355013" y="4892675"/>
              <a:ext cx="36513" cy="60325"/>
            </a:xfrm>
            <a:custGeom>
              <a:avLst/>
              <a:gdLst>
                <a:gd name="T0" fmla="*/ 11 w 11"/>
                <a:gd name="T1" fmla="*/ 6 h 18"/>
                <a:gd name="T2" fmla="*/ 6 w 11"/>
                <a:gd name="T3" fmla="*/ 16 h 18"/>
                <a:gd name="T4" fmla="*/ 0 w 11"/>
                <a:gd name="T5" fmla="*/ 12 h 18"/>
                <a:gd name="T6" fmla="*/ 6 w 11"/>
                <a:gd name="T7" fmla="*/ 2 h 18"/>
                <a:gd name="T8" fmla="*/ 11 w 11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11" y="6"/>
                  </a:moveTo>
                  <a:cubicBezTo>
                    <a:pt x="11" y="9"/>
                    <a:pt x="9" y="14"/>
                    <a:pt x="6" y="16"/>
                  </a:cubicBezTo>
                  <a:cubicBezTo>
                    <a:pt x="2" y="18"/>
                    <a:pt x="0" y="16"/>
                    <a:pt x="0" y="12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1" y="2"/>
                    <a:pt x="11" y="6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8" name="ïŝļíḍé"/>
            <p:cNvSpPr/>
            <p:nvPr/>
          </p:nvSpPr>
          <p:spPr bwMode="auto">
            <a:xfrm>
              <a:off x="8413750" y="4859338"/>
              <a:ext cx="39688" cy="57150"/>
            </a:xfrm>
            <a:custGeom>
              <a:avLst/>
              <a:gdLst>
                <a:gd name="T0" fmla="*/ 12 w 12"/>
                <a:gd name="T1" fmla="*/ 5 h 17"/>
                <a:gd name="T2" fmla="*/ 6 w 12"/>
                <a:gd name="T3" fmla="*/ 15 h 17"/>
                <a:gd name="T4" fmla="*/ 0 w 12"/>
                <a:gd name="T5" fmla="*/ 12 h 17"/>
                <a:gd name="T6" fmla="*/ 6 w 12"/>
                <a:gd name="T7" fmla="*/ 1 h 17"/>
                <a:gd name="T8" fmla="*/ 12 w 12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9"/>
                    <a:pt x="9" y="13"/>
                    <a:pt x="6" y="15"/>
                  </a:cubicBezTo>
                  <a:cubicBezTo>
                    <a:pt x="3" y="17"/>
                    <a:pt x="0" y="15"/>
                    <a:pt x="0" y="12"/>
                  </a:cubicBezTo>
                  <a:cubicBezTo>
                    <a:pt x="0" y="8"/>
                    <a:pt x="3" y="3"/>
                    <a:pt x="6" y="1"/>
                  </a:cubicBezTo>
                  <a:cubicBezTo>
                    <a:pt x="9" y="0"/>
                    <a:pt x="12" y="1"/>
                    <a:pt x="12" y="5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9" name="í$lidé"/>
            <p:cNvSpPr/>
            <p:nvPr/>
          </p:nvSpPr>
          <p:spPr bwMode="auto">
            <a:xfrm>
              <a:off x="7697788" y="4583113"/>
              <a:ext cx="522288" cy="300038"/>
            </a:xfrm>
            <a:custGeom>
              <a:avLst/>
              <a:gdLst>
                <a:gd name="T0" fmla="*/ 71 w 158"/>
                <a:gd name="T1" fmla="*/ 88 h 91"/>
                <a:gd name="T2" fmla="*/ 4 w 158"/>
                <a:gd name="T3" fmla="*/ 50 h 91"/>
                <a:gd name="T4" fmla="*/ 5 w 158"/>
                <a:gd name="T5" fmla="*/ 40 h 91"/>
                <a:gd name="T6" fmla="*/ 70 w 158"/>
                <a:gd name="T7" fmla="*/ 3 h 91"/>
                <a:gd name="T8" fmla="*/ 86 w 158"/>
                <a:gd name="T9" fmla="*/ 2 h 91"/>
                <a:gd name="T10" fmla="*/ 154 w 158"/>
                <a:gd name="T11" fmla="*/ 41 h 91"/>
                <a:gd name="T12" fmla="*/ 152 w 158"/>
                <a:gd name="T13" fmla="*/ 50 h 91"/>
                <a:gd name="T14" fmla="*/ 87 w 158"/>
                <a:gd name="T15" fmla="*/ 88 h 91"/>
                <a:gd name="T16" fmla="*/ 71 w 158"/>
                <a:gd name="T17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91">
                  <a:moveTo>
                    <a:pt x="71" y="88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0" y="47"/>
                    <a:pt x="0" y="43"/>
                    <a:pt x="5" y="40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5" y="0"/>
                    <a:pt x="82" y="0"/>
                    <a:pt x="86" y="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8" y="43"/>
                    <a:pt x="157" y="47"/>
                    <a:pt x="152" y="50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3" y="91"/>
                    <a:pt x="75" y="91"/>
                    <a:pt x="71" y="88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0" name="îṣļiďe"/>
            <p:cNvSpPr/>
            <p:nvPr/>
          </p:nvSpPr>
          <p:spPr bwMode="auto">
            <a:xfrm>
              <a:off x="7923213" y="4727575"/>
              <a:ext cx="71438" cy="39688"/>
            </a:xfrm>
            <a:custGeom>
              <a:avLst/>
              <a:gdLst>
                <a:gd name="T0" fmla="*/ 10 w 22"/>
                <a:gd name="T1" fmla="*/ 12 h 12"/>
                <a:gd name="T2" fmla="*/ 0 w 22"/>
                <a:gd name="T3" fmla="*/ 6 h 12"/>
                <a:gd name="T4" fmla="*/ 0 w 22"/>
                <a:gd name="T5" fmla="*/ 5 h 12"/>
                <a:gd name="T6" fmla="*/ 9 w 22"/>
                <a:gd name="T7" fmla="*/ 0 h 12"/>
                <a:gd name="T8" fmla="*/ 12 w 22"/>
                <a:gd name="T9" fmla="*/ 0 h 12"/>
                <a:gd name="T10" fmla="*/ 21 w 22"/>
                <a:gd name="T11" fmla="*/ 5 h 12"/>
                <a:gd name="T12" fmla="*/ 21 w 22"/>
                <a:gd name="T13" fmla="*/ 7 h 12"/>
                <a:gd name="T14" fmla="*/ 12 w 22"/>
                <a:gd name="T15" fmla="*/ 12 h 12"/>
                <a:gd name="T16" fmla="*/ 10 w 2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">
                  <a:moveTo>
                    <a:pt x="10" y="1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6"/>
                    <a:pt x="22" y="6"/>
                    <a:pt x="21" y="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2"/>
                    <a:pt x="10" y="12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1" name="îṡļiḑé"/>
            <p:cNvSpPr/>
            <p:nvPr/>
          </p:nvSpPr>
          <p:spPr bwMode="auto">
            <a:xfrm>
              <a:off x="7697788" y="4583113"/>
              <a:ext cx="519113" cy="165100"/>
            </a:xfrm>
            <a:custGeom>
              <a:avLst/>
              <a:gdLst>
                <a:gd name="T0" fmla="*/ 4 w 157"/>
                <a:gd name="T1" fmla="*/ 50 h 50"/>
                <a:gd name="T2" fmla="*/ 4 w 157"/>
                <a:gd name="T3" fmla="*/ 50 h 50"/>
                <a:gd name="T4" fmla="*/ 5 w 157"/>
                <a:gd name="T5" fmla="*/ 49 h 50"/>
                <a:gd name="T6" fmla="*/ 70 w 157"/>
                <a:gd name="T7" fmla="*/ 11 h 50"/>
                <a:gd name="T8" fmla="*/ 86 w 157"/>
                <a:gd name="T9" fmla="*/ 11 h 50"/>
                <a:gd name="T10" fmla="*/ 153 w 157"/>
                <a:gd name="T11" fmla="*/ 50 h 50"/>
                <a:gd name="T12" fmla="*/ 154 w 157"/>
                <a:gd name="T13" fmla="*/ 41 h 50"/>
                <a:gd name="T14" fmla="*/ 86 w 157"/>
                <a:gd name="T15" fmla="*/ 2 h 50"/>
                <a:gd name="T16" fmla="*/ 70 w 157"/>
                <a:gd name="T17" fmla="*/ 3 h 50"/>
                <a:gd name="T18" fmla="*/ 5 w 157"/>
                <a:gd name="T19" fmla="*/ 40 h 50"/>
                <a:gd name="T20" fmla="*/ 4 w 15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50">
                  <a:moveTo>
                    <a:pt x="4" y="50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4" y="49"/>
                    <a:pt x="5" y="49"/>
                    <a:pt x="5" y="4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5" y="9"/>
                    <a:pt x="82" y="8"/>
                    <a:pt x="86" y="11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7" y="47"/>
                    <a:pt x="157" y="43"/>
                    <a:pt x="154" y="41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2" y="0"/>
                    <a:pt x="75" y="0"/>
                    <a:pt x="70" y="3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3"/>
                    <a:pt x="0" y="47"/>
                    <a:pt x="4" y="50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2" name="iṥlîḍè"/>
            <p:cNvSpPr/>
            <p:nvPr/>
          </p:nvSpPr>
          <p:spPr bwMode="auto">
            <a:xfrm>
              <a:off x="4075113" y="4237038"/>
              <a:ext cx="1920875" cy="1108075"/>
            </a:xfrm>
            <a:custGeom>
              <a:avLst/>
              <a:gdLst>
                <a:gd name="T0" fmla="*/ 12 w 582"/>
                <a:gd name="T1" fmla="*/ 7 h 336"/>
                <a:gd name="T2" fmla="*/ 52 w 582"/>
                <a:gd name="T3" fmla="*/ 7 h 336"/>
                <a:gd name="T4" fmla="*/ 570 w 582"/>
                <a:gd name="T5" fmla="*/ 306 h 336"/>
                <a:gd name="T6" fmla="*/ 570 w 582"/>
                <a:gd name="T7" fmla="*/ 330 h 336"/>
                <a:gd name="T8" fmla="*/ 530 w 582"/>
                <a:gd name="T9" fmla="*/ 330 h 336"/>
                <a:gd name="T10" fmla="*/ 12 w 582"/>
                <a:gd name="T11" fmla="*/ 30 h 336"/>
                <a:gd name="T12" fmla="*/ 12 w 582"/>
                <a:gd name="T13" fmla="*/ 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2" h="336">
                  <a:moveTo>
                    <a:pt x="12" y="7"/>
                  </a:moveTo>
                  <a:cubicBezTo>
                    <a:pt x="23" y="0"/>
                    <a:pt x="41" y="0"/>
                    <a:pt x="52" y="7"/>
                  </a:cubicBezTo>
                  <a:cubicBezTo>
                    <a:pt x="570" y="306"/>
                    <a:pt x="570" y="306"/>
                    <a:pt x="570" y="306"/>
                  </a:cubicBezTo>
                  <a:cubicBezTo>
                    <a:pt x="582" y="313"/>
                    <a:pt x="582" y="323"/>
                    <a:pt x="570" y="330"/>
                  </a:cubicBezTo>
                  <a:cubicBezTo>
                    <a:pt x="559" y="336"/>
                    <a:pt x="541" y="336"/>
                    <a:pt x="530" y="3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24"/>
                    <a:pt x="0" y="13"/>
                    <a:pt x="12" y="7"/>
                  </a:cubicBez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3" name="ïSļîḑe"/>
            <p:cNvSpPr/>
            <p:nvPr/>
          </p:nvSpPr>
          <p:spPr bwMode="auto">
            <a:xfrm>
              <a:off x="3940175" y="3867150"/>
              <a:ext cx="101600" cy="82550"/>
            </a:xfrm>
            <a:custGeom>
              <a:avLst/>
              <a:gdLst>
                <a:gd name="T0" fmla="*/ 1 w 31"/>
                <a:gd name="T1" fmla="*/ 1 h 25"/>
                <a:gd name="T2" fmla="*/ 1 w 31"/>
                <a:gd name="T3" fmla="*/ 1 h 25"/>
                <a:gd name="T4" fmla="*/ 3 w 31"/>
                <a:gd name="T5" fmla="*/ 0 h 25"/>
                <a:gd name="T6" fmla="*/ 31 w 31"/>
                <a:gd name="T7" fmla="*/ 6 h 25"/>
                <a:gd name="T8" fmla="*/ 20 w 31"/>
                <a:gd name="T9" fmla="*/ 25 h 25"/>
                <a:gd name="T10" fmla="*/ 1 w 31"/>
                <a:gd name="T11" fmla="*/ 3 h 25"/>
                <a:gd name="T12" fmla="*/ 1 w 31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4" name="ïsḷíḓé"/>
            <p:cNvSpPr/>
            <p:nvPr/>
          </p:nvSpPr>
          <p:spPr bwMode="auto">
            <a:xfrm>
              <a:off x="3979863" y="3876675"/>
              <a:ext cx="346075" cy="284163"/>
            </a:xfrm>
            <a:custGeom>
              <a:avLst/>
              <a:gdLst>
                <a:gd name="T0" fmla="*/ 0 w 105"/>
                <a:gd name="T1" fmla="*/ 12 h 86"/>
                <a:gd name="T2" fmla="*/ 6 w 105"/>
                <a:gd name="T3" fmla="*/ 1 h 86"/>
                <a:gd name="T4" fmla="*/ 10 w 105"/>
                <a:gd name="T5" fmla="*/ 0 h 86"/>
                <a:gd name="T6" fmla="*/ 103 w 105"/>
                <a:gd name="T7" fmla="*/ 25 h 86"/>
                <a:gd name="T8" fmla="*/ 105 w 105"/>
                <a:gd name="T9" fmla="*/ 26 h 86"/>
                <a:gd name="T10" fmla="*/ 70 w 105"/>
                <a:gd name="T11" fmla="*/ 86 h 86"/>
                <a:gd name="T12" fmla="*/ 60 w 105"/>
                <a:gd name="T13" fmla="*/ 79 h 86"/>
                <a:gd name="T14" fmla="*/ 6 w 105"/>
                <a:gd name="T15" fmla="*/ 23 h 86"/>
                <a:gd name="T16" fmla="*/ 1 w 105"/>
                <a:gd name="T17" fmla="*/ 16 h 86"/>
                <a:gd name="T18" fmla="*/ 0 w 105"/>
                <a:gd name="T19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86">
                  <a:moveTo>
                    <a:pt x="0" y="12"/>
                  </a:moveTo>
                  <a:cubicBezTo>
                    <a:pt x="0" y="8"/>
                    <a:pt x="3" y="3"/>
                    <a:pt x="6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43" y="0"/>
                    <a:pt x="75" y="9"/>
                    <a:pt x="103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38" y="65"/>
                    <a:pt x="20" y="46"/>
                    <a:pt x="6" y="23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4"/>
                    <a:pt x="0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5" name="iṡ1íḋè"/>
            <p:cNvSpPr/>
            <p:nvPr/>
          </p:nvSpPr>
          <p:spPr bwMode="auto">
            <a:xfrm>
              <a:off x="4187825" y="3943350"/>
              <a:ext cx="163513" cy="238125"/>
            </a:xfrm>
            <a:custGeom>
              <a:avLst/>
              <a:gdLst>
                <a:gd name="T0" fmla="*/ 0 w 50"/>
                <a:gd name="T1" fmla="*/ 50 h 72"/>
                <a:gd name="T2" fmla="*/ 25 w 50"/>
                <a:gd name="T3" fmla="*/ 8 h 72"/>
                <a:gd name="T4" fmla="*/ 49 w 50"/>
                <a:gd name="T5" fmla="*/ 22 h 72"/>
                <a:gd name="T6" fmla="*/ 25 w 50"/>
                <a:gd name="T7" fmla="*/ 65 h 72"/>
                <a:gd name="T8" fmla="*/ 0 w 50"/>
                <a:gd name="T9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2">
                  <a:moveTo>
                    <a:pt x="0" y="50"/>
                  </a:moveTo>
                  <a:cubicBezTo>
                    <a:pt x="0" y="35"/>
                    <a:pt x="12" y="16"/>
                    <a:pt x="25" y="8"/>
                  </a:cubicBezTo>
                  <a:cubicBezTo>
                    <a:pt x="39" y="0"/>
                    <a:pt x="50" y="7"/>
                    <a:pt x="49" y="22"/>
                  </a:cubicBezTo>
                  <a:cubicBezTo>
                    <a:pt x="49" y="38"/>
                    <a:pt x="38" y="57"/>
                    <a:pt x="25" y="65"/>
                  </a:cubicBezTo>
                  <a:cubicBezTo>
                    <a:pt x="11" y="72"/>
                    <a:pt x="0" y="66"/>
                    <a:pt x="0" y="50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6" name="íṩļîḓè"/>
            <p:cNvSpPr/>
            <p:nvPr/>
          </p:nvSpPr>
          <p:spPr bwMode="auto">
            <a:xfrm>
              <a:off x="4210050" y="3962400"/>
              <a:ext cx="825500" cy="627063"/>
            </a:xfrm>
            <a:custGeom>
              <a:avLst/>
              <a:gdLst>
                <a:gd name="T0" fmla="*/ 435 w 520"/>
                <a:gd name="T1" fmla="*/ 395 h 395"/>
                <a:gd name="T2" fmla="*/ 0 w 520"/>
                <a:gd name="T3" fmla="*/ 125 h 395"/>
                <a:gd name="T4" fmla="*/ 73 w 520"/>
                <a:gd name="T5" fmla="*/ 0 h 395"/>
                <a:gd name="T6" fmla="*/ 520 w 520"/>
                <a:gd name="T7" fmla="*/ 248 h 395"/>
                <a:gd name="T8" fmla="*/ 435 w 520"/>
                <a:gd name="T9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95">
                  <a:moveTo>
                    <a:pt x="435" y="395"/>
                  </a:moveTo>
                  <a:lnTo>
                    <a:pt x="0" y="125"/>
                  </a:lnTo>
                  <a:lnTo>
                    <a:pt x="73" y="0"/>
                  </a:lnTo>
                  <a:lnTo>
                    <a:pt x="520" y="248"/>
                  </a:lnTo>
                  <a:lnTo>
                    <a:pt x="435" y="395"/>
                  </a:ln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27" name="íŝ1ïḋê"/>
            <p:cNvSpPr/>
            <p:nvPr/>
          </p:nvSpPr>
          <p:spPr bwMode="auto">
            <a:xfrm>
              <a:off x="4870450" y="4332288"/>
              <a:ext cx="190500" cy="280988"/>
            </a:xfrm>
            <a:custGeom>
              <a:avLst/>
              <a:gdLst>
                <a:gd name="T0" fmla="*/ 0 w 58"/>
                <a:gd name="T1" fmla="*/ 59 h 85"/>
                <a:gd name="T2" fmla="*/ 30 w 58"/>
                <a:gd name="T3" fmla="*/ 9 h 85"/>
                <a:gd name="T4" fmla="*/ 58 w 58"/>
                <a:gd name="T5" fmla="*/ 26 h 85"/>
                <a:gd name="T6" fmla="*/ 29 w 58"/>
                <a:gd name="T7" fmla="*/ 76 h 85"/>
                <a:gd name="T8" fmla="*/ 0 w 58"/>
                <a:gd name="T9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5">
                  <a:moveTo>
                    <a:pt x="0" y="59"/>
                  </a:moveTo>
                  <a:cubicBezTo>
                    <a:pt x="0" y="41"/>
                    <a:pt x="13" y="18"/>
                    <a:pt x="30" y="9"/>
                  </a:cubicBezTo>
                  <a:cubicBezTo>
                    <a:pt x="46" y="0"/>
                    <a:pt x="58" y="8"/>
                    <a:pt x="58" y="26"/>
                  </a:cubicBezTo>
                  <a:cubicBezTo>
                    <a:pt x="58" y="45"/>
                    <a:pt x="45" y="67"/>
                    <a:pt x="29" y="76"/>
                  </a:cubicBezTo>
                  <a:cubicBezTo>
                    <a:pt x="13" y="85"/>
                    <a:pt x="0" y="78"/>
                    <a:pt x="0" y="59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8" name="íṣḷïḍe"/>
            <p:cNvSpPr/>
            <p:nvPr/>
          </p:nvSpPr>
          <p:spPr bwMode="auto">
            <a:xfrm>
              <a:off x="4910138" y="4356100"/>
              <a:ext cx="190500" cy="279400"/>
            </a:xfrm>
            <a:custGeom>
              <a:avLst/>
              <a:gdLst>
                <a:gd name="T0" fmla="*/ 0 w 58"/>
                <a:gd name="T1" fmla="*/ 59 h 85"/>
                <a:gd name="T2" fmla="*/ 29 w 58"/>
                <a:gd name="T3" fmla="*/ 9 h 85"/>
                <a:gd name="T4" fmla="*/ 58 w 58"/>
                <a:gd name="T5" fmla="*/ 26 h 85"/>
                <a:gd name="T6" fmla="*/ 29 w 58"/>
                <a:gd name="T7" fmla="*/ 76 h 85"/>
                <a:gd name="T8" fmla="*/ 0 w 58"/>
                <a:gd name="T9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5">
                  <a:moveTo>
                    <a:pt x="0" y="59"/>
                  </a:moveTo>
                  <a:cubicBezTo>
                    <a:pt x="0" y="41"/>
                    <a:pt x="13" y="18"/>
                    <a:pt x="29" y="9"/>
                  </a:cubicBezTo>
                  <a:cubicBezTo>
                    <a:pt x="45" y="0"/>
                    <a:pt x="58" y="8"/>
                    <a:pt x="58" y="26"/>
                  </a:cubicBezTo>
                  <a:cubicBezTo>
                    <a:pt x="58" y="45"/>
                    <a:pt x="45" y="67"/>
                    <a:pt x="29" y="76"/>
                  </a:cubicBezTo>
                  <a:cubicBezTo>
                    <a:pt x="13" y="85"/>
                    <a:pt x="0" y="78"/>
                    <a:pt x="0" y="59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9" name="iš1ídê"/>
            <p:cNvSpPr/>
            <p:nvPr/>
          </p:nvSpPr>
          <p:spPr bwMode="auto">
            <a:xfrm>
              <a:off x="4935538" y="4378325"/>
              <a:ext cx="1046163" cy="768350"/>
            </a:xfrm>
            <a:custGeom>
              <a:avLst/>
              <a:gdLst>
                <a:gd name="T0" fmla="*/ 574 w 659"/>
                <a:gd name="T1" fmla="*/ 484 h 484"/>
                <a:gd name="T2" fmla="*/ 0 w 659"/>
                <a:gd name="T3" fmla="*/ 148 h 484"/>
                <a:gd name="T4" fmla="*/ 88 w 659"/>
                <a:gd name="T5" fmla="*/ 0 h 484"/>
                <a:gd name="T6" fmla="*/ 659 w 659"/>
                <a:gd name="T7" fmla="*/ 337 h 484"/>
                <a:gd name="T8" fmla="*/ 574 w 659"/>
                <a:gd name="T9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484">
                  <a:moveTo>
                    <a:pt x="574" y="484"/>
                  </a:moveTo>
                  <a:lnTo>
                    <a:pt x="0" y="148"/>
                  </a:lnTo>
                  <a:lnTo>
                    <a:pt x="88" y="0"/>
                  </a:lnTo>
                  <a:lnTo>
                    <a:pt x="659" y="337"/>
                  </a:lnTo>
                  <a:lnTo>
                    <a:pt x="574" y="484"/>
                  </a:ln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0" name="íṡḷïde"/>
            <p:cNvSpPr/>
            <p:nvPr/>
          </p:nvSpPr>
          <p:spPr bwMode="auto">
            <a:xfrm>
              <a:off x="5816600" y="4889500"/>
              <a:ext cx="195263" cy="280988"/>
            </a:xfrm>
            <a:custGeom>
              <a:avLst/>
              <a:gdLst>
                <a:gd name="T0" fmla="*/ 1 w 59"/>
                <a:gd name="T1" fmla="*/ 59 h 85"/>
                <a:gd name="T2" fmla="*/ 30 w 59"/>
                <a:gd name="T3" fmla="*/ 9 h 85"/>
                <a:gd name="T4" fmla="*/ 59 w 59"/>
                <a:gd name="T5" fmla="*/ 26 h 85"/>
                <a:gd name="T6" fmla="*/ 29 w 59"/>
                <a:gd name="T7" fmla="*/ 76 h 85"/>
                <a:gd name="T8" fmla="*/ 1 w 59"/>
                <a:gd name="T9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5">
                  <a:moveTo>
                    <a:pt x="1" y="59"/>
                  </a:moveTo>
                  <a:cubicBezTo>
                    <a:pt x="1" y="41"/>
                    <a:pt x="14" y="18"/>
                    <a:pt x="30" y="9"/>
                  </a:cubicBezTo>
                  <a:cubicBezTo>
                    <a:pt x="46" y="0"/>
                    <a:pt x="59" y="8"/>
                    <a:pt x="59" y="26"/>
                  </a:cubicBezTo>
                  <a:cubicBezTo>
                    <a:pt x="59" y="45"/>
                    <a:pt x="45" y="67"/>
                    <a:pt x="29" y="76"/>
                  </a:cubicBezTo>
                  <a:cubicBezTo>
                    <a:pt x="13" y="85"/>
                    <a:pt x="0" y="77"/>
                    <a:pt x="1" y="59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1" name="îŝlïḍê"/>
            <p:cNvSpPr/>
            <p:nvPr/>
          </p:nvSpPr>
          <p:spPr bwMode="auto">
            <a:xfrm>
              <a:off x="5849938" y="4945063"/>
              <a:ext cx="128588" cy="168275"/>
            </a:xfrm>
            <a:custGeom>
              <a:avLst/>
              <a:gdLst>
                <a:gd name="T0" fmla="*/ 1 w 39"/>
                <a:gd name="T1" fmla="*/ 36 h 51"/>
                <a:gd name="T2" fmla="*/ 21 w 39"/>
                <a:gd name="T3" fmla="*/ 6 h 51"/>
                <a:gd name="T4" fmla="*/ 38 w 39"/>
                <a:gd name="T5" fmla="*/ 15 h 51"/>
                <a:gd name="T6" fmla="*/ 18 w 39"/>
                <a:gd name="T7" fmla="*/ 45 h 51"/>
                <a:gd name="T8" fmla="*/ 1 w 39"/>
                <a:gd name="T9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1">
                  <a:moveTo>
                    <a:pt x="1" y="36"/>
                  </a:moveTo>
                  <a:cubicBezTo>
                    <a:pt x="2" y="25"/>
                    <a:pt x="10" y="12"/>
                    <a:pt x="21" y="6"/>
                  </a:cubicBezTo>
                  <a:cubicBezTo>
                    <a:pt x="31" y="0"/>
                    <a:pt x="39" y="4"/>
                    <a:pt x="38" y="15"/>
                  </a:cubicBezTo>
                  <a:cubicBezTo>
                    <a:pt x="38" y="26"/>
                    <a:pt x="29" y="39"/>
                    <a:pt x="18" y="45"/>
                  </a:cubicBezTo>
                  <a:cubicBezTo>
                    <a:pt x="8" y="51"/>
                    <a:pt x="0" y="47"/>
                    <a:pt x="1" y="36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2" name="ïśliḋê"/>
            <p:cNvSpPr/>
            <p:nvPr/>
          </p:nvSpPr>
          <p:spPr bwMode="auto">
            <a:xfrm>
              <a:off x="4843463" y="4329113"/>
              <a:ext cx="174625" cy="247650"/>
            </a:xfrm>
            <a:custGeom>
              <a:avLst/>
              <a:gdLst>
                <a:gd name="T0" fmla="*/ 6 w 53"/>
                <a:gd name="T1" fmla="*/ 59 h 75"/>
                <a:gd name="T2" fmla="*/ 35 w 53"/>
                <a:gd name="T3" fmla="*/ 9 h 75"/>
                <a:gd name="T4" fmla="*/ 53 w 53"/>
                <a:gd name="T5" fmla="*/ 6 h 75"/>
                <a:gd name="T6" fmla="*/ 29 w 53"/>
                <a:gd name="T7" fmla="*/ 5 h 75"/>
                <a:gd name="T8" fmla="*/ 0 w 53"/>
                <a:gd name="T9" fmla="*/ 55 h 75"/>
                <a:gd name="T10" fmla="*/ 11 w 53"/>
                <a:gd name="T11" fmla="*/ 75 h 75"/>
                <a:gd name="T12" fmla="*/ 6 w 53"/>
                <a:gd name="T13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5">
                  <a:moveTo>
                    <a:pt x="6" y="59"/>
                  </a:moveTo>
                  <a:cubicBezTo>
                    <a:pt x="6" y="40"/>
                    <a:pt x="19" y="18"/>
                    <a:pt x="35" y="9"/>
                  </a:cubicBezTo>
                  <a:cubicBezTo>
                    <a:pt x="42" y="5"/>
                    <a:pt x="48" y="4"/>
                    <a:pt x="53" y="6"/>
                  </a:cubicBezTo>
                  <a:cubicBezTo>
                    <a:pt x="47" y="0"/>
                    <a:pt x="39" y="0"/>
                    <a:pt x="29" y="5"/>
                  </a:cubicBezTo>
                  <a:cubicBezTo>
                    <a:pt x="13" y="14"/>
                    <a:pt x="0" y="37"/>
                    <a:pt x="0" y="55"/>
                  </a:cubicBezTo>
                  <a:cubicBezTo>
                    <a:pt x="0" y="66"/>
                    <a:pt x="4" y="73"/>
                    <a:pt x="11" y="75"/>
                  </a:cubicBezTo>
                  <a:cubicBezTo>
                    <a:pt x="8" y="72"/>
                    <a:pt x="6" y="66"/>
                    <a:pt x="6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3" name="ïşḷïďe"/>
            <p:cNvSpPr/>
            <p:nvPr/>
          </p:nvSpPr>
          <p:spPr bwMode="auto">
            <a:xfrm>
              <a:off x="4864100" y="4341813"/>
              <a:ext cx="217488" cy="274638"/>
            </a:xfrm>
            <a:custGeom>
              <a:avLst/>
              <a:gdLst>
                <a:gd name="T0" fmla="*/ 0 w 66"/>
                <a:gd name="T1" fmla="*/ 55 h 83"/>
                <a:gd name="T2" fmla="*/ 29 w 66"/>
                <a:gd name="T3" fmla="*/ 5 h 83"/>
                <a:gd name="T4" fmla="*/ 50 w 66"/>
                <a:gd name="T5" fmla="*/ 3 h 83"/>
                <a:gd name="T6" fmla="*/ 66 w 66"/>
                <a:gd name="T7" fmla="*/ 12 h 83"/>
                <a:gd name="T8" fmla="*/ 58 w 66"/>
                <a:gd name="T9" fmla="*/ 25 h 83"/>
                <a:gd name="T10" fmla="*/ 32 w 66"/>
                <a:gd name="T11" fmla="*/ 70 h 83"/>
                <a:gd name="T12" fmla="*/ 24 w 66"/>
                <a:gd name="T13" fmla="*/ 83 h 83"/>
                <a:gd name="T14" fmla="*/ 8 w 66"/>
                <a:gd name="T15" fmla="*/ 74 h 83"/>
                <a:gd name="T16" fmla="*/ 8 w 66"/>
                <a:gd name="T17" fmla="*/ 74 h 83"/>
                <a:gd name="T18" fmla="*/ 0 w 66"/>
                <a:gd name="T19" fmla="*/ 5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83">
                  <a:moveTo>
                    <a:pt x="0" y="55"/>
                  </a:moveTo>
                  <a:cubicBezTo>
                    <a:pt x="0" y="36"/>
                    <a:pt x="13" y="14"/>
                    <a:pt x="29" y="5"/>
                  </a:cubicBezTo>
                  <a:cubicBezTo>
                    <a:pt x="37" y="0"/>
                    <a:pt x="45" y="0"/>
                    <a:pt x="50" y="3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42"/>
                    <a:pt x="46" y="61"/>
                    <a:pt x="32" y="70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3" y="71"/>
                    <a:pt x="0" y="64"/>
                    <a:pt x="0" y="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4" name="ïṡ1iḋè"/>
            <p:cNvSpPr/>
            <p:nvPr/>
          </p:nvSpPr>
          <p:spPr bwMode="auto">
            <a:xfrm>
              <a:off x="4916488" y="4359275"/>
              <a:ext cx="192088" cy="279400"/>
            </a:xfrm>
            <a:custGeom>
              <a:avLst/>
              <a:gdLst>
                <a:gd name="T0" fmla="*/ 0 w 58"/>
                <a:gd name="T1" fmla="*/ 59 h 85"/>
                <a:gd name="T2" fmla="*/ 29 w 58"/>
                <a:gd name="T3" fmla="*/ 9 h 85"/>
                <a:gd name="T4" fmla="*/ 58 w 58"/>
                <a:gd name="T5" fmla="*/ 26 h 85"/>
                <a:gd name="T6" fmla="*/ 29 w 58"/>
                <a:gd name="T7" fmla="*/ 76 h 85"/>
                <a:gd name="T8" fmla="*/ 0 w 58"/>
                <a:gd name="T9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5">
                  <a:moveTo>
                    <a:pt x="0" y="59"/>
                  </a:moveTo>
                  <a:cubicBezTo>
                    <a:pt x="0" y="41"/>
                    <a:pt x="13" y="18"/>
                    <a:pt x="29" y="9"/>
                  </a:cubicBezTo>
                  <a:cubicBezTo>
                    <a:pt x="45" y="0"/>
                    <a:pt x="58" y="8"/>
                    <a:pt x="58" y="26"/>
                  </a:cubicBezTo>
                  <a:cubicBezTo>
                    <a:pt x="58" y="45"/>
                    <a:pt x="45" y="67"/>
                    <a:pt x="29" y="76"/>
                  </a:cubicBezTo>
                  <a:cubicBezTo>
                    <a:pt x="12" y="85"/>
                    <a:pt x="0" y="77"/>
                    <a:pt x="0" y="59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5" name="íṧlïdè"/>
            <p:cNvSpPr/>
            <p:nvPr/>
          </p:nvSpPr>
          <p:spPr bwMode="auto">
            <a:xfrm>
              <a:off x="5883275" y="4981575"/>
              <a:ext cx="82550" cy="119063"/>
            </a:xfrm>
            <a:custGeom>
              <a:avLst/>
              <a:gdLst>
                <a:gd name="T0" fmla="*/ 0 w 25"/>
                <a:gd name="T1" fmla="*/ 25 h 36"/>
                <a:gd name="T2" fmla="*/ 13 w 25"/>
                <a:gd name="T3" fmla="*/ 4 h 36"/>
                <a:gd name="T4" fmla="*/ 25 w 25"/>
                <a:gd name="T5" fmla="*/ 11 h 36"/>
                <a:gd name="T6" fmla="*/ 13 w 25"/>
                <a:gd name="T7" fmla="*/ 32 h 36"/>
                <a:gd name="T8" fmla="*/ 0 w 25"/>
                <a:gd name="T9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6">
                  <a:moveTo>
                    <a:pt x="0" y="25"/>
                  </a:moveTo>
                  <a:cubicBezTo>
                    <a:pt x="0" y="17"/>
                    <a:pt x="6" y="8"/>
                    <a:pt x="13" y="4"/>
                  </a:cubicBezTo>
                  <a:cubicBezTo>
                    <a:pt x="20" y="0"/>
                    <a:pt x="25" y="3"/>
                    <a:pt x="25" y="11"/>
                  </a:cubicBezTo>
                  <a:cubicBezTo>
                    <a:pt x="25" y="19"/>
                    <a:pt x="20" y="29"/>
                    <a:pt x="13" y="32"/>
                  </a:cubicBezTo>
                  <a:cubicBezTo>
                    <a:pt x="6" y="36"/>
                    <a:pt x="0" y="33"/>
                    <a:pt x="0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6" name="îṣḷïḋé"/>
            <p:cNvSpPr/>
            <p:nvPr/>
          </p:nvSpPr>
          <p:spPr bwMode="auto">
            <a:xfrm>
              <a:off x="5883275" y="4987925"/>
              <a:ext cx="300038" cy="234950"/>
            </a:xfrm>
            <a:custGeom>
              <a:avLst/>
              <a:gdLst>
                <a:gd name="T0" fmla="*/ 0 w 91"/>
                <a:gd name="T1" fmla="*/ 23 h 71"/>
                <a:gd name="T2" fmla="*/ 13 w 91"/>
                <a:gd name="T3" fmla="*/ 2 h 71"/>
                <a:gd name="T4" fmla="*/ 22 w 91"/>
                <a:gd name="T5" fmla="*/ 1 h 71"/>
                <a:gd name="T6" fmla="*/ 80 w 91"/>
                <a:gd name="T7" fmla="*/ 35 h 71"/>
                <a:gd name="T8" fmla="*/ 87 w 91"/>
                <a:gd name="T9" fmla="*/ 59 h 71"/>
                <a:gd name="T10" fmla="*/ 62 w 91"/>
                <a:gd name="T11" fmla="*/ 66 h 71"/>
                <a:gd name="T12" fmla="*/ 4 w 91"/>
                <a:gd name="T13" fmla="*/ 31 h 71"/>
                <a:gd name="T14" fmla="*/ 4 w 91"/>
                <a:gd name="T15" fmla="*/ 31 h 71"/>
                <a:gd name="T16" fmla="*/ 0 w 91"/>
                <a:gd name="T17" fmla="*/ 2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71">
                  <a:moveTo>
                    <a:pt x="0" y="23"/>
                  </a:moveTo>
                  <a:cubicBezTo>
                    <a:pt x="0" y="15"/>
                    <a:pt x="6" y="6"/>
                    <a:pt x="13" y="2"/>
                  </a:cubicBezTo>
                  <a:cubicBezTo>
                    <a:pt x="16" y="0"/>
                    <a:pt x="20" y="0"/>
                    <a:pt x="22" y="1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9" y="40"/>
                    <a:pt x="91" y="51"/>
                    <a:pt x="87" y="59"/>
                  </a:cubicBezTo>
                  <a:cubicBezTo>
                    <a:pt x="82" y="68"/>
                    <a:pt x="71" y="71"/>
                    <a:pt x="62" y="66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0"/>
                    <a:pt x="0" y="27"/>
                    <a:pt x="0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7" name="îṣlïde"/>
            <p:cNvSpPr/>
            <p:nvPr/>
          </p:nvSpPr>
          <p:spPr bwMode="auto">
            <a:xfrm>
              <a:off x="5146675" y="4421188"/>
              <a:ext cx="782638" cy="495300"/>
            </a:xfrm>
            <a:custGeom>
              <a:avLst/>
              <a:gdLst>
                <a:gd name="T0" fmla="*/ 158 w 237"/>
                <a:gd name="T1" fmla="*/ 88 h 150"/>
                <a:gd name="T2" fmla="*/ 167 w 237"/>
                <a:gd name="T3" fmla="*/ 83 h 150"/>
                <a:gd name="T4" fmla="*/ 186 w 237"/>
                <a:gd name="T5" fmla="*/ 85 h 150"/>
                <a:gd name="T6" fmla="*/ 216 w 237"/>
                <a:gd name="T7" fmla="*/ 102 h 150"/>
                <a:gd name="T8" fmla="*/ 226 w 237"/>
                <a:gd name="T9" fmla="*/ 120 h 150"/>
                <a:gd name="T10" fmla="*/ 226 w 237"/>
                <a:gd name="T11" fmla="*/ 135 h 150"/>
                <a:gd name="T12" fmla="*/ 229 w 237"/>
                <a:gd name="T13" fmla="*/ 143 h 150"/>
                <a:gd name="T14" fmla="*/ 228 w 237"/>
                <a:gd name="T15" fmla="*/ 150 h 150"/>
                <a:gd name="T16" fmla="*/ 235 w 237"/>
                <a:gd name="T17" fmla="*/ 146 h 150"/>
                <a:gd name="T18" fmla="*/ 235 w 237"/>
                <a:gd name="T19" fmla="*/ 146 h 150"/>
                <a:gd name="T20" fmla="*/ 237 w 237"/>
                <a:gd name="T21" fmla="*/ 142 h 150"/>
                <a:gd name="T22" fmla="*/ 237 w 237"/>
                <a:gd name="T23" fmla="*/ 127 h 150"/>
                <a:gd name="T24" fmla="*/ 216 w 237"/>
                <a:gd name="T25" fmla="*/ 90 h 150"/>
                <a:gd name="T26" fmla="*/ 186 w 237"/>
                <a:gd name="T27" fmla="*/ 72 h 150"/>
                <a:gd name="T28" fmla="*/ 159 w 237"/>
                <a:gd name="T29" fmla="*/ 69 h 150"/>
                <a:gd name="T30" fmla="*/ 151 w 237"/>
                <a:gd name="T31" fmla="*/ 74 h 150"/>
                <a:gd name="T32" fmla="*/ 132 w 237"/>
                <a:gd name="T33" fmla="*/ 72 h 150"/>
                <a:gd name="T34" fmla="*/ 11 w 237"/>
                <a:gd name="T35" fmla="*/ 1 h 150"/>
                <a:gd name="T36" fmla="*/ 7 w 237"/>
                <a:gd name="T37" fmla="*/ 1 h 150"/>
                <a:gd name="T38" fmla="*/ 7 w 237"/>
                <a:gd name="T39" fmla="*/ 1 h 150"/>
                <a:gd name="T40" fmla="*/ 0 w 237"/>
                <a:gd name="T41" fmla="*/ 5 h 150"/>
                <a:gd name="T42" fmla="*/ 6 w 237"/>
                <a:gd name="T43" fmla="*/ 7 h 150"/>
                <a:gd name="T44" fmla="*/ 11 w 237"/>
                <a:gd name="T45" fmla="*/ 14 h 150"/>
                <a:gd name="T46" fmla="*/ 132 w 237"/>
                <a:gd name="T47" fmla="*/ 85 h 150"/>
                <a:gd name="T48" fmla="*/ 158 w 237"/>
                <a:gd name="T4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150">
                  <a:moveTo>
                    <a:pt x="158" y="88"/>
                  </a:moveTo>
                  <a:cubicBezTo>
                    <a:pt x="167" y="83"/>
                    <a:pt x="167" y="83"/>
                    <a:pt x="167" y="83"/>
                  </a:cubicBezTo>
                  <a:cubicBezTo>
                    <a:pt x="172" y="80"/>
                    <a:pt x="179" y="81"/>
                    <a:pt x="186" y="8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22" y="106"/>
                    <a:pt x="226" y="114"/>
                    <a:pt x="226" y="120"/>
                  </a:cubicBezTo>
                  <a:cubicBezTo>
                    <a:pt x="226" y="135"/>
                    <a:pt x="226" y="135"/>
                    <a:pt x="226" y="135"/>
                  </a:cubicBezTo>
                  <a:cubicBezTo>
                    <a:pt x="226" y="138"/>
                    <a:pt x="227" y="141"/>
                    <a:pt x="229" y="143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35" y="146"/>
                    <a:pt x="235" y="146"/>
                    <a:pt x="235" y="146"/>
                  </a:cubicBezTo>
                  <a:cubicBezTo>
                    <a:pt x="235" y="146"/>
                    <a:pt x="235" y="146"/>
                    <a:pt x="235" y="146"/>
                  </a:cubicBezTo>
                  <a:cubicBezTo>
                    <a:pt x="236" y="145"/>
                    <a:pt x="237" y="144"/>
                    <a:pt x="237" y="142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13"/>
                    <a:pt x="228" y="96"/>
                    <a:pt x="216" y="90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76" y="66"/>
                    <a:pt x="167" y="65"/>
                    <a:pt x="159" y="69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46" y="77"/>
                    <a:pt x="139" y="76"/>
                    <a:pt x="132" y="7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10"/>
                    <a:pt x="9" y="13"/>
                    <a:pt x="11" y="14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42" y="91"/>
                    <a:pt x="151" y="92"/>
                    <a:pt x="158" y="88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8" name="îSļíḑe"/>
            <p:cNvSpPr/>
            <p:nvPr/>
          </p:nvSpPr>
          <p:spPr bwMode="auto">
            <a:xfrm>
              <a:off x="5140325" y="4430713"/>
              <a:ext cx="766763" cy="488950"/>
            </a:xfrm>
            <a:custGeom>
              <a:avLst/>
              <a:gdLst>
                <a:gd name="T0" fmla="*/ 162 w 232"/>
                <a:gd name="T1" fmla="*/ 84 h 148"/>
                <a:gd name="T2" fmla="*/ 180 w 232"/>
                <a:gd name="T3" fmla="*/ 86 h 148"/>
                <a:gd name="T4" fmla="*/ 210 w 232"/>
                <a:gd name="T5" fmla="*/ 104 h 148"/>
                <a:gd name="T6" fmla="*/ 221 w 232"/>
                <a:gd name="T7" fmla="*/ 122 h 148"/>
                <a:gd name="T8" fmla="*/ 220 w 232"/>
                <a:gd name="T9" fmla="*/ 137 h 148"/>
                <a:gd name="T10" fmla="*/ 226 w 232"/>
                <a:gd name="T11" fmla="*/ 147 h 148"/>
                <a:gd name="T12" fmla="*/ 232 w 232"/>
                <a:gd name="T13" fmla="*/ 143 h 148"/>
                <a:gd name="T14" fmla="*/ 232 w 232"/>
                <a:gd name="T15" fmla="*/ 128 h 148"/>
                <a:gd name="T16" fmla="*/ 210 w 232"/>
                <a:gd name="T17" fmla="*/ 91 h 148"/>
                <a:gd name="T18" fmla="*/ 180 w 232"/>
                <a:gd name="T19" fmla="*/ 73 h 148"/>
                <a:gd name="T20" fmla="*/ 154 w 232"/>
                <a:gd name="T21" fmla="*/ 70 h 148"/>
                <a:gd name="T22" fmla="*/ 145 w 232"/>
                <a:gd name="T23" fmla="*/ 75 h 148"/>
                <a:gd name="T24" fmla="*/ 126 w 232"/>
                <a:gd name="T25" fmla="*/ 73 h 148"/>
                <a:gd name="T26" fmla="*/ 5 w 232"/>
                <a:gd name="T27" fmla="*/ 2 h 148"/>
                <a:gd name="T28" fmla="*/ 0 w 232"/>
                <a:gd name="T29" fmla="*/ 5 h 148"/>
                <a:gd name="T30" fmla="*/ 5 w 232"/>
                <a:gd name="T31" fmla="*/ 15 h 148"/>
                <a:gd name="T32" fmla="*/ 126 w 232"/>
                <a:gd name="T33" fmla="*/ 86 h 148"/>
                <a:gd name="T34" fmla="*/ 153 w 232"/>
                <a:gd name="T35" fmla="*/ 89 h 148"/>
                <a:gd name="T36" fmla="*/ 162 w 232"/>
                <a:gd name="T37" fmla="*/ 8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148">
                  <a:moveTo>
                    <a:pt x="162" y="84"/>
                  </a:moveTo>
                  <a:cubicBezTo>
                    <a:pt x="167" y="81"/>
                    <a:pt x="173" y="82"/>
                    <a:pt x="180" y="86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6" y="107"/>
                    <a:pt x="221" y="115"/>
                    <a:pt x="221" y="122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40"/>
                    <a:pt x="223" y="145"/>
                    <a:pt x="226" y="147"/>
                  </a:cubicBezTo>
                  <a:cubicBezTo>
                    <a:pt x="229" y="148"/>
                    <a:pt x="232" y="147"/>
                    <a:pt x="232" y="143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2" y="115"/>
                    <a:pt x="222" y="98"/>
                    <a:pt x="210" y="91"/>
                  </a:cubicBezTo>
                  <a:cubicBezTo>
                    <a:pt x="180" y="73"/>
                    <a:pt x="180" y="73"/>
                    <a:pt x="180" y="73"/>
                  </a:cubicBezTo>
                  <a:cubicBezTo>
                    <a:pt x="170" y="67"/>
                    <a:pt x="161" y="66"/>
                    <a:pt x="154" y="70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40" y="78"/>
                    <a:pt x="133" y="77"/>
                    <a:pt x="126" y="7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3"/>
                    <a:pt x="5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36" y="92"/>
                    <a:pt x="146" y="93"/>
                    <a:pt x="153" y="89"/>
                  </a:cubicBezTo>
                  <a:lnTo>
                    <a:pt x="162" y="84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9" name="iṣľîďé"/>
            <p:cNvSpPr/>
            <p:nvPr/>
          </p:nvSpPr>
          <p:spPr bwMode="auto">
            <a:xfrm>
              <a:off x="5867400" y="4827588"/>
              <a:ext cx="3175" cy="65088"/>
            </a:xfrm>
            <a:custGeom>
              <a:avLst/>
              <a:gdLst>
                <a:gd name="T0" fmla="*/ 1 w 1"/>
                <a:gd name="T1" fmla="*/ 4 h 20"/>
                <a:gd name="T2" fmla="*/ 1 w 1"/>
                <a:gd name="T3" fmla="*/ 19 h 20"/>
                <a:gd name="T4" fmla="*/ 1 w 1"/>
                <a:gd name="T5" fmla="*/ 20 h 20"/>
                <a:gd name="T6" fmla="*/ 0 w 1"/>
                <a:gd name="T7" fmla="*/ 17 h 20"/>
                <a:gd name="T8" fmla="*/ 1 w 1"/>
                <a:gd name="T9" fmla="*/ 2 h 20"/>
                <a:gd name="T10" fmla="*/ 0 w 1"/>
                <a:gd name="T11" fmla="*/ 0 h 20"/>
                <a:gd name="T12" fmla="*/ 1 w 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4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0" name="iṣľïḍé"/>
            <p:cNvSpPr/>
            <p:nvPr/>
          </p:nvSpPr>
          <p:spPr bwMode="auto">
            <a:xfrm>
              <a:off x="6315075" y="2317750"/>
              <a:ext cx="1743075" cy="1006475"/>
            </a:xfrm>
            <a:custGeom>
              <a:avLst/>
              <a:gdLst>
                <a:gd name="T0" fmla="*/ 0 w 1098"/>
                <a:gd name="T1" fmla="*/ 239 h 634"/>
                <a:gd name="T2" fmla="*/ 686 w 1098"/>
                <a:gd name="T3" fmla="*/ 634 h 634"/>
                <a:gd name="T4" fmla="*/ 1098 w 1098"/>
                <a:gd name="T5" fmla="*/ 397 h 634"/>
                <a:gd name="T6" fmla="*/ 414 w 1098"/>
                <a:gd name="T7" fmla="*/ 0 h 634"/>
                <a:gd name="T8" fmla="*/ 0 w 1098"/>
                <a:gd name="T9" fmla="*/ 239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634">
                  <a:moveTo>
                    <a:pt x="0" y="239"/>
                  </a:moveTo>
                  <a:lnTo>
                    <a:pt x="686" y="634"/>
                  </a:lnTo>
                  <a:lnTo>
                    <a:pt x="1098" y="397"/>
                  </a:lnTo>
                  <a:lnTo>
                    <a:pt x="414" y="0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173D7A">
                <a:alpha val="30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1" name="îşlïḑé"/>
            <p:cNvSpPr/>
            <p:nvPr/>
          </p:nvSpPr>
          <p:spPr bwMode="auto">
            <a:xfrm>
              <a:off x="7467600" y="1444625"/>
              <a:ext cx="1547813" cy="889000"/>
            </a:xfrm>
            <a:custGeom>
              <a:avLst/>
              <a:gdLst>
                <a:gd name="T0" fmla="*/ 277 w 469"/>
                <a:gd name="T1" fmla="*/ 270 h 270"/>
                <a:gd name="T2" fmla="*/ 234 w 469"/>
                <a:gd name="T3" fmla="*/ 245 h 270"/>
                <a:gd name="T4" fmla="*/ 394 w 469"/>
                <a:gd name="T5" fmla="*/ 153 h 270"/>
                <a:gd name="T6" fmla="*/ 394 w 469"/>
                <a:gd name="T7" fmla="*/ 137 h 270"/>
                <a:gd name="T8" fmla="*/ 230 w 469"/>
                <a:gd name="T9" fmla="*/ 43 h 270"/>
                <a:gd name="T10" fmla="*/ 203 w 469"/>
                <a:gd name="T11" fmla="*/ 43 h 270"/>
                <a:gd name="T12" fmla="*/ 43 w 469"/>
                <a:gd name="T13" fmla="*/ 135 h 270"/>
                <a:gd name="T14" fmla="*/ 0 w 469"/>
                <a:gd name="T15" fmla="*/ 110 h 270"/>
                <a:gd name="T16" fmla="*/ 160 w 469"/>
                <a:gd name="T17" fmla="*/ 18 h 270"/>
                <a:gd name="T18" fmla="*/ 274 w 469"/>
                <a:gd name="T19" fmla="*/ 18 h 270"/>
                <a:gd name="T20" fmla="*/ 437 w 469"/>
                <a:gd name="T21" fmla="*/ 112 h 270"/>
                <a:gd name="T22" fmla="*/ 437 w 469"/>
                <a:gd name="T23" fmla="*/ 178 h 270"/>
                <a:gd name="T24" fmla="*/ 277 w 469"/>
                <a:gd name="T25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270">
                  <a:moveTo>
                    <a:pt x="277" y="270"/>
                  </a:moveTo>
                  <a:cubicBezTo>
                    <a:pt x="234" y="245"/>
                    <a:pt x="234" y="245"/>
                    <a:pt x="234" y="245"/>
                  </a:cubicBezTo>
                  <a:cubicBezTo>
                    <a:pt x="394" y="153"/>
                    <a:pt x="394" y="153"/>
                    <a:pt x="394" y="153"/>
                  </a:cubicBezTo>
                  <a:cubicBezTo>
                    <a:pt x="401" y="149"/>
                    <a:pt x="401" y="141"/>
                    <a:pt x="394" y="137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23" y="38"/>
                    <a:pt x="211" y="38"/>
                    <a:pt x="203" y="43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91" y="0"/>
                    <a:pt x="242" y="0"/>
                    <a:pt x="274" y="18"/>
                  </a:cubicBezTo>
                  <a:cubicBezTo>
                    <a:pt x="437" y="112"/>
                    <a:pt x="437" y="112"/>
                    <a:pt x="437" y="112"/>
                  </a:cubicBezTo>
                  <a:cubicBezTo>
                    <a:pt x="469" y="130"/>
                    <a:pt x="469" y="160"/>
                    <a:pt x="437" y="178"/>
                  </a:cubicBezTo>
                  <a:lnTo>
                    <a:pt x="277" y="2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2" name="iSļíḋè"/>
            <p:cNvSpPr/>
            <p:nvPr/>
          </p:nvSpPr>
          <p:spPr bwMode="auto">
            <a:xfrm>
              <a:off x="6342063" y="1604963"/>
              <a:ext cx="2270125" cy="1504950"/>
            </a:xfrm>
            <a:custGeom>
              <a:avLst/>
              <a:gdLst>
                <a:gd name="T0" fmla="*/ 688 w 688"/>
                <a:gd name="T1" fmla="*/ 232 h 456"/>
                <a:gd name="T2" fmla="*/ 657 w 688"/>
                <a:gd name="T3" fmla="*/ 172 h 456"/>
                <a:gd name="T4" fmla="*/ 367 w 688"/>
                <a:gd name="T5" fmla="*/ 5 h 456"/>
                <a:gd name="T6" fmla="*/ 346 w 688"/>
                <a:gd name="T7" fmla="*/ 3 h 456"/>
                <a:gd name="T8" fmla="*/ 346 w 688"/>
                <a:gd name="T9" fmla="*/ 3 h 456"/>
                <a:gd name="T10" fmla="*/ 0 w 688"/>
                <a:gd name="T11" fmla="*/ 204 h 456"/>
                <a:gd name="T12" fmla="*/ 335 w 688"/>
                <a:gd name="T13" fmla="*/ 456 h 456"/>
                <a:gd name="T14" fmla="*/ 676 w 688"/>
                <a:gd name="T15" fmla="*/ 259 h 456"/>
                <a:gd name="T16" fmla="*/ 679 w 688"/>
                <a:gd name="T17" fmla="*/ 257 h 456"/>
                <a:gd name="T18" fmla="*/ 679 w 688"/>
                <a:gd name="T19" fmla="*/ 257 h 456"/>
                <a:gd name="T20" fmla="*/ 679 w 688"/>
                <a:gd name="T21" fmla="*/ 257 h 456"/>
                <a:gd name="T22" fmla="*/ 688 w 688"/>
                <a:gd name="T23" fmla="*/ 23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8" h="456">
                  <a:moveTo>
                    <a:pt x="688" y="232"/>
                  </a:moveTo>
                  <a:cubicBezTo>
                    <a:pt x="688" y="209"/>
                    <a:pt x="674" y="182"/>
                    <a:pt x="657" y="172"/>
                  </a:cubicBezTo>
                  <a:cubicBezTo>
                    <a:pt x="367" y="5"/>
                    <a:pt x="367" y="5"/>
                    <a:pt x="367" y="5"/>
                  </a:cubicBezTo>
                  <a:cubicBezTo>
                    <a:pt x="359" y="0"/>
                    <a:pt x="352" y="0"/>
                    <a:pt x="346" y="3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335" y="456"/>
                    <a:pt x="335" y="456"/>
                    <a:pt x="335" y="456"/>
                  </a:cubicBezTo>
                  <a:cubicBezTo>
                    <a:pt x="676" y="259"/>
                    <a:pt x="676" y="259"/>
                    <a:pt x="676" y="259"/>
                  </a:cubicBezTo>
                  <a:cubicBezTo>
                    <a:pt x="677" y="258"/>
                    <a:pt x="678" y="258"/>
                    <a:pt x="679" y="257"/>
                  </a:cubicBezTo>
                  <a:cubicBezTo>
                    <a:pt x="679" y="257"/>
                    <a:pt x="679" y="257"/>
                    <a:pt x="679" y="257"/>
                  </a:cubicBezTo>
                  <a:cubicBezTo>
                    <a:pt x="679" y="257"/>
                    <a:pt x="679" y="257"/>
                    <a:pt x="679" y="257"/>
                  </a:cubicBezTo>
                  <a:cubicBezTo>
                    <a:pt x="685" y="252"/>
                    <a:pt x="688" y="244"/>
                    <a:pt x="688" y="232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3" name="ïSľïḋè"/>
            <p:cNvSpPr/>
            <p:nvPr/>
          </p:nvSpPr>
          <p:spPr bwMode="auto">
            <a:xfrm>
              <a:off x="7302500" y="2262188"/>
              <a:ext cx="1309688" cy="847725"/>
            </a:xfrm>
            <a:custGeom>
              <a:avLst/>
              <a:gdLst>
                <a:gd name="T0" fmla="*/ 44 w 397"/>
                <a:gd name="T1" fmla="*/ 257 h 257"/>
                <a:gd name="T2" fmla="*/ 385 w 397"/>
                <a:gd name="T3" fmla="*/ 60 h 257"/>
                <a:gd name="T4" fmla="*/ 388 w 397"/>
                <a:gd name="T5" fmla="*/ 58 h 257"/>
                <a:gd name="T6" fmla="*/ 388 w 397"/>
                <a:gd name="T7" fmla="*/ 58 h 257"/>
                <a:gd name="T8" fmla="*/ 388 w 397"/>
                <a:gd name="T9" fmla="*/ 58 h 257"/>
                <a:gd name="T10" fmla="*/ 397 w 397"/>
                <a:gd name="T11" fmla="*/ 33 h 257"/>
                <a:gd name="T12" fmla="*/ 389 w 397"/>
                <a:gd name="T13" fmla="*/ 0 h 257"/>
                <a:gd name="T14" fmla="*/ 0 w 397"/>
                <a:gd name="T15" fmla="*/ 224 h 257"/>
                <a:gd name="T16" fmla="*/ 44 w 397"/>
                <a:gd name="T1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7" h="257">
                  <a:moveTo>
                    <a:pt x="44" y="257"/>
                  </a:moveTo>
                  <a:cubicBezTo>
                    <a:pt x="385" y="60"/>
                    <a:pt x="385" y="60"/>
                    <a:pt x="385" y="60"/>
                  </a:cubicBezTo>
                  <a:cubicBezTo>
                    <a:pt x="386" y="59"/>
                    <a:pt x="387" y="59"/>
                    <a:pt x="388" y="58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94" y="53"/>
                    <a:pt x="397" y="45"/>
                    <a:pt x="397" y="33"/>
                  </a:cubicBezTo>
                  <a:cubicBezTo>
                    <a:pt x="397" y="22"/>
                    <a:pt x="394" y="10"/>
                    <a:pt x="389" y="0"/>
                  </a:cubicBezTo>
                  <a:cubicBezTo>
                    <a:pt x="0" y="224"/>
                    <a:pt x="0" y="224"/>
                    <a:pt x="0" y="224"/>
                  </a:cubicBezTo>
                  <a:lnTo>
                    <a:pt x="44" y="257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4" name="ïSliḓé"/>
            <p:cNvSpPr/>
            <p:nvPr/>
          </p:nvSpPr>
          <p:spPr bwMode="auto">
            <a:xfrm>
              <a:off x="6315075" y="2244725"/>
              <a:ext cx="1165225" cy="896938"/>
            </a:xfrm>
            <a:custGeom>
              <a:avLst/>
              <a:gdLst>
                <a:gd name="T0" fmla="*/ 321 w 353"/>
                <a:gd name="T1" fmla="*/ 262 h 272"/>
                <a:gd name="T2" fmla="*/ 31 w 353"/>
                <a:gd name="T3" fmla="*/ 94 h 272"/>
                <a:gd name="T4" fmla="*/ 0 w 353"/>
                <a:gd name="T5" fmla="*/ 34 h 272"/>
                <a:gd name="T6" fmla="*/ 0 w 353"/>
                <a:gd name="T7" fmla="*/ 34 h 272"/>
                <a:gd name="T8" fmla="*/ 31 w 353"/>
                <a:gd name="T9" fmla="*/ 10 h 272"/>
                <a:gd name="T10" fmla="*/ 321 w 353"/>
                <a:gd name="T11" fmla="*/ 178 h 272"/>
                <a:gd name="T12" fmla="*/ 353 w 353"/>
                <a:gd name="T13" fmla="*/ 238 h 272"/>
                <a:gd name="T14" fmla="*/ 353 w 353"/>
                <a:gd name="T15" fmla="*/ 238 h 272"/>
                <a:gd name="T16" fmla="*/ 321 w 353"/>
                <a:gd name="T17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272">
                  <a:moveTo>
                    <a:pt x="321" y="262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14" y="84"/>
                    <a:pt x="0" y="57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1"/>
                    <a:pt x="14" y="0"/>
                    <a:pt x="31" y="10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39" y="188"/>
                    <a:pt x="353" y="215"/>
                    <a:pt x="353" y="238"/>
                  </a:cubicBezTo>
                  <a:cubicBezTo>
                    <a:pt x="353" y="238"/>
                    <a:pt x="353" y="238"/>
                    <a:pt x="353" y="238"/>
                  </a:cubicBezTo>
                  <a:cubicBezTo>
                    <a:pt x="353" y="261"/>
                    <a:pt x="339" y="272"/>
                    <a:pt x="321" y="262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5" name="ïSḷiḓé"/>
            <p:cNvSpPr/>
            <p:nvPr/>
          </p:nvSpPr>
          <p:spPr bwMode="auto">
            <a:xfrm>
              <a:off x="6361113" y="2259013"/>
              <a:ext cx="1128713" cy="854075"/>
            </a:xfrm>
            <a:custGeom>
              <a:avLst/>
              <a:gdLst>
                <a:gd name="T0" fmla="*/ 311 w 342"/>
                <a:gd name="T1" fmla="*/ 172 h 259"/>
                <a:gd name="T2" fmla="*/ 21 w 342"/>
                <a:gd name="T3" fmla="*/ 5 h 259"/>
                <a:gd name="T4" fmla="*/ 0 w 342"/>
                <a:gd name="T5" fmla="*/ 3 h 259"/>
                <a:gd name="T6" fmla="*/ 17 w 342"/>
                <a:gd name="T7" fmla="*/ 6 h 259"/>
                <a:gd name="T8" fmla="*/ 307 w 342"/>
                <a:gd name="T9" fmla="*/ 174 h 259"/>
                <a:gd name="T10" fmla="*/ 339 w 342"/>
                <a:gd name="T11" fmla="*/ 234 h 259"/>
                <a:gd name="T12" fmla="*/ 339 w 342"/>
                <a:gd name="T13" fmla="*/ 234 h 259"/>
                <a:gd name="T14" fmla="*/ 328 w 342"/>
                <a:gd name="T15" fmla="*/ 259 h 259"/>
                <a:gd name="T16" fmla="*/ 342 w 342"/>
                <a:gd name="T17" fmla="*/ 232 h 259"/>
                <a:gd name="T18" fmla="*/ 342 w 342"/>
                <a:gd name="T19" fmla="*/ 232 h 259"/>
                <a:gd name="T20" fmla="*/ 311 w 342"/>
                <a:gd name="T21" fmla="*/ 17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2" h="259">
                  <a:moveTo>
                    <a:pt x="311" y="172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13" y="0"/>
                    <a:pt x="5" y="0"/>
                    <a:pt x="0" y="3"/>
                  </a:cubicBezTo>
                  <a:cubicBezTo>
                    <a:pt x="5" y="2"/>
                    <a:pt x="11" y="2"/>
                    <a:pt x="17" y="6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25" y="184"/>
                    <a:pt x="339" y="211"/>
                    <a:pt x="339" y="234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46"/>
                    <a:pt x="335" y="255"/>
                    <a:pt x="328" y="259"/>
                  </a:cubicBezTo>
                  <a:cubicBezTo>
                    <a:pt x="337" y="256"/>
                    <a:pt x="342" y="247"/>
                    <a:pt x="342" y="232"/>
                  </a:cubicBezTo>
                  <a:cubicBezTo>
                    <a:pt x="342" y="232"/>
                    <a:pt x="342" y="232"/>
                    <a:pt x="342" y="232"/>
                  </a:cubicBezTo>
                  <a:cubicBezTo>
                    <a:pt x="342" y="209"/>
                    <a:pt x="328" y="182"/>
                    <a:pt x="311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6" name="iŝ1îḋe"/>
            <p:cNvSpPr/>
            <p:nvPr/>
          </p:nvSpPr>
          <p:spPr bwMode="auto">
            <a:xfrm>
              <a:off x="7097713" y="2792413"/>
              <a:ext cx="155575" cy="134938"/>
            </a:xfrm>
            <a:custGeom>
              <a:avLst/>
              <a:gdLst>
                <a:gd name="T0" fmla="*/ 41 w 47"/>
                <a:gd name="T1" fmla="*/ 39 h 41"/>
                <a:gd name="T2" fmla="*/ 6 w 47"/>
                <a:gd name="T3" fmla="*/ 19 h 41"/>
                <a:gd name="T4" fmla="*/ 0 w 47"/>
                <a:gd name="T5" fmla="*/ 7 h 41"/>
                <a:gd name="T6" fmla="*/ 0 w 47"/>
                <a:gd name="T7" fmla="*/ 7 h 41"/>
                <a:gd name="T8" fmla="*/ 6 w 47"/>
                <a:gd name="T9" fmla="*/ 2 h 41"/>
                <a:gd name="T10" fmla="*/ 41 w 47"/>
                <a:gd name="T11" fmla="*/ 22 h 41"/>
                <a:gd name="T12" fmla="*/ 47 w 47"/>
                <a:gd name="T13" fmla="*/ 34 h 41"/>
                <a:gd name="T14" fmla="*/ 47 w 47"/>
                <a:gd name="T15" fmla="*/ 34 h 41"/>
                <a:gd name="T16" fmla="*/ 41 w 47"/>
                <a:gd name="T17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1">
                  <a:moveTo>
                    <a:pt x="41" y="3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2" y="17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"/>
                    <a:pt x="2" y="0"/>
                    <a:pt x="6" y="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4" y="24"/>
                    <a:pt x="47" y="30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9"/>
                    <a:pt x="44" y="41"/>
                    <a:pt x="4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7" name="ïṧľïḋè"/>
            <p:cNvSpPr/>
            <p:nvPr/>
          </p:nvSpPr>
          <p:spPr bwMode="auto">
            <a:xfrm>
              <a:off x="7199313" y="2044700"/>
              <a:ext cx="198438" cy="114300"/>
            </a:xfrm>
            <a:custGeom>
              <a:avLst/>
              <a:gdLst>
                <a:gd name="T0" fmla="*/ 49 w 60"/>
                <a:gd name="T1" fmla="*/ 28 h 35"/>
                <a:gd name="T2" fmla="*/ 49 w 60"/>
                <a:gd name="T3" fmla="*/ 6 h 35"/>
                <a:gd name="T4" fmla="*/ 11 w 60"/>
                <a:gd name="T5" fmla="*/ 6 h 35"/>
                <a:gd name="T6" fmla="*/ 11 w 60"/>
                <a:gd name="T7" fmla="*/ 29 h 35"/>
                <a:gd name="T8" fmla="*/ 49 w 60"/>
                <a:gd name="T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5">
                  <a:moveTo>
                    <a:pt x="49" y="28"/>
                  </a:moveTo>
                  <a:cubicBezTo>
                    <a:pt x="60" y="22"/>
                    <a:pt x="60" y="12"/>
                    <a:pt x="49" y="6"/>
                  </a:cubicBezTo>
                  <a:cubicBezTo>
                    <a:pt x="38" y="0"/>
                    <a:pt x="21" y="0"/>
                    <a:pt x="11" y="6"/>
                  </a:cubicBezTo>
                  <a:cubicBezTo>
                    <a:pt x="0" y="13"/>
                    <a:pt x="0" y="23"/>
                    <a:pt x="11" y="29"/>
                  </a:cubicBezTo>
                  <a:cubicBezTo>
                    <a:pt x="21" y="35"/>
                    <a:pt x="39" y="34"/>
                    <a:pt x="49" y="28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8" name="îṧľiḑê"/>
            <p:cNvSpPr/>
            <p:nvPr/>
          </p:nvSpPr>
          <p:spPr bwMode="auto">
            <a:xfrm>
              <a:off x="7391400" y="2152650"/>
              <a:ext cx="198438" cy="112713"/>
            </a:xfrm>
            <a:custGeom>
              <a:avLst/>
              <a:gdLst>
                <a:gd name="T0" fmla="*/ 49 w 60"/>
                <a:gd name="T1" fmla="*/ 28 h 34"/>
                <a:gd name="T2" fmla="*/ 49 w 60"/>
                <a:gd name="T3" fmla="*/ 6 h 34"/>
                <a:gd name="T4" fmla="*/ 11 w 60"/>
                <a:gd name="T5" fmla="*/ 6 h 34"/>
                <a:gd name="T6" fmla="*/ 11 w 60"/>
                <a:gd name="T7" fmla="*/ 28 h 34"/>
                <a:gd name="T8" fmla="*/ 49 w 60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4">
                  <a:moveTo>
                    <a:pt x="49" y="28"/>
                  </a:moveTo>
                  <a:cubicBezTo>
                    <a:pt x="60" y="22"/>
                    <a:pt x="60" y="12"/>
                    <a:pt x="49" y="6"/>
                  </a:cubicBezTo>
                  <a:cubicBezTo>
                    <a:pt x="39" y="0"/>
                    <a:pt x="21" y="0"/>
                    <a:pt x="11" y="6"/>
                  </a:cubicBezTo>
                  <a:cubicBezTo>
                    <a:pt x="0" y="13"/>
                    <a:pt x="1" y="22"/>
                    <a:pt x="11" y="28"/>
                  </a:cubicBezTo>
                  <a:cubicBezTo>
                    <a:pt x="22" y="34"/>
                    <a:pt x="39" y="34"/>
                    <a:pt x="4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9" name="isľidè"/>
            <p:cNvSpPr/>
            <p:nvPr/>
          </p:nvSpPr>
          <p:spPr bwMode="auto">
            <a:xfrm>
              <a:off x="7586663" y="2262188"/>
              <a:ext cx="193675" cy="111125"/>
            </a:xfrm>
            <a:custGeom>
              <a:avLst/>
              <a:gdLst>
                <a:gd name="T0" fmla="*/ 49 w 59"/>
                <a:gd name="T1" fmla="*/ 28 h 34"/>
                <a:gd name="T2" fmla="*/ 49 w 59"/>
                <a:gd name="T3" fmla="*/ 6 h 34"/>
                <a:gd name="T4" fmla="*/ 10 w 59"/>
                <a:gd name="T5" fmla="*/ 6 h 34"/>
                <a:gd name="T6" fmla="*/ 11 w 59"/>
                <a:gd name="T7" fmla="*/ 28 h 34"/>
                <a:gd name="T8" fmla="*/ 49 w 59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4">
                  <a:moveTo>
                    <a:pt x="49" y="28"/>
                  </a:moveTo>
                  <a:cubicBezTo>
                    <a:pt x="59" y="22"/>
                    <a:pt x="59" y="12"/>
                    <a:pt x="49" y="6"/>
                  </a:cubicBezTo>
                  <a:cubicBezTo>
                    <a:pt x="38" y="0"/>
                    <a:pt x="21" y="0"/>
                    <a:pt x="10" y="6"/>
                  </a:cubicBezTo>
                  <a:cubicBezTo>
                    <a:pt x="0" y="12"/>
                    <a:pt x="0" y="22"/>
                    <a:pt x="11" y="28"/>
                  </a:cubicBezTo>
                  <a:cubicBezTo>
                    <a:pt x="21" y="34"/>
                    <a:pt x="38" y="34"/>
                    <a:pt x="4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0" name="íṣlîdè"/>
            <p:cNvSpPr/>
            <p:nvPr/>
          </p:nvSpPr>
          <p:spPr bwMode="auto">
            <a:xfrm>
              <a:off x="5075238" y="3906838"/>
              <a:ext cx="196850" cy="280988"/>
            </a:xfrm>
            <a:custGeom>
              <a:avLst/>
              <a:gdLst>
                <a:gd name="T0" fmla="*/ 47 w 60"/>
                <a:gd name="T1" fmla="*/ 8 h 85"/>
                <a:gd name="T2" fmla="*/ 23 w 60"/>
                <a:gd name="T3" fmla="*/ 12 h 85"/>
                <a:gd name="T4" fmla="*/ 0 w 60"/>
                <a:gd name="T5" fmla="*/ 68 h 85"/>
                <a:gd name="T6" fmla="*/ 23 w 60"/>
                <a:gd name="T7" fmla="*/ 80 h 85"/>
                <a:gd name="T8" fmla="*/ 59 w 60"/>
                <a:gd name="T9" fmla="*/ 32 h 85"/>
                <a:gd name="T10" fmla="*/ 55 w 60"/>
                <a:gd name="T11" fmla="*/ 13 h 85"/>
                <a:gd name="T12" fmla="*/ 47 w 60"/>
                <a:gd name="T13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5">
                  <a:moveTo>
                    <a:pt x="47" y="8"/>
                  </a:moveTo>
                  <a:cubicBezTo>
                    <a:pt x="47" y="8"/>
                    <a:pt x="32" y="0"/>
                    <a:pt x="23" y="12"/>
                  </a:cubicBezTo>
                  <a:cubicBezTo>
                    <a:pt x="14" y="23"/>
                    <a:pt x="1" y="50"/>
                    <a:pt x="0" y="68"/>
                  </a:cubicBezTo>
                  <a:cubicBezTo>
                    <a:pt x="0" y="85"/>
                    <a:pt x="15" y="84"/>
                    <a:pt x="23" y="80"/>
                  </a:cubicBezTo>
                  <a:cubicBezTo>
                    <a:pt x="32" y="76"/>
                    <a:pt x="57" y="39"/>
                    <a:pt x="59" y="32"/>
                  </a:cubicBezTo>
                  <a:cubicBezTo>
                    <a:pt x="60" y="24"/>
                    <a:pt x="57" y="15"/>
                    <a:pt x="55" y="13"/>
                  </a:cubicBezTo>
                  <a:cubicBezTo>
                    <a:pt x="52" y="11"/>
                    <a:pt x="47" y="8"/>
                    <a:pt x="47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1" name="işlïḋè"/>
            <p:cNvSpPr/>
            <p:nvPr/>
          </p:nvSpPr>
          <p:spPr bwMode="auto">
            <a:xfrm>
              <a:off x="5143500" y="3887788"/>
              <a:ext cx="100013" cy="122238"/>
            </a:xfrm>
            <a:custGeom>
              <a:avLst/>
              <a:gdLst>
                <a:gd name="T0" fmla="*/ 30 w 30"/>
                <a:gd name="T1" fmla="*/ 10 h 37"/>
                <a:gd name="T2" fmla="*/ 30 w 30"/>
                <a:gd name="T3" fmla="*/ 26 h 37"/>
                <a:gd name="T4" fmla="*/ 26 w 30"/>
                <a:gd name="T5" fmla="*/ 34 h 37"/>
                <a:gd name="T6" fmla="*/ 14 w 30"/>
                <a:gd name="T7" fmla="*/ 36 h 37"/>
                <a:gd name="T8" fmla="*/ 1 w 30"/>
                <a:gd name="T9" fmla="*/ 15 h 37"/>
                <a:gd name="T10" fmla="*/ 30 w 30"/>
                <a:gd name="T11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7">
                  <a:moveTo>
                    <a:pt x="30" y="10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9"/>
                    <a:pt x="29" y="32"/>
                    <a:pt x="26" y="34"/>
                  </a:cubicBezTo>
                  <a:cubicBezTo>
                    <a:pt x="23" y="35"/>
                    <a:pt x="19" y="37"/>
                    <a:pt x="14" y="36"/>
                  </a:cubicBezTo>
                  <a:cubicBezTo>
                    <a:pt x="3" y="34"/>
                    <a:pt x="2" y="31"/>
                    <a:pt x="1" y="15"/>
                  </a:cubicBezTo>
                  <a:cubicBezTo>
                    <a:pt x="0" y="0"/>
                    <a:pt x="30" y="10"/>
                    <a:pt x="30" y="10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2" name="iṡḻídé"/>
            <p:cNvSpPr/>
            <p:nvPr/>
          </p:nvSpPr>
          <p:spPr bwMode="auto">
            <a:xfrm>
              <a:off x="4892675" y="3811588"/>
              <a:ext cx="201613" cy="279400"/>
            </a:xfrm>
            <a:custGeom>
              <a:avLst/>
              <a:gdLst>
                <a:gd name="T0" fmla="*/ 47 w 61"/>
                <a:gd name="T1" fmla="*/ 7 h 85"/>
                <a:gd name="T2" fmla="*/ 23 w 61"/>
                <a:gd name="T3" fmla="*/ 11 h 85"/>
                <a:gd name="T4" fmla="*/ 0 w 61"/>
                <a:gd name="T5" fmla="*/ 67 h 85"/>
                <a:gd name="T6" fmla="*/ 23 w 61"/>
                <a:gd name="T7" fmla="*/ 79 h 85"/>
                <a:gd name="T8" fmla="*/ 59 w 61"/>
                <a:gd name="T9" fmla="*/ 31 h 85"/>
                <a:gd name="T10" fmla="*/ 55 w 61"/>
                <a:gd name="T11" fmla="*/ 12 h 85"/>
                <a:gd name="T12" fmla="*/ 47 w 61"/>
                <a:gd name="T13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5">
                  <a:moveTo>
                    <a:pt x="47" y="7"/>
                  </a:moveTo>
                  <a:cubicBezTo>
                    <a:pt x="47" y="7"/>
                    <a:pt x="32" y="0"/>
                    <a:pt x="23" y="11"/>
                  </a:cubicBezTo>
                  <a:cubicBezTo>
                    <a:pt x="14" y="22"/>
                    <a:pt x="1" y="49"/>
                    <a:pt x="0" y="67"/>
                  </a:cubicBezTo>
                  <a:cubicBezTo>
                    <a:pt x="0" y="85"/>
                    <a:pt x="15" y="83"/>
                    <a:pt x="23" y="79"/>
                  </a:cubicBezTo>
                  <a:cubicBezTo>
                    <a:pt x="32" y="75"/>
                    <a:pt x="57" y="38"/>
                    <a:pt x="59" y="31"/>
                  </a:cubicBezTo>
                  <a:cubicBezTo>
                    <a:pt x="61" y="24"/>
                    <a:pt x="57" y="14"/>
                    <a:pt x="55" y="12"/>
                  </a:cubicBezTo>
                  <a:cubicBezTo>
                    <a:pt x="52" y="10"/>
                    <a:pt x="47" y="7"/>
                    <a:pt x="47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3" name="ïşḷïḍe"/>
            <p:cNvSpPr/>
            <p:nvPr/>
          </p:nvSpPr>
          <p:spPr bwMode="auto">
            <a:xfrm>
              <a:off x="4965700" y="3787775"/>
              <a:ext cx="98425" cy="122238"/>
            </a:xfrm>
            <a:custGeom>
              <a:avLst/>
              <a:gdLst>
                <a:gd name="T0" fmla="*/ 29 w 30"/>
                <a:gd name="T1" fmla="*/ 11 h 37"/>
                <a:gd name="T2" fmla="*/ 29 w 30"/>
                <a:gd name="T3" fmla="*/ 26 h 37"/>
                <a:gd name="T4" fmla="*/ 25 w 30"/>
                <a:gd name="T5" fmla="*/ 34 h 37"/>
                <a:gd name="T6" fmla="*/ 13 w 30"/>
                <a:gd name="T7" fmla="*/ 36 h 37"/>
                <a:gd name="T8" fmla="*/ 0 w 30"/>
                <a:gd name="T9" fmla="*/ 15 h 37"/>
                <a:gd name="T10" fmla="*/ 29 w 30"/>
                <a:gd name="T11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7">
                  <a:moveTo>
                    <a:pt x="29" y="11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9"/>
                    <a:pt x="28" y="33"/>
                    <a:pt x="25" y="34"/>
                  </a:cubicBezTo>
                  <a:cubicBezTo>
                    <a:pt x="22" y="36"/>
                    <a:pt x="19" y="37"/>
                    <a:pt x="13" y="36"/>
                  </a:cubicBezTo>
                  <a:cubicBezTo>
                    <a:pt x="2" y="34"/>
                    <a:pt x="1" y="31"/>
                    <a:pt x="0" y="15"/>
                  </a:cubicBezTo>
                  <a:cubicBezTo>
                    <a:pt x="0" y="0"/>
                    <a:pt x="29" y="11"/>
                    <a:pt x="29" y="11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4" name="iŝľïďé"/>
            <p:cNvSpPr/>
            <p:nvPr/>
          </p:nvSpPr>
          <p:spPr bwMode="auto">
            <a:xfrm>
              <a:off x="4883150" y="2644775"/>
              <a:ext cx="633413" cy="1219200"/>
            </a:xfrm>
            <a:custGeom>
              <a:avLst/>
              <a:gdLst>
                <a:gd name="T0" fmla="*/ 188 w 192"/>
                <a:gd name="T1" fmla="*/ 72 h 370"/>
                <a:gd name="T2" fmla="*/ 109 w 192"/>
                <a:gd name="T3" fmla="*/ 83 h 370"/>
                <a:gd name="T4" fmla="*/ 59 w 192"/>
                <a:gd name="T5" fmla="*/ 132 h 370"/>
                <a:gd name="T6" fmla="*/ 13 w 192"/>
                <a:gd name="T7" fmla="*/ 182 h 370"/>
                <a:gd name="T8" fmla="*/ 2 w 192"/>
                <a:gd name="T9" fmla="*/ 218 h 370"/>
                <a:gd name="T10" fmla="*/ 20 w 192"/>
                <a:gd name="T11" fmla="*/ 358 h 370"/>
                <a:gd name="T12" fmla="*/ 34 w 192"/>
                <a:gd name="T13" fmla="*/ 370 h 370"/>
                <a:gd name="T14" fmla="*/ 41 w 192"/>
                <a:gd name="T15" fmla="*/ 370 h 370"/>
                <a:gd name="T16" fmla="*/ 56 w 192"/>
                <a:gd name="T17" fmla="*/ 352 h 370"/>
                <a:gd name="T18" fmla="*/ 53 w 192"/>
                <a:gd name="T19" fmla="*/ 221 h 370"/>
                <a:gd name="T20" fmla="*/ 148 w 192"/>
                <a:gd name="T21" fmla="*/ 163 h 370"/>
                <a:gd name="T22" fmla="*/ 188 w 192"/>
                <a:gd name="T23" fmla="*/ 72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370">
                  <a:moveTo>
                    <a:pt x="188" y="72"/>
                  </a:moveTo>
                  <a:cubicBezTo>
                    <a:pt x="183" y="0"/>
                    <a:pt x="109" y="83"/>
                    <a:pt x="109" y="83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4" y="192"/>
                    <a:pt x="0" y="205"/>
                    <a:pt x="2" y="218"/>
                  </a:cubicBezTo>
                  <a:cubicBezTo>
                    <a:pt x="20" y="358"/>
                    <a:pt x="20" y="358"/>
                    <a:pt x="20" y="358"/>
                  </a:cubicBezTo>
                  <a:cubicBezTo>
                    <a:pt x="21" y="365"/>
                    <a:pt x="27" y="370"/>
                    <a:pt x="34" y="370"/>
                  </a:cubicBezTo>
                  <a:cubicBezTo>
                    <a:pt x="36" y="370"/>
                    <a:pt x="38" y="370"/>
                    <a:pt x="41" y="370"/>
                  </a:cubicBezTo>
                  <a:cubicBezTo>
                    <a:pt x="57" y="367"/>
                    <a:pt x="56" y="352"/>
                    <a:pt x="56" y="352"/>
                  </a:cubicBezTo>
                  <a:cubicBezTo>
                    <a:pt x="53" y="221"/>
                    <a:pt x="53" y="221"/>
                    <a:pt x="53" y="221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48" y="163"/>
                    <a:pt x="192" y="144"/>
                    <a:pt x="188" y="72"/>
                  </a:cubicBezTo>
                  <a:close/>
                </a:path>
              </a:pathLst>
            </a:custGeom>
            <a:solidFill>
              <a:srgbClr val="173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5" name="íšļïdé"/>
            <p:cNvSpPr/>
            <p:nvPr/>
          </p:nvSpPr>
          <p:spPr bwMode="auto">
            <a:xfrm>
              <a:off x="5064125" y="2736850"/>
              <a:ext cx="635000" cy="1219200"/>
            </a:xfrm>
            <a:custGeom>
              <a:avLst/>
              <a:gdLst>
                <a:gd name="T0" fmla="*/ 187 w 192"/>
                <a:gd name="T1" fmla="*/ 72 h 370"/>
                <a:gd name="T2" fmla="*/ 109 w 192"/>
                <a:gd name="T3" fmla="*/ 82 h 370"/>
                <a:gd name="T4" fmla="*/ 59 w 192"/>
                <a:gd name="T5" fmla="*/ 132 h 370"/>
                <a:gd name="T6" fmla="*/ 13 w 192"/>
                <a:gd name="T7" fmla="*/ 182 h 370"/>
                <a:gd name="T8" fmla="*/ 2 w 192"/>
                <a:gd name="T9" fmla="*/ 218 h 370"/>
                <a:gd name="T10" fmla="*/ 20 w 192"/>
                <a:gd name="T11" fmla="*/ 358 h 370"/>
                <a:gd name="T12" fmla="*/ 34 w 192"/>
                <a:gd name="T13" fmla="*/ 370 h 370"/>
                <a:gd name="T14" fmla="*/ 41 w 192"/>
                <a:gd name="T15" fmla="*/ 369 h 370"/>
                <a:gd name="T16" fmla="*/ 56 w 192"/>
                <a:gd name="T17" fmla="*/ 351 h 370"/>
                <a:gd name="T18" fmla="*/ 53 w 192"/>
                <a:gd name="T19" fmla="*/ 224 h 370"/>
                <a:gd name="T20" fmla="*/ 148 w 192"/>
                <a:gd name="T21" fmla="*/ 163 h 370"/>
                <a:gd name="T22" fmla="*/ 187 w 192"/>
                <a:gd name="T23" fmla="*/ 72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370">
                  <a:moveTo>
                    <a:pt x="187" y="72"/>
                  </a:moveTo>
                  <a:cubicBezTo>
                    <a:pt x="183" y="0"/>
                    <a:pt x="109" y="82"/>
                    <a:pt x="109" y="8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4" y="192"/>
                    <a:pt x="0" y="205"/>
                    <a:pt x="2" y="218"/>
                  </a:cubicBezTo>
                  <a:cubicBezTo>
                    <a:pt x="20" y="358"/>
                    <a:pt x="20" y="358"/>
                    <a:pt x="20" y="358"/>
                  </a:cubicBezTo>
                  <a:cubicBezTo>
                    <a:pt x="21" y="365"/>
                    <a:pt x="27" y="370"/>
                    <a:pt x="34" y="370"/>
                  </a:cubicBezTo>
                  <a:cubicBezTo>
                    <a:pt x="36" y="370"/>
                    <a:pt x="38" y="370"/>
                    <a:pt x="41" y="369"/>
                  </a:cubicBezTo>
                  <a:cubicBezTo>
                    <a:pt x="57" y="367"/>
                    <a:pt x="56" y="351"/>
                    <a:pt x="56" y="35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48" y="163"/>
                    <a:pt x="192" y="144"/>
                    <a:pt x="187" y="72"/>
                  </a:cubicBezTo>
                  <a:close/>
                </a:path>
              </a:pathLst>
            </a:custGeom>
            <a:solidFill>
              <a:srgbClr val="173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6" name="ï$ḷiďè"/>
            <p:cNvSpPr/>
            <p:nvPr/>
          </p:nvSpPr>
          <p:spPr bwMode="auto">
            <a:xfrm>
              <a:off x="5103813" y="2162175"/>
              <a:ext cx="620713" cy="1019175"/>
            </a:xfrm>
            <a:custGeom>
              <a:avLst/>
              <a:gdLst>
                <a:gd name="T0" fmla="*/ 132 w 188"/>
                <a:gd name="T1" fmla="*/ 14 h 309"/>
                <a:gd name="T2" fmla="*/ 187 w 188"/>
                <a:gd name="T3" fmla="*/ 70 h 309"/>
                <a:gd name="T4" fmla="*/ 179 w 188"/>
                <a:gd name="T5" fmla="*/ 272 h 309"/>
                <a:gd name="T6" fmla="*/ 27 w 188"/>
                <a:gd name="T7" fmla="*/ 218 h 309"/>
                <a:gd name="T8" fmla="*/ 61 w 188"/>
                <a:gd name="T9" fmla="*/ 13 h 309"/>
                <a:gd name="T10" fmla="*/ 132 w 188"/>
                <a:gd name="T11" fmla="*/ 1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309">
                  <a:moveTo>
                    <a:pt x="132" y="14"/>
                  </a:moveTo>
                  <a:cubicBezTo>
                    <a:pt x="188" y="37"/>
                    <a:pt x="187" y="70"/>
                    <a:pt x="187" y="70"/>
                  </a:cubicBezTo>
                  <a:cubicBezTo>
                    <a:pt x="187" y="70"/>
                    <a:pt x="176" y="191"/>
                    <a:pt x="179" y="272"/>
                  </a:cubicBezTo>
                  <a:cubicBezTo>
                    <a:pt x="181" y="306"/>
                    <a:pt x="0" y="309"/>
                    <a:pt x="27" y="218"/>
                  </a:cubicBezTo>
                  <a:cubicBezTo>
                    <a:pt x="59" y="112"/>
                    <a:pt x="47" y="26"/>
                    <a:pt x="61" y="13"/>
                  </a:cubicBezTo>
                  <a:cubicBezTo>
                    <a:pt x="76" y="0"/>
                    <a:pt x="117" y="8"/>
                    <a:pt x="132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7" name="iṣļïďè"/>
            <p:cNvSpPr/>
            <p:nvPr/>
          </p:nvSpPr>
          <p:spPr bwMode="auto">
            <a:xfrm>
              <a:off x="5405438" y="2198688"/>
              <a:ext cx="203200" cy="165100"/>
            </a:xfrm>
            <a:custGeom>
              <a:avLst/>
              <a:gdLst>
                <a:gd name="T0" fmla="*/ 59 w 62"/>
                <a:gd name="T1" fmla="*/ 32 h 50"/>
                <a:gd name="T2" fmla="*/ 26 w 62"/>
                <a:gd name="T3" fmla="*/ 46 h 50"/>
                <a:gd name="T4" fmla="*/ 3 w 62"/>
                <a:gd name="T5" fmla="*/ 18 h 50"/>
                <a:gd name="T6" fmla="*/ 36 w 62"/>
                <a:gd name="T7" fmla="*/ 4 h 50"/>
                <a:gd name="T8" fmla="*/ 59 w 62"/>
                <a:gd name="T9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0">
                  <a:moveTo>
                    <a:pt x="59" y="32"/>
                  </a:moveTo>
                  <a:cubicBezTo>
                    <a:pt x="56" y="44"/>
                    <a:pt x="41" y="50"/>
                    <a:pt x="26" y="46"/>
                  </a:cubicBezTo>
                  <a:cubicBezTo>
                    <a:pt x="10" y="42"/>
                    <a:pt x="0" y="29"/>
                    <a:pt x="3" y="18"/>
                  </a:cubicBezTo>
                  <a:cubicBezTo>
                    <a:pt x="6" y="6"/>
                    <a:pt x="21" y="0"/>
                    <a:pt x="36" y="4"/>
                  </a:cubicBezTo>
                  <a:cubicBezTo>
                    <a:pt x="52" y="8"/>
                    <a:pt x="62" y="21"/>
                    <a:pt x="59" y="32"/>
                  </a:cubicBez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8" name="işḻïḍe"/>
            <p:cNvSpPr/>
            <p:nvPr/>
          </p:nvSpPr>
          <p:spPr bwMode="auto">
            <a:xfrm>
              <a:off x="5378450" y="2330450"/>
              <a:ext cx="144463" cy="393700"/>
            </a:xfrm>
            <a:custGeom>
              <a:avLst/>
              <a:gdLst>
                <a:gd name="T0" fmla="*/ 44 w 44"/>
                <a:gd name="T1" fmla="*/ 6 h 119"/>
                <a:gd name="T2" fmla="*/ 34 w 44"/>
                <a:gd name="T3" fmla="*/ 17 h 119"/>
                <a:gd name="T4" fmla="*/ 32 w 44"/>
                <a:gd name="T5" fmla="*/ 22 h 119"/>
                <a:gd name="T6" fmla="*/ 39 w 44"/>
                <a:gd name="T7" fmla="*/ 84 h 119"/>
                <a:gd name="T8" fmla="*/ 38 w 44"/>
                <a:gd name="T9" fmla="*/ 88 h 119"/>
                <a:gd name="T10" fmla="*/ 16 w 44"/>
                <a:gd name="T11" fmla="*/ 117 h 119"/>
                <a:gd name="T12" fmla="*/ 12 w 44"/>
                <a:gd name="T13" fmla="*/ 117 h 119"/>
                <a:gd name="T14" fmla="*/ 0 w 44"/>
                <a:gd name="T15" fmla="*/ 79 h 119"/>
                <a:gd name="T16" fmla="*/ 1 w 44"/>
                <a:gd name="T17" fmla="*/ 74 h 119"/>
                <a:gd name="T18" fmla="*/ 22 w 44"/>
                <a:gd name="T19" fmla="*/ 19 h 119"/>
                <a:gd name="T20" fmla="*/ 22 w 44"/>
                <a:gd name="T21" fmla="*/ 15 h 119"/>
                <a:gd name="T22" fmla="*/ 19 w 44"/>
                <a:gd name="T23" fmla="*/ 0 h 119"/>
                <a:gd name="T24" fmla="*/ 44 w 44"/>
                <a:gd name="T25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19">
                  <a:moveTo>
                    <a:pt x="44" y="6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3" y="18"/>
                    <a:pt x="32" y="20"/>
                    <a:pt x="32" y="22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0" y="85"/>
                    <a:pt x="39" y="87"/>
                    <a:pt x="38" y="88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5" y="119"/>
                    <a:pt x="13" y="118"/>
                    <a:pt x="12" y="11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7"/>
                    <a:pt x="0" y="76"/>
                    <a:pt x="1" y="7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6"/>
                    <a:pt x="22" y="15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44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9" name="îṣliḑè"/>
            <p:cNvSpPr/>
            <p:nvPr/>
          </p:nvSpPr>
          <p:spPr bwMode="auto">
            <a:xfrm>
              <a:off x="5402263" y="2198688"/>
              <a:ext cx="211138" cy="161925"/>
            </a:xfrm>
            <a:custGeom>
              <a:avLst/>
              <a:gdLst>
                <a:gd name="T0" fmla="*/ 36 w 64"/>
                <a:gd name="T1" fmla="*/ 49 h 49"/>
                <a:gd name="T2" fmla="*/ 26 w 64"/>
                <a:gd name="T3" fmla="*/ 48 h 49"/>
                <a:gd name="T4" fmla="*/ 6 w 64"/>
                <a:gd name="T5" fmla="*/ 36 h 49"/>
                <a:gd name="T6" fmla="*/ 1 w 64"/>
                <a:gd name="T7" fmla="*/ 17 h 49"/>
                <a:gd name="T8" fmla="*/ 15 w 64"/>
                <a:gd name="T9" fmla="*/ 3 h 49"/>
                <a:gd name="T10" fmla="*/ 38 w 64"/>
                <a:gd name="T11" fmla="*/ 2 h 49"/>
                <a:gd name="T12" fmla="*/ 57 w 64"/>
                <a:gd name="T13" fmla="*/ 14 h 49"/>
                <a:gd name="T14" fmla="*/ 62 w 64"/>
                <a:gd name="T15" fmla="*/ 33 h 49"/>
                <a:gd name="T16" fmla="*/ 62 w 64"/>
                <a:gd name="T17" fmla="*/ 33 h 49"/>
                <a:gd name="T18" fmla="*/ 49 w 64"/>
                <a:gd name="T19" fmla="*/ 47 h 49"/>
                <a:gd name="T20" fmla="*/ 36 w 64"/>
                <a:gd name="T21" fmla="*/ 49 h 49"/>
                <a:gd name="T22" fmla="*/ 28 w 64"/>
                <a:gd name="T23" fmla="*/ 6 h 49"/>
                <a:gd name="T24" fmla="*/ 17 w 64"/>
                <a:gd name="T25" fmla="*/ 8 h 49"/>
                <a:gd name="T26" fmla="*/ 6 w 64"/>
                <a:gd name="T27" fmla="*/ 18 h 49"/>
                <a:gd name="T28" fmla="*/ 10 w 64"/>
                <a:gd name="T29" fmla="*/ 33 h 49"/>
                <a:gd name="T30" fmla="*/ 27 w 64"/>
                <a:gd name="T31" fmla="*/ 43 h 49"/>
                <a:gd name="T32" fmla="*/ 47 w 64"/>
                <a:gd name="T33" fmla="*/ 42 h 49"/>
                <a:gd name="T34" fmla="*/ 57 w 64"/>
                <a:gd name="T35" fmla="*/ 32 h 49"/>
                <a:gd name="T36" fmla="*/ 57 w 64"/>
                <a:gd name="T37" fmla="*/ 32 h 49"/>
                <a:gd name="T38" fmla="*/ 53 w 64"/>
                <a:gd name="T39" fmla="*/ 17 h 49"/>
                <a:gd name="T40" fmla="*/ 36 w 64"/>
                <a:gd name="T41" fmla="*/ 7 h 49"/>
                <a:gd name="T42" fmla="*/ 28 w 64"/>
                <a:gd name="T43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49">
                  <a:moveTo>
                    <a:pt x="36" y="49"/>
                  </a:moveTo>
                  <a:cubicBezTo>
                    <a:pt x="33" y="49"/>
                    <a:pt x="29" y="49"/>
                    <a:pt x="26" y="48"/>
                  </a:cubicBezTo>
                  <a:cubicBezTo>
                    <a:pt x="18" y="46"/>
                    <a:pt x="11" y="42"/>
                    <a:pt x="6" y="36"/>
                  </a:cubicBezTo>
                  <a:cubicBezTo>
                    <a:pt x="1" y="30"/>
                    <a:pt x="0" y="23"/>
                    <a:pt x="1" y="17"/>
                  </a:cubicBezTo>
                  <a:cubicBezTo>
                    <a:pt x="3" y="11"/>
                    <a:pt x="8" y="6"/>
                    <a:pt x="15" y="3"/>
                  </a:cubicBezTo>
                  <a:cubicBezTo>
                    <a:pt x="22" y="0"/>
                    <a:pt x="30" y="0"/>
                    <a:pt x="38" y="2"/>
                  </a:cubicBezTo>
                  <a:cubicBezTo>
                    <a:pt x="46" y="4"/>
                    <a:pt x="53" y="8"/>
                    <a:pt x="57" y="14"/>
                  </a:cubicBezTo>
                  <a:cubicBezTo>
                    <a:pt x="62" y="20"/>
                    <a:pt x="64" y="27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9"/>
                    <a:pt x="56" y="44"/>
                    <a:pt x="49" y="47"/>
                  </a:cubicBezTo>
                  <a:cubicBezTo>
                    <a:pt x="45" y="49"/>
                    <a:pt x="41" y="49"/>
                    <a:pt x="36" y="49"/>
                  </a:cubicBezTo>
                  <a:close/>
                  <a:moveTo>
                    <a:pt x="28" y="6"/>
                  </a:moveTo>
                  <a:cubicBezTo>
                    <a:pt x="24" y="6"/>
                    <a:pt x="20" y="7"/>
                    <a:pt x="17" y="8"/>
                  </a:cubicBezTo>
                  <a:cubicBezTo>
                    <a:pt x="11" y="10"/>
                    <a:pt x="8" y="14"/>
                    <a:pt x="6" y="18"/>
                  </a:cubicBezTo>
                  <a:cubicBezTo>
                    <a:pt x="5" y="23"/>
                    <a:pt x="7" y="28"/>
                    <a:pt x="10" y="33"/>
                  </a:cubicBezTo>
                  <a:cubicBezTo>
                    <a:pt x="14" y="38"/>
                    <a:pt x="20" y="41"/>
                    <a:pt x="27" y="43"/>
                  </a:cubicBezTo>
                  <a:cubicBezTo>
                    <a:pt x="34" y="45"/>
                    <a:pt x="41" y="44"/>
                    <a:pt x="47" y="42"/>
                  </a:cubicBezTo>
                  <a:cubicBezTo>
                    <a:pt x="52" y="40"/>
                    <a:pt x="56" y="36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27"/>
                    <a:pt x="57" y="22"/>
                    <a:pt x="53" y="17"/>
                  </a:cubicBezTo>
                  <a:cubicBezTo>
                    <a:pt x="49" y="12"/>
                    <a:pt x="43" y="9"/>
                    <a:pt x="36" y="7"/>
                  </a:cubicBezTo>
                  <a:cubicBezTo>
                    <a:pt x="33" y="6"/>
                    <a:pt x="30" y="6"/>
                    <a:pt x="2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0" name="i$1îḓè"/>
            <p:cNvSpPr/>
            <p:nvPr/>
          </p:nvSpPr>
          <p:spPr bwMode="auto">
            <a:xfrm>
              <a:off x="5464175" y="2127250"/>
              <a:ext cx="98425" cy="174625"/>
            </a:xfrm>
            <a:custGeom>
              <a:avLst/>
              <a:gdLst>
                <a:gd name="T0" fmla="*/ 0 w 30"/>
                <a:gd name="T1" fmla="*/ 22 h 53"/>
                <a:gd name="T2" fmla="*/ 0 w 30"/>
                <a:gd name="T3" fmla="*/ 42 h 53"/>
                <a:gd name="T4" fmla="*/ 24 w 30"/>
                <a:gd name="T5" fmla="*/ 48 h 53"/>
                <a:gd name="T6" fmla="*/ 28 w 30"/>
                <a:gd name="T7" fmla="*/ 19 h 53"/>
                <a:gd name="T8" fmla="*/ 0 w 30"/>
                <a:gd name="T9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3">
                  <a:moveTo>
                    <a:pt x="0" y="22"/>
                  </a:moveTo>
                  <a:cubicBezTo>
                    <a:pt x="0" y="22"/>
                    <a:pt x="1" y="25"/>
                    <a:pt x="0" y="42"/>
                  </a:cubicBezTo>
                  <a:cubicBezTo>
                    <a:pt x="0" y="48"/>
                    <a:pt x="19" y="53"/>
                    <a:pt x="24" y="48"/>
                  </a:cubicBezTo>
                  <a:cubicBezTo>
                    <a:pt x="29" y="43"/>
                    <a:pt x="27" y="38"/>
                    <a:pt x="28" y="19"/>
                  </a:cubicBezTo>
                  <a:cubicBezTo>
                    <a:pt x="30" y="0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1" name="ïṡlíḍê"/>
            <p:cNvSpPr/>
            <p:nvPr/>
          </p:nvSpPr>
          <p:spPr bwMode="auto">
            <a:xfrm>
              <a:off x="5464175" y="2189163"/>
              <a:ext cx="92075" cy="79375"/>
            </a:xfrm>
            <a:custGeom>
              <a:avLst/>
              <a:gdLst>
                <a:gd name="T0" fmla="*/ 28 w 28"/>
                <a:gd name="T1" fmla="*/ 0 h 24"/>
                <a:gd name="T2" fmla="*/ 0 w 28"/>
                <a:gd name="T3" fmla="*/ 24 h 24"/>
                <a:gd name="T4" fmla="*/ 0 w 28"/>
                <a:gd name="T5" fmla="*/ 8 h 24"/>
                <a:gd name="T6" fmla="*/ 28 w 2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4">
                  <a:moveTo>
                    <a:pt x="28" y="0"/>
                  </a:moveTo>
                  <a:cubicBezTo>
                    <a:pt x="28" y="0"/>
                    <a:pt x="24" y="17"/>
                    <a:pt x="0" y="24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EA9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2" name="ïṧ1îḑê"/>
            <p:cNvSpPr/>
            <p:nvPr/>
          </p:nvSpPr>
          <p:spPr bwMode="auto">
            <a:xfrm>
              <a:off x="5311775" y="1919288"/>
              <a:ext cx="314325" cy="315913"/>
            </a:xfrm>
            <a:custGeom>
              <a:avLst/>
              <a:gdLst>
                <a:gd name="T0" fmla="*/ 89 w 95"/>
                <a:gd name="T1" fmla="*/ 37 h 96"/>
                <a:gd name="T2" fmla="*/ 58 w 95"/>
                <a:gd name="T3" fmla="*/ 90 h 96"/>
                <a:gd name="T4" fmla="*/ 6 w 95"/>
                <a:gd name="T5" fmla="*/ 59 h 96"/>
                <a:gd name="T6" fmla="*/ 37 w 95"/>
                <a:gd name="T7" fmla="*/ 6 h 96"/>
                <a:gd name="T8" fmla="*/ 89 w 95"/>
                <a:gd name="T9" fmla="*/ 3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6">
                  <a:moveTo>
                    <a:pt x="89" y="37"/>
                  </a:moveTo>
                  <a:cubicBezTo>
                    <a:pt x="95" y="60"/>
                    <a:pt x="81" y="84"/>
                    <a:pt x="58" y="90"/>
                  </a:cubicBezTo>
                  <a:cubicBezTo>
                    <a:pt x="35" y="96"/>
                    <a:pt x="12" y="82"/>
                    <a:pt x="6" y="59"/>
                  </a:cubicBezTo>
                  <a:cubicBezTo>
                    <a:pt x="0" y="36"/>
                    <a:pt x="14" y="12"/>
                    <a:pt x="37" y="6"/>
                  </a:cubicBezTo>
                  <a:cubicBezTo>
                    <a:pt x="60" y="0"/>
                    <a:pt x="83" y="14"/>
                    <a:pt x="89" y="37"/>
                  </a:cubicBez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3" name="ísḷiḓê"/>
            <p:cNvSpPr/>
            <p:nvPr/>
          </p:nvSpPr>
          <p:spPr bwMode="auto">
            <a:xfrm>
              <a:off x="5314950" y="2047875"/>
              <a:ext cx="188913" cy="68263"/>
            </a:xfrm>
            <a:custGeom>
              <a:avLst/>
              <a:gdLst>
                <a:gd name="T0" fmla="*/ 57 w 57"/>
                <a:gd name="T1" fmla="*/ 11 h 21"/>
                <a:gd name="T2" fmla="*/ 16 w 57"/>
                <a:gd name="T3" fmla="*/ 21 h 21"/>
                <a:gd name="T4" fmla="*/ 4 w 57"/>
                <a:gd name="T5" fmla="*/ 7 h 21"/>
                <a:gd name="T6" fmla="*/ 52 w 57"/>
                <a:gd name="T7" fmla="*/ 0 h 21"/>
                <a:gd name="T8" fmla="*/ 57 w 5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1">
                  <a:moveTo>
                    <a:pt x="57" y="11"/>
                  </a:moveTo>
                  <a:cubicBezTo>
                    <a:pt x="57" y="11"/>
                    <a:pt x="33" y="21"/>
                    <a:pt x="16" y="21"/>
                  </a:cubicBezTo>
                  <a:cubicBezTo>
                    <a:pt x="0" y="21"/>
                    <a:pt x="4" y="7"/>
                    <a:pt x="4" y="7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7" y="11"/>
                  </a:lnTo>
                  <a:close/>
                </a:path>
              </a:pathLst>
            </a:custGeom>
            <a:solidFill>
              <a:srgbClr val="EA9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4" name="îṩľíḋé"/>
            <p:cNvSpPr/>
            <p:nvPr/>
          </p:nvSpPr>
          <p:spPr bwMode="auto">
            <a:xfrm>
              <a:off x="5240338" y="1812925"/>
              <a:ext cx="455613" cy="354013"/>
            </a:xfrm>
            <a:custGeom>
              <a:avLst/>
              <a:gdLst>
                <a:gd name="T0" fmla="*/ 35 w 138"/>
                <a:gd name="T1" fmla="*/ 84 h 107"/>
                <a:gd name="T2" fmla="*/ 73 w 138"/>
                <a:gd name="T3" fmla="*/ 79 h 107"/>
                <a:gd name="T4" fmla="*/ 84 w 138"/>
                <a:gd name="T5" fmla="*/ 86 h 107"/>
                <a:gd name="T6" fmla="*/ 88 w 138"/>
                <a:gd name="T7" fmla="*/ 88 h 107"/>
                <a:gd name="T8" fmla="*/ 102 w 138"/>
                <a:gd name="T9" fmla="*/ 75 h 107"/>
                <a:gd name="T10" fmla="*/ 108 w 138"/>
                <a:gd name="T11" fmla="*/ 87 h 107"/>
                <a:gd name="T12" fmla="*/ 107 w 138"/>
                <a:gd name="T13" fmla="*/ 106 h 107"/>
                <a:gd name="T14" fmla="*/ 116 w 138"/>
                <a:gd name="T15" fmla="*/ 43 h 107"/>
                <a:gd name="T16" fmla="*/ 25 w 138"/>
                <a:gd name="T17" fmla="*/ 33 h 107"/>
                <a:gd name="T18" fmla="*/ 8 w 138"/>
                <a:gd name="T19" fmla="*/ 34 h 107"/>
                <a:gd name="T20" fmla="*/ 35 w 138"/>
                <a:gd name="T21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7">
                  <a:moveTo>
                    <a:pt x="35" y="84"/>
                  </a:moveTo>
                  <a:cubicBezTo>
                    <a:pt x="35" y="84"/>
                    <a:pt x="55" y="75"/>
                    <a:pt x="73" y="79"/>
                  </a:cubicBezTo>
                  <a:cubicBezTo>
                    <a:pt x="78" y="80"/>
                    <a:pt x="82" y="82"/>
                    <a:pt x="84" y="86"/>
                  </a:cubicBezTo>
                  <a:cubicBezTo>
                    <a:pt x="85" y="87"/>
                    <a:pt x="86" y="88"/>
                    <a:pt x="88" y="88"/>
                  </a:cubicBezTo>
                  <a:cubicBezTo>
                    <a:pt x="91" y="89"/>
                    <a:pt x="96" y="75"/>
                    <a:pt x="102" y="75"/>
                  </a:cubicBezTo>
                  <a:cubicBezTo>
                    <a:pt x="109" y="75"/>
                    <a:pt x="113" y="79"/>
                    <a:pt x="108" y="87"/>
                  </a:cubicBezTo>
                  <a:cubicBezTo>
                    <a:pt x="102" y="96"/>
                    <a:pt x="104" y="105"/>
                    <a:pt x="107" y="106"/>
                  </a:cubicBezTo>
                  <a:cubicBezTo>
                    <a:pt x="109" y="107"/>
                    <a:pt x="138" y="87"/>
                    <a:pt x="116" y="43"/>
                  </a:cubicBezTo>
                  <a:cubicBezTo>
                    <a:pt x="94" y="0"/>
                    <a:pt x="34" y="24"/>
                    <a:pt x="25" y="33"/>
                  </a:cubicBezTo>
                  <a:cubicBezTo>
                    <a:pt x="25" y="33"/>
                    <a:pt x="16" y="41"/>
                    <a:pt x="8" y="34"/>
                  </a:cubicBezTo>
                  <a:cubicBezTo>
                    <a:pt x="8" y="34"/>
                    <a:pt x="0" y="97"/>
                    <a:pt x="35" y="84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5" name="íŝļíďé"/>
            <p:cNvSpPr/>
            <p:nvPr/>
          </p:nvSpPr>
          <p:spPr bwMode="auto">
            <a:xfrm>
              <a:off x="5381625" y="2624138"/>
              <a:ext cx="376238" cy="442913"/>
            </a:xfrm>
            <a:custGeom>
              <a:avLst/>
              <a:gdLst>
                <a:gd name="T0" fmla="*/ 71 w 114"/>
                <a:gd name="T1" fmla="*/ 19 h 134"/>
                <a:gd name="T2" fmla="*/ 71 w 114"/>
                <a:gd name="T3" fmla="*/ 51 h 134"/>
                <a:gd name="T4" fmla="*/ 67 w 114"/>
                <a:gd name="T5" fmla="*/ 61 h 134"/>
                <a:gd name="T6" fmla="*/ 0 w 114"/>
                <a:gd name="T7" fmla="*/ 123 h 134"/>
                <a:gd name="T8" fmla="*/ 7 w 114"/>
                <a:gd name="T9" fmla="*/ 134 h 134"/>
                <a:gd name="T10" fmla="*/ 100 w 114"/>
                <a:gd name="T11" fmla="*/ 74 h 134"/>
                <a:gd name="T12" fmla="*/ 107 w 114"/>
                <a:gd name="T13" fmla="*/ 61 h 134"/>
                <a:gd name="T14" fmla="*/ 114 w 114"/>
                <a:gd name="T15" fmla="*/ 0 h 134"/>
                <a:gd name="T16" fmla="*/ 71 w 114"/>
                <a:gd name="T17" fmla="*/ 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34">
                  <a:moveTo>
                    <a:pt x="71" y="19"/>
                  </a:moveTo>
                  <a:cubicBezTo>
                    <a:pt x="71" y="51"/>
                    <a:pt x="71" y="51"/>
                    <a:pt x="71" y="51"/>
                  </a:cubicBezTo>
                  <a:cubicBezTo>
                    <a:pt x="71" y="55"/>
                    <a:pt x="70" y="59"/>
                    <a:pt x="67" y="6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4" y="71"/>
                    <a:pt x="107" y="66"/>
                    <a:pt x="107" y="61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71" y="19"/>
                  </a:ln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6" name="iṥḻiďé"/>
            <p:cNvSpPr/>
            <p:nvPr/>
          </p:nvSpPr>
          <p:spPr bwMode="auto">
            <a:xfrm>
              <a:off x="5549900" y="2341563"/>
              <a:ext cx="247650" cy="404813"/>
            </a:xfrm>
            <a:custGeom>
              <a:avLst/>
              <a:gdLst>
                <a:gd name="T0" fmla="*/ 47 w 75"/>
                <a:gd name="T1" fmla="*/ 0 h 123"/>
                <a:gd name="T2" fmla="*/ 75 w 75"/>
                <a:gd name="T3" fmla="*/ 111 h 123"/>
                <a:gd name="T4" fmla="*/ 20 w 75"/>
                <a:gd name="T5" fmla="*/ 116 h 123"/>
                <a:gd name="T6" fmla="*/ 47 w 75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23">
                  <a:moveTo>
                    <a:pt x="47" y="0"/>
                  </a:moveTo>
                  <a:cubicBezTo>
                    <a:pt x="47" y="0"/>
                    <a:pt x="67" y="30"/>
                    <a:pt x="75" y="111"/>
                  </a:cubicBezTo>
                  <a:cubicBezTo>
                    <a:pt x="75" y="111"/>
                    <a:pt x="40" y="123"/>
                    <a:pt x="20" y="116"/>
                  </a:cubicBezTo>
                  <a:cubicBezTo>
                    <a:pt x="0" y="110"/>
                    <a:pt x="47" y="0"/>
                    <a:pt x="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7" name="iṧľidé"/>
            <p:cNvSpPr/>
            <p:nvPr/>
          </p:nvSpPr>
          <p:spPr bwMode="auto">
            <a:xfrm>
              <a:off x="5576888" y="2470150"/>
              <a:ext cx="25400" cy="246063"/>
            </a:xfrm>
            <a:custGeom>
              <a:avLst/>
              <a:gdLst>
                <a:gd name="T0" fmla="*/ 8 w 8"/>
                <a:gd name="T1" fmla="*/ 0 h 75"/>
                <a:gd name="T2" fmla="*/ 0 w 8"/>
                <a:gd name="T3" fmla="*/ 62 h 75"/>
                <a:gd name="T4" fmla="*/ 8 w 8"/>
                <a:gd name="T5" fmla="*/ 75 h 75"/>
                <a:gd name="T6" fmla="*/ 8 w 8"/>
                <a:gd name="T7" fmla="*/ 75 h 75"/>
                <a:gd name="T8" fmla="*/ 8 w 8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5">
                  <a:moveTo>
                    <a:pt x="8" y="0"/>
                  </a:moveTo>
                  <a:cubicBezTo>
                    <a:pt x="8" y="0"/>
                    <a:pt x="0" y="42"/>
                    <a:pt x="0" y="62"/>
                  </a:cubicBezTo>
                  <a:cubicBezTo>
                    <a:pt x="0" y="68"/>
                    <a:pt x="3" y="73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8" name="işḻíḓè"/>
            <p:cNvSpPr/>
            <p:nvPr/>
          </p:nvSpPr>
          <p:spPr bwMode="auto">
            <a:xfrm>
              <a:off x="4886325" y="2973388"/>
              <a:ext cx="660400" cy="385763"/>
            </a:xfrm>
            <a:custGeom>
              <a:avLst/>
              <a:gdLst>
                <a:gd name="T0" fmla="*/ 200 w 200"/>
                <a:gd name="T1" fmla="*/ 59 h 117"/>
                <a:gd name="T2" fmla="*/ 185 w 200"/>
                <a:gd name="T3" fmla="*/ 57 h 117"/>
                <a:gd name="T4" fmla="*/ 89 w 200"/>
                <a:gd name="T5" fmla="*/ 2 h 117"/>
                <a:gd name="T6" fmla="*/ 77 w 200"/>
                <a:gd name="T7" fmla="*/ 2 h 117"/>
                <a:gd name="T8" fmla="*/ 9 w 200"/>
                <a:gd name="T9" fmla="*/ 42 h 117"/>
                <a:gd name="T10" fmla="*/ 0 w 200"/>
                <a:gd name="T11" fmla="*/ 40 h 117"/>
                <a:gd name="T12" fmla="*/ 0 w 200"/>
                <a:gd name="T13" fmla="*/ 49 h 117"/>
                <a:gd name="T14" fmla="*/ 0 w 200"/>
                <a:gd name="T15" fmla="*/ 49 h 117"/>
                <a:gd name="T16" fmla="*/ 2 w 200"/>
                <a:gd name="T17" fmla="*/ 53 h 117"/>
                <a:gd name="T18" fmla="*/ 111 w 200"/>
                <a:gd name="T19" fmla="*/ 115 h 117"/>
                <a:gd name="T20" fmla="*/ 123 w 200"/>
                <a:gd name="T21" fmla="*/ 115 h 117"/>
                <a:gd name="T22" fmla="*/ 197 w 200"/>
                <a:gd name="T23" fmla="*/ 72 h 117"/>
                <a:gd name="T24" fmla="*/ 200 w 200"/>
                <a:gd name="T25" fmla="*/ 68 h 117"/>
                <a:gd name="T26" fmla="*/ 200 w 200"/>
                <a:gd name="T27" fmla="*/ 68 h 117"/>
                <a:gd name="T28" fmla="*/ 200 w 200"/>
                <a:gd name="T29" fmla="*/ 5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117">
                  <a:moveTo>
                    <a:pt x="200" y="59"/>
                  </a:moveTo>
                  <a:cubicBezTo>
                    <a:pt x="185" y="57"/>
                    <a:pt x="185" y="57"/>
                    <a:pt x="185" y="57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6" y="0"/>
                    <a:pt x="81" y="0"/>
                    <a:pt x="77" y="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2"/>
                    <a:pt x="2" y="5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4" y="117"/>
                    <a:pt x="119" y="117"/>
                    <a:pt x="123" y="115"/>
                  </a:cubicBezTo>
                  <a:cubicBezTo>
                    <a:pt x="197" y="72"/>
                    <a:pt x="197" y="72"/>
                    <a:pt x="197" y="72"/>
                  </a:cubicBezTo>
                  <a:cubicBezTo>
                    <a:pt x="199" y="71"/>
                    <a:pt x="200" y="69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lnTo>
                    <a:pt x="200" y="59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9" name="îşļiďè"/>
            <p:cNvSpPr/>
            <p:nvPr/>
          </p:nvSpPr>
          <p:spPr bwMode="auto">
            <a:xfrm>
              <a:off x="4886325" y="3040063"/>
              <a:ext cx="422275" cy="319088"/>
            </a:xfrm>
            <a:custGeom>
              <a:avLst/>
              <a:gdLst>
                <a:gd name="T0" fmla="*/ 128 w 128"/>
                <a:gd name="T1" fmla="*/ 4 h 97"/>
                <a:gd name="T2" fmla="*/ 121 w 128"/>
                <a:gd name="T3" fmla="*/ 0 h 97"/>
                <a:gd name="T4" fmla="*/ 46 w 128"/>
                <a:gd name="T5" fmla="*/ 0 h 97"/>
                <a:gd name="T6" fmla="*/ 9 w 128"/>
                <a:gd name="T7" fmla="*/ 22 h 97"/>
                <a:gd name="T8" fmla="*/ 0 w 128"/>
                <a:gd name="T9" fmla="*/ 20 h 97"/>
                <a:gd name="T10" fmla="*/ 0 w 128"/>
                <a:gd name="T11" fmla="*/ 29 h 97"/>
                <a:gd name="T12" fmla="*/ 0 w 128"/>
                <a:gd name="T13" fmla="*/ 29 h 97"/>
                <a:gd name="T14" fmla="*/ 2 w 128"/>
                <a:gd name="T15" fmla="*/ 33 h 97"/>
                <a:gd name="T16" fmla="*/ 111 w 128"/>
                <a:gd name="T17" fmla="*/ 95 h 97"/>
                <a:gd name="T18" fmla="*/ 117 w 128"/>
                <a:gd name="T19" fmla="*/ 97 h 97"/>
                <a:gd name="T20" fmla="*/ 128 w 128"/>
                <a:gd name="T21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97">
                  <a:moveTo>
                    <a:pt x="128" y="4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3" y="96"/>
                    <a:pt x="115" y="97"/>
                    <a:pt x="117" y="97"/>
                  </a:cubicBezTo>
                  <a:lnTo>
                    <a:pt x="128" y="4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0" name="ïŝ1îďê"/>
            <p:cNvSpPr/>
            <p:nvPr/>
          </p:nvSpPr>
          <p:spPr bwMode="auto">
            <a:xfrm>
              <a:off x="4886325" y="3105150"/>
              <a:ext cx="14288" cy="47625"/>
            </a:xfrm>
            <a:custGeom>
              <a:avLst/>
              <a:gdLst>
                <a:gd name="T0" fmla="*/ 4 w 4"/>
                <a:gd name="T1" fmla="*/ 1 h 14"/>
                <a:gd name="T2" fmla="*/ 0 w 4"/>
                <a:gd name="T3" fmla="*/ 0 h 14"/>
                <a:gd name="T4" fmla="*/ 0 w 4"/>
                <a:gd name="T5" fmla="*/ 9 h 14"/>
                <a:gd name="T6" fmla="*/ 0 w 4"/>
                <a:gd name="T7" fmla="*/ 9 h 14"/>
                <a:gd name="T8" fmla="*/ 2 w 4"/>
                <a:gd name="T9" fmla="*/ 13 h 14"/>
                <a:gd name="T10" fmla="*/ 4 w 4"/>
                <a:gd name="T11" fmla="*/ 14 h 14"/>
                <a:gd name="T12" fmla="*/ 4 w 4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1" y="12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1" name="íṩḷíḍe"/>
            <p:cNvSpPr/>
            <p:nvPr/>
          </p:nvSpPr>
          <p:spPr bwMode="auto">
            <a:xfrm>
              <a:off x="5256213" y="3303588"/>
              <a:ext cx="33338" cy="55563"/>
            </a:xfrm>
            <a:custGeom>
              <a:avLst/>
              <a:gdLst>
                <a:gd name="T0" fmla="*/ 0 w 10"/>
                <a:gd name="T1" fmla="*/ 16 h 17"/>
                <a:gd name="T2" fmla="*/ 10 w 10"/>
                <a:gd name="T3" fmla="*/ 15 h 17"/>
                <a:gd name="T4" fmla="*/ 10 w 10"/>
                <a:gd name="T5" fmla="*/ 0 h 17"/>
                <a:gd name="T6" fmla="*/ 0 w 10"/>
                <a:gd name="T7" fmla="*/ 0 h 17"/>
                <a:gd name="T8" fmla="*/ 0 w 10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6"/>
                  </a:moveTo>
                  <a:cubicBezTo>
                    <a:pt x="3" y="17"/>
                    <a:pt x="7" y="17"/>
                    <a:pt x="10" y="1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2" name="ï$1idê"/>
            <p:cNvSpPr/>
            <p:nvPr/>
          </p:nvSpPr>
          <p:spPr bwMode="auto">
            <a:xfrm>
              <a:off x="4883150" y="2947988"/>
              <a:ext cx="666750" cy="382588"/>
            </a:xfrm>
            <a:custGeom>
              <a:avLst/>
              <a:gdLst>
                <a:gd name="T0" fmla="*/ 112 w 202"/>
                <a:gd name="T1" fmla="*/ 114 h 116"/>
                <a:gd name="T2" fmla="*/ 3 w 202"/>
                <a:gd name="T3" fmla="*/ 52 h 116"/>
                <a:gd name="T4" fmla="*/ 4 w 202"/>
                <a:gd name="T5" fmla="*/ 45 h 116"/>
                <a:gd name="T6" fmla="*/ 78 w 202"/>
                <a:gd name="T7" fmla="*/ 2 h 116"/>
                <a:gd name="T8" fmla="*/ 90 w 202"/>
                <a:gd name="T9" fmla="*/ 1 h 116"/>
                <a:gd name="T10" fmla="*/ 199 w 202"/>
                <a:gd name="T11" fmla="*/ 64 h 116"/>
                <a:gd name="T12" fmla="*/ 198 w 202"/>
                <a:gd name="T13" fmla="*/ 71 h 116"/>
                <a:gd name="T14" fmla="*/ 124 w 202"/>
                <a:gd name="T15" fmla="*/ 114 h 116"/>
                <a:gd name="T16" fmla="*/ 112 w 202"/>
                <a:gd name="T17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116">
                  <a:moveTo>
                    <a:pt x="112" y="114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0" y="50"/>
                    <a:pt x="1" y="47"/>
                    <a:pt x="4" y="45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2" y="0"/>
                    <a:pt x="87" y="0"/>
                    <a:pt x="90" y="1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2" y="66"/>
                    <a:pt x="202" y="69"/>
                    <a:pt x="198" y="7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0" y="116"/>
                    <a:pt x="115" y="116"/>
                    <a:pt x="112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3" name="íṣľïde"/>
            <p:cNvSpPr/>
            <p:nvPr/>
          </p:nvSpPr>
          <p:spPr bwMode="auto">
            <a:xfrm>
              <a:off x="4938713" y="3024188"/>
              <a:ext cx="482600" cy="273050"/>
            </a:xfrm>
            <a:custGeom>
              <a:avLst/>
              <a:gdLst>
                <a:gd name="T0" fmla="*/ 93 w 146"/>
                <a:gd name="T1" fmla="*/ 82 h 83"/>
                <a:gd name="T2" fmla="*/ 3 w 146"/>
                <a:gd name="T3" fmla="*/ 30 h 83"/>
                <a:gd name="T4" fmla="*/ 3 w 146"/>
                <a:gd name="T5" fmla="*/ 24 h 83"/>
                <a:gd name="T6" fmla="*/ 43 w 146"/>
                <a:gd name="T7" fmla="*/ 2 h 83"/>
                <a:gd name="T8" fmla="*/ 53 w 146"/>
                <a:gd name="T9" fmla="*/ 1 h 83"/>
                <a:gd name="T10" fmla="*/ 144 w 146"/>
                <a:gd name="T11" fmla="*/ 53 h 83"/>
                <a:gd name="T12" fmla="*/ 143 w 146"/>
                <a:gd name="T13" fmla="*/ 59 h 83"/>
                <a:gd name="T14" fmla="*/ 103 w 146"/>
                <a:gd name="T15" fmla="*/ 81 h 83"/>
                <a:gd name="T16" fmla="*/ 93 w 146"/>
                <a:gd name="T17" fmla="*/ 8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83">
                  <a:moveTo>
                    <a:pt x="93" y="82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6"/>
                    <a:pt x="3" y="24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0"/>
                    <a:pt x="51" y="0"/>
                    <a:pt x="53" y="1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6" y="55"/>
                    <a:pt x="146" y="57"/>
                    <a:pt x="143" y="59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0" y="83"/>
                    <a:pt x="96" y="83"/>
                    <a:pt x="93" y="82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4" name="îSḻiḓe"/>
            <p:cNvSpPr/>
            <p:nvPr/>
          </p:nvSpPr>
          <p:spPr bwMode="auto">
            <a:xfrm>
              <a:off x="5146675" y="2917825"/>
              <a:ext cx="85725" cy="165100"/>
            </a:xfrm>
            <a:custGeom>
              <a:avLst/>
              <a:gdLst>
                <a:gd name="T0" fmla="*/ 2 w 26"/>
                <a:gd name="T1" fmla="*/ 9 h 50"/>
                <a:gd name="T2" fmla="*/ 1 w 26"/>
                <a:gd name="T3" fmla="*/ 16 h 50"/>
                <a:gd name="T4" fmla="*/ 2 w 26"/>
                <a:gd name="T5" fmla="*/ 36 h 50"/>
                <a:gd name="T6" fmla="*/ 3 w 26"/>
                <a:gd name="T7" fmla="*/ 42 h 50"/>
                <a:gd name="T8" fmla="*/ 11 w 26"/>
                <a:gd name="T9" fmla="*/ 50 h 50"/>
                <a:gd name="T10" fmla="*/ 11 w 26"/>
                <a:gd name="T11" fmla="*/ 50 h 50"/>
                <a:gd name="T12" fmla="*/ 17 w 26"/>
                <a:gd name="T13" fmla="*/ 45 h 50"/>
                <a:gd name="T14" fmla="*/ 18 w 26"/>
                <a:gd name="T15" fmla="*/ 29 h 50"/>
                <a:gd name="T16" fmla="*/ 24 w 26"/>
                <a:gd name="T17" fmla="*/ 34 h 50"/>
                <a:gd name="T18" fmla="*/ 18 w 26"/>
                <a:gd name="T19" fmla="*/ 9 h 50"/>
                <a:gd name="T20" fmla="*/ 2 w 26"/>
                <a:gd name="T21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2" y="9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23"/>
                    <a:pt x="0" y="29"/>
                    <a:pt x="2" y="3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6"/>
                    <a:pt x="7" y="49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6" y="48"/>
                    <a:pt x="17" y="45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22" y="34"/>
                    <a:pt x="24" y="34"/>
                  </a:cubicBezTo>
                  <a:cubicBezTo>
                    <a:pt x="26" y="34"/>
                    <a:pt x="22" y="18"/>
                    <a:pt x="18" y="9"/>
                  </a:cubicBezTo>
                  <a:cubicBezTo>
                    <a:pt x="13" y="0"/>
                    <a:pt x="2" y="9"/>
                    <a:pt x="2" y="9"/>
                  </a:cubicBez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5" name="iSļîḍè"/>
            <p:cNvSpPr/>
            <p:nvPr/>
          </p:nvSpPr>
          <p:spPr bwMode="auto">
            <a:xfrm>
              <a:off x="5130800" y="2479675"/>
              <a:ext cx="146050" cy="468313"/>
            </a:xfrm>
            <a:custGeom>
              <a:avLst/>
              <a:gdLst>
                <a:gd name="T0" fmla="*/ 44 w 44"/>
                <a:gd name="T1" fmla="*/ 23 h 142"/>
                <a:gd name="T2" fmla="*/ 33 w 44"/>
                <a:gd name="T3" fmla="*/ 46 h 142"/>
                <a:gd name="T4" fmla="*/ 28 w 44"/>
                <a:gd name="T5" fmla="*/ 63 h 142"/>
                <a:gd name="T6" fmla="*/ 23 w 44"/>
                <a:gd name="T7" fmla="*/ 142 h 142"/>
                <a:gd name="T8" fmla="*/ 7 w 44"/>
                <a:gd name="T9" fmla="*/ 142 h 142"/>
                <a:gd name="T10" fmla="*/ 0 w 44"/>
                <a:gd name="T11" fmla="*/ 53 h 142"/>
                <a:gd name="T12" fmla="*/ 1 w 44"/>
                <a:gd name="T13" fmla="*/ 45 h 142"/>
                <a:gd name="T14" fmla="*/ 9 w 44"/>
                <a:gd name="T15" fmla="*/ 0 h 142"/>
                <a:gd name="T16" fmla="*/ 44 w 44"/>
                <a:gd name="T17" fmla="*/ 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2">
                  <a:moveTo>
                    <a:pt x="44" y="23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0" y="51"/>
                    <a:pt x="28" y="57"/>
                    <a:pt x="28" y="63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0"/>
                    <a:pt x="0" y="48"/>
                    <a:pt x="1" y="45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44" y="23"/>
                  </a:ln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6" name="íṡḻîḑé"/>
            <p:cNvSpPr/>
            <p:nvPr/>
          </p:nvSpPr>
          <p:spPr bwMode="auto">
            <a:xfrm>
              <a:off x="4857750" y="2792413"/>
              <a:ext cx="404813" cy="550863"/>
            </a:xfrm>
            <a:custGeom>
              <a:avLst/>
              <a:gdLst>
                <a:gd name="T0" fmla="*/ 116 w 123"/>
                <a:gd name="T1" fmla="*/ 167 h 167"/>
                <a:gd name="T2" fmla="*/ 107 w 123"/>
                <a:gd name="T3" fmla="*/ 156 h 167"/>
                <a:gd name="T4" fmla="*/ 11 w 123"/>
                <a:gd name="T5" fmla="*/ 100 h 167"/>
                <a:gd name="T6" fmla="*/ 6 w 123"/>
                <a:gd name="T7" fmla="*/ 89 h 167"/>
                <a:gd name="T8" fmla="*/ 6 w 123"/>
                <a:gd name="T9" fmla="*/ 11 h 167"/>
                <a:gd name="T10" fmla="*/ 0 w 123"/>
                <a:gd name="T11" fmla="*/ 4 h 167"/>
                <a:gd name="T12" fmla="*/ 5 w 123"/>
                <a:gd name="T13" fmla="*/ 1 h 167"/>
                <a:gd name="T14" fmla="*/ 5 w 123"/>
                <a:gd name="T15" fmla="*/ 1 h 167"/>
                <a:gd name="T16" fmla="*/ 9 w 123"/>
                <a:gd name="T17" fmla="*/ 1 h 167"/>
                <a:gd name="T18" fmla="*/ 118 w 123"/>
                <a:gd name="T19" fmla="*/ 64 h 167"/>
                <a:gd name="T20" fmla="*/ 123 w 123"/>
                <a:gd name="T21" fmla="*/ 74 h 167"/>
                <a:gd name="T22" fmla="*/ 123 w 123"/>
                <a:gd name="T23" fmla="*/ 160 h 167"/>
                <a:gd name="T24" fmla="*/ 121 w 123"/>
                <a:gd name="T25" fmla="*/ 165 h 167"/>
                <a:gd name="T26" fmla="*/ 121 w 123"/>
                <a:gd name="T27" fmla="*/ 165 h 167"/>
                <a:gd name="T28" fmla="*/ 116 w 123"/>
                <a:gd name="T2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167">
                  <a:moveTo>
                    <a:pt x="116" y="167"/>
                  </a:moveTo>
                  <a:cubicBezTo>
                    <a:pt x="107" y="156"/>
                    <a:pt x="107" y="156"/>
                    <a:pt x="107" y="15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8" y="98"/>
                    <a:pt x="6" y="93"/>
                    <a:pt x="6" y="8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21" y="66"/>
                    <a:pt x="123" y="70"/>
                    <a:pt x="123" y="74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4"/>
                    <a:pt x="121" y="165"/>
                  </a:cubicBezTo>
                  <a:cubicBezTo>
                    <a:pt x="121" y="165"/>
                    <a:pt x="121" y="165"/>
                    <a:pt x="121" y="165"/>
                  </a:cubicBezTo>
                  <a:lnTo>
                    <a:pt x="116" y="167"/>
                  </a:lnTo>
                  <a:close/>
                </a:path>
              </a:pathLst>
            </a:custGeom>
            <a:solidFill>
              <a:srgbClr val="173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7" name="ïṧļïḍè"/>
            <p:cNvSpPr/>
            <p:nvPr/>
          </p:nvSpPr>
          <p:spPr bwMode="auto">
            <a:xfrm>
              <a:off x="4857750" y="2792413"/>
              <a:ext cx="401638" cy="403225"/>
            </a:xfrm>
            <a:custGeom>
              <a:avLst/>
              <a:gdLst>
                <a:gd name="T0" fmla="*/ 50 w 122"/>
                <a:gd name="T1" fmla="*/ 122 h 122"/>
                <a:gd name="T2" fmla="*/ 43 w 122"/>
                <a:gd name="T3" fmla="*/ 118 h 122"/>
                <a:gd name="T4" fmla="*/ 6 w 122"/>
                <a:gd name="T5" fmla="*/ 53 h 122"/>
                <a:gd name="T6" fmla="*/ 6 w 122"/>
                <a:gd name="T7" fmla="*/ 11 h 122"/>
                <a:gd name="T8" fmla="*/ 0 w 122"/>
                <a:gd name="T9" fmla="*/ 4 h 122"/>
                <a:gd name="T10" fmla="*/ 5 w 122"/>
                <a:gd name="T11" fmla="*/ 1 h 122"/>
                <a:gd name="T12" fmla="*/ 5 w 122"/>
                <a:gd name="T13" fmla="*/ 1 h 122"/>
                <a:gd name="T14" fmla="*/ 9 w 122"/>
                <a:gd name="T15" fmla="*/ 1 h 122"/>
                <a:gd name="T16" fmla="*/ 118 w 122"/>
                <a:gd name="T17" fmla="*/ 64 h 122"/>
                <a:gd name="T18" fmla="*/ 122 w 122"/>
                <a:gd name="T19" fmla="*/ 69 h 122"/>
                <a:gd name="T20" fmla="*/ 50 w 122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22">
                  <a:moveTo>
                    <a:pt x="50" y="122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20" y="65"/>
                    <a:pt x="121" y="67"/>
                    <a:pt x="122" y="69"/>
                  </a:cubicBezTo>
                  <a:lnTo>
                    <a:pt x="50" y="122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8" name="íṩḻîḓè"/>
            <p:cNvSpPr/>
            <p:nvPr/>
          </p:nvSpPr>
          <p:spPr bwMode="auto">
            <a:xfrm>
              <a:off x="4857750" y="2792413"/>
              <a:ext cx="34925" cy="23813"/>
            </a:xfrm>
            <a:custGeom>
              <a:avLst/>
              <a:gdLst>
                <a:gd name="T0" fmla="*/ 3 w 11"/>
                <a:gd name="T1" fmla="*/ 7 h 7"/>
                <a:gd name="T2" fmla="*/ 0 w 11"/>
                <a:gd name="T3" fmla="*/ 4 h 7"/>
                <a:gd name="T4" fmla="*/ 5 w 11"/>
                <a:gd name="T5" fmla="*/ 1 h 7"/>
                <a:gd name="T6" fmla="*/ 5 w 11"/>
                <a:gd name="T7" fmla="*/ 1 h 7"/>
                <a:gd name="T8" fmla="*/ 9 w 11"/>
                <a:gd name="T9" fmla="*/ 1 h 7"/>
                <a:gd name="T10" fmla="*/ 11 w 11"/>
                <a:gd name="T11" fmla="*/ 2 h 7"/>
                <a:gd name="T12" fmla="*/ 3 w 1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11" y="2"/>
                    <a:pt x="11" y="2"/>
                    <a:pt x="11" y="2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79" name="ïSļïdê"/>
            <p:cNvSpPr/>
            <p:nvPr/>
          </p:nvSpPr>
          <p:spPr bwMode="auto">
            <a:xfrm>
              <a:off x="5213350" y="3003550"/>
              <a:ext cx="49213" cy="52388"/>
            </a:xfrm>
            <a:custGeom>
              <a:avLst/>
              <a:gdLst>
                <a:gd name="T0" fmla="*/ 11 w 15"/>
                <a:gd name="T1" fmla="*/ 0 h 16"/>
                <a:gd name="T2" fmla="*/ 15 w 15"/>
                <a:gd name="T3" fmla="*/ 10 h 16"/>
                <a:gd name="T4" fmla="*/ 5 w 15"/>
                <a:gd name="T5" fmla="*/ 16 h 16"/>
                <a:gd name="T6" fmla="*/ 0 w 15"/>
                <a:gd name="T7" fmla="*/ 7 h 16"/>
                <a:gd name="T8" fmla="*/ 11 w 1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1" y="0"/>
                  </a:moveTo>
                  <a:cubicBezTo>
                    <a:pt x="13" y="2"/>
                    <a:pt x="15" y="6"/>
                    <a:pt x="15" y="10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74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0" name="ïṡḷïḋè"/>
            <p:cNvSpPr/>
            <p:nvPr/>
          </p:nvSpPr>
          <p:spPr bwMode="auto">
            <a:xfrm>
              <a:off x="4849813" y="2798763"/>
              <a:ext cx="396875" cy="550863"/>
            </a:xfrm>
            <a:custGeom>
              <a:avLst/>
              <a:gdLst>
                <a:gd name="T0" fmla="*/ 115 w 120"/>
                <a:gd name="T1" fmla="*/ 65 h 167"/>
                <a:gd name="T2" fmla="*/ 6 w 120"/>
                <a:gd name="T3" fmla="*/ 2 h 167"/>
                <a:gd name="T4" fmla="*/ 0 w 120"/>
                <a:gd name="T5" fmla="*/ 6 h 167"/>
                <a:gd name="T6" fmla="*/ 0 w 120"/>
                <a:gd name="T7" fmla="*/ 92 h 167"/>
                <a:gd name="T8" fmla="*/ 6 w 120"/>
                <a:gd name="T9" fmla="*/ 102 h 167"/>
                <a:gd name="T10" fmla="*/ 115 w 120"/>
                <a:gd name="T11" fmla="*/ 165 h 167"/>
                <a:gd name="T12" fmla="*/ 120 w 120"/>
                <a:gd name="T13" fmla="*/ 161 h 167"/>
                <a:gd name="T14" fmla="*/ 120 w 120"/>
                <a:gd name="T15" fmla="*/ 75 h 167"/>
                <a:gd name="T16" fmla="*/ 115 w 120"/>
                <a:gd name="T17" fmla="*/ 6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67">
                  <a:moveTo>
                    <a:pt x="115" y="65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6"/>
                    <a:pt x="3" y="100"/>
                    <a:pt x="6" y="102"/>
                  </a:cubicBezTo>
                  <a:cubicBezTo>
                    <a:pt x="115" y="165"/>
                    <a:pt x="115" y="165"/>
                    <a:pt x="115" y="165"/>
                  </a:cubicBezTo>
                  <a:cubicBezTo>
                    <a:pt x="118" y="167"/>
                    <a:pt x="120" y="165"/>
                    <a:pt x="120" y="161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1"/>
                    <a:pt x="118" y="67"/>
                    <a:pt x="115" y="65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1" name="íśḻïḓé"/>
            <p:cNvSpPr/>
            <p:nvPr/>
          </p:nvSpPr>
          <p:spPr bwMode="auto">
            <a:xfrm>
              <a:off x="5283200" y="3030538"/>
              <a:ext cx="122238" cy="111125"/>
            </a:xfrm>
            <a:custGeom>
              <a:avLst/>
              <a:gdLst>
                <a:gd name="T0" fmla="*/ 37 w 37"/>
                <a:gd name="T1" fmla="*/ 11 h 34"/>
                <a:gd name="T2" fmla="*/ 35 w 37"/>
                <a:gd name="T3" fmla="*/ 15 h 34"/>
                <a:gd name="T4" fmla="*/ 26 w 37"/>
                <a:gd name="T5" fmla="*/ 25 h 34"/>
                <a:gd name="T6" fmla="*/ 16 w 37"/>
                <a:gd name="T7" fmla="*/ 32 h 34"/>
                <a:gd name="T8" fmla="*/ 5 w 37"/>
                <a:gd name="T9" fmla="*/ 32 h 34"/>
                <a:gd name="T10" fmla="*/ 4 w 37"/>
                <a:gd name="T11" fmla="*/ 32 h 34"/>
                <a:gd name="T12" fmla="*/ 3 w 37"/>
                <a:gd name="T13" fmla="*/ 22 h 34"/>
                <a:gd name="T14" fmla="*/ 15 w 37"/>
                <a:gd name="T15" fmla="*/ 10 h 34"/>
                <a:gd name="T16" fmla="*/ 6 w 37"/>
                <a:gd name="T17" fmla="*/ 13 h 34"/>
                <a:gd name="T18" fmla="*/ 18 w 37"/>
                <a:gd name="T19" fmla="*/ 4 h 34"/>
                <a:gd name="T20" fmla="*/ 30 w 37"/>
                <a:gd name="T21" fmla="*/ 0 h 34"/>
                <a:gd name="T22" fmla="*/ 37 w 37"/>
                <a:gd name="T23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4">
                  <a:moveTo>
                    <a:pt x="37" y="11"/>
                  </a:moveTo>
                  <a:cubicBezTo>
                    <a:pt x="35" y="15"/>
                    <a:pt x="35" y="15"/>
                    <a:pt x="35" y="15"/>
                  </a:cubicBezTo>
                  <a:cubicBezTo>
                    <a:pt x="33" y="19"/>
                    <a:pt x="30" y="23"/>
                    <a:pt x="26" y="2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4"/>
                    <a:pt x="8" y="34"/>
                    <a:pt x="5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1" y="30"/>
                    <a:pt x="0" y="25"/>
                    <a:pt x="3" y="2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8" y="15"/>
                    <a:pt x="6" y="13"/>
                  </a:cubicBezTo>
                  <a:cubicBezTo>
                    <a:pt x="5" y="12"/>
                    <a:pt x="13" y="5"/>
                    <a:pt x="18" y="4"/>
                  </a:cubicBezTo>
                  <a:cubicBezTo>
                    <a:pt x="24" y="4"/>
                    <a:pt x="30" y="0"/>
                    <a:pt x="30" y="0"/>
                  </a:cubicBezTo>
                  <a:lnTo>
                    <a:pt x="37" y="11"/>
                  </a:ln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2" name="iŝḻïďè"/>
            <p:cNvSpPr/>
            <p:nvPr/>
          </p:nvSpPr>
          <p:spPr bwMode="auto">
            <a:xfrm>
              <a:off x="5121275" y="2205038"/>
              <a:ext cx="273050" cy="433388"/>
            </a:xfrm>
            <a:custGeom>
              <a:avLst/>
              <a:gdLst>
                <a:gd name="T0" fmla="*/ 58 w 83"/>
                <a:gd name="T1" fmla="*/ 0 h 131"/>
                <a:gd name="T2" fmla="*/ 0 w 83"/>
                <a:gd name="T3" fmla="*/ 86 h 131"/>
                <a:gd name="T4" fmla="*/ 48 w 83"/>
                <a:gd name="T5" fmla="*/ 121 h 131"/>
                <a:gd name="T6" fmla="*/ 58 w 83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1">
                  <a:moveTo>
                    <a:pt x="58" y="0"/>
                  </a:moveTo>
                  <a:cubicBezTo>
                    <a:pt x="58" y="0"/>
                    <a:pt x="16" y="45"/>
                    <a:pt x="0" y="86"/>
                  </a:cubicBezTo>
                  <a:cubicBezTo>
                    <a:pt x="0" y="86"/>
                    <a:pt x="14" y="111"/>
                    <a:pt x="48" y="121"/>
                  </a:cubicBezTo>
                  <a:cubicBezTo>
                    <a:pt x="83" y="131"/>
                    <a:pt x="58" y="0"/>
                    <a:pt x="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3" name="îṣļîḓè"/>
            <p:cNvSpPr/>
            <p:nvPr/>
          </p:nvSpPr>
          <p:spPr bwMode="auto">
            <a:xfrm>
              <a:off x="5222875" y="2384425"/>
              <a:ext cx="53975" cy="214313"/>
            </a:xfrm>
            <a:custGeom>
              <a:avLst/>
              <a:gdLst>
                <a:gd name="T0" fmla="*/ 10 w 16"/>
                <a:gd name="T1" fmla="*/ 65 h 65"/>
                <a:gd name="T2" fmla="*/ 16 w 16"/>
                <a:gd name="T3" fmla="*/ 0 h 65"/>
                <a:gd name="T4" fmla="*/ 0 w 16"/>
                <a:gd name="T5" fmla="*/ 61 h 65"/>
                <a:gd name="T6" fmla="*/ 10 w 16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65">
                  <a:moveTo>
                    <a:pt x="10" y="65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2"/>
                    <a:pt x="6" y="64"/>
                    <a:pt x="10" y="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4" name="iṥliḓè"/>
            <p:cNvSpPr/>
            <p:nvPr/>
          </p:nvSpPr>
          <p:spPr bwMode="auto">
            <a:xfrm>
              <a:off x="5375275" y="2166938"/>
              <a:ext cx="73025" cy="38100"/>
            </a:xfrm>
            <a:custGeom>
              <a:avLst/>
              <a:gdLst>
                <a:gd name="T0" fmla="*/ 12 w 22"/>
                <a:gd name="T1" fmla="*/ 3 h 12"/>
                <a:gd name="T2" fmla="*/ 0 w 22"/>
                <a:gd name="T3" fmla="*/ 0 h 12"/>
                <a:gd name="T4" fmla="*/ 14 w 22"/>
                <a:gd name="T5" fmla="*/ 10 h 12"/>
                <a:gd name="T6" fmla="*/ 22 w 22"/>
                <a:gd name="T7" fmla="*/ 6 h 12"/>
                <a:gd name="T8" fmla="*/ 12 w 2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12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8"/>
                    <a:pt x="14" y="10"/>
                  </a:cubicBezTo>
                  <a:cubicBezTo>
                    <a:pt x="21" y="12"/>
                    <a:pt x="22" y="6"/>
                    <a:pt x="22" y="6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5" name="îṩľiďè"/>
            <p:cNvSpPr/>
            <p:nvPr/>
          </p:nvSpPr>
          <p:spPr bwMode="auto">
            <a:xfrm>
              <a:off x="5570538" y="2097088"/>
              <a:ext cx="38100" cy="396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6" name="ïSļiḍe"/>
            <p:cNvSpPr/>
            <p:nvPr/>
          </p:nvSpPr>
          <p:spPr bwMode="auto">
            <a:xfrm>
              <a:off x="6338888" y="3573463"/>
              <a:ext cx="828675" cy="479425"/>
            </a:xfrm>
            <a:custGeom>
              <a:avLst/>
              <a:gdLst>
                <a:gd name="T0" fmla="*/ 206 w 251"/>
                <a:gd name="T1" fmla="*/ 120 h 145"/>
                <a:gd name="T2" fmla="*/ 44 w 251"/>
                <a:gd name="T3" fmla="*/ 120 h 145"/>
                <a:gd name="T4" fmla="*/ 44 w 251"/>
                <a:gd name="T5" fmla="*/ 26 h 145"/>
                <a:gd name="T6" fmla="*/ 206 w 251"/>
                <a:gd name="T7" fmla="*/ 26 h 145"/>
                <a:gd name="T8" fmla="*/ 206 w 251"/>
                <a:gd name="T9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45">
                  <a:moveTo>
                    <a:pt x="206" y="120"/>
                  </a:moveTo>
                  <a:cubicBezTo>
                    <a:pt x="162" y="145"/>
                    <a:pt x="89" y="145"/>
                    <a:pt x="44" y="120"/>
                  </a:cubicBezTo>
                  <a:cubicBezTo>
                    <a:pt x="0" y="94"/>
                    <a:pt x="0" y="52"/>
                    <a:pt x="44" y="26"/>
                  </a:cubicBezTo>
                  <a:cubicBezTo>
                    <a:pt x="89" y="0"/>
                    <a:pt x="162" y="0"/>
                    <a:pt x="206" y="26"/>
                  </a:cubicBezTo>
                  <a:cubicBezTo>
                    <a:pt x="251" y="52"/>
                    <a:pt x="251" y="94"/>
                    <a:pt x="206" y="120"/>
                  </a:cubicBezTo>
                  <a:close/>
                </a:path>
              </a:pathLst>
            </a:custGeom>
            <a:solidFill>
              <a:srgbClr val="173D7A">
                <a:alpha val="30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7" name="îṩḷiḑê"/>
            <p:cNvSpPr/>
            <p:nvPr/>
          </p:nvSpPr>
          <p:spPr bwMode="auto">
            <a:xfrm>
              <a:off x="6321425" y="3313113"/>
              <a:ext cx="858838" cy="587375"/>
            </a:xfrm>
            <a:custGeom>
              <a:avLst/>
              <a:gdLst>
                <a:gd name="T0" fmla="*/ 260 w 260"/>
                <a:gd name="T1" fmla="*/ 95 h 178"/>
                <a:gd name="T2" fmla="*/ 260 w 260"/>
                <a:gd name="T3" fmla="*/ 59 h 178"/>
                <a:gd name="T4" fmla="*/ 254 w 260"/>
                <a:gd name="T5" fmla="*/ 59 h 178"/>
                <a:gd name="T6" fmla="*/ 222 w 260"/>
                <a:gd name="T7" fmla="*/ 30 h 178"/>
                <a:gd name="T8" fmla="*/ 38 w 260"/>
                <a:gd name="T9" fmla="*/ 30 h 178"/>
                <a:gd name="T10" fmla="*/ 7 w 260"/>
                <a:gd name="T11" fmla="*/ 59 h 178"/>
                <a:gd name="T12" fmla="*/ 0 w 260"/>
                <a:gd name="T13" fmla="*/ 59 h 178"/>
                <a:gd name="T14" fmla="*/ 0 w 260"/>
                <a:gd name="T15" fmla="*/ 95 h 178"/>
                <a:gd name="T16" fmla="*/ 0 w 260"/>
                <a:gd name="T17" fmla="*/ 95 h 178"/>
                <a:gd name="T18" fmla="*/ 38 w 260"/>
                <a:gd name="T19" fmla="*/ 149 h 178"/>
                <a:gd name="T20" fmla="*/ 222 w 260"/>
                <a:gd name="T21" fmla="*/ 149 h 178"/>
                <a:gd name="T22" fmla="*/ 260 w 260"/>
                <a:gd name="T23" fmla="*/ 9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178">
                  <a:moveTo>
                    <a:pt x="260" y="95"/>
                  </a:moveTo>
                  <a:cubicBezTo>
                    <a:pt x="260" y="59"/>
                    <a:pt x="260" y="59"/>
                    <a:pt x="260" y="59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47" y="48"/>
                    <a:pt x="237" y="38"/>
                    <a:pt x="222" y="30"/>
                  </a:cubicBezTo>
                  <a:cubicBezTo>
                    <a:pt x="172" y="0"/>
                    <a:pt x="89" y="0"/>
                    <a:pt x="38" y="30"/>
                  </a:cubicBezTo>
                  <a:cubicBezTo>
                    <a:pt x="24" y="38"/>
                    <a:pt x="13" y="48"/>
                    <a:pt x="7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15"/>
                    <a:pt x="13" y="134"/>
                    <a:pt x="38" y="149"/>
                  </a:cubicBezTo>
                  <a:cubicBezTo>
                    <a:pt x="89" y="178"/>
                    <a:pt x="172" y="178"/>
                    <a:pt x="222" y="149"/>
                  </a:cubicBezTo>
                  <a:cubicBezTo>
                    <a:pt x="248" y="134"/>
                    <a:pt x="260" y="115"/>
                    <a:pt x="260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8" name="íS1íḋè"/>
            <p:cNvSpPr/>
            <p:nvPr/>
          </p:nvSpPr>
          <p:spPr bwMode="auto">
            <a:xfrm>
              <a:off x="6278563" y="3233738"/>
              <a:ext cx="944563" cy="544513"/>
            </a:xfrm>
            <a:custGeom>
              <a:avLst/>
              <a:gdLst>
                <a:gd name="T0" fmla="*/ 235 w 286"/>
                <a:gd name="T1" fmla="*/ 136 h 165"/>
                <a:gd name="T2" fmla="*/ 51 w 286"/>
                <a:gd name="T3" fmla="*/ 136 h 165"/>
                <a:gd name="T4" fmla="*/ 51 w 286"/>
                <a:gd name="T5" fmla="*/ 30 h 165"/>
                <a:gd name="T6" fmla="*/ 235 w 286"/>
                <a:gd name="T7" fmla="*/ 30 h 165"/>
                <a:gd name="T8" fmla="*/ 235 w 286"/>
                <a:gd name="T9" fmla="*/ 13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65">
                  <a:moveTo>
                    <a:pt x="235" y="136"/>
                  </a:moveTo>
                  <a:cubicBezTo>
                    <a:pt x="185" y="165"/>
                    <a:pt x="102" y="165"/>
                    <a:pt x="51" y="136"/>
                  </a:cubicBezTo>
                  <a:cubicBezTo>
                    <a:pt x="0" y="107"/>
                    <a:pt x="0" y="59"/>
                    <a:pt x="51" y="30"/>
                  </a:cubicBezTo>
                  <a:cubicBezTo>
                    <a:pt x="102" y="0"/>
                    <a:pt x="185" y="0"/>
                    <a:pt x="235" y="30"/>
                  </a:cubicBezTo>
                  <a:cubicBezTo>
                    <a:pt x="286" y="59"/>
                    <a:pt x="286" y="107"/>
                    <a:pt x="235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89" name="iśļíḑé"/>
            <p:cNvSpPr/>
            <p:nvPr/>
          </p:nvSpPr>
          <p:spPr bwMode="auto">
            <a:xfrm>
              <a:off x="6318250" y="3514725"/>
              <a:ext cx="865188" cy="280988"/>
            </a:xfrm>
            <a:custGeom>
              <a:avLst/>
              <a:gdLst>
                <a:gd name="T0" fmla="*/ 223 w 262"/>
                <a:gd name="T1" fmla="*/ 51 h 85"/>
                <a:gd name="T2" fmla="*/ 39 w 262"/>
                <a:gd name="T3" fmla="*/ 51 h 85"/>
                <a:gd name="T4" fmla="*/ 1 w 262"/>
                <a:gd name="T5" fmla="*/ 0 h 85"/>
                <a:gd name="T6" fmla="*/ 39 w 262"/>
                <a:gd name="T7" fmla="*/ 56 h 85"/>
                <a:gd name="T8" fmla="*/ 223 w 262"/>
                <a:gd name="T9" fmla="*/ 56 h 85"/>
                <a:gd name="T10" fmla="*/ 261 w 262"/>
                <a:gd name="T11" fmla="*/ 0 h 85"/>
                <a:gd name="T12" fmla="*/ 223 w 262"/>
                <a:gd name="T13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85">
                  <a:moveTo>
                    <a:pt x="223" y="51"/>
                  </a:moveTo>
                  <a:cubicBezTo>
                    <a:pt x="173" y="80"/>
                    <a:pt x="90" y="80"/>
                    <a:pt x="39" y="51"/>
                  </a:cubicBezTo>
                  <a:cubicBezTo>
                    <a:pt x="15" y="37"/>
                    <a:pt x="2" y="19"/>
                    <a:pt x="1" y="0"/>
                  </a:cubicBezTo>
                  <a:cubicBezTo>
                    <a:pt x="0" y="20"/>
                    <a:pt x="13" y="41"/>
                    <a:pt x="39" y="56"/>
                  </a:cubicBezTo>
                  <a:cubicBezTo>
                    <a:pt x="90" y="85"/>
                    <a:pt x="173" y="85"/>
                    <a:pt x="223" y="56"/>
                  </a:cubicBezTo>
                  <a:cubicBezTo>
                    <a:pt x="250" y="41"/>
                    <a:pt x="262" y="20"/>
                    <a:pt x="261" y="0"/>
                  </a:cubicBezTo>
                  <a:cubicBezTo>
                    <a:pt x="260" y="19"/>
                    <a:pt x="248" y="37"/>
                    <a:pt x="223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0" name="iśľîḋè"/>
            <p:cNvSpPr/>
            <p:nvPr/>
          </p:nvSpPr>
          <p:spPr bwMode="auto">
            <a:xfrm>
              <a:off x="6532563" y="3389313"/>
              <a:ext cx="519113" cy="207963"/>
            </a:xfrm>
            <a:custGeom>
              <a:avLst/>
              <a:gdLst>
                <a:gd name="T0" fmla="*/ 4 w 157"/>
                <a:gd name="T1" fmla="*/ 61 h 63"/>
                <a:gd name="T2" fmla="*/ 0 w 157"/>
                <a:gd name="T3" fmla="*/ 56 h 63"/>
                <a:gd name="T4" fmla="*/ 0 w 157"/>
                <a:gd name="T5" fmla="*/ 7 h 63"/>
                <a:gd name="T6" fmla="*/ 12 w 157"/>
                <a:gd name="T7" fmla="*/ 0 h 63"/>
                <a:gd name="T8" fmla="*/ 24 w 157"/>
                <a:gd name="T9" fmla="*/ 7 h 63"/>
                <a:gd name="T10" fmla="*/ 24 w 157"/>
                <a:gd name="T11" fmla="*/ 48 h 63"/>
                <a:gd name="T12" fmla="*/ 141 w 157"/>
                <a:gd name="T13" fmla="*/ 33 h 63"/>
                <a:gd name="T14" fmla="*/ 155 w 157"/>
                <a:gd name="T15" fmla="*/ 38 h 63"/>
                <a:gd name="T16" fmla="*/ 146 w 157"/>
                <a:gd name="T17" fmla="*/ 47 h 63"/>
                <a:gd name="T18" fmla="*/ 14 w 157"/>
                <a:gd name="T19" fmla="*/ 63 h 63"/>
                <a:gd name="T20" fmla="*/ 4 w 157"/>
                <a:gd name="T21" fmla="*/ 61 h 63"/>
                <a:gd name="T22" fmla="*/ 4 w 157"/>
                <a:gd name="T23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63">
                  <a:moveTo>
                    <a:pt x="4" y="61"/>
                  </a:moveTo>
                  <a:cubicBezTo>
                    <a:pt x="1" y="60"/>
                    <a:pt x="0" y="58"/>
                    <a:pt x="0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2" y="0"/>
                  </a:cubicBezTo>
                  <a:cubicBezTo>
                    <a:pt x="18" y="0"/>
                    <a:pt x="24" y="3"/>
                    <a:pt x="24" y="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8" y="32"/>
                    <a:pt x="154" y="35"/>
                    <a:pt x="155" y="38"/>
                  </a:cubicBezTo>
                  <a:cubicBezTo>
                    <a:pt x="157" y="42"/>
                    <a:pt x="153" y="46"/>
                    <a:pt x="146" y="47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3"/>
                    <a:pt x="7" y="63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1" name="íSḷîdê"/>
            <p:cNvSpPr/>
            <p:nvPr/>
          </p:nvSpPr>
          <p:spPr bwMode="auto">
            <a:xfrm>
              <a:off x="4041775" y="5140325"/>
              <a:ext cx="455613" cy="260350"/>
            </a:xfrm>
            <a:custGeom>
              <a:avLst/>
              <a:gdLst>
                <a:gd name="T0" fmla="*/ 144 w 287"/>
                <a:gd name="T1" fmla="*/ 164 h 164"/>
                <a:gd name="T2" fmla="*/ 0 w 287"/>
                <a:gd name="T3" fmla="*/ 81 h 164"/>
                <a:gd name="T4" fmla="*/ 144 w 287"/>
                <a:gd name="T5" fmla="*/ 0 h 164"/>
                <a:gd name="T6" fmla="*/ 287 w 287"/>
                <a:gd name="T7" fmla="*/ 81 h 164"/>
                <a:gd name="T8" fmla="*/ 144 w 287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164">
                  <a:moveTo>
                    <a:pt x="144" y="164"/>
                  </a:moveTo>
                  <a:lnTo>
                    <a:pt x="0" y="81"/>
                  </a:lnTo>
                  <a:lnTo>
                    <a:pt x="144" y="0"/>
                  </a:lnTo>
                  <a:lnTo>
                    <a:pt x="287" y="81"/>
                  </a:lnTo>
                  <a:lnTo>
                    <a:pt x="144" y="164"/>
                  </a:ln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2" name="îṩlíďè"/>
            <p:cNvSpPr/>
            <p:nvPr/>
          </p:nvSpPr>
          <p:spPr bwMode="auto">
            <a:xfrm>
              <a:off x="4270375" y="4840288"/>
              <a:ext cx="227013" cy="395288"/>
            </a:xfrm>
            <a:custGeom>
              <a:avLst/>
              <a:gdLst>
                <a:gd name="T0" fmla="*/ 143 w 143"/>
                <a:gd name="T1" fmla="*/ 166 h 249"/>
                <a:gd name="T2" fmla="*/ 0 w 143"/>
                <a:gd name="T3" fmla="*/ 249 h 249"/>
                <a:gd name="T4" fmla="*/ 0 w 143"/>
                <a:gd name="T5" fmla="*/ 83 h 249"/>
                <a:gd name="T6" fmla="*/ 143 w 143"/>
                <a:gd name="T7" fmla="*/ 0 h 249"/>
                <a:gd name="T8" fmla="*/ 143 w 143"/>
                <a:gd name="T9" fmla="*/ 16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49">
                  <a:moveTo>
                    <a:pt x="143" y="166"/>
                  </a:moveTo>
                  <a:lnTo>
                    <a:pt x="0" y="249"/>
                  </a:lnTo>
                  <a:lnTo>
                    <a:pt x="0" y="83"/>
                  </a:lnTo>
                  <a:lnTo>
                    <a:pt x="143" y="0"/>
                  </a:lnTo>
                  <a:lnTo>
                    <a:pt x="143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3" name="îš1íḓê"/>
            <p:cNvSpPr/>
            <p:nvPr/>
          </p:nvSpPr>
          <p:spPr bwMode="auto">
            <a:xfrm>
              <a:off x="4041775" y="4708525"/>
              <a:ext cx="455613" cy="263525"/>
            </a:xfrm>
            <a:custGeom>
              <a:avLst/>
              <a:gdLst>
                <a:gd name="T0" fmla="*/ 144 w 287"/>
                <a:gd name="T1" fmla="*/ 166 h 166"/>
                <a:gd name="T2" fmla="*/ 0 w 287"/>
                <a:gd name="T3" fmla="*/ 83 h 166"/>
                <a:gd name="T4" fmla="*/ 144 w 287"/>
                <a:gd name="T5" fmla="*/ 0 h 166"/>
                <a:gd name="T6" fmla="*/ 287 w 287"/>
                <a:gd name="T7" fmla="*/ 83 h 166"/>
                <a:gd name="T8" fmla="*/ 144 w 287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166">
                  <a:moveTo>
                    <a:pt x="144" y="166"/>
                  </a:moveTo>
                  <a:lnTo>
                    <a:pt x="0" y="83"/>
                  </a:lnTo>
                  <a:lnTo>
                    <a:pt x="144" y="0"/>
                  </a:lnTo>
                  <a:lnTo>
                    <a:pt x="287" y="83"/>
                  </a:lnTo>
                  <a:lnTo>
                    <a:pt x="144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4" name="íślïḓé"/>
            <p:cNvSpPr/>
            <p:nvPr/>
          </p:nvSpPr>
          <p:spPr bwMode="auto">
            <a:xfrm>
              <a:off x="4041775" y="4840288"/>
              <a:ext cx="228600" cy="395288"/>
            </a:xfrm>
            <a:custGeom>
              <a:avLst/>
              <a:gdLst>
                <a:gd name="T0" fmla="*/ 144 w 144"/>
                <a:gd name="T1" fmla="*/ 249 h 249"/>
                <a:gd name="T2" fmla="*/ 0 w 144"/>
                <a:gd name="T3" fmla="*/ 166 h 249"/>
                <a:gd name="T4" fmla="*/ 0 w 144"/>
                <a:gd name="T5" fmla="*/ 0 h 249"/>
                <a:gd name="T6" fmla="*/ 144 w 144"/>
                <a:gd name="T7" fmla="*/ 83 h 249"/>
                <a:gd name="T8" fmla="*/ 144 w 144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49">
                  <a:moveTo>
                    <a:pt x="144" y="249"/>
                  </a:moveTo>
                  <a:lnTo>
                    <a:pt x="0" y="166"/>
                  </a:lnTo>
                  <a:lnTo>
                    <a:pt x="0" y="0"/>
                  </a:lnTo>
                  <a:lnTo>
                    <a:pt x="144" y="83"/>
                  </a:lnTo>
                  <a:lnTo>
                    <a:pt x="144" y="2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5" name="îśľïde"/>
            <p:cNvSpPr/>
            <p:nvPr/>
          </p:nvSpPr>
          <p:spPr bwMode="auto">
            <a:xfrm>
              <a:off x="4124325" y="4981575"/>
              <a:ext cx="63500" cy="112713"/>
            </a:xfrm>
            <a:custGeom>
              <a:avLst/>
              <a:gdLst>
                <a:gd name="T0" fmla="*/ 40 w 40"/>
                <a:gd name="T1" fmla="*/ 71 h 71"/>
                <a:gd name="T2" fmla="*/ 0 w 40"/>
                <a:gd name="T3" fmla="*/ 46 h 71"/>
                <a:gd name="T4" fmla="*/ 0 w 40"/>
                <a:gd name="T5" fmla="*/ 0 h 71"/>
                <a:gd name="T6" fmla="*/ 40 w 40"/>
                <a:gd name="T7" fmla="*/ 23 h 71"/>
                <a:gd name="T8" fmla="*/ 40 w 4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1">
                  <a:moveTo>
                    <a:pt x="40" y="71"/>
                  </a:moveTo>
                  <a:lnTo>
                    <a:pt x="0" y="46"/>
                  </a:lnTo>
                  <a:lnTo>
                    <a:pt x="0" y="0"/>
                  </a:lnTo>
                  <a:lnTo>
                    <a:pt x="40" y="23"/>
                  </a:lnTo>
                  <a:lnTo>
                    <a:pt x="40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943100" y="1533596"/>
            <a:ext cx="5619750" cy="805542"/>
            <a:chOff x="2298700" y="2044795"/>
            <a:chExt cx="8153400" cy="10740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298700" y="2044795"/>
              <a:ext cx="81534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298700" y="3118851"/>
              <a:ext cx="81534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7651" y="1362075"/>
            <a:ext cx="708107" cy="853602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067425" y="3505200"/>
            <a:ext cx="400050" cy="400050"/>
            <a:chOff x="8572500" y="4673600"/>
            <a:chExt cx="533400" cy="533400"/>
          </a:xfrm>
        </p:grpSpPr>
        <p:sp>
          <p:nvSpPr>
            <p:cNvPr id="32" name="椭圆 31"/>
            <p:cNvSpPr/>
            <p:nvPr/>
          </p:nvSpPr>
          <p:spPr>
            <a:xfrm>
              <a:off x="8572500" y="4673600"/>
              <a:ext cx="533400" cy="533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黑体" panose="00000500000000000000" pitchFamily="2" charset="-122"/>
                <a:ea typeface="微软雅黑" panose="020B0503020204020204" charset="-122"/>
              </a:endParaRPr>
            </a:p>
          </p:txBody>
        </p:sp>
        <p:sp>
          <p:nvSpPr>
            <p:cNvPr id="33" name="椭圆 7"/>
            <p:cNvSpPr/>
            <p:nvPr/>
          </p:nvSpPr>
          <p:spPr>
            <a:xfrm>
              <a:off x="8686800" y="4849151"/>
              <a:ext cx="304800" cy="182297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黑体" panose="00000500000000000000" pitchFamily="2" charset="-122"/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29400" y="3505200"/>
            <a:ext cx="400050" cy="400050"/>
            <a:chOff x="8572500" y="4673600"/>
            <a:chExt cx="533400" cy="533400"/>
          </a:xfrm>
        </p:grpSpPr>
        <p:sp>
          <p:nvSpPr>
            <p:cNvPr id="26" name="椭圆 25"/>
            <p:cNvSpPr/>
            <p:nvPr/>
          </p:nvSpPr>
          <p:spPr>
            <a:xfrm>
              <a:off x="8572500" y="4673600"/>
              <a:ext cx="533400" cy="533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黑体" panose="00000500000000000000" pitchFamily="2" charset="-122"/>
                <a:ea typeface="微软雅黑" panose="020B0503020204020204" charset="-122"/>
              </a:endParaRPr>
            </a:p>
          </p:txBody>
        </p:sp>
        <p:sp>
          <p:nvSpPr>
            <p:cNvPr id="27" name="椭圆 11"/>
            <p:cNvSpPr/>
            <p:nvPr/>
          </p:nvSpPr>
          <p:spPr>
            <a:xfrm>
              <a:off x="8726201" y="4787900"/>
              <a:ext cx="225998" cy="304800"/>
            </a:xfrm>
            <a:custGeom>
              <a:avLst/>
              <a:gdLst>
                <a:gd name="connsiteX0" fmla="*/ 66675 w 241300"/>
                <a:gd name="connsiteY0" fmla="*/ 265113 h 325437"/>
                <a:gd name="connsiteX1" fmla="*/ 42862 w 241300"/>
                <a:gd name="connsiteY1" fmla="*/ 301626 h 325437"/>
                <a:gd name="connsiteX2" fmla="*/ 198437 w 241300"/>
                <a:gd name="connsiteY2" fmla="*/ 301626 h 325437"/>
                <a:gd name="connsiteX3" fmla="*/ 174625 w 241300"/>
                <a:gd name="connsiteY3" fmla="*/ 265113 h 325437"/>
                <a:gd name="connsiteX4" fmla="*/ 103187 w 241300"/>
                <a:gd name="connsiteY4" fmla="*/ 120650 h 325437"/>
                <a:gd name="connsiteX5" fmla="*/ 103187 w 241300"/>
                <a:gd name="connsiteY5" fmla="*/ 204788 h 325437"/>
                <a:gd name="connsiteX6" fmla="*/ 77787 w 241300"/>
                <a:gd name="connsiteY6" fmla="*/ 241300 h 325437"/>
                <a:gd name="connsiteX7" fmla="*/ 163512 w 241300"/>
                <a:gd name="connsiteY7" fmla="*/ 241300 h 325437"/>
                <a:gd name="connsiteX8" fmla="*/ 138112 w 241300"/>
                <a:gd name="connsiteY8" fmla="*/ 204788 h 325437"/>
                <a:gd name="connsiteX9" fmla="*/ 138112 w 241300"/>
                <a:gd name="connsiteY9" fmla="*/ 120650 h 325437"/>
                <a:gd name="connsiteX10" fmla="*/ 66675 w 241300"/>
                <a:gd name="connsiteY10" fmla="*/ 96837 h 325437"/>
                <a:gd name="connsiteX11" fmla="*/ 174625 w 241300"/>
                <a:gd name="connsiteY11" fmla="*/ 96837 h 325437"/>
                <a:gd name="connsiteX12" fmla="*/ 174625 w 241300"/>
                <a:gd name="connsiteY12" fmla="*/ 120650 h 325437"/>
                <a:gd name="connsiteX13" fmla="*/ 163513 w 241300"/>
                <a:gd name="connsiteY13" fmla="*/ 120650 h 325437"/>
                <a:gd name="connsiteX14" fmla="*/ 163513 w 241300"/>
                <a:gd name="connsiteY14" fmla="*/ 198437 h 325437"/>
                <a:gd name="connsiteX15" fmla="*/ 241300 w 241300"/>
                <a:gd name="connsiteY15" fmla="*/ 325437 h 325437"/>
                <a:gd name="connsiteX16" fmla="*/ 0 w 241300"/>
                <a:gd name="connsiteY16" fmla="*/ 325437 h 325437"/>
                <a:gd name="connsiteX17" fmla="*/ 77788 w 241300"/>
                <a:gd name="connsiteY17" fmla="*/ 198437 h 325437"/>
                <a:gd name="connsiteX18" fmla="*/ 77788 w 241300"/>
                <a:gd name="connsiteY18" fmla="*/ 120650 h 325437"/>
                <a:gd name="connsiteX19" fmla="*/ 66675 w 241300"/>
                <a:gd name="connsiteY19" fmla="*/ 120650 h 325437"/>
                <a:gd name="connsiteX20" fmla="*/ 70644 w 241300"/>
                <a:gd name="connsiteY20" fmla="*/ 38100 h 325437"/>
                <a:gd name="connsiteX21" fmla="*/ 85726 w 241300"/>
                <a:gd name="connsiteY21" fmla="*/ 53182 h 325437"/>
                <a:gd name="connsiteX22" fmla="*/ 70644 w 241300"/>
                <a:gd name="connsiteY22" fmla="*/ 68264 h 325437"/>
                <a:gd name="connsiteX23" fmla="*/ 55562 w 241300"/>
                <a:gd name="connsiteY23" fmla="*/ 53182 h 325437"/>
                <a:gd name="connsiteX24" fmla="*/ 70644 w 241300"/>
                <a:gd name="connsiteY24" fmla="*/ 38100 h 325437"/>
                <a:gd name="connsiteX25" fmla="*/ 146051 w 241300"/>
                <a:gd name="connsiteY25" fmla="*/ 0 h 325437"/>
                <a:gd name="connsiteX26" fmla="*/ 169864 w 241300"/>
                <a:gd name="connsiteY26" fmla="*/ 23813 h 325437"/>
                <a:gd name="connsiteX27" fmla="*/ 146051 w 241300"/>
                <a:gd name="connsiteY27" fmla="*/ 47626 h 325437"/>
                <a:gd name="connsiteX28" fmla="*/ 122238 w 241300"/>
                <a:gd name="connsiteY28" fmla="*/ 23813 h 325437"/>
                <a:gd name="connsiteX29" fmla="*/ 146051 w 241300"/>
                <a:gd name="connsiteY29" fmla="*/ 0 h 3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41300" h="325437">
                  <a:moveTo>
                    <a:pt x="66675" y="265113"/>
                  </a:moveTo>
                  <a:lnTo>
                    <a:pt x="42862" y="301626"/>
                  </a:lnTo>
                  <a:lnTo>
                    <a:pt x="198437" y="301626"/>
                  </a:lnTo>
                  <a:lnTo>
                    <a:pt x="174625" y="265113"/>
                  </a:lnTo>
                  <a:close/>
                  <a:moveTo>
                    <a:pt x="103187" y="120650"/>
                  </a:moveTo>
                  <a:lnTo>
                    <a:pt x="103187" y="204788"/>
                  </a:lnTo>
                  <a:lnTo>
                    <a:pt x="77787" y="241300"/>
                  </a:lnTo>
                  <a:lnTo>
                    <a:pt x="163512" y="241300"/>
                  </a:lnTo>
                  <a:lnTo>
                    <a:pt x="138112" y="204788"/>
                  </a:lnTo>
                  <a:lnTo>
                    <a:pt x="138112" y="120650"/>
                  </a:lnTo>
                  <a:close/>
                  <a:moveTo>
                    <a:pt x="66675" y="96837"/>
                  </a:moveTo>
                  <a:lnTo>
                    <a:pt x="174625" y="96837"/>
                  </a:lnTo>
                  <a:lnTo>
                    <a:pt x="174625" y="120650"/>
                  </a:lnTo>
                  <a:lnTo>
                    <a:pt x="163513" y="120650"/>
                  </a:lnTo>
                  <a:lnTo>
                    <a:pt x="163513" y="198437"/>
                  </a:lnTo>
                  <a:lnTo>
                    <a:pt x="241300" y="325437"/>
                  </a:lnTo>
                  <a:lnTo>
                    <a:pt x="0" y="325437"/>
                  </a:lnTo>
                  <a:lnTo>
                    <a:pt x="77788" y="198437"/>
                  </a:lnTo>
                  <a:lnTo>
                    <a:pt x="77788" y="120650"/>
                  </a:lnTo>
                  <a:lnTo>
                    <a:pt x="66675" y="120650"/>
                  </a:lnTo>
                  <a:close/>
                  <a:moveTo>
                    <a:pt x="70644" y="38100"/>
                  </a:moveTo>
                  <a:cubicBezTo>
                    <a:pt x="78974" y="38100"/>
                    <a:pt x="85726" y="44852"/>
                    <a:pt x="85726" y="53182"/>
                  </a:cubicBezTo>
                  <a:cubicBezTo>
                    <a:pt x="85726" y="61512"/>
                    <a:pt x="78974" y="68264"/>
                    <a:pt x="70644" y="68264"/>
                  </a:cubicBezTo>
                  <a:cubicBezTo>
                    <a:pt x="62314" y="68264"/>
                    <a:pt x="55562" y="61512"/>
                    <a:pt x="55562" y="53182"/>
                  </a:cubicBezTo>
                  <a:cubicBezTo>
                    <a:pt x="55562" y="44852"/>
                    <a:pt x="62314" y="38100"/>
                    <a:pt x="70644" y="38100"/>
                  </a:cubicBezTo>
                  <a:close/>
                  <a:moveTo>
                    <a:pt x="146051" y="0"/>
                  </a:moveTo>
                  <a:cubicBezTo>
                    <a:pt x="159203" y="0"/>
                    <a:pt x="169864" y="10661"/>
                    <a:pt x="169864" y="23813"/>
                  </a:cubicBezTo>
                  <a:cubicBezTo>
                    <a:pt x="169864" y="36965"/>
                    <a:pt x="159203" y="47626"/>
                    <a:pt x="146051" y="47626"/>
                  </a:cubicBezTo>
                  <a:cubicBezTo>
                    <a:pt x="132899" y="47626"/>
                    <a:pt x="122238" y="36965"/>
                    <a:pt x="122238" y="23813"/>
                  </a:cubicBezTo>
                  <a:cubicBezTo>
                    <a:pt x="122238" y="10661"/>
                    <a:pt x="132899" y="0"/>
                    <a:pt x="1460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黑体" panose="00000500000000000000" pitchFamily="2" charset="-122"/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91375" y="3505200"/>
            <a:ext cx="400050" cy="400050"/>
            <a:chOff x="8572500" y="4673600"/>
            <a:chExt cx="533400" cy="533400"/>
          </a:xfrm>
        </p:grpSpPr>
        <p:sp>
          <p:nvSpPr>
            <p:cNvPr id="29" name="椭圆 28"/>
            <p:cNvSpPr/>
            <p:nvPr/>
          </p:nvSpPr>
          <p:spPr>
            <a:xfrm>
              <a:off x="8572500" y="4673600"/>
              <a:ext cx="533400" cy="533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黑体" panose="00000500000000000000" pitchFamily="2" charset="-122"/>
                <a:ea typeface="微软雅黑" panose="020B0503020204020204" charset="-122"/>
              </a:endParaRPr>
            </a:p>
          </p:txBody>
        </p:sp>
        <p:sp>
          <p:nvSpPr>
            <p:cNvPr id="30" name="椭圆 14"/>
            <p:cNvSpPr/>
            <p:nvPr/>
          </p:nvSpPr>
          <p:spPr>
            <a:xfrm>
              <a:off x="8737600" y="4838531"/>
              <a:ext cx="203200" cy="203538"/>
            </a:xfrm>
            <a:custGeom>
              <a:avLst/>
              <a:gdLst>
                <a:gd name="connsiteX0" fmla="*/ 161233 w 328613"/>
                <a:gd name="connsiteY0" fmla="*/ 228600 h 329159"/>
                <a:gd name="connsiteX1" fmla="*/ 136525 w 328613"/>
                <a:gd name="connsiteY1" fmla="*/ 271780 h 329159"/>
                <a:gd name="connsiteX2" fmla="*/ 145628 w 328613"/>
                <a:gd name="connsiteY2" fmla="*/ 270510 h 329159"/>
                <a:gd name="connsiteX3" fmla="*/ 158632 w 328613"/>
                <a:gd name="connsiteY3" fmla="*/ 278130 h 329159"/>
                <a:gd name="connsiteX4" fmla="*/ 162533 w 328613"/>
                <a:gd name="connsiteY4" fmla="*/ 285750 h 329159"/>
                <a:gd name="connsiteX5" fmla="*/ 185940 w 328613"/>
                <a:gd name="connsiteY5" fmla="*/ 246380 h 329159"/>
                <a:gd name="connsiteX6" fmla="*/ 197644 w 328613"/>
                <a:gd name="connsiteY6" fmla="*/ 240030 h 329159"/>
                <a:gd name="connsiteX7" fmla="*/ 209348 w 328613"/>
                <a:gd name="connsiteY7" fmla="*/ 246380 h 329159"/>
                <a:gd name="connsiteX8" fmla="*/ 232755 w 328613"/>
                <a:gd name="connsiteY8" fmla="*/ 285750 h 329159"/>
                <a:gd name="connsiteX9" fmla="*/ 236656 w 328613"/>
                <a:gd name="connsiteY9" fmla="*/ 278130 h 329159"/>
                <a:gd name="connsiteX10" fmla="*/ 249660 w 328613"/>
                <a:gd name="connsiteY10" fmla="*/ 270510 h 329159"/>
                <a:gd name="connsiteX11" fmla="*/ 258763 w 328613"/>
                <a:gd name="connsiteY11" fmla="*/ 271780 h 329159"/>
                <a:gd name="connsiteX12" fmla="*/ 234055 w 328613"/>
                <a:gd name="connsiteY12" fmla="*/ 228600 h 329159"/>
                <a:gd name="connsiteX13" fmla="*/ 161233 w 328613"/>
                <a:gd name="connsiteY13" fmla="*/ 228600 h 329159"/>
                <a:gd name="connsiteX14" fmla="*/ 197645 w 328613"/>
                <a:gd name="connsiteY14" fmla="*/ 123825 h 329159"/>
                <a:gd name="connsiteX15" fmla="*/ 153988 w 328613"/>
                <a:gd name="connsiteY15" fmla="*/ 166688 h 329159"/>
                <a:gd name="connsiteX16" fmla="*/ 197645 w 328613"/>
                <a:gd name="connsiteY16" fmla="*/ 209551 h 329159"/>
                <a:gd name="connsiteX17" fmla="*/ 241302 w 328613"/>
                <a:gd name="connsiteY17" fmla="*/ 166688 h 329159"/>
                <a:gd name="connsiteX18" fmla="*/ 197645 w 328613"/>
                <a:gd name="connsiteY18" fmla="*/ 123825 h 329159"/>
                <a:gd name="connsiteX19" fmla="*/ 82540 w 328613"/>
                <a:gd name="connsiteY19" fmla="*/ 52388 h 329159"/>
                <a:gd name="connsiteX20" fmla="*/ 246074 w 328613"/>
                <a:gd name="connsiteY20" fmla="*/ 52388 h 329159"/>
                <a:gd name="connsiteX21" fmla="*/ 260351 w 328613"/>
                <a:gd name="connsiteY21" fmla="*/ 67356 h 329159"/>
                <a:gd name="connsiteX22" fmla="*/ 246074 w 328613"/>
                <a:gd name="connsiteY22" fmla="*/ 80963 h 329159"/>
                <a:gd name="connsiteX23" fmla="*/ 82540 w 328613"/>
                <a:gd name="connsiteY23" fmla="*/ 80963 h 329159"/>
                <a:gd name="connsiteX24" fmla="*/ 68263 w 328613"/>
                <a:gd name="connsiteY24" fmla="*/ 67356 h 329159"/>
                <a:gd name="connsiteX25" fmla="*/ 82540 w 328613"/>
                <a:gd name="connsiteY25" fmla="*/ 52388 h 329159"/>
                <a:gd name="connsiteX26" fmla="*/ 26988 w 328613"/>
                <a:gd name="connsiteY26" fmla="*/ 25400 h 329159"/>
                <a:gd name="connsiteX27" fmla="*/ 26988 w 328613"/>
                <a:gd name="connsiteY27" fmla="*/ 242888 h 329159"/>
                <a:gd name="connsiteX28" fmla="*/ 121557 w 328613"/>
                <a:gd name="connsiteY28" fmla="*/ 242888 h 329159"/>
                <a:gd name="connsiteX29" fmla="*/ 140989 w 328613"/>
                <a:gd name="connsiteY29" fmla="*/ 209229 h 329159"/>
                <a:gd name="connsiteX30" fmla="*/ 126739 w 328613"/>
                <a:gd name="connsiteY30" fmla="*/ 166509 h 329159"/>
                <a:gd name="connsiteX31" fmla="*/ 197989 w 328613"/>
                <a:gd name="connsiteY31" fmla="*/ 96602 h 329159"/>
                <a:gd name="connsiteX32" fmla="*/ 269239 w 328613"/>
                <a:gd name="connsiteY32" fmla="*/ 166509 h 329159"/>
                <a:gd name="connsiteX33" fmla="*/ 254989 w 328613"/>
                <a:gd name="connsiteY33" fmla="*/ 209229 h 329159"/>
                <a:gd name="connsiteX34" fmla="*/ 274421 w 328613"/>
                <a:gd name="connsiteY34" fmla="*/ 242888 h 329159"/>
                <a:gd name="connsiteX35" fmla="*/ 301626 w 328613"/>
                <a:gd name="connsiteY35" fmla="*/ 242888 h 329159"/>
                <a:gd name="connsiteX36" fmla="*/ 301626 w 328613"/>
                <a:gd name="connsiteY36" fmla="*/ 25400 h 329159"/>
                <a:gd name="connsiteX37" fmla="*/ 26988 w 328613"/>
                <a:gd name="connsiteY37" fmla="*/ 25400 h 329159"/>
                <a:gd name="connsiteX38" fmla="*/ 12937 w 328613"/>
                <a:gd name="connsiteY38" fmla="*/ 0 h 329159"/>
                <a:gd name="connsiteX39" fmla="*/ 315676 w 328613"/>
                <a:gd name="connsiteY39" fmla="*/ 0 h 329159"/>
                <a:gd name="connsiteX40" fmla="*/ 328613 w 328613"/>
                <a:gd name="connsiteY40" fmla="*/ 12949 h 329159"/>
                <a:gd name="connsiteX41" fmla="*/ 328613 w 328613"/>
                <a:gd name="connsiteY41" fmla="*/ 257686 h 329159"/>
                <a:gd name="connsiteX42" fmla="*/ 315676 w 328613"/>
                <a:gd name="connsiteY42" fmla="*/ 270635 h 329159"/>
                <a:gd name="connsiteX43" fmla="*/ 289800 w 328613"/>
                <a:gd name="connsiteY43" fmla="*/ 270635 h 329159"/>
                <a:gd name="connsiteX44" fmla="*/ 296269 w 328613"/>
                <a:gd name="connsiteY44" fmla="*/ 282289 h 329159"/>
                <a:gd name="connsiteX45" fmla="*/ 294975 w 328613"/>
                <a:gd name="connsiteY45" fmla="*/ 296533 h 329159"/>
                <a:gd name="connsiteX46" fmla="*/ 282038 w 328613"/>
                <a:gd name="connsiteY46" fmla="*/ 301712 h 329159"/>
                <a:gd name="connsiteX47" fmla="*/ 256163 w 328613"/>
                <a:gd name="connsiteY47" fmla="*/ 299123 h 329159"/>
                <a:gd name="connsiteX48" fmla="*/ 245813 w 328613"/>
                <a:gd name="connsiteY48" fmla="*/ 321136 h 329159"/>
                <a:gd name="connsiteX49" fmla="*/ 234169 w 328613"/>
                <a:gd name="connsiteY49" fmla="*/ 328905 h 329159"/>
                <a:gd name="connsiteX50" fmla="*/ 232875 w 328613"/>
                <a:gd name="connsiteY50" fmla="*/ 328905 h 329159"/>
                <a:gd name="connsiteX51" fmla="*/ 221232 w 328613"/>
                <a:gd name="connsiteY51" fmla="*/ 322431 h 329159"/>
                <a:gd name="connsiteX52" fmla="*/ 197944 w 328613"/>
                <a:gd name="connsiteY52" fmla="*/ 280994 h 329159"/>
                <a:gd name="connsiteX53" fmla="*/ 174657 w 328613"/>
                <a:gd name="connsiteY53" fmla="*/ 322431 h 329159"/>
                <a:gd name="connsiteX54" fmla="*/ 163013 w 328613"/>
                <a:gd name="connsiteY54" fmla="*/ 328905 h 329159"/>
                <a:gd name="connsiteX55" fmla="*/ 150075 w 328613"/>
                <a:gd name="connsiteY55" fmla="*/ 321136 h 329159"/>
                <a:gd name="connsiteX56" fmla="*/ 139725 w 328613"/>
                <a:gd name="connsiteY56" fmla="*/ 299123 h 329159"/>
                <a:gd name="connsiteX57" fmla="*/ 113850 w 328613"/>
                <a:gd name="connsiteY57" fmla="*/ 301712 h 329159"/>
                <a:gd name="connsiteX58" fmla="*/ 100913 w 328613"/>
                <a:gd name="connsiteY58" fmla="*/ 296533 h 329159"/>
                <a:gd name="connsiteX59" fmla="*/ 100913 w 328613"/>
                <a:gd name="connsiteY59" fmla="*/ 282289 h 329159"/>
                <a:gd name="connsiteX60" fmla="*/ 106088 w 328613"/>
                <a:gd name="connsiteY60" fmla="*/ 270635 h 329159"/>
                <a:gd name="connsiteX61" fmla="*/ 12937 w 328613"/>
                <a:gd name="connsiteY61" fmla="*/ 270635 h 329159"/>
                <a:gd name="connsiteX62" fmla="*/ 0 w 328613"/>
                <a:gd name="connsiteY62" fmla="*/ 257686 h 329159"/>
                <a:gd name="connsiteX63" fmla="*/ 0 w 328613"/>
                <a:gd name="connsiteY63" fmla="*/ 12949 h 329159"/>
                <a:gd name="connsiteX64" fmla="*/ 12937 w 328613"/>
                <a:gd name="connsiteY64" fmla="*/ 0 h 32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28613" h="329159">
                  <a:moveTo>
                    <a:pt x="161233" y="228600"/>
                  </a:moveTo>
                  <a:cubicBezTo>
                    <a:pt x="161233" y="228600"/>
                    <a:pt x="161233" y="228600"/>
                    <a:pt x="136525" y="271780"/>
                  </a:cubicBezTo>
                  <a:cubicBezTo>
                    <a:pt x="136525" y="271780"/>
                    <a:pt x="136525" y="271780"/>
                    <a:pt x="145628" y="270510"/>
                  </a:cubicBezTo>
                  <a:cubicBezTo>
                    <a:pt x="150829" y="270510"/>
                    <a:pt x="156031" y="273050"/>
                    <a:pt x="158632" y="278130"/>
                  </a:cubicBezTo>
                  <a:cubicBezTo>
                    <a:pt x="158632" y="278130"/>
                    <a:pt x="158632" y="278130"/>
                    <a:pt x="162533" y="285750"/>
                  </a:cubicBezTo>
                  <a:cubicBezTo>
                    <a:pt x="162533" y="285750"/>
                    <a:pt x="162533" y="285750"/>
                    <a:pt x="185940" y="246380"/>
                  </a:cubicBezTo>
                  <a:cubicBezTo>
                    <a:pt x="188541" y="242570"/>
                    <a:pt x="192442" y="240030"/>
                    <a:pt x="197644" y="240030"/>
                  </a:cubicBezTo>
                  <a:cubicBezTo>
                    <a:pt x="202846" y="240030"/>
                    <a:pt x="206747" y="242570"/>
                    <a:pt x="209348" y="246380"/>
                  </a:cubicBezTo>
                  <a:cubicBezTo>
                    <a:pt x="209348" y="246380"/>
                    <a:pt x="209348" y="246380"/>
                    <a:pt x="232755" y="285750"/>
                  </a:cubicBezTo>
                  <a:cubicBezTo>
                    <a:pt x="232755" y="285750"/>
                    <a:pt x="232755" y="285750"/>
                    <a:pt x="236656" y="278130"/>
                  </a:cubicBezTo>
                  <a:cubicBezTo>
                    <a:pt x="239257" y="273050"/>
                    <a:pt x="244459" y="270510"/>
                    <a:pt x="249660" y="270510"/>
                  </a:cubicBezTo>
                  <a:lnTo>
                    <a:pt x="258763" y="271780"/>
                  </a:lnTo>
                  <a:cubicBezTo>
                    <a:pt x="258763" y="271780"/>
                    <a:pt x="258763" y="271780"/>
                    <a:pt x="234055" y="228600"/>
                  </a:cubicBezTo>
                  <a:cubicBezTo>
                    <a:pt x="211948" y="241300"/>
                    <a:pt x="183340" y="241300"/>
                    <a:pt x="161233" y="228600"/>
                  </a:cubicBezTo>
                  <a:close/>
                  <a:moveTo>
                    <a:pt x="197645" y="123825"/>
                  </a:moveTo>
                  <a:cubicBezTo>
                    <a:pt x="173534" y="123825"/>
                    <a:pt x="153988" y="143015"/>
                    <a:pt x="153988" y="166688"/>
                  </a:cubicBezTo>
                  <a:cubicBezTo>
                    <a:pt x="153988" y="190361"/>
                    <a:pt x="173534" y="209551"/>
                    <a:pt x="197645" y="209551"/>
                  </a:cubicBezTo>
                  <a:cubicBezTo>
                    <a:pt x="221756" y="209551"/>
                    <a:pt x="241302" y="190361"/>
                    <a:pt x="241302" y="166688"/>
                  </a:cubicBezTo>
                  <a:cubicBezTo>
                    <a:pt x="241302" y="143015"/>
                    <a:pt x="221756" y="123825"/>
                    <a:pt x="197645" y="123825"/>
                  </a:cubicBezTo>
                  <a:close/>
                  <a:moveTo>
                    <a:pt x="82540" y="52388"/>
                  </a:moveTo>
                  <a:cubicBezTo>
                    <a:pt x="82540" y="52388"/>
                    <a:pt x="82540" y="52388"/>
                    <a:pt x="246074" y="52388"/>
                  </a:cubicBezTo>
                  <a:cubicBezTo>
                    <a:pt x="253862" y="52388"/>
                    <a:pt x="260351" y="59192"/>
                    <a:pt x="260351" y="67356"/>
                  </a:cubicBezTo>
                  <a:cubicBezTo>
                    <a:pt x="260351" y="74160"/>
                    <a:pt x="253862" y="80963"/>
                    <a:pt x="246074" y="80963"/>
                  </a:cubicBezTo>
                  <a:cubicBezTo>
                    <a:pt x="246074" y="80963"/>
                    <a:pt x="246074" y="80963"/>
                    <a:pt x="82540" y="80963"/>
                  </a:cubicBezTo>
                  <a:cubicBezTo>
                    <a:pt x="74752" y="80963"/>
                    <a:pt x="68263" y="74160"/>
                    <a:pt x="68263" y="67356"/>
                  </a:cubicBezTo>
                  <a:cubicBezTo>
                    <a:pt x="68263" y="59192"/>
                    <a:pt x="74752" y="52388"/>
                    <a:pt x="82540" y="52388"/>
                  </a:cubicBezTo>
                  <a:close/>
                  <a:moveTo>
                    <a:pt x="26988" y="25400"/>
                  </a:moveTo>
                  <a:cubicBezTo>
                    <a:pt x="26988" y="25400"/>
                    <a:pt x="26988" y="25400"/>
                    <a:pt x="26988" y="242888"/>
                  </a:cubicBezTo>
                  <a:cubicBezTo>
                    <a:pt x="26988" y="242888"/>
                    <a:pt x="26988" y="242888"/>
                    <a:pt x="121557" y="242888"/>
                  </a:cubicBezTo>
                  <a:cubicBezTo>
                    <a:pt x="121557" y="242888"/>
                    <a:pt x="121557" y="242888"/>
                    <a:pt x="140989" y="209229"/>
                  </a:cubicBezTo>
                  <a:cubicBezTo>
                    <a:pt x="131920" y="197578"/>
                    <a:pt x="126739" y="182043"/>
                    <a:pt x="126739" y="166509"/>
                  </a:cubicBezTo>
                  <a:cubicBezTo>
                    <a:pt x="126739" y="128966"/>
                    <a:pt x="159125" y="96602"/>
                    <a:pt x="197989" y="96602"/>
                  </a:cubicBezTo>
                  <a:cubicBezTo>
                    <a:pt x="236853" y="96602"/>
                    <a:pt x="269239" y="128966"/>
                    <a:pt x="269239" y="166509"/>
                  </a:cubicBezTo>
                  <a:cubicBezTo>
                    <a:pt x="269239" y="182043"/>
                    <a:pt x="264058" y="197578"/>
                    <a:pt x="254989" y="209229"/>
                  </a:cubicBezTo>
                  <a:cubicBezTo>
                    <a:pt x="254989" y="209229"/>
                    <a:pt x="254989" y="209229"/>
                    <a:pt x="274421" y="242888"/>
                  </a:cubicBezTo>
                  <a:cubicBezTo>
                    <a:pt x="274421" y="242888"/>
                    <a:pt x="274421" y="242888"/>
                    <a:pt x="301626" y="242888"/>
                  </a:cubicBezTo>
                  <a:cubicBezTo>
                    <a:pt x="301626" y="242888"/>
                    <a:pt x="301626" y="242888"/>
                    <a:pt x="301626" y="25400"/>
                  </a:cubicBezTo>
                  <a:cubicBezTo>
                    <a:pt x="301626" y="25400"/>
                    <a:pt x="301626" y="25400"/>
                    <a:pt x="26988" y="25400"/>
                  </a:cubicBezTo>
                  <a:close/>
                  <a:moveTo>
                    <a:pt x="12937" y="0"/>
                  </a:moveTo>
                  <a:cubicBezTo>
                    <a:pt x="12937" y="0"/>
                    <a:pt x="12937" y="0"/>
                    <a:pt x="315676" y="0"/>
                  </a:cubicBezTo>
                  <a:cubicBezTo>
                    <a:pt x="323438" y="0"/>
                    <a:pt x="328613" y="5179"/>
                    <a:pt x="328613" y="12949"/>
                  </a:cubicBezTo>
                  <a:cubicBezTo>
                    <a:pt x="328613" y="12949"/>
                    <a:pt x="328613" y="12949"/>
                    <a:pt x="328613" y="257686"/>
                  </a:cubicBezTo>
                  <a:cubicBezTo>
                    <a:pt x="328613" y="265455"/>
                    <a:pt x="323438" y="270635"/>
                    <a:pt x="315676" y="270635"/>
                  </a:cubicBezTo>
                  <a:cubicBezTo>
                    <a:pt x="315676" y="270635"/>
                    <a:pt x="315676" y="270635"/>
                    <a:pt x="289800" y="270635"/>
                  </a:cubicBezTo>
                  <a:cubicBezTo>
                    <a:pt x="289800" y="270635"/>
                    <a:pt x="289800" y="270635"/>
                    <a:pt x="296269" y="282289"/>
                  </a:cubicBezTo>
                  <a:cubicBezTo>
                    <a:pt x="297563" y="286174"/>
                    <a:pt x="297563" y="291353"/>
                    <a:pt x="294975" y="296533"/>
                  </a:cubicBezTo>
                  <a:cubicBezTo>
                    <a:pt x="292388" y="300417"/>
                    <a:pt x="287213" y="303007"/>
                    <a:pt x="282038" y="301712"/>
                  </a:cubicBezTo>
                  <a:cubicBezTo>
                    <a:pt x="282038" y="301712"/>
                    <a:pt x="282038" y="301712"/>
                    <a:pt x="256163" y="299123"/>
                  </a:cubicBezTo>
                  <a:cubicBezTo>
                    <a:pt x="256163" y="299123"/>
                    <a:pt x="256163" y="299123"/>
                    <a:pt x="245813" y="321136"/>
                  </a:cubicBezTo>
                  <a:cubicBezTo>
                    <a:pt x="243225" y="326316"/>
                    <a:pt x="239344" y="328905"/>
                    <a:pt x="234169" y="328905"/>
                  </a:cubicBezTo>
                  <a:cubicBezTo>
                    <a:pt x="234169" y="328905"/>
                    <a:pt x="234169" y="328905"/>
                    <a:pt x="232875" y="328905"/>
                  </a:cubicBezTo>
                  <a:cubicBezTo>
                    <a:pt x="227700" y="328905"/>
                    <a:pt x="223819" y="326316"/>
                    <a:pt x="221232" y="322431"/>
                  </a:cubicBezTo>
                  <a:cubicBezTo>
                    <a:pt x="221232" y="322431"/>
                    <a:pt x="221232" y="322431"/>
                    <a:pt x="197944" y="280994"/>
                  </a:cubicBezTo>
                  <a:cubicBezTo>
                    <a:pt x="197944" y="280994"/>
                    <a:pt x="197944" y="280994"/>
                    <a:pt x="174657" y="322431"/>
                  </a:cubicBezTo>
                  <a:cubicBezTo>
                    <a:pt x="172069" y="326316"/>
                    <a:pt x="168188" y="330200"/>
                    <a:pt x="163013" y="328905"/>
                  </a:cubicBezTo>
                  <a:cubicBezTo>
                    <a:pt x="157838" y="328905"/>
                    <a:pt x="152663" y="326316"/>
                    <a:pt x="150075" y="321136"/>
                  </a:cubicBezTo>
                  <a:cubicBezTo>
                    <a:pt x="150075" y="321136"/>
                    <a:pt x="150075" y="321136"/>
                    <a:pt x="139725" y="299123"/>
                  </a:cubicBezTo>
                  <a:cubicBezTo>
                    <a:pt x="139725" y="299123"/>
                    <a:pt x="139725" y="299123"/>
                    <a:pt x="113850" y="301712"/>
                  </a:cubicBezTo>
                  <a:cubicBezTo>
                    <a:pt x="108675" y="303007"/>
                    <a:pt x="103500" y="300417"/>
                    <a:pt x="100913" y="296533"/>
                  </a:cubicBezTo>
                  <a:cubicBezTo>
                    <a:pt x="98325" y="291353"/>
                    <a:pt x="98325" y="286174"/>
                    <a:pt x="100913" y="282289"/>
                  </a:cubicBezTo>
                  <a:cubicBezTo>
                    <a:pt x="100913" y="282289"/>
                    <a:pt x="100913" y="282289"/>
                    <a:pt x="106088" y="270635"/>
                  </a:cubicBezTo>
                  <a:cubicBezTo>
                    <a:pt x="106088" y="270635"/>
                    <a:pt x="106088" y="270635"/>
                    <a:pt x="12937" y="270635"/>
                  </a:cubicBezTo>
                  <a:cubicBezTo>
                    <a:pt x="5175" y="270635"/>
                    <a:pt x="0" y="265455"/>
                    <a:pt x="0" y="257686"/>
                  </a:cubicBezTo>
                  <a:cubicBezTo>
                    <a:pt x="0" y="257686"/>
                    <a:pt x="0" y="257686"/>
                    <a:pt x="0" y="12949"/>
                  </a:cubicBezTo>
                  <a:cubicBezTo>
                    <a:pt x="0" y="5179"/>
                    <a:pt x="5175" y="0"/>
                    <a:pt x="129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黑体" panose="00000500000000000000" pitchFamily="2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332457" y="1557023"/>
            <a:ext cx="4536242" cy="7001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GB" altLang="zh-CN" sz="4100" dirty="0">
                <a:solidFill>
                  <a:prstClr val="white"/>
                </a:solidFill>
                <a:latin typeface="+mj-lt"/>
                <a:ea typeface="印品黑体" panose="00000500000000000000" pitchFamily="2" charset="-122"/>
              </a:rPr>
              <a:t>SEE YOU NEXT UNIT!</a:t>
            </a:r>
            <a:endParaRPr lang="zh-CN" altLang="en-US" sz="4100" dirty="0">
              <a:solidFill>
                <a:prstClr val="white"/>
              </a:solidFill>
              <a:latin typeface="+mj-lt"/>
              <a:ea typeface="印品黑体" panose="00000500000000000000" pitchFamily="2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547" y="2244234"/>
            <a:ext cx="4464416" cy="37214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06881" y="393952"/>
            <a:ext cx="6385559" cy="2795342"/>
            <a:chOff x="3210560" y="525269"/>
            <a:chExt cx="8514079" cy="372712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8000" b="8000"/>
            <a:stretch>
              <a:fillRect/>
            </a:stretch>
          </p:blipFill>
          <p:spPr>
            <a:xfrm>
              <a:off x="3210560" y="525269"/>
              <a:ext cx="8514079" cy="3727123"/>
            </a:xfrm>
            <a:prstGeom prst="rect">
              <a:avLst/>
            </a:prstGeom>
          </p:spPr>
        </p:pic>
        <p:sp>
          <p:nvSpPr>
            <p:cNvPr id="6" name="文本框 5">
              <a:hlinkClick r:id="rId5" action="ppaction://hlinksldjump"/>
            </p:cNvPr>
            <p:cNvSpPr txBox="1"/>
            <p:nvPr/>
          </p:nvSpPr>
          <p:spPr>
            <a:xfrm>
              <a:off x="4673665" y="1738121"/>
              <a:ext cx="5474491" cy="104644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500" b="1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rPr>
                <a:t>01</a:t>
              </a:r>
              <a:r>
                <a:rPr lang="en-US" altLang="zh-CN" sz="3000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rPr>
                <a:t>   </a:t>
              </a:r>
              <a:r>
                <a:rPr lang="en-US" altLang="zh-CN" sz="30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Make a weekly plan</a:t>
              </a: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3606" y="1148315"/>
            <a:ext cx="6714461" cy="30542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39700" dist="330200" dir="2400000" algn="l" rotWithShape="0">
              <a:schemeClr val="tx1">
                <a:lumMod val="50000"/>
                <a:lumOff val="50000"/>
                <a:alpha val="40000"/>
              </a:schemeClr>
            </a:outerShd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2" y="218859"/>
            <a:ext cx="2788715" cy="415498"/>
            <a:chOff x="1332988" y="291812"/>
            <a:chExt cx="3718287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schemeClr val="bg1"/>
                  </a:solidFill>
                  <a:latin typeface="+mj-lt"/>
                  <a:ea typeface="印品黑体" panose="00000500000000000000" pitchFamily="2" charset="-122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+mj-lt"/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3121196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rPr>
                <a:t>Make a weekly plan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770323" y="1910612"/>
            <a:ext cx="6275868" cy="18774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525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must be many different activities at your new school. </a:t>
            </a:r>
          </a:p>
          <a:p>
            <a:pPr>
              <a:lnSpc>
                <a:spcPts val="3525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they?</a:t>
            </a:r>
          </a:p>
          <a:p>
            <a:pPr>
              <a:lnSpc>
                <a:spcPts val="3525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you enjoying your “busy” life? </a:t>
            </a:r>
          </a:p>
          <a:p>
            <a:pPr>
              <a:lnSpc>
                <a:spcPts val="3525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a weekly plan for yourself.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323" y="776754"/>
            <a:ext cx="5554991" cy="11338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6">
            <a:off x="3972177" y="3692770"/>
            <a:ext cx="3588102" cy="665557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2" y="218859"/>
            <a:ext cx="2788715" cy="415498"/>
            <a:chOff x="1332988" y="291812"/>
            <a:chExt cx="3718287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01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3121196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Make a weekly plan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165508" y="1315239"/>
            <a:ext cx="751094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about your activities 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categories.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46408" y="2211848"/>
            <a:ext cx="1371600" cy="550235"/>
            <a:chOff x="2519916" y="2583712"/>
            <a:chExt cx="1828800" cy="733646"/>
          </a:xfrm>
        </p:grpSpPr>
        <p:sp>
          <p:nvSpPr>
            <p:cNvPr id="9" name="圆角矩形 8"/>
            <p:cNvSpPr/>
            <p:nvPr/>
          </p:nvSpPr>
          <p:spPr>
            <a:xfrm>
              <a:off x="2519916" y="2583712"/>
              <a:ext cx="1828800" cy="73364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10293" y="2702911"/>
              <a:ext cx="1648047" cy="49244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b="1" dirty="0"/>
                <a:t>courses </a:t>
              </a:r>
              <a:endParaRPr lang="zh-CN" altLang="en-US" b="1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13238" y="2260949"/>
            <a:ext cx="1785430" cy="550235"/>
            <a:chOff x="4976037" y="2583712"/>
            <a:chExt cx="1828800" cy="733646"/>
          </a:xfrm>
        </p:grpSpPr>
        <p:sp>
          <p:nvSpPr>
            <p:cNvPr id="13" name="圆角矩形 12"/>
            <p:cNvSpPr/>
            <p:nvPr/>
          </p:nvSpPr>
          <p:spPr>
            <a:xfrm>
              <a:off x="4976037" y="2583712"/>
              <a:ext cx="1828800" cy="73364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2618" y="2702909"/>
              <a:ext cx="1711843" cy="49244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b="1" dirty="0"/>
                <a:t>club activities </a:t>
              </a:r>
              <a:endParaRPr lang="zh-CN" altLang="en-US" b="1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898" y="2259896"/>
            <a:ext cx="2111128" cy="550235"/>
            <a:chOff x="7304567" y="2525233"/>
            <a:chExt cx="1967024" cy="733646"/>
          </a:xfrm>
        </p:grpSpPr>
        <p:sp>
          <p:nvSpPr>
            <p:cNvPr id="14" name="圆角矩形 13"/>
            <p:cNvSpPr/>
            <p:nvPr/>
          </p:nvSpPr>
          <p:spPr>
            <a:xfrm>
              <a:off x="7304567" y="2525233"/>
              <a:ext cx="1967024" cy="733646"/>
            </a:xfrm>
            <a:prstGeom prst="roundRect">
              <a:avLst/>
            </a:prstGeom>
            <a:solidFill>
              <a:srgbClr val="7030A0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52414" y="2645834"/>
              <a:ext cx="1871331" cy="49244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b="1" dirty="0"/>
                <a:t>leisure activities</a:t>
              </a: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3775" y="3580515"/>
            <a:ext cx="8450225" cy="1562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2" y="218859"/>
            <a:ext cx="2788715" cy="415498"/>
            <a:chOff x="1332988" y="291812"/>
            <a:chExt cx="3718287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01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3121196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Make a weekly plan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645410" y="811183"/>
            <a:ext cx="67541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Complete your weekly plan.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24690" y="1648194"/>
          <a:ext cx="6096000" cy="23774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297180">
                <a:tc>
                  <a:txBody>
                    <a:bodyPr/>
                    <a:lstStyle/>
                    <a:p>
                      <a:endParaRPr lang="zh-CN" altLang="en-US" sz="15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 smtClean="0">
                          <a:effectLst/>
                        </a:rPr>
                        <a:t>Morning </a:t>
                      </a:r>
                      <a:endParaRPr lang="en-US" altLang="zh-CN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Afternoon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kern="1200" dirty="0" smtClean="0">
                          <a:effectLst/>
                        </a:rPr>
                        <a:t>Evening</a:t>
                      </a:r>
                      <a:endParaRPr lang="zh-CN" altLang="en-US" sz="1400" dirty="0" smtClean="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r>
                        <a:rPr lang="en-US" altLang="zh-CN" sz="1500" dirty="0" smtClean="0"/>
                        <a:t>Monday</a:t>
                      </a:r>
                      <a:endParaRPr lang="en-US" altLang="zh-CN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 smtClean="0"/>
                        <a:t>Tuesday</a:t>
                      </a:r>
                      <a:endParaRPr lang="en-US" altLang="zh-CN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 smtClean="0"/>
                        <a:t>Wednesday</a:t>
                      </a:r>
                      <a:endParaRPr lang="en-US" altLang="zh-CN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 smtClean="0"/>
                        <a:t>Thursday</a:t>
                      </a:r>
                      <a:endParaRPr lang="en-US" altLang="zh-CN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 smtClean="0"/>
                        <a:t>Friday</a:t>
                      </a:r>
                      <a:endParaRPr lang="en-US" altLang="zh-CN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 smtClean="0"/>
                        <a:t>Saturday</a:t>
                      </a:r>
                      <a:endParaRPr lang="en-US" altLang="zh-CN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dirty="0" smtClean="0"/>
                        <a:t>Sunday</a:t>
                      </a:r>
                      <a:endParaRPr lang="zh-CN" altLang="en-US" sz="15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373179" y="1231408"/>
            <a:ext cx="279902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Weekly Plan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4298212"/>
            <a:ext cx="578443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a presentation about your plan to the class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943" y="4216180"/>
            <a:ext cx="608099" cy="56420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691680" y="4298212"/>
            <a:ext cx="5118474" cy="346249"/>
          </a:xfrm>
          <a:prstGeom prst="rect">
            <a:avLst/>
          </a:prstGeom>
          <a:noFill/>
          <a:ln w="317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547" y="2244234"/>
            <a:ext cx="4464416" cy="37214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06881" y="393952"/>
            <a:ext cx="6385559" cy="2795342"/>
            <a:chOff x="3210560" y="525269"/>
            <a:chExt cx="8514079" cy="372712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8000" b="8000"/>
            <a:stretch>
              <a:fillRect/>
            </a:stretch>
          </p:blipFill>
          <p:spPr>
            <a:xfrm>
              <a:off x="3210560" y="525269"/>
              <a:ext cx="8514079" cy="3727123"/>
            </a:xfrm>
            <a:prstGeom prst="rect">
              <a:avLst/>
            </a:prstGeom>
          </p:spPr>
        </p:pic>
        <p:sp>
          <p:nvSpPr>
            <p:cNvPr id="6" name="文本框 5">
              <a:hlinkClick r:id="rId5" action="ppaction://hlinksldjump"/>
            </p:cNvPr>
            <p:cNvSpPr txBox="1"/>
            <p:nvPr/>
          </p:nvSpPr>
          <p:spPr>
            <a:xfrm>
              <a:off x="4460124" y="1722814"/>
              <a:ext cx="5916150" cy="166199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500" b="1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rPr>
                <a:t>02</a:t>
              </a:r>
              <a:r>
                <a:rPr lang="en-US" altLang="zh-CN" sz="3000" dirty="0">
                  <a:solidFill>
                    <a:srgbClr val="3D83B2"/>
                  </a:solidFill>
                  <a:latin typeface="+mj-lt"/>
                  <a:ea typeface="印品黑体" panose="00000500000000000000" pitchFamily="2" charset="-122"/>
                </a:rPr>
                <a:t>   </a:t>
              </a:r>
              <a:r>
                <a:rPr lang="en-US" altLang="zh-CN" sz="30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Attend a friend match</a:t>
              </a:r>
            </a:p>
            <a:p>
              <a:endParaRPr lang="en-US" altLang="zh-CN" sz="3000" dirty="0">
                <a:solidFill>
                  <a:srgbClr val="3D83B2"/>
                </a:solidFill>
                <a:ea typeface="印品黑体" panose="00000500000000000000" pitchFamily="2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3606" y="1148315"/>
            <a:ext cx="6714461" cy="30542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39700" dist="330200" dir="2400000" algn="l" rotWithShape="0">
              <a:schemeClr val="tx1">
                <a:lumMod val="50000"/>
                <a:lumOff val="50000"/>
                <a:alpha val="40000"/>
              </a:schemeClr>
            </a:outerShd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印品黑体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99742" y="218859"/>
            <a:ext cx="3019291" cy="415498"/>
            <a:chOff x="1332988" y="291812"/>
            <a:chExt cx="4025722" cy="553997"/>
          </a:xfrm>
        </p:grpSpPr>
        <p:sp>
          <p:nvSpPr>
            <p:cNvPr id="18" name="文本框 17"/>
            <p:cNvSpPr txBox="1"/>
            <p:nvPr/>
          </p:nvSpPr>
          <p:spPr>
            <a:xfrm>
              <a:off x="1332988" y="353367"/>
              <a:ext cx="5069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>
                  <a:solidFill>
                    <a:prstClr val="white"/>
                  </a:solidFill>
                  <a:ea typeface="印品黑体" panose="00000500000000000000" pitchFamily="2" charset="-122"/>
                </a:rPr>
                <a:t>02</a:t>
              </a:r>
              <a:endParaRPr lang="zh-CN" altLang="en-US" sz="1500" dirty="0">
                <a:solidFill>
                  <a:prstClr val="white"/>
                </a:solidFill>
                <a:ea typeface="印品黑体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30079" y="291812"/>
              <a:ext cx="3428631" cy="553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100" dirty="0">
                  <a:solidFill>
                    <a:srgbClr val="3D83B2"/>
                  </a:solidFill>
                  <a:ea typeface="印品黑体" panose="00000500000000000000" pitchFamily="2" charset="-122"/>
                </a:rPr>
                <a:t>Attend a friend match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770323" y="2218200"/>
            <a:ext cx="6275868" cy="9669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525"/>
              </a:lnSpc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help students know each other well, your class is going to </a:t>
            </a:r>
          </a:p>
          <a:p>
            <a:pPr>
              <a:lnSpc>
                <a:spcPts val="3525"/>
              </a:lnSpc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 a friend match. Everyone is welcome to attend.</a:t>
            </a:r>
            <a:endParaRPr lang="zh-CN" alt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323" y="776754"/>
            <a:ext cx="5554991" cy="11338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6">
            <a:off x="3984347" y="3279635"/>
            <a:ext cx="3588102" cy="1079051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1381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2823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+mj-lt"/>
                <a:ea typeface="印品黑体" panose="00000500000000000000" pitchFamily="2" charset="-122"/>
              </a:rPr>
              <a:t>02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黑体" panose="000005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47559" y="218859"/>
            <a:ext cx="25253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黑体" panose="00000500000000000000" pitchFamily="2" charset="-122"/>
              </a:rPr>
              <a:t>Attend a friend match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14500" y="717697"/>
            <a:ext cx="629181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a self-introduction card, including your name, character, hobbies and what kind of friends you would like to make etc.</a:t>
            </a:r>
            <a:endParaRPr lang="zh-CN" altLang="en-US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63688" y="1643246"/>
            <a:ext cx="5645888" cy="2800712"/>
            <a:chOff x="1763688" y="1643246"/>
            <a:chExt cx="5645888" cy="2800712"/>
          </a:xfrm>
        </p:grpSpPr>
        <p:grpSp>
          <p:nvGrpSpPr>
            <p:cNvPr id="13" name="组合 12"/>
            <p:cNvGrpSpPr/>
            <p:nvPr/>
          </p:nvGrpSpPr>
          <p:grpSpPr>
            <a:xfrm>
              <a:off x="1763688" y="1643246"/>
              <a:ext cx="5645888" cy="2800712"/>
              <a:chOff x="3009014" y="2200940"/>
              <a:chExt cx="7527851" cy="317913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009014" y="2200940"/>
                <a:ext cx="7527851" cy="3179134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253563" y="2434856"/>
                <a:ext cx="7091916" cy="2721935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182445" y="2009104"/>
              <a:ext cx="1267731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dirty="0"/>
                <a:t>My name</a:t>
              </a:r>
              <a:endParaRPr lang="zh-CN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37752" y="2460682"/>
              <a:ext cx="2275844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dirty="0"/>
                <a:t>My character</a:t>
              </a:r>
              <a:endParaRPr lang="zh-CN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98418" y="2912260"/>
              <a:ext cx="1628383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dirty="0"/>
                <a:t>My hobbies</a:t>
              </a:r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82023" y="3363838"/>
              <a:ext cx="4308255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dirty="0"/>
                <a:t>I’d like to make friends with people who are</a:t>
              </a:r>
              <a:endParaRPr lang="zh-CN" altLang="en-US" dirty="0"/>
            </a:p>
          </p:txBody>
        </p:sp>
        <p:cxnSp>
          <p:nvCxnSpPr>
            <p:cNvPr id="374" name="直接连接符 373"/>
            <p:cNvCxnSpPr/>
            <p:nvPr/>
          </p:nvCxnSpPr>
          <p:spPr>
            <a:xfrm>
              <a:off x="3349920" y="2355353"/>
              <a:ext cx="347752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直接连接符 374"/>
            <p:cNvCxnSpPr/>
            <p:nvPr/>
          </p:nvCxnSpPr>
          <p:spPr>
            <a:xfrm>
              <a:off x="3707064" y="2797356"/>
              <a:ext cx="317221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/>
            <p:cNvCxnSpPr/>
            <p:nvPr/>
          </p:nvCxnSpPr>
          <p:spPr>
            <a:xfrm>
              <a:off x="3691016" y="3219822"/>
              <a:ext cx="320431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直接连接符 384"/>
            <p:cNvCxnSpPr/>
            <p:nvPr/>
          </p:nvCxnSpPr>
          <p:spPr>
            <a:xfrm>
              <a:off x="2390962" y="3939902"/>
              <a:ext cx="454014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603</Words>
  <Application>Microsoft Office PowerPoint</Application>
  <PresentationFormat>全屏显示(16:9)</PresentationFormat>
  <Paragraphs>136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 Unicode MS</vt:lpstr>
      <vt:lpstr>宋体</vt:lpstr>
      <vt:lpstr>微软雅黑</vt:lpstr>
      <vt:lpstr>印品黑体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zhaokm</dc:creator>
  <cp:lastModifiedBy>Administrator</cp:lastModifiedBy>
  <cp:revision>22</cp:revision>
  <dcterms:created xsi:type="dcterms:W3CDTF">2021-05-27T01:42:00Z</dcterms:created>
  <dcterms:modified xsi:type="dcterms:W3CDTF">2021-08-09T09:53:44Z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BADD9B52858A44C2887D15ACD739DC33</vt:lpwstr>
  </property>
  <property fmtid="{D5CDD505-2E9C-101B-9397-08002B2CF9AE}" pid="3" name="KSOProductBuildVer">
    <vt:lpwstr>2052-11.1.0.10495</vt:lpwstr>
  </property>
</Properties>
</file>