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0"/>
  </p:handoutMasterIdLst>
  <p:sldIdLst>
    <p:sldId id="527" r:id="rId3"/>
    <p:sldId id="522" r:id="rId5"/>
    <p:sldId id="586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88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16" r:id="rId34"/>
    <p:sldId id="617" r:id="rId35"/>
    <p:sldId id="618" r:id="rId36"/>
    <p:sldId id="619" r:id="rId37"/>
    <p:sldId id="620" r:id="rId38"/>
    <p:sldId id="621" r:id="rId39"/>
    <p:sldId id="622" r:id="rId40"/>
    <p:sldId id="623" r:id="rId41"/>
    <p:sldId id="624" r:id="rId42"/>
    <p:sldId id="625" r:id="rId43"/>
    <p:sldId id="626" r:id="rId44"/>
    <p:sldId id="627" r:id="rId45"/>
    <p:sldId id="628" r:id="rId46"/>
    <p:sldId id="629" r:id="rId47"/>
    <p:sldId id="630" r:id="rId48"/>
    <p:sldId id="631" r:id="rId49"/>
    <p:sldId id="632" r:id="rId50"/>
    <p:sldId id="633" r:id="rId51"/>
    <p:sldId id="634" r:id="rId52"/>
    <p:sldId id="635" r:id="rId53"/>
    <p:sldId id="636" r:id="rId54"/>
    <p:sldId id="637" r:id="rId55"/>
    <p:sldId id="638" r:id="rId56"/>
    <p:sldId id="639" r:id="rId57"/>
    <p:sldId id="640" r:id="rId58"/>
    <p:sldId id="641" r:id="rId59"/>
    <p:sldId id="642" r:id="rId60"/>
    <p:sldId id="643" r:id="rId61"/>
    <p:sldId id="644" r:id="rId62"/>
    <p:sldId id="645" r:id="rId63"/>
    <p:sldId id="646" r:id="rId64"/>
    <p:sldId id="647" r:id="rId65"/>
    <p:sldId id="648" r:id="rId66"/>
    <p:sldId id="649" r:id="rId67"/>
    <p:sldId id="650" r:id="rId68"/>
    <p:sldId id="651" r:id="rId69"/>
    <p:sldId id="652" r:id="rId70"/>
    <p:sldId id="653" r:id="rId71"/>
    <p:sldId id="654" r:id="rId72"/>
    <p:sldId id="655" r:id="rId73"/>
    <p:sldId id="656" r:id="rId74"/>
    <p:sldId id="657" r:id="rId75"/>
    <p:sldId id="658" r:id="rId76"/>
    <p:sldId id="661" r:id="rId77"/>
    <p:sldId id="662" r:id="rId78"/>
    <p:sldId id="528" r:id="rId79"/>
  </p:sldIdLst>
  <p:sldSz cx="9144000" cy="5144135" type="screen16x9"/>
  <p:notesSz cx="9144000" cy="6858000"/>
  <p:custDataLst>
    <p:tags r:id="rId8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808080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676"/>
        <p:guide pos="31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5" Type="http://schemas.openxmlformats.org/officeDocument/2006/relationships/tags" Target="tags/tag677.xml"/><Relationship Id="rId84" Type="http://schemas.openxmlformats.org/officeDocument/2006/relationships/commentAuthors" Target="commentAuthors.xml"/><Relationship Id="rId83" Type="http://schemas.openxmlformats.org/officeDocument/2006/relationships/tableStyles" Target="tableStyles.xml"/><Relationship Id="rId82" Type="http://schemas.openxmlformats.org/officeDocument/2006/relationships/viewProps" Target="viewProps.xml"/><Relationship Id="rId81" Type="http://schemas.openxmlformats.org/officeDocument/2006/relationships/presProps" Target="presProps.xml"/><Relationship Id="rId80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3.xml"/><Relationship Id="rId6" Type="http://schemas.openxmlformats.org/officeDocument/2006/relationships/slide" Target="../slides/slide46.xml"/><Relationship Id="rId5" Type="http://schemas.openxmlformats.org/officeDocument/2006/relationships/slide" Target="../slides/slide41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slide" Target="../slides/slide46.xml"/><Relationship Id="rId8" Type="http://schemas.openxmlformats.org/officeDocument/2006/relationships/tags" Target="../tags/tag4.xml"/><Relationship Id="rId7" Type="http://schemas.openxmlformats.org/officeDocument/2006/relationships/slide" Target="../slides/slide41.xml"/><Relationship Id="rId6" Type="http://schemas.openxmlformats.org/officeDocument/2006/relationships/tags" Target="../tags/tag3.xml"/><Relationship Id="rId5" Type="http://schemas.openxmlformats.org/officeDocument/2006/relationships/slide" Target="../slides/slide11.xml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slide" Target="../slides/slide3.xml"/><Relationship Id="rId10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46.xml"/><Relationship Id="rId8" Type="http://schemas.openxmlformats.org/officeDocument/2006/relationships/tags" Target="../tags/tag9.xml"/><Relationship Id="rId7" Type="http://schemas.openxmlformats.org/officeDocument/2006/relationships/slide" Target="../slides/slide41.xml"/><Relationship Id="rId6" Type="http://schemas.openxmlformats.org/officeDocument/2006/relationships/tags" Target="../tags/tag8.xml"/><Relationship Id="rId5" Type="http://schemas.openxmlformats.org/officeDocument/2006/relationships/slide" Target="../slides/slide11.xml"/><Relationship Id="rId4" Type="http://schemas.openxmlformats.org/officeDocument/2006/relationships/tags" Target="../tags/tag7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1.xml"/><Relationship Id="rId11" Type="http://schemas.openxmlformats.org/officeDocument/2006/relationships/slide" Target="../slides/slide3.xml"/><Relationship Id="rId10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46.xml"/><Relationship Id="rId8" Type="http://schemas.openxmlformats.org/officeDocument/2006/relationships/tags" Target="../tags/tag14.xml"/><Relationship Id="rId7" Type="http://schemas.openxmlformats.org/officeDocument/2006/relationships/slide" Target="../slides/slide41.xml"/><Relationship Id="rId6" Type="http://schemas.openxmlformats.org/officeDocument/2006/relationships/tags" Target="../tags/tag13.xml"/><Relationship Id="rId5" Type="http://schemas.openxmlformats.org/officeDocument/2006/relationships/slide" Target="../slides/slide11.xml"/><Relationship Id="rId4" Type="http://schemas.openxmlformats.org/officeDocument/2006/relationships/tags" Target="../tags/tag1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slide" Target="../slides/slide3.xml"/><Relationship Id="rId10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945" y="63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 useBgFill="1">
        <p:nvSpPr>
          <p:cNvPr id="23" name="燕尾形 8">
            <a:hlinkClick r:id="rId2" action="ppaction://hlinksldjump"/>
          </p:cNvPr>
          <p:cNvSpPr/>
          <p:nvPr userDrawn="1"/>
        </p:nvSpPr>
        <p:spPr>
          <a:xfrm>
            <a:off x="160972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/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专题六　句 型 转 换</a:t>
            </a:r>
            <a:endParaRPr sz="2400" dirty="0">
              <a:effectLst/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92608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6" action="ppaction://hlinksldjump"/>
          </p:cNvPr>
          <p:cNvSpPr/>
          <p:nvPr userDrawn="1"/>
        </p:nvSpPr>
        <p:spPr>
          <a:xfrm>
            <a:off x="42379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302260" y="645795"/>
            <a:ext cx="1179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30226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/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专题六　句 型 转 换</a:t>
            </a:r>
            <a:endParaRPr sz="2400" dirty="0">
              <a:effectLst/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302260" y="645795"/>
            <a:ext cx="1179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技法指导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5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60972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92608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2379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30226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/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专题六　句 型 转 换</a:t>
            </a:r>
            <a:endParaRPr sz="2400" dirty="0">
              <a:effectLst/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302260" y="645795"/>
            <a:ext cx="1179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5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60972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92608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2379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30226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/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专题六　句 型 转 换</a:t>
            </a:r>
            <a:endParaRPr sz="2400" dirty="0">
              <a:effectLst/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302260" y="645795"/>
            <a:ext cx="1179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5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60972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92608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423799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30226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1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88.xml"/><Relationship Id="rId1" Type="http://schemas.openxmlformats.org/officeDocument/2006/relationships/tags" Target="../tags/tag87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4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3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6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7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8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9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2.xml"/><Relationship Id="rId1" Type="http://schemas.openxmlformats.org/officeDocument/2006/relationships/tags" Target="../tags/tag101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slide" Target="slide43.xml"/><Relationship Id="rId7" Type="http://schemas.openxmlformats.org/officeDocument/2006/relationships/tags" Target="../tags/tag107.xml"/><Relationship Id="rId6" Type="http://schemas.openxmlformats.org/officeDocument/2006/relationships/slide" Target="slide42.xml"/><Relationship Id="rId5" Type="http://schemas.openxmlformats.org/officeDocument/2006/relationships/tags" Target="../tags/tag106.xml"/><Relationship Id="rId4" Type="http://schemas.openxmlformats.org/officeDocument/2006/relationships/slide" Target="slide41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6" Type="http://schemas.openxmlformats.org/officeDocument/2006/relationships/notesSlide" Target="../notesSlides/notesSlide40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11.xml"/><Relationship Id="rId13" Type="http://schemas.openxmlformats.org/officeDocument/2006/relationships/tags" Target="../tags/tag110.xml"/><Relationship Id="rId12" Type="http://schemas.openxmlformats.org/officeDocument/2006/relationships/slide" Target="slide45.xml"/><Relationship Id="rId11" Type="http://schemas.openxmlformats.org/officeDocument/2006/relationships/tags" Target="../tags/tag109.xml"/><Relationship Id="rId10" Type="http://schemas.openxmlformats.org/officeDocument/2006/relationships/slide" Target="slide44.xml"/><Relationship Id="rId1" Type="http://schemas.openxmlformats.org/officeDocument/2006/relationships/tags" Target="../tags/tag103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117.xml"/><Relationship Id="rId8" Type="http://schemas.openxmlformats.org/officeDocument/2006/relationships/slide" Target="slide43.xml"/><Relationship Id="rId7" Type="http://schemas.openxmlformats.org/officeDocument/2006/relationships/tags" Target="../tags/tag116.xml"/><Relationship Id="rId6" Type="http://schemas.openxmlformats.org/officeDocument/2006/relationships/slide" Target="slide42.xml"/><Relationship Id="rId5" Type="http://schemas.openxmlformats.org/officeDocument/2006/relationships/tags" Target="../tags/tag115.xml"/><Relationship Id="rId4" Type="http://schemas.openxmlformats.org/officeDocument/2006/relationships/slide" Target="slide41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6" Type="http://schemas.openxmlformats.org/officeDocument/2006/relationships/notesSlide" Target="../notesSlides/notesSlide41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20.xml"/><Relationship Id="rId13" Type="http://schemas.openxmlformats.org/officeDocument/2006/relationships/tags" Target="../tags/tag119.xml"/><Relationship Id="rId12" Type="http://schemas.openxmlformats.org/officeDocument/2006/relationships/slide" Target="slide45.xml"/><Relationship Id="rId11" Type="http://schemas.openxmlformats.org/officeDocument/2006/relationships/tags" Target="../tags/tag118.xml"/><Relationship Id="rId10" Type="http://schemas.openxmlformats.org/officeDocument/2006/relationships/slide" Target="slide44.xml"/><Relationship Id="rId1" Type="http://schemas.openxmlformats.org/officeDocument/2006/relationships/tags" Target="../tags/tag112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tags" Target="../tags/tag126.xml"/><Relationship Id="rId8" Type="http://schemas.openxmlformats.org/officeDocument/2006/relationships/slide" Target="slide43.xml"/><Relationship Id="rId7" Type="http://schemas.openxmlformats.org/officeDocument/2006/relationships/tags" Target="../tags/tag125.xml"/><Relationship Id="rId6" Type="http://schemas.openxmlformats.org/officeDocument/2006/relationships/slide" Target="slide42.xml"/><Relationship Id="rId5" Type="http://schemas.openxmlformats.org/officeDocument/2006/relationships/tags" Target="../tags/tag124.xml"/><Relationship Id="rId4" Type="http://schemas.openxmlformats.org/officeDocument/2006/relationships/slide" Target="slide41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6" Type="http://schemas.openxmlformats.org/officeDocument/2006/relationships/notesSlide" Target="../notesSlides/notesSlide42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29.xml"/><Relationship Id="rId13" Type="http://schemas.openxmlformats.org/officeDocument/2006/relationships/tags" Target="../tags/tag128.xml"/><Relationship Id="rId12" Type="http://schemas.openxmlformats.org/officeDocument/2006/relationships/slide" Target="slide45.xml"/><Relationship Id="rId11" Type="http://schemas.openxmlformats.org/officeDocument/2006/relationships/tags" Target="../tags/tag127.xml"/><Relationship Id="rId10" Type="http://schemas.openxmlformats.org/officeDocument/2006/relationships/slide" Target="slide44.xml"/><Relationship Id="rId1" Type="http://schemas.openxmlformats.org/officeDocument/2006/relationships/tags" Target="../tags/tag121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8" Type="http://schemas.openxmlformats.org/officeDocument/2006/relationships/slide" Target="slide43.xml"/><Relationship Id="rId7" Type="http://schemas.openxmlformats.org/officeDocument/2006/relationships/tags" Target="../tags/tag134.xml"/><Relationship Id="rId6" Type="http://schemas.openxmlformats.org/officeDocument/2006/relationships/slide" Target="slide42.xml"/><Relationship Id="rId5" Type="http://schemas.openxmlformats.org/officeDocument/2006/relationships/tags" Target="../tags/tag133.xml"/><Relationship Id="rId4" Type="http://schemas.openxmlformats.org/officeDocument/2006/relationships/slide" Target="slide41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6" Type="http://schemas.openxmlformats.org/officeDocument/2006/relationships/notesSlide" Target="../notesSlides/notesSlide43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38.xml"/><Relationship Id="rId13" Type="http://schemas.openxmlformats.org/officeDocument/2006/relationships/tags" Target="../tags/tag137.xml"/><Relationship Id="rId12" Type="http://schemas.openxmlformats.org/officeDocument/2006/relationships/slide" Target="slide45.xml"/><Relationship Id="rId11" Type="http://schemas.openxmlformats.org/officeDocument/2006/relationships/tags" Target="../tags/tag136.xml"/><Relationship Id="rId10" Type="http://schemas.openxmlformats.org/officeDocument/2006/relationships/slide" Target="slide44.xml"/><Relationship Id="rId1" Type="http://schemas.openxmlformats.org/officeDocument/2006/relationships/tags" Target="../tags/tag130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144.xml"/><Relationship Id="rId8" Type="http://schemas.openxmlformats.org/officeDocument/2006/relationships/slide" Target="slide43.xml"/><Relationship Id="rId7" Type="http://schemas.openxmlformats.org/officeDocument/2006/relationships/tags" Target="../tags/tag143.xml"/><Relationship Id="rId6" Type="http://schemas.openxmlformats.org/officeDocument/2006/relationships/slide" Target="slide42.xml"/><Relationship Id="rId5" Type="http://schemas.openxmlformats.org/officeDocument/2006/relationships/tags" Target="../tags/tag142.xml"/><Relationship Id="rId4" Type="http://schemas.openxmlformats.org/officeDocument/2006/relationships/slide" Target="slide41.xml"/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6" Type="http://schemas.openxmlformats.org/officeDocument/2006/relationships/notesSlide" Target="../notesSlides/notesSlide44.xml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147.xml"/><Relationship Id="rId13" Type="http://schemas.openxmlformats.org/officeDocument/2006/relationships/tags" Target="../tags/tag146.xml"/><Relationship Id="rId12" Type="http://schemas.openxmlformats.org/officeDocument/2006/relationships/slide" Target="slide45.xml"/><Relationship Id="rId11" Type="http://schemas.openxmlformats.org/officeDocument/2006/relationships/tags" Target="../tags/tag145.xml"/><Relationship Id="rId10" Type="http://schemas.openxmlformats.org/officeDocument/2006/relationships/slide" Target="slide44.xml"/><Relationship Id="rId1" Type="http://schemas.openxmlformats.org/officeDocument/2006/relationships/tags" Target="../tags/tag139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slide" Target="slide46.xml"/><Relationship Id="rId7" Type="http://schemas.openxmlformats.org/officeDocument/2006/relationships/tags" Target="../tags/tag154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0" Type="http://schemas.openxmlformats.org/officeDocument/2006/relationships/notesSlide" Target="../notesSlides/notesSlide45.xml"/><Relationship Id="rId3" Type="http://schemas.openxmlformats.org/officeDocument/2006/relationships/tags" Target="../tags/tag150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165.xml"/><Relationship Id="rId27" Type="http://schemas.openxmlformats.org/officeDocument/2006/relationships/tags" Target="../tags/tag164.xml"/><Relationship Id="rId26" Type="http://schemas.openxmlformats.org/officeDocument/2006/relationships/slide" Target="slide73.xml"/><Relationship Id="rId25" Type="http://schemas.openxmlformats.org/officeDocument/2006/relationships/tags" Target="../tags/tag163.xml"/><Relationship Id="rId24" Type="http://schemas.openxmlformats.org/officeDocument/2006/relationships/slide" Target="slide70.xml"/><Relationship Id="rId23" Type="http://schemas.openxmlformats.org/officeDocument/2006/relationships/tags" Target="../tags/tag162.xml"/><Relationship Id="rId22" Type="http://schemas.openxmlformats.org/officeDocument/2006/relationships/slide" Target="slide67.xml"/><Relationship Id="rId21" Type="http://schemas.openxmlformats.org/officeDocument/2006/relationships/tags" Target="../tags/tag161.xml"/><Relationship Id="rId20" Type="http://schemas.openxmlformats.org/officeDocument/2006/relationships/slide" Target="slide64.xml"/><Relationship Id="rId2" Type="http://schemas.openxmlformats.org/officeDocument/2006/relationships/tags" Target="../tags/tag149.xml"/><Relationship Id="rId19" Type="http://schemas.openxmlformats.org/officeDocument/2006/relationships/tags" Target="../tags/tag160.xml"/><Relationship Id="rId18" Type="http://schemas.openxmlformats.org/officeDocument/2006/relationships/slide" Target="slide61.xml"/><Relationship Id="rId17" Type="http://schemas.openxmlformats.org/officeDocument/2006/relationships/tags" Target="../tags/tag159.xml"/><Relationship Id="rId16" Type="http://schemas.openxmlformats.org/officeDocument/2006/relationships/slide" Target="slide58.xml"/><Relationship Id="rId15" Type="http://schemas.openxmlformats.org/officeDocument/2006/relationships/tags" Target="../tags/tag158.xml"/><Relationship Id="rId14" Type="http://schemas.openxmlformats.org/officeDocument/2006/relationships/slide" Target="slide55.xml"/><Relationship Id="rId13" Type="http://schemas.openxmlformats.org/officeDocument/2006/relationships/tags" Target="../tags/tag157.xml"/><Relationship Id="rId12" Type="http://schemas.openxmlformats.org/officeDocument/2006/relationships/slide" Target="slide52.xml"/><Relationship Id="rId11" Type="http://schemas.openxmlformats.org/officeDocument/2006/relationships/tags" Target="../tags/tag156.xml"/><Relationship Id="rId10" Type="http://schemas.openxmlformats.org/officeDocument/2006/relationships/slide" Target="slide49.xml"/><Relationship Id="rId1" Type="http://schemas.openxmlformats.org/officeDocument/2006/relationships/tags" Target="../tags/tag148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tags" Target="../tags/tag173.xml"/><Relationship Id="rId8" Type="http://schemas.openxmlformats.org/officeDocument/2006/relationships/slide" Target="slide46.xml"/><Relationship Id="rId7" Type="http://schemas.openxmlformats.org/officeDocument/2006/relationships/tags" Target="../tags/tag172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Relationship Id="rId30" Type="http://schemas.openxmlformats.org/officeDocument/2006/relationships/notesSlide" Target="../notesSlides/notesSlide46.xml"/><Relationship Id="rId3" Type="http://schemas.openxmlformats.org/officeDocument/2006/relationships/tags" Target="../tags/tag168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183.xml"/><Relationship Id="rId27" Type="http://schemas.openxmlformats.org/officeDocument/2006/relationships/tags" Target="../tags/tag182.xml"/><Relationship Id="rId26" Type="http://schemas.openxmlformats.org/officeDocument/2006/relationships/slide" Target="slide73.xml"/><Relationship Id="rId25" Type="http://schemas.openxmlformats.org/officeDocument/2006/relationships/tags" Target="../tags/tag181.xml"/><Relationship Id="rId24" Type="http://schemas.openxmlformats.org/officeDocument/2006/relationships/slide" Target="slide70.xml"/><Relationship Id="rId23" Type="http://schemas.openxmlformats.org/officeDocument/2006/relationships/tags" Target="../tags/tag180.xml"/><Relationship Id="rId22" Type="http://schemas.openxmlformats.org/officeDocument/2006/relationships/slide" Target="slide67.xml"/><Relationship Id="rId21" Type="http://schemas.openxmlformats.org/officeDocument/2006/relationships/tags" Target="../tags/tag179.xml"/><Relationship Id="rId20" Type="http://schemas.openxmlformats.org/officeDocument/2006/relationships/slide" Target="slide64.xml"/><Relationship Id="rId2" Type="http://schemas.openxmlformats.org/officeDocument/2006/relationships/tags" Target="../tags/tag167.xml"/><Relationship Id="rId19" Type="http://schemas.openxmlformats.org/officeDocument/2006/relationships/tags" Target="../tags/tag178.xml"/><Relationship Id="rId18" Type="http://schemas.openxmlformats.org/officeDocument/2006/relationships/slide" Target="slide61.xml"/><Relationship Id="rId17" Type="http://schemas.openxmlformats.org/officeDocument/2006/relationships/tags" Target="../tags/tag177.xml"/><Relationship Id="rId16" Type="http://schemas.openxmlformats.org/officeDocument/2006/relationships/slide" Target="slide58.xml"/><Relationship Id="rId15" Type="http://schemas.openxmlformats.org/officeDocument/2006/relationships/tags" Target="../tags/tag176.xml"/><Relationship Id="rId14" Type="http://schemas.openxmlformats.org/officeDocument/2006/relationships/slide" Target="slide55.xml"/><Relationship Id="rId13" Type="http://schemas.openxmlformats.org/officeDocument/2006/relationships/tags" Target="../tags/tag175.xml"/><Relationship Id="rId12" Type="http://schemas.openxmlformats.org/officeDocument/2006/relationships/slide" Target="slide52.xml"/><Relationship Id="rId11" Type="http://schemas.openxmlformats.org/officeDocument/2006/relationships/tags" Target="../tags/tag174.xml"/><Relationship Id="rId10" Type="http://schemas.openxmlformats.org/officeDocument/2006/relationships/slide" Target="slide49.xml"/><Relationship Id="rId1" Type="http://schemas.openxmlformats.org/officeDocument/2006/relationships/tags" Target="../tags/tag166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8" Type="http://schemas.openxmlformats.org/officeDocument/2006/relationships/slide" Target="slide49.xml"/><Relationship Id="rId7" Type="http://schemas.openxmlformats.org/officeDocument/2006/relationships/tags" Target="../tags/tag189.xml"/><Relationship Id="rId6" Type="http://schemas.openxmlformats.org/officeDocument/2006/relationships/slide" Target="slide46.xml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3" Type="http://schemas.openxmlformats.org/officeDocument/2006/relationships/tags" Target="../tags/tag186.xml"/><Relationship Id="rId28" Type="http://schemas.openxmlformats.org/officeDocument/2006/relationships/notesSlide" Target="../notesSlides/notesSlide47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199.xml"/><Relationship Id="rId25" Type="http://schemas.openxmlformats.org/officeDocument/2006/relationships/tags" Target="../tags/tag198.xml"/><Relationship Id="rId24" Type="http://schemas.openxmlformats.org/officeDocument/2006/relationships/slide" Target="slide73.xml"/><Relationship Id="rId23" Type="http://schemas.openxmlformats.org/officeDocument/2006/relationships/tags" Target="../tags/tag197.xml"/><Relationship Id="rId22" Type="http://schemas.openxmlformats.org/officeDocument/2006/relationships/slide" Target="slide70.xml"/><Relationship Id="rId21" Type="http://schemas.openxmlformats.org/officeDocument/2006/relationships/tags" Target="../tags/tag196.xml"/><Relationship Id="rId20" Type="http://schemas.openxmlformats.org/officeDocument/2006/relationships/slide" Target="slide67.xml"/><Relationship Id="rId2" Type="http://schemas.openxmlformats.org/officeDocument/2006/relationships/tags" Target="../tags/tag185.xml"/><Relationship Id="rId19" Type="http://schemas.openxmlformats.org/officeDocument/2006/relationships/tags" Target="../tags/tag195.xml"/><Relationship Id="rId18" Type="http://schemas.openxmlformats.org/officeDocument/2006/relationships/slide" Target="slide64.xml"/><Relationship Id="rId17" Type="http://schemas.openxmlformats.org/officeDocument/2006/relationships/tags" Target="../tags/tag194.xml"/><Relationship Id="rId16" Type="http://schemas.openxmlformats.org/officeDocument/2006/relationships/slide" Target="slide61.xml"/><Relationship Id="rId15" Type="http://schemas.openxmlformats.org/officeDocument/2006/relationships/tags" Target="../tags/tag193.xml"/><Relationship Id="rId14" Type="http://schemas.openxmlformats.org/officeDocument/2006/relationships/slide" Target="slide58.xml"/><Relationship Id="rId13" Type="http://schemas.openxmlformats.org/officeDocument/2006/relationships/tags" Target="../tags/tag192.xml"/><Relationship Id="rId12" Type="http://schemas.openxmlformats.org/officeDocument/2006/relationships/slide" Target="slide55.xml"/><Relationship Id="rId11" Type="http://schemas.openxmlformats.org/officeDocument/2006/relationships/tags" Target="../tags/tag191.xml"/><Relationship Id="rId10" Type="http://schemas.openxmlformats.org/officeDocument/2006/relationships/slide" Target="slide52.xml"/><Relationship Id="rId1" Type="http://schemas.openxmlformats.org/officeDocument/2006/relationships/tags" Target="../tags/tag184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207.xml"/><Relationship Id="rId7" Type="http://schemas.openxmlformats.org/officeDocument/2006/relationships/tags" Target="../tags/tag206.xml"/><Relationship Id="rId6" Type="http://schemas.openxmlformats.org/officeDocument/2006/relationships/tags" Target="../tags/tag205.xml"/><Relationship Id="rId5" Type="http://schemas.openxmlformats.org/officeDocument/2006/relationships/tags" Target="../tags/tag204.xml"/><Relationship Id="rId4" Type="http://schemas.openxmlformats.org/officeDocument/2006/relationships/tags" Target="../tags/tag203.xml"/><Relationship Id="rId31" Type="http://schemas.openxmlformats.org/officeDocument/2006/relationships/notesSlide" Target="../notesSlides/notesSlide48.xml"/><Relationship Id="rId30" Type="http://schemas.openxmlformats.org/officeDocument/2006/relationships/slideLayout" Target="../slideLayouts/slideLayout5.xml"/><Relationship Id="rId3" Type="http://schemas.openxmlformats.org/officeDocument/2006/relationships/tags" Target="../tags/tag202.xml"/><Relationship Id="rId29" Type="http://schemas.openxmlformats.org/officeDocument/2006/relationships/tags" Target="../tags/tag218.xml"/><Relationship Id="rId28" Type="http://schemas.openxmlformats.org/officeDocument/2006/relationships/tags" Target="../tags/tag217.xml"/><Relationship Id="rId27" Type="http://schemas.openxmlformats.org/officeDocument/2006/relationships/slide" Target="slide73.xml"/><Relationship Id="rId26" Type="http://schemas.openxmlformats.org/officeDocument/2006/relationships/tags" Target="../tags/tag216.xml"/><Relationship Id="rId25" Type="http://schemas.openxmlformats.org/officeDocument/2006/relationships/slide" Target="slide70.xml"/><Relationship Id="rId24" Type="http://schemas.openxmlformats.org/officeDocument/2006/relationships/tags" Target="../tags/tag215.xml"/><Relationship Id="rId23" Type="http://schemas.openxmlformats.org/officeDocument/2006/relationships/slide" Target="slide67.xml"/><Relationship Id="rId22" Type="http://schemas.openxmlformats.org/officeDocument/2006/relationships/tags" Target="../tags/tag214.xml"/><Relationship Id="rId21" Type="http://schemas.openxmlformats.org/officeDocument/2006/relationships/slide" Target="slide64.xml"/><Relationship Id="rId20" Type="http://schemas.openxmlformats.org/officeDocument/2006/relationships/tags" Target="../tags/tag213.xml"/><Relationship Id="rId2" Type="http://schemas.openxmlformats.org/officeDocument/2006/relationships/tags" Target="../tags/tag201.xml"/><Relationship Id="rId19" Type="http://schemas.openxmlformats.org/officeDocument/2006/relationships/slide" Target="slide61.xml"/><Relationship Id="rId18" Type="http://schemas.openxmlformats.org/officeDocument/2006/relationships/tags" Target="../tags/tag212.xml"/><Relationship Id="rId17" Type="http://schemas.openxmlformats.org/officeDocument/2006/relationships/slide" Target="slide58.xml"/><Relationship Id="rId16" Type="http://schemas.openxmlformats.org/officeDocument/2006/relationships/tags" Target="../tags/tag211.xml"/><Relationship Id="rId15" Type="http://schemas.openxmlformats.org/officeDocument/2006/relationships/slide" Target="slide55.xml"/><Relationship Id="rId14" Type="http://schemas.openxmlformats.org/officeDocument/2006/relationships/tags" Target="../tags/tag210.xml"/><Relationship Id="rId13" Type="http://schemas.openxmlformats.org/officeDocument/2006/relationships/slide" Target="slide52.xml"/><Relationship Id="rId12" Type="http://schemas.openxmlformats.org/officeDocument/2006/relationships/tags" Target="../tags/tag209.xml"/><Relationship Id="rId11" Type="http://schemas.openxmlformats.org/officeDocument/2006/relationships/slide" Target="slide49.xml"/><Relationship Id="rId10" Type="http://schemas.openxmlformats.org/officeDocument/2006/relationships/tags" Target="../tags/tag208.xml"/><Relationship Id="rId1" Type="http://schemas.openxmlformats.org/officeDocument/2006/relationships/tags" Target="../tags/tag200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tags" Target="../tags/tag226.xml"/><Relationship Id="rId8" Type="http://schemas.openxmlformats.org/officeDocument/2006/relationships/slide" Target="slide46.xml"/><Relationship Id="rId7" Type="http://schemas.openxmlformats.org/officeDocument/2006/relationships/tags" Target="../tags/tag225.xml"/><Relationship Id="rId6" Type="http://schemas.openxmlformats.org/officeDocument/2006/relationships/tags" Target="../tags/tag224.xml"/><Relationship Id="rId5" Type="http://schemas.openxmlformats.org/officeDocument/2006/relationships/tags" Target="../tags/tag223.xml"/><Relationship Id="rId4" Type="http://schemas.openxmlformats.org/officeDocument/2006/relationships/tags" Target="../tags/tag222.xml"/><Relationship Id="rId30" Type="http://schemas.openxmlformats.org/officeDocument/2006/relationships/notesSlide" Target="../notesSlides/notesSlide49.xml"/><Relationship Id="rId3" Type="http://schemas.openxmlformats.org/officeDocument/2006/relationships/tags" Target="../tags/tag221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236.xml"/><Relationship Id="rId27" Type="http://schemas.openxmlformats.org/officeDocument/2006/relationships/tags" Target="../tags/tag235.xml"/><Relationship Id="rId26" Type="http://schemas.openxmlformats.org/officeDocument/2006/relationships/slide" Target="slide73.xml"/><Relationship Id="rId25" Type="http://schemas.openxmlformats.org/officeDocument/2006/relationships/tags" Target="../tags/tag234.xml"/><Relationship Id="rId24" Type="http://schemas.openxmlformats.org/officeDocument/2006/relationships/slide" Target="slide70.xml"/><Relationship Id="rId23" Type="http://schemas.openxmlformats.org/officeDocument/2006/relationships/tags" Target="../tags/tag233.xml"/><Relationship Id="rId22" Type="http://schemas.openxmlformats.org/officeDocument/2006/relationships/slide" Target="slide67.xml"/><Relationship Id="rId21" Type="http://schemas.openxmlformats.org/officeDocument/2006/relationships/tags" Target="../tags/tag232.xml"/><Relationship Id="rId20" Type="http://schemas.openxmlformats.org/officeDocument/2006/relationships/slide" Target="slide64.xml"/><Relationship Id="rId2" Type="http://schemas.openxmlformats.org/officeDocument/2006/relationships/tags" Target="../tags/tag220.xml"/><Relationship Id="rId19" Type="http://schemas.openxmlformats.org/officeDocument/2006/relationships/tags" Target="../tags/tag231.xml"/><Relationship Id="rId18" Type="http://schemas.openxmlformats.org/officeDocument/2006/relationships/slide" Target="slide61.xml"/><Relationship Id="rId17" Type="http://schemas.openxmlformats.org/officeDocument/2006/relationships/tags" Target="../tags/tag230.xml"/><Relationship Id="rId16" Type="http://schemas.openxmlformats.org/officeDocument/2006/relationships/slide" Target="slide58.xml"/><Relationship Id="rId15" Type="http://schemas.openxmlformats.org/officeDocument/2006/relationships/tags" Target="../tags/tag229.xml"/><Relationship Id="rId14" Type="http://schemas.openxmlformats.org/officeDocument/2006/relationships/slide" Target="slide55.xml"/><Relationship Id="rId13" Type="http://schemas.openxmlformats.org/officeDocument/2006/relationships/tags" Target="../tags/tag228.xml"/><Relationship Id="rId12" Type="http://schemas.openxmlformats.org/officeDocument/2006/relationships/slide" Target="slide52.xml"/><Relationship Id="rId11" Type="http://schemas.openxmlformats.org/officeDocument/2006/relationships/tags" Target="../tags/tag227.xml"/><Relationship Id="rId10" Type="http://schemas.openxmlformats.org/officeDocument/2006/relationships/slide" Target="slide49.xml"/><Relationship Id="rId1" Type="http://schemas.openxmlformats.org/officeDocument/2006/relationships/tags" Target="../tags/tag219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49.xml"/><Relationship Id="rId8" Type="http://schemas.openxmlformats.org/officeDocument/2006/relationships/tags" Target="../tags/tag243.xml"/><Relationship Id="rId7" Type="http://schemas.openxmlformats.org/officeDocument/2006/relationships/slide" Target="slide46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Relationship Id="rId3" Type="http://schemas.openxmlformats.org/officeDocument/2006/relationships/tags" Target="../tags/tag239.xml"/><Relationship Id="rId29" Type="http://schemas.openxmlformats.org/officeDocument/2006/relationships/notesSlide" Target="../notesSlides/notesSlide50.xml"/><Relationship Id="rId28" Type="http://schemas.openxmlformats.org/officeDocument/2006/relationships/slideLayout" Target="../slideLayouts/slideLayout5.xml"/><Relationship Id="rId27" Type="http://schemas.openxmlformats.org/officeDocument/2006/relationships/tags" Target="../tags/tag253.xml"/><Relationship Id="rId26" Type="http://schemas.openxmlformats.org/officeDocument/2006/relationships/tags" Target="../tags/tag252.xml"/><Relationship Id="rId25" Type="http://schemas.openxmlformats.org/officeDocument/2006/relationships/slide" Target="slide73.xml"/><Relationship Id="rId24" Type="http://schemas.openxmlformats.org/officeDocument/2006/relationships/tags" Target="../tags/tag251.xml"/><Relationship Id="rId23" Type="http://schemas.openxmlformats.org/officeDocument/2006/relationships/slide" Target="slide70.xml"/><Relationship Id="rId22" Type="http://schemas.openxmlformats.org/officeDocument/2006/relationships/tags" Target="../tags/tag250.xml"/><Relationship Id="rId21" Type="http://schemas.openxmlformats.org/officeDocument/2006/relationships/slide" Target="slide67.xml"/><Relationship Id="rId20" Type="http://schemas.openxmlformats.org/officeDocument/2006/relationships/tags" Target="../tags/tag249.xml"/><Relationship Id="rId2" Type="http://schemas.openxmlformats.org/officeDocument/2006/relationships/tags" Target="../tags/tag238.xml"/><Relationship Id="rId19" Type="http://schemas.openxmlformats.org/officeDocument/2006/relationships/slide" Target="slide64.xml"/><Relationship Id="rId18" Type="http://schemas.openxmlformats.org/officeDocument/2006/relationships/tags" Target="../tags/tag248.xml"/><Relationship Id="rId17" Type="http://schemas.openxmlformats.org/officeDocument/2006/relationships/slide" Target="slide61.xml"/><Relationship Id="rId16" Type="http://schemas.openxmlformats.org/officeDocument/2006/relationships/tags" Target="../tags/tag247.xml"/><Relationship Id="rId15" Type="http://schemas.openxmlformats.org/officeDocument/2006/relationships/slide" Target="slide58.xml"/><Relationship Id="rId14" Type="http://schemas.openxmlformats.org/officeDocument/2006/relationships/tags" Target="../tags/tag246.xml"/><Relationship Id="rId13" Type="http://schemas.openxmlformats.org/officeDocument/2006/relationships/slide" Target="slide55.xml"/><Relationship Id="rId12" Type="http://schemas.openxmlformats.org/officeDocument/2006/relationships/tags" Target="../tags/tag245.xml"/><Relationship Id="rId11" Type="http://schemas.openxmlformats.org/officeDocument/2006/relationships/slide" Target="slide52.xml"/><Relationship Id="rId10" Type="http://schemas.openxmlformats.org/officeDocument/2006/relationships/tags" Target="../tags/tag244.xml"/><Relationship Id="rId1" Type="http://schemas.openxmlformats.org/officeDocument/2006/relationships/tags" Target="../tags/tag237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tags" Target="../tags/tag261.xml"/><Relationship Id="rId8" Type="http://schemas.openxmlformats.org/officeDocument/2006/relationships/slide" Target="slide46.xml"/><Relationship Id="rId7" Type="http://schemas.openxmlformats.org/officeDocument/2006/relationships/tags" Target="../tags/tag260.xml"/><Relationship Id="rId6" Type="http://schemas.openxmlformats.org/officeDocument/2006/relationships/tags" Target="../tags/tag259.xml"/><Relationship Id="rId5" Type="http://schemas.openxmlformats.org/officeDocument/2006/relationships/tags" Target="../tags/tag258.xml"/><Relationship Id="rId4" Type="http://schemas.openxmlformats.org/officeDocument/2006/relationships/tags" Target="../tags/tag257.xml"/><Relationship Id="rId30" Type="http://schemas.openxmlformats.org/officeDocument/2006/relationships/notesSlide" Target="../notesSlides/notesSlide51.xml"/><Relationship Id="rId3" Type="http://schemas.openxmlformats.org/officeDocument/2006/relationships/tags" Target="../tags/tag256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271.xml"/><Relationship Id="rId27" Type="http://schemas.openxmlformats.org/officeDocument/2006/relationships/tags" Target="../tags/tag270.xml"/><Relationship Id="rId26" Type="http://schemas.openxmlformats.org/officeDocument/2006/relationships/slide" Target="slide73.xml"/><Relationship Id="rId25" Type="http://schemas.openxmlformats.org/officeDocument/2006/relationships/tags" Target="../tags/tag269.xml"/><Relationship Id="rId24" Type="http://schemas.openxmlformats.org/officeDocument/2006/relationships/slide" Target="slide70.xml"/><Relationship Id="rId23" Type="http://schemas.openxmlformats.org/officeDocument/2006/relationships/tags" Target="../tags/tag268.xml"/><Relationship Id="rId22" Type="http://schemas.openxmlformats.org/officeDocument/2006/relationships/slide" Target="slide67.xml"/><Relationship Id="rId21" Type="http://schemas.openxmlformats.org/officeDocument/2006/relationships/tags" Target="../tags/tag267.xml"/><Relationship Id="rId20" Type="http://schemas.openxmlformats.org/officeDocument/2006/relationships/slide" Target="slide64.xml"/><Relationship Id="rId2" Type="http://schemas.openxmlformats.org/officeDocument/2006/relationships/tags" Target="../tags/tag255.xml"/><Relationship Id="rId19" Type="http://schemas.openxmlformats.org/officeDocument/2006/relationships/tags" Target="../tags/tag266.xml"/><Relationship Id="rId18" Type="http://schemas.openxmlformats.org/officeDocument/2006/relationships/slide" Target="slide61.xml"/><Relationship Id="rId17" Type="http://schemas.openxmlformats.org/officeDocument/2006/relationships/tags" Target="../tags/tag265.xml"/><Relationship Id="rId16" Type="http://schemas.openxmlformats.org/officeDocument/2006/relationships/slide" Target="slide58.xml"/><Relationship Id="rId15" Type="http://schemas.openxmlformats.org/officeDocument/2006/relationships/tags" Target="../tags/tag264.xml"/><Relationship Id="rId14" Type="http://schemas.openxmlformats.org/officeDocument/2006/relationships/slide" Target="slide55.xml"/><Relationship Id="rId13" Type="http://schemas.openxmlformats.org/officeDocument/2006/relationships/tags" Target="../tags/tag263.xml"/><Relationship Id="rId12" Type="http://schemas.openxmlformats.org/officeDocument/2006/relationships/slide" Target="slide52.xml"/><Relationship Id="rId11" Type="http://schemas.openxmlformats.org/officeDocument/2006/relationships/tags" Target="../tags/tag262.xml"/><Relationship Id="rId10" Type="http://schemas.openxmlformats.org/officeDocument/2006/relationships/slide" Target="slide49.xml"/><Relationship Id="rId1" Type="http://schemas.openxmlformats.org/officeDocument/2006/relationships/tags" Target="../tags/tag254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8" Type="http://schemas.openxmlformats.org/officeDocument/2006/relationships/slide" Target="slide46.xml"/><Relationship Id="rId7" Type="http://schemas.openxmlformats.org/officeDocument/2006/relationships/tags" Target="../tags/tag278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Relationship Id="rId30" Type="http://schemas.openxmlformats.org/officeDocument/2006/relationships/notesSlide" Target="../notesSlides/notesSlide52.xml"/><Relationship Id="rId3" Type="http://schemas.openxmlformats.org/officeDocument/2006/relationships/tags" Target="../tags/tag274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289.xml"/><Relationship Id="rId27" Type="http://schemas.openxmlformats.org/officeDocument/2006/relationships/tags" Target="../tags/tag288.xml"/><Relationship Id="rId26" Type="http://schemas.openxmlformats.org/officeDocument/2006/relationships/slide" Target="slide73.xml"/><Relationship Id="rId25" Type="http://schemas.openxmlformats.org/officeDocument/2006/relationships/tags" Target="../tags/tag287.xml"/><Relationship Id="rId24" Type="http://schemas.openxmlformats.org/officeDocument/2006/relationships/slide" Target="slide70.xml"/><Relationship Id="rId23" Type="http://schemas.openxmlformats.org/officeDocument/2006/relationships/tags" Target="../tags/tag286.xml"/><Relationship Id="rId22" Type="http://schemas.openxmlformats.org/officeDocument/2006/relationships/slide" Target="slide67.xml"/><Relationship Id="rId21" Type="http://schemas.openxmlformats.org/officeDocument/2006/relationships/tags" Target="../tags/tag285.xml"/><Relationship Id="rId20" Type="http://schemas.openxmlformats.org/officeDocument/2006/relationships/slide" Target="slide64.xml"/><Relationship Id="rId2" Type="http://schemas.openxmlformats.org/officeDocument/2006/relationships/tags" Target="../tags/tag273.xml"/><Relationship Id="rId19" Type="http://schemas.openxmlformats.org/officeDocument/2006/relationships/tags" Target="../tags/tag284.xml"/><Relationship Id="rId18" Type="http://schemas.openxmlformats.org/officeDocument/2006/relationships/slide" Target="slide61.xml"/><Relationship Id="rId17" Type="http://schemas.openxmlformats.org/officeDocument/2006/relationships/tags" Target="../tags/tag283.xml"/><Relationship Id="rId16" Type="http://schemas.openxmlformats.org/officeDocument/2006/relationships/slide" Target="slide58.xml"/><Relationship Id="rId15" Type="http://schemas.openxmlformats.org/officeDocument/2006/relationships/tags" Target="../tags/tag282.xml"/><Relationship Id="rId14" Type="http://schemas.openxmlformats.org/officeDocument/2006/relationships/slide" Target="slide55.xml"/><Relationship Id="rId13" Type="http://schemas.openxmlformats.org/officeDocument/2006/relationships/tags" Target="../tags/tag281.xml"/><Relationship Id="rId12" Type="http://schemas.openxmlformats.org/officeDocument/2006/relationships/slide" Target="slide52.xml"/><Relationship Id="rId11" Type="http://schemas.openxmlformats.org/officeDocument/2006/relationships/tags" Target="../tags/tag280.xml"/><Relationship Id="rId10" Type="http://schemas.openxmlformats.org/officeDocument/2006/relationships/slide" Target="slide49.xml"/><Relationship Id="rId1" Type="http://schemas.openxmlformats.org/officeDocument/2006/relationships/tags" Target="../tags/tag272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49.xml"/><Relationship Id="rId8" Type="http://schemas.openxmlformats.org/officeDocument/2006/relationships/tags" Target="../tags/tag296.xml"/><Relationship Id="rId7" Type="http://schemas.openxmlformats.org/officeDocument/2006/relationships/slide" Target="slide46.xml"/><Relationship Id="rId6" Type="http://schemas.openxmlformats.org/officeDocument/2006/relationships/tags" Target="../tags/tag295.xml"/><Relationship Id="rId5" Type="http://schemas.openxmlformats.org/officeDocument/2006/relationships/tags" Target="../tags/tag294.xml"/><Relationship Id="rId4" Type="http://schemas.openxmlformats.org/officeDocument/2006/relationships/tags" Target="../tags/tag293.xml"/><Relationship Id="rId3" Type="http://schemas.openxmlformats.org/officeDocument/2006/relationships/tags" Target="../tags/tag292.xml"/><Relationship Id="rId29" Type="http://schemas.openxmlformats.org/officeDocument/2006/relationships/notesSlide" Target="../notesSlides/notesSlide53.xml"/><Relationship Id="rId28" Type="http://schemas.openxmlformats.org/officeDocument/2006/relationships/slideLayout" Target="../slideLayouts/slideLayout5.xml"/><Relationship Id="rId27" Type="http://schemas.openxmlformats.org/officeDocument/2006/relationships/tags" Target="../tags/tag306.xml"/><Relationship Id="rId26" Type="http://schemas.openxmlformats.org/officeDocument/2006/relationships/tags" Target="../tags/tag305.xml"/><Relationship Id="rId25" Type="http://schemas.openxmlformats.org/officeDocument/2006/relationships/slide" Target="slide73.xml"/><Relationship Id="rId24" Type="http://schemas.openxmlformats.org/officeDocument/2006/relationships/tags" Target="../tags/tag304.xml"/><Relationship Id="rId23" Type="http://schemas.openxmlformats.org/officeDocument/2006/relationships/slide" Target="slide70.xml"/><Relationship Id="rId22" Type="http://schemas.openxmlformats.org/officeDocument/2006/relationships/tags" Target="../tags/tag303.xml"/><Relationship Id="rId21" Type="http://schemas.openxmlformats.org/officeDocument/2006/relationships/slide" Target="slide67.xml"/><Relationship Id="rId20" Type="http://schemas.openxmlformats.org/officeDocument/2006/relationships/tags" Target="../tags/tag302.xml"/><Relationship Id="rId2" Type="http://schemas.openxmlformats.org/officeDocument/2006/relationships/tags" Target="../tags/tag291.xml"/><Relationship Id="rId19" Type="http://schemas.openxmlformats.org/officeDocument/2006/relationships/slide" Target="slide64.xml"/><Relationship Id="rId18" Type="http://schemas.openxmlformats.org/officeDocument/2006/relationships/tags" Target="../tags/tag301.xml"/><Relationship Id="rId17" Type="http://schemas.openxmlformats.org/officeDocument/2006/relationships/slide" Target="slide61.xml"/><Relationship Id="rId16" Type="http://schemas.openxmlformats.org/officeDocument/2006/relationships/tags" Target="../tags/tag300.xml"/><Relationship Id="rId15" Type="http://schemas.openxmlformats.org/officeDocument/2006/relationships/slide" Target="slide58.xml"/><Relationship Id="rId14" Type="http://schemas.openxmlformats.org/officeDocument/2006/relationships/tags" Target="../tags/tag299.xml"/><Relationship Id="rId13" Type="http://schemas.openxmlformats.org/officeDocument/2006/relationships/slide" Target="slide55.xml"/><Relationship Id="rId12" Type="http://schemas.openxmlformats.org/officeDocument/2006/relationships/tags" Target="../tags/tag298.xml"/><Relationship Id="rId11" Type="http://schemas.openxmlformats.org/officeDocument/2006/relationships/slide" Target="slide52.xml"/><Relationship Id="rId10" Type="http://schemas.openxmlformats.org/officeDocument/2006/relationships/tags" Target="../tags/tag297.xml"/><Relationship Id="rId1" Type="http://schemas.openxmlformats.org/officeDocument/2006/relationships/tags" Target="../tags/tag290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314.xml"/><Relationship Id="rId8" Type="http://schemas.openxmlformats.org/officeDocument/2006/relationships/slide" Target="slide46.xml"/><Relationship Id="rId7" Type="http://schemas.openxmlformats.org/officeDocument/2006/relationships/tags" Target="../tags/tag313.xml"/><Relationship Id="rId6" Type="http://schemas.openxmlformats.org/officeDocument/2006/relationships/tags" Target="../tags/tag312.xml"/><Relationship Id="rId5" Type="http://schemas.openxmlformats.org/officeDocument/2006/relationships/tags" Target="../tags/tag311.xml"/><Relationship Id="rId4" Type="http://schemas.openxmlformats.org/officeDocument/2006/relationships/tags" Target="../tags/tag310.xml"/><Relationship Id="rId30" Type="http://schemas.openxmlformats.org/officeDocument/2006/relationships/notesSlide" Target="../notesSlides/notesSlide54.xml"/><Relationship Id="rId3" Type="http://schemas.openxmlformats.org/officeDocument/2006/relationships/tags" Target="../tags/tag309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324.xml"/><Relationship Id="rId27" Type="http://schemas.openxmlformats.org/officeDocument/2006/relationships/tags" Target="../tags/tag323.xml"/><Relationship Id="rId26" Type="http://schemas.openxmlformats.org/officeDocument/2006/relationships/slide" Target="slide73.xml"/><Relationship Id="rId25" Type="http://schemas.openxmlformats.org/officeDocument/2006/relationships/tags" Target="../tags/tag322.xml"/><Relationship Id="rId24" Type="http://schemas.openxmlformats.org/officeDocument/2006/relationships/slide" Target="slide70.xml"/><Relationship Id="rId23" Type="http://schemas.openxmlformats.org/officeDocument/2006/relationships/tags" Target="../tags/tag321.xml"/><Relationship Id="rId22" Type="http://schemas.openxmlformats.org/officeDocument/2006/relationships/slide" Target="slide67.xml"/><Relationship Id="rId21" Type="http://schemas.openxmlformats.org/officeDocument/2006/relationships/tags" Target="../tags/tag320.xml"/><Relationship Id="rId20" Type="http://schemas.openxmlformats.org/officeDocument/2006/relationships/slide" Target="slide64.xml"/><Relationship Id="rId2" Type="http://schemas.openxmlformats.org/officeDocument/2006/relationships/tags" Target="../tags/tag308.xml"/><Relationship Id="rId19" Type="http://schemas.openxmlformats.org/officeDocument/2006/relationships/tags" Target="../tags/tag319.xml"/><Relationship Id="rId18" Type="http://schemas.openxmlformats.org/officeDocument/2006/relationships/slide" Target="slide61.xml"/><Relationship Id="rId17" Type="http://schemas.openxmlformats.org/officeDocument/2006/relationships/tags" Target="../tags/tag318.xml"/><Relationship Id="rId16" Type="http://schemas.openxmlformats.org/officeDocument/2006/relationships/slide" Target="slide58.xml"/><Relationship Id="rId15" Type="http://schemas.openxmlformats.org/officeDocument/2006/relationships/tags" Target="../tags/tag317.xml"/><Relationship Id="rId14" Type="http://schemas.openxmlformats.org/officeDocument/2006/relationships/slide" Target="slide55.xml"/><Relationship Id="rId13" Type="http://schemas.openxmlformats.org/officeDocument/2006/relationships/tags" Target="../tags/tag316.xml"/><Relationship Id="rId12" Type="http://schemas.openxmlformats.org/officeDocument/2006/relationships/slide" Target="slide52.xml"/><Relationship Id="rId11" Type="http://schemas.openxmlformats.org/officeDocument/2006/relationships/tags" Target="../tags/tag315.xml"/><Relationship Id="rId10" Type="http://schemas.openxmlformats.org/officeDocument/2006/relationships/slide" Target="slide49.xml"/><Relationship Id="rId1" Type="http://schemas.openxmlformats.org/officeDocument/2006/relationships/tags" Target="../tags/tag307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tags" Target="../tags/tag332.xml"/><Relationship Id="rId8" Type="http://schemas.openxmlformats.org/officeDocument/2006/relationships/slide" Target="slide46.xml"/><Relationship Id="rId7" Type="http://schemas.openxmlformats.org/officeDocument/2006/relationships/tags" Target="../tags/tag331.xml"/><Relationship Id="rId6" Type="http://schemas.openxmlformats.org/officeDocument/2006/relationships/tags" Target="../tags/tag330.xml"/><Relationship Id="rId5" Type="http://schemas.openxmlformats.org/officeDocument/2006/relationships/tags" Target="../tags/tag329.xml"/><Relationship Id="rId4" Type="http://schemas.openxmlformats.org/officeDocument/2006/relationships/tags" Target="../tags/tag328.xml"/><Relationship Id="rId30" Type="http://schemas.openxmlformats.org/officeDocument/2006/relationships/notesSlide" Target="../notesSlides/notesSlide55.xml"/><Relationship Id="rId3" Type="http://schemas.openxmlformats.org/officeDocument/2006/relationships/tags" Target="../tags/tag327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342.xml"/><Relationship Id="rId27" Type="http://schemas.openxmlformats.org/officeDocument/2006/relationships/tags" Target="../tags/tag341.xml"/><Relationship Id="rId26" Type="http://schemas.openxmlformats.org/officeDocument/2006/relationships/slide" Target="slide73.xml"/><Relationship Id="rId25" Type="http://schemas.openxmlformats.org/officeDocument/2006/relationships/tags" Target="../tags/tag340.xml"/><Relationship Id="rId24" Type="http://schemas.openxmlformats.org/officeDocument/2006/relationships/slide" Target="slide70.xml"/><Relationship Id="rId23" Type="http://schemas.openxmlformats.org/officeDocument/2006/relationships/tags" Target="../tags/tag339.xml"/><Relationship Id="rId22" Type="http://schemas.openxmlformats.org/officeDocument/2006/relationships/slide" Target="slide67.xml"/><Relationship Id="rId21" Type="http://schemas.openxmlformats.org/officeDocument/2006/relationships/tags" Target="../tags/tag338.xml"/><Relationship Id="rId20" Type="http://schemas.openxmlformats.org/officeDocument/2006/relationships/slide" Target="slide64.xml"/><Relationship Id="rId2" Type="http://schemas.openxmlformats.org/officeDocument/2006/relationships/tags" Target="../tags/tag326.xml"/><Relationship Id="rId19" Type="http://schemas.openxmlformats.org/officeDocument/2006/relationships/tags" Target="../tags/tag337.xml"/><Relationship Id="rId18" Type="http://schemas.openxmlformats.org/officeDocument/2006/relationships/slide" Target="slide61.xml"/><Relationship Id="rId17" Type="http://schemas.openxmlformats.org/officeDocument/2006/relationships/tags" Target="../tags/tag336.xml"/><Relationship Id="rId16" Type="http://schemas.openxmlformats.org/officeDocument/2006/relationships/slide" Target="slide58.xml"/><Relationship Id="rId15" Type="http://schemas.openxmlformats.org/officeDocument/2006/relationships/tags" Target="../tags/tag335.xml"/><Relationship Id="rId14" Type="http://schemas.openxmlformats.org/officeDocument/2006/relationships/slide" Target="slide55.xml"/><Relationship Id="rId13" Type="http://schemas.openxmlformats.org/officeDocument/2006/relationships/tags" Target="../tags/tag334.xml"/><Relationship Id="rId12" Type="http://schemas.openxmlformats.org/officeDocument/2006/relationships/slide" Target="slide52.xml"/><Relationship Id="rId11" Type="http://schemas.openxmlformats.org/officeDocument/2006/relationships/tags" Target="../tags/tag333.xml"/><Relationship Id="rId10" Type="http://schemas.openxmlformats.org/officeDocument/2006/relationships/slide" Target="slide49.xml"/><Relationship Id="rId1" Type="http://schemas.openxmlformats.org/officeDocument/2006/relationships/tags" Target="../tags/tag325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tags" Target="../tags/tag349.xml"/><Relationship Id="rId8" Type="http://schemas.openxmlformats.org/officeDocument/2006/relationships/slide" Target="slide49.xml"/><Relationship Id="rId7" Type="http://schemas.openxmlformats.org/officeDocument/2006/relationships/tags" Target="../tags/tag348.xml"/><Relationship Id="rId6" Type="http://schemas.openxmlformats.org/officeDocument/2006/relationships/slide" Target="slide46.xml"/><Relationship Id="rId5" Type="http://schemas.openxmlformats.org/officeDocument/2006/relationships/tags" Target="../tags/tag347.xml"/><Relationship Id="rId4" Type="http://schemas.openxmlformats.org/officeDocument/2006/relationships/tags" Target="../tags/tag346.xml"/><Relationship Id="rId3" Type="http://schemas.openxmlformats.org/officeDocument/2006/relationships/tags" Target="../tags/tag345.xml"/><Relationship Id="rId28" Type="http://schemas.openxmlformats.org/officeDocument/2006/relationships/notesSlide" Target="../notesSlides/notesSlide56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358.xml"/><Relationship Id="rId25" Type="http://schemas.openxmlformats.org/officeDocument/2006/relationships/tags" Target="../tags/tag357.xml"/><Relationship Id="rId24" Type="http://schemas.openxmlformats.org/officeDocument/2006/relationships/slide" Target="slide73.xml"/><Relationship Id="rId23" Type="http://schemas.openxmlformats.org/officeDocument/2006/relationships/tags" Target="../tags/tag356.xml"/><Relationship Id="rId22" Type="http://schemas.openxmlformats.org/officeDocument/2006/relationships/slide" Target="slide70.xml"/><Relationship Id="rId21" Type="http://schemas.openxmlformats.org/officeDocument/2006/relationships/tags" Target="../tags/tag355.xml"/><Relationship Id="rId20" Type="http://schemas.openxmlformats.org/officeDocument/2006/relationships/slide" Target="slide67.xml"/><Relationship Id="rId2" Type="http://schemas.openxmlformats.org/officeDocument/2006/relationships/tags" Target="../tags/tag344.xml"/><Relationship Id="rId19" Type="http://schemas.openxmlformats.org/officeDocument/2006/relationships/tags" Target="../tags/tag354.xml"/><Relationship Id="rId18" Type="http://schemas.openxmlformats.org/officeDocument/2006/relationships/slide" Target="slide64.xml"/><Relationship Id="rId17" Type="http://schemas.openxmlformats.org/officeDocument/2006/relationships/tags" Target="../tags/tag353.xml"/><Relationship Id="rId16" Type="http://schemas.openxmlformats.org/officeDocument/2006/relationships/slide" Target="slide61.xml"/><Relationship Id="rId15" Type="http://schemas.openxmlformats.org/officeDocument/2006/relationships/tags" Target="../tags/tag352.xml"/><Relationship Id="rId14" Type="http://schemas.openxmlformats.org/officeDocument/2006/relationships/slide" Target="slide58.xml"/><Relationship Id="rId13" Type="http://schemas.openxmlformats.org/officeDocument/2006/relationships/tags" Target="../tags/tag351.xml"/><Relationship Id="rId12" Type="http://schemas.openxmlformats.org/officeDocument/2006/relationships/slide" Target="slide55.xml"/><Relationship Id="rId11" Type="http://schemas.openxmlformats.org/officeDocument/2006/relationships/tags" Target="../tags/tag350.xml"/><Relationship Id="rId10" Type="http://schemas.openxmlformats.org/officeDocument/2006/relationships/slide" Target="slide52.xml"/><Relationship Id="rId1" Type="http://schemas.openxmlformats.org/officeDocument/2006/relationships/tags" Target="../tags/tag343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tags" Target="../tags/tag366.xml"/><Relationship Id="rId8" Type="http://schemas.openxmlformats.org/officeDocument/2006/relationships/slide" Target="slide46.xml"/><Relationship Id="rId7" Type="http://schemas.openxmlformats.org/officeDocument/2006/relationships/tags" Target="../tags/tag365.xml"/><Relationship Id="rId6" Type="http://schemas.openxmlformats.org/officeDocument/2006/relationships/tags" Target="../tags/tag364.xml"/><Relationship Id="rId5" Type="http://schemas.openxmlformats.org/officeDocument/2006/relationships/tags" Target="../tags/tag363.xml"/><Relationship Id="rId4" Type="http://schemas.openxmlformats.org/officeDocument/2006/relationships/tags" Target="../tags/tag362.xml"/><Relationship Id="rId30" Type="http://schemas.openxmlformats.org/officeDocument/2006/relationships/notesSlide" Target="../notesSlides/notesSlide57.xml"/><Relationship Id="rId3" Type="http://schemas.openxmlformats.org/officeDocument/2006/relationships/tags" Target="../tags/tag361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376.xml"/><Relationship Id="rId27" Type="http://schemas.openxmlformats.org/officeDocument/2006/relationships/tags" Target="../tags/tag375.xml"/><Relationship Id="rId26" Type="http://schemas.openxmlformats.org/officeDocument/2006/relationships/slide" Target="slide73.xml"/><Relationship Id="rId25" Type="http://schemas.openxmlformats.org/officeDocument/2006/relationships/tags" Target="../tags/tag374.xml"/><Relationship Id="rId24" Type="http://schemas.openxmlformats.org/officeDocument/2006/relationships/slide" Target="slide70.xml"/><Relationship Id="rId23" Type="http://schemas.openxmlformats.org/officeDocument/2006/relationships/tags" Target="../tags/tag373.xml"/><Relationship Id="rId22" Type="http://schemas.openxmlformats.org/officeDocument/2006/relationships/slide" Target="slide67.xml"/><Relationship Id="rId21" Type="http://schemas.openxmlformats.org/officeDocument/2006/relationships/tags" Target="../tags/tag372.xml"/><Relationship Id="rId20" Type="http://schemas.openxmlformats.org/officeDocument/2006/relationships/slide" Target="slide64.xml"/><Relationship Id="rId2" Type="http://schemas.openxmlformats.org/officeDocument/2006/relationships/tags" Target="../tags/tag360.xml"/><Relationship Id="rId19" Type="http://schemas.openxmlformats.org/officeDocument/2006/relationships/tags" Target="../tags/tag371.xml"/><Relationship Id="rId18" Type="http://schemas.openxmlformats.org/officeDocument/2006/relationships/slide" Target="slide61.xml"/><Relationship Id="rId17" Type="http://schemas.openxmlformats.org/officeDocument/2006/relationships/tags" Target="../tags/tag370.xml"/><Relationship Id="rId16" Type="http://schemas.openxmlformats.org/officeDocument/2006/relationships/slide" Target="slide58.xml"/><Relationship Id="rId15" Type="http://schemas.openxmlformats.org/officeDocument/2006/relationships/tags" Target="../tags/tag369.xml"/><Relationship Id="rId14" Type="http://schemas.openxmlformats.org/officeDocument/2006/relationships/slide" Target="slide55.xml"/><Relationship Id="rId13" Type="http://schemas.openxmlformats.org/officeDocument/2006/relationships/tags" Target="../tags/tag368.xml"/><Relationship Id="rId12" Type="http://schemas.openxmlformats.org/officeDocument/2006/relationships/slide" Target="slide52.xml"/><Relationship Id="rId11" Type="http://schemas.openxmlformats.org/officeDocument/2006/relationships/tags" Target="../tags/tag367.xml"/><Relationship Id="rId10" Type="http://schemas.openxmlformats.org/officeDocument/2006/relationships/slide" Target="slide49.xml"/><Relationship Id="rId1" Type="http://schemas.openxmlformats.org/officeDocument/2006/relationships/tags" Target="../tags/tag359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tags" Target="../tags/tag384.xml"/><Relationship Id="rId8" Type="http://schemas.openxmlformats.org/officeDocument/2006/relationships/slide" Target="slide46.xml"/><Relationship Id="rId7" Type="http://schemas.openxmlformats.org/officeDocument/2006/relationships/tags" Target="../tags/tag383.xml"/><Relationship Id="rId6" Type="http://schemas.openxmlformats.org/officeDocument/2006/relationships/tags" Target="../tags/tag382.xml"/><Relationship Id="rId5" Type="http://schemas.openxmlformats.org/officeDocument/2006/relationships/tags" Target="../tags/tag381.xml"/><Relationship Id="rId4" Type="http://schemas.openxmlformats.org/officeDocument/2006/relationships/tags" Target="../tags/tag380.xml"/><Relationship Id="rId30" Type="http://schemas.openxmlformats.org/officeDocument/2006/relationships/notesSlide" Target="../notesSlides/notesSlide58.xml"/><Relationship Id="rId3" Type="http://schemas.openxmlformats.org/officeDocument/2006/relationships/tags" Target="../tags/tag379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394.xml"/><Relationship Id="rId27" Type="http://schemas.openxmlformats.org/officeDocument/2006/relationships/tags" Target="../tags/tag393.xml"/><Relationship Id="rId26" Type="http://schemas.openxmlformats.org/officeDocument/2006/relationships/slide" Target="slide73.xml"/><Relationship Id="rId25" Type="http://schemas.openxmlformats.org/officeDocument/2006/relationships/tags" Target="../tags/tag392.xml"/><Relationship Id="rId24" Type="http://schemas.openxmlformats.org/officeDocument/2006/relationships/slide" Target="slide70.xml"/><Relationship Id="rId23" Type="http://schemas.openxmlformats.org/officeDocument/2006/relationships/tags" Target="../tags/tag391.xml"/><Relationship Id="rId22" Type="http://schemas.openxmlformats.org/officeDocument/2006/relationships/slide" Target="slide67.xml"/><Relationship Id="rId21" Type="http://schemas.openxmlformats.org/officeDocument/2006/relationships/tags" Target="../tags/tag390.xml"/><Relationship Id="rId20" Type="http://schemas.openxmlformats.org/officeDocument/2006/relationships/slide" Target="slide64.xml"/><Relationship Id="rId2" Type="http://schemas.openxmlformats.org/officeDocument/2006/relationships/tags" Target="../tags/tag378.xml"/><Relationship Id="rId19" Type="http://schemas.openxmlformats.org/officeDocument/2006/relationships/tags" Target="../tags/tag389.xml"/><Relationship Id="rId18" Type="http://schemas.openxmlformats.org/officeDocument/2006/relationships/slide" Target="slide61.xml"/><Relationship Id="rId17" Type="http://schemas.openxmlformats.org/officeDocument/2006/relationships/tags" Target="../tags/tag388.xml"/><Relationship Id="rId16" Type="http://schemas.openxmlformats.org/officeDocument/2006/relationships/slide" Target="slide58.xml"/><Relationship Id="rId15" Type="http://schemas.openxmlformats.org/officeDocument/2006/relationships/tags" Target="../tags/tag387.xml"/><Relationship Id="rId14" Type="http://schemas.openxmlformats.org/officeDocument/2006/relationships/slide" Target="slide55.xml"/><Relationship Id="rId13" Type="http://schemas.openxmlformats.org/officeDocument/2006/relationships/tags" Target="../tags/tag386.xml"/><Relationship Id="rId12" Type="http://schemas.openxmlformats.org/officeDocument/2006/relationships/slide" Target="slide52.xml"/><Relationship Id="rId11" Type="http://schemas.openxmlformats.org/officeDocument/2006/relationships/tags" Target="../tags/tag385.xml"/><Relationship Id="rId10" Type="http://schemas.openxmlformats.org/officeDocument/2006/relationships/slide" Target="slide49.xml"/><Relationship Id="rId1" Type="http://schemas.openxmlformats.org/officeDocument/2006/relationships/tags" Target="../tags/tag377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49.xml"/><Relationship Id="rId8" Type="http://schemas.openxmlformats.org/officeDocument/2006/relationships/tags" Target="../tags/tag401.xml"/><Relationship Id="rId7" Type="http://schemas.openxmlformats.org/officeDocument/2006/relationships/slide" Target="slide46.xml"/><Relationship Id="rId6" Type="http://schemas.openxmlformats.org/officeDocument/2006/relationships/tags" Target="../tags/tag400.xml"/><Relationship Id="rId5" Type="http://schemas.openxmlformats.org/officeDocument/2006/relationships/tags" Target="../tags/tag399.xml"/><Relationship Id="rId4" Type="http://schemas.openxmlformats.org/officeDocument/2006/relationships/tags" Target="../tags/tag398.xml"/><Relationship Id="rId3" Type="http://schemas.openxmlformats.org/officeDocument/2006/relationships/tags" Target="../tags/tag397.xml"/><Relationship Id="rId29" Type="http://schemas.openxmlformats.org/officeDocument/2006/relationships/notesSlide" Target="../notesSlides/notesSlide59.xml"/><Relationship Id="rId28" Type="http://schemas.openxmlformats.org/officeDocument/2006/relationships/slideLayout" Target="../slideLayouts/slideLayout5.xml"/><Relationship Id="rId27" Type="http://schemas.openxmlformats.org/officeDocument/2006/relationships/tags" Target="../tags/tag411.xml"/><Relationship Id="rId26" Type="http://schemas.openxmlformats.org/officeDocument/2006/relationships/tags" Target="../tags/tag410.xml"/><Relationship Id="rId25" Type="http://schemas.openxmlformats.org/officeDocument/2006/relationships/slide" Target="slide73.xml"/><Relationship Id="rId24" Type="http://schemas.openxmlformats.org/officeDocument/2006/relationships/tags" Target="../tags/tag409.xml"/><Relationship Id="rId23" Type="http://schemas.openxmlformats.org/officeDocument/2006/relationships/slide" Target="slide70.xml"/><Relationship Id="rId22" Type="http://schemas.openxmlformats.org/officeDocument/2006/relationships/tags" Target="../tags/tag408.xml"/><Relationship Id="rId21" Type="http://schemas.openxmlformats.org/officeDocument/2006/relationships/slide" Target="slide67.xml"/><Relationship Id="rId20" Type="http://schemas.openxmlformats.org/officeDocument/2006/relationships/tags" Target="../tags/tag407.xml"/><Relationship Id="rId2" Type="http://schemas.openxmlformats.org/officeDocument/2006/relationships/tags" Target="../tags/tag396.xml"/><Relationship Id="rId19" Type="http://schemas.openxmlformats.org/officeDocument/2006/relationships/slide" Target="slide64.xml"/><Relationship Id="rId18" Type="http://schemas.openxmlformats.org/officeDocument/2006/relationships/tags" Target="../tags/tag406.xml"/><Relationship Id="rId17" Type="http://schemas.openxmlformats.org/officeDocument/2006/relationships/slide" Target="slide61.xml"/><Relationship Id="rId16" Type="http://schemas.openxmlformats.org/officeDocument/2006/relationships/tags" Target="../tags/tag405.xml"/><Relationship Id="rId15" Type="http://schemas.openxmlformats.org/officeDocument/2006/relationships/slide" Target="slide58.xml"/><Relationship Id="rId14" Type="http://schemas.openxmlformats.org/officeDocument/2006/relationships/tags" Target="../tags/tag404.xml"/><Relationship Id="rId13" Type="http://schemas.openxmlformats.org/officeDocument/2006/relationships/slide" Target="slide55.xml"/><Relationship Id="rId12" Type="http://schemas.openxmlformats.org/officeDocument/2006/relationships/tags" Target="../tags/tag403.xml"/><Relationship Id="rId11" Type="http://schemas.openxmlformats.org/officeDocument/2006/relationships/slide" Target="slide52.xml"/><Relationship Id="rId10" Type="http://schemas.openxmlformats.org/officeDocument/2006/relationships/tags" Target="../tags/tag402.xml"/><Relationship Id="rId1" Type="http://schemas.openxmlformats.org/officeDocument/2006/relationships/tags" Target="../tags/tag395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tags" Target="../tags/tag418.xml"/><Relationship Id="rId8" Type="http://schemas.openxmlformats.org/officeDocument/2006/relationships/slide" Target="slide49.xml"/><Relationship Id="rId7" Type="http://schemas.openxmlformats.org/officeDocument/2006/relationships/tags" Target="../tags/tag417.xml"/><Relationship Id="rId6" Type="http://schemas.openxmlformats.org/officeDocument/2006/relationships/slide" Target="slide46.xml"/><Relationship Id="rId5" Type="http://schemas.openxmlformats.org/officeDocument/2006/relationships/tags" Target="../tags/tag416.xml"/><Relationship Id="rId4" Type="http://schemas.openxmlformats.org/officeDocument/2006/relationships/tags" Target="../tags/tag415.xml"/><Relationship Id="rId3" Type="http://schemas.openxmlformats.org/officeDocument/2006/relationships/tags" Target="../tags/tag414.xml"/><Relationship Id="rId28" Type="http://schemas.openxmlformats.org/officeDocument/2006/relationships/notesSlide" Target="../notesSlides/notesSlide60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427.xml"/><Relationship Id="rId25" Type="http://schemas.openxmlformats.org/officeDocument/2006/relationships/tags" Target="../tags/tag426.xml"/><Relationship Id="rId24" Type="http://schemas.openxmlformats.org/officeDocument/2006/relationships/slide" Target="slide73.xml"/><Relationship Id="rId23" Type="http://schemas.openxmlformats.org/officeDocument/2006/relationships/tags" Target="../tags/tag425.xml"/><Relationship Id="rId22" Type="http://schemas.openxmlformats.org/officeDocument/2006/relationships/slide" Target="slide70.xml"/><Relationship Id="rId21" Type="http://schemas.openxmlformats.org/officeDocument/2006/relationships/tags" Target="../tags/tag424.xml"/><Relationship Id="rId20" Type="http://schemas.openxmlformats.org/officeDocument/2006/relationships/slide" Target="slide67.xml"/><Relationship Id="rId2" Type="http://schemas.openxmlformats.org/officeDocument/2006/relationships/tags" Target="../tags/tag413.xml"/><Relationship Id="rId19" Type="http://schemas.openxmlformats.org/officeDocument/2006/relationships/tags" Target="../tags/tag423.xml"/><Relationship Id="rId18" Type="http://schemas.openxmlformats.org/officeDocument/2006/relationships/slide" Target="slide64.xml"/><Relationship Id="rId17" Type="http://schemas.openxmlformats.org/officeDocument/2006/relationships/tags" Target="../tags/tag422.xml"/><Relationship Id="rId16" Type="http://schemas.openxmlformats.org/officeDocument/2006/relationships/slide" Target="slide61.xml"/><Relationship Id="rId15" Type="http://schemas.openxmlformats.org/officeDocument/2006/relationships/tags" Target="../tags/tag421.xml"/><Relationship Id="rId14" Type="http://schemas.openxmlformats.org/officeDocument/2006/relationships/slide" Target="slide58.xml"/><Relationship Id="rId13" Type="http://schemas.openxmlformats.org/officeDocument/2006/relationships/tags" Target="../tags/tag420.xml"/><Relationship Id="rId12" Type="http://schemas.openxmlformats.org/officeDocument/2006/relationships/slide" Target="slide55.xml"/><Relationship Id="rId11" Type="http://schemas.openxmlformats.org/officeDocument/2006/relationships/tags" Target="../tags/tag419.xml"/><Relationship Id="rId10" Type="http://schemas.openxmlformats.org/officeDocument/2006/relationships/slide" Target="slide52.xml"/><Relationship Id="rId1" Type="http://schemas.openxmlformats.org/officeDocument/2006/relationships/tags" Target="../tags/tag412.xml"/></Relationships>
</file>

<file path=ppt/slides/_rels/slide62.xml.rels><?xml version="1.0" encoding="UTF-8" standalone="yes"?>
<Relationships xmlns="http://schemas.openxmlformats.org/package/2006/relationships"><Relationship Id="rId9" Type="http://schemas.openxmlformats.org/officeDocument/2006/relationships/tags" Target="../tags/tag435.xml"/><Relationship Id="rId8" Type="http://schemas.openxmlformats.org/officeDocument/2006/relationships/slide" Target="slide46.xml"/><Relationship Id="rId7" Type="http://schemas.openxmlformats.org/officeDocument/2006/relationships/tags" Target="../tags/tag434.xml"/><Relationship Id="rId6" Type="http://schemas.openxmlformats.org/officeDocument/2006/relationships/tags" Target="../tags/tag433.xml"/><Relationship Id="rId5" Type="http://schemas.openxmlformats.org/officeDocument/2006/relationships/tags" Target="../tags/tag432.xml"/><Relationship Id="rId4" Type="http://schemas.openxmlformats.org/officeDocument/2006/relationships/tags" Target="../tags/tag431.xml"/><Relationship Id="rId30" Type="http://schemas.openxmlformats.org/officeDocument/2006/relationships/notesSlide" Target="../notesSlides/notesSlide61.xml"/><Relationship Id="rId3" Type="http://schemas.openxmlformats.org/officeDocument/2006/relationships/tags" Target="../tags/tag430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445.xml"/><Relationship Id="rId27" Type="http://schemas.openxmlformats.org/officeDocument/2006/relationships/tags" Target="../tags/tag444.xml"/><Relationship Id="rId26" Type="http://schemas.openxmlformats.org/officeDocument/2006/relationships/slide" Target="slide73.xml"/><Relationship Id="rId25" Type="http://schemas.openxmlformats.org/officeDocument/2006/relationships/tags" Target="../tags/tag443.xml"/><Relationship Id="rId24" Type="http://schemas.openxmlformats.org/officeDocument/2006/relationships/slide" Target="slide70.xml"/><Relationship Id="rId23" Type="http://schemas.openxmlformats.org/officeDocument/2006/relationships/tags" Target="../tags/tag442.xml"/><Relationship Id="rId22" Type="http://schemas.openxmlformats.org/officeDocument/2006/relationships/slide" Target="slide67.xml"/><Relationship Id="rId21" Type="http://schemas.openxmlformats.org/officeDocument/2006/relationships/tags" Target="../tags/tag441.xml"/><Relationship Id="rId20" Type="http://schemas.openxmlformats.org/officeDocument/2006/relationships/slide" Target="slide64.xml"/><Relationship Id="rId2" Type="http://schemas.openxmlformats.org/officeDocument/2006/relationships/tags" Target="../tags/tag429.xml"/><Relationship Id="rId19" Type="http://schemas.openxmlformats.org/officeDocument/2006/relationships/tags" Target="../tags/tag440.xml"/><Relationship Id="rId18" Type="http://schemas.openxmlformats.org/officeDocument/2006/relationships/slide" Target="slide61.xml"/><Relationship Id="rId17" Type="http://schemas.openxmlformats.org/officeDocument/2006/relationships/tags" Target="../tags/tag439.xml"/><Relationship Id="rId16" Type="http://schemas.openxmlformats.org/officeDocument/2006/relationships/slide" Target="slide58.xml"/><Relationship Id="rId15" Type="http://schemas.openxmlformats.org/officeDocument/2006/relationships/tags" Target="../tags/tag438.xml"/><Relationship Id="rId14" Type="http://schemas.openxmlformats.org/officeDocument/2006/relationships/slide" Target="slide55.xml"/><Relationship Id="rId13" Type="http://schemas.openxmlformats.org/officeDocument/2006/relationships/tags" Target="../tags/tag437.xml"/><Relationship Id="rId12" Type="http://schemas.openxmlformats.org/officeDocument/2006/relationships/slide" Target="slide52.xml"/><Relationship Id="rId11" Type="http://schemas.openxmlformats.org/officeDocument/2006/relationships/tags" Target="../tags/tag436.xml"/><Relationship Id="rId10" Type="http://schemas.openxmlformats.org/officeDocument/2006/relationships/slide" Target="slide49.xml"/><Relationship Id="rId1" Type="http://schemas.openxmlformats.org/officeDocument/2006/relationships/tags" Target="../tags/tag428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453.xml"/><Relationship Id="rId7" Type="http://schemas.openxmlformats.org/officeDocument/2006/relationships/tags" Target="../tags/tag452.xml"/><Relationship Id="rId6" Type="http://schemas.openxmlformats.org/officeDocument/2006/relationships/tags" Target="../tags/tag451.xml"/><Relationship Id="rId5" Type="http://schemas.openxmlformats.org/officeDocument/2006/relationships/tags" Target="../tags/tag450.xml"/><Relationship Id="rId4" Type="http://schemas.openxmlformats.org/officeDocument/2006/relationships/tags" Target="../tags/tag449.xml"/><Relationship Id="rId31" Type="http://schemas.openxmlformats.org/officeDocument/2006/relationships/notesSlide" Target="../notesSlides/notesSlide62.xml"/><Relationship Id="rId30" Type="http://schemas.openxmlformats.org/officeDocument/2006/relationships/slideLayout" Target="../slideLayouts/slideLayout5.xml"/><Relationship Id="rId3" Type="http://schemas.openxmlformats.org/officeDocument/2006/relationships/tags" Target="../tags/tag448.xml"/><Relationship Id="rId29" Type="http://schemas.openxmlformats.org/officeDocument/2006/relationships/tags" Target="../tags/tag464.xml"/><Relationship Id="rId28" Type="http://schemas.openxmlformats.org/officeDocument/2006/relationships/tags" Target="../tags/tag463.xml"/><Relationship Id="rId27" Type="http://schemas.openxmlformats.org/officeDocument/2006/relationships/slide" Target="slide73.xml"/><Relationship Id="rId26" Type="http://schemas.openxmlformats.org/officeDocument/2006/relationships/tags" Target="../tags/tag462.xml"/><Relationship Id="rId25" Type="http://schemas.openxmlformats.org/officeDocument/2006/relationships/slide" Target="slide70.xml"/><Relationship Id="rId24" Type="http://schemas.openxmlformats.org/officeDocument/2006/relationships/tags" Target="../tags/tag461.xml"/><Relationship Id="rId23" Type="http://schemas.openxmlformats.org/officeDocument/2006/relationships/slide" Target="slide67.xml"/><Relationship Id="rId22" Type="http://schemas.openxmlformats.org/officeDocument/2006/relationships/tags" Target="../tags/tag460.xml"/><Relationship Id="rId21" Type="http://schemas.openxmlformats.org/officeDocument/2006/relationships/slide" Target="slide64.xml"/><Relationship Id="rId20" Type="http://schemas.openxmlformats.org/officeDocument/2006/relationships/tags" Target="../tags/tag459.xml"/><Relationship Id="rId2" Type="http://schemas.openxmlformats.org/officeDocument/2006/relationships/tags" Target="../tags/tag447.xml"/><Relationship Id="rId19" Type="http://schemas.openxmlformats.org/officeDocument/2006/relationships/slide" Target="slide61.xml"/><Relationship Id="rId18" Type="http://schemas.openxmlformats.org/officeDocument/2006/relationships/tags" Target="../tags/tag458.xml"/><Relationship Id="rId17" Type="http://schemas.openxmlformats.org/officeDocument/2006/relationships/slide" Target="slide58.xml"/><Relationship Id="rId16" Type="http://schemas.openxmlformats.org/officeDocument/2006/relationships/tags" Target="../tags/tag457.xml"/><Relationship Id="rId15" Type="http://schemas.openxmlformats.org/officeDocument/2006/relationships/slide" Target="slide55.xml"/><Relationship Id="rId14" Type="http://schemas.openxmlformats.org/officeDocument/2006/relationships/tags" Target="../tags/tag456.xml"/><Relationship Id="rId13" Type="http://schemas.openxmlformats.org/officeDocument/2006/relationships/slide" Target="slide52.xml"/><Relationship Id="rId12" Type="http://schemas.openxmlformats.org/officeDocument/2006/relationships/tags" Target="../tags/tag455.xml"/><Relationship Id="rId11" Type="http://schemas.openxmlformats.org/officeDocument/2006/relationships/slide" Target="slide49.xml"/><Relationship Id="rId10" Type="http://schemas.openxmlformats.org/officeDocument/2006/relationships/tags" Target="../tags/tag454.xml"/><Relationship Id="rId1" Type="http://schemas.openxmlformats.org/officeDocument/2006/relationships/tags" Target="../tags/tag446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tags" Target="../tags/tag472.xml"/><Relationship Id="rId8" Type="http://schemas.openxmlformats.org/officeDocument/2006/relationships/slide" Target="slide46.xml"/><Relationship Id="rId7" Type="http://schemas.openxmlformats.org/officeDocument/2006/relationships/tags" Target="../tags/tag471.xml"/><Relationship Id="rId6" Type="http://schemas.openxmlformats.org/officeDocument/2006/relationships/tags" Target="../tags/tag470.xml"/><Relationship Id="rId5" Type="http://schemas.openxmlformats.org/officeDocument/2006/relationships/tags" Target="../tags/tag469.xml"/><Relationship Id="rId4" Type="http://schemas.openxmlformats.org/officeDocument/2006/relationships/tags" Target="../tags/tag468.xml"/><Relationship Id="rId30" Type="http://schemas.openxmlformats.org/officeDocument/2006/relationships/notesSlide" Target="../notesSlides/notesSlide63.xml"/><Relationship Id="rId3" Type="http://schemas.openxmlformats.org/officeDocument/2006/relationships/tags" Target="../tags/tag467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482.xml"/><Relationship Id="rId27" Type="http://schemas.openxmlformats.org/officeDocument/2006/relationships/tags" Target="../tags/tag481.xml"/><Relationship Id="rId26" Type="http://schemas.openxmlformats.org/officeDocument/2006/relationships/slide" Target="slide73.xml"/><Relationship Id="rId25" Type="http://schemas.openxmlformats.org/officeDocument/2006/relationships/tags" Target="../tags/tag480.xml"/><Relationship Id="rId24" Type="http://schemas.openxmlformats.org/officeDocument/2006/relationships/slide" Target="slide70.xml"/><Relationship Id="rId23" Type="http://schemas.openxmlformats.org/officeDocument/2006/relationships/tags" Target="../tags/tag479.xml"/><Relationship Id="rId22" Type="http://schemas.openxmlformats.org/officeDocument/2006/relationships/slide" Target="slide67.xml"/><Relationship Id="rId21" Type="http://schemas.openxmlformats.org/officeDocument/2006/relationships/tags" Target="../tags/tag478.xml"/><Relationship Id="rId20" Type="http://schemas.openxmlformats.org/officeDocument/2006/relationships/slide" Target="slide64.xml"/><Relationship Id="rId2" Type="http://schemas.openxmlformats.org/officeDocument/2006/relationships/tags" Target="../tags/tag466.xml"/><Relationship Id="rId19" Type="http://schemas.openxmlformats.org/officeDocument/2006/relationships/tags" Target="../tags/tag477.xml"/><Relationship Id="rId18" Type="http://schemas.openxmlformats.org/officeDocument/2006/relationships/slide" Target="slide61.xml"/><Relationship Id="rId17" Type="http://schemas.openxmlformats.org/officeDocument/2006/relationships/tags" Target="../tags/tag476.xml"/><Relationship Id="rId16" Type="http://schemas.openxmlformats.org/officeDocument/2006/relationships/slide" Target="slide58.xml"/><Relationship Id="rId15" Type="http://schemas.openxmlformats.org/officeDocument/2006/relationships/tags" Target="../tags/tag475.xml"/><Relationship Id="rId14" Type="http://schemas.openxmlformats.org/officeDocument/2006/relationships/slide" Target="slide55.xml"/><Relationship Id="rId13" Type="http://schemas.openxmlformats.org/officeDocument/2006/relationships/tags" Target="../tags/tag474.xml"/><Relationship Id="rId12" Type="http://schemas.openxmlformats.org/officeDocument/2006/relationships/slide" Target="slide52.xml"/><Relationship Id="rId11" Type="http://schemas.openxmlformats.org/officeDocument/2006/relationships/tags" Target="../tags/tag473.xml"/><Relationship Id="rId10" Type="http://schemas.openxmlformats.org/officeDocument/2006/relationships/slide" Target="slide49.xml"/><Relationship Id="rId1" Type="http://schemas.openxmlformats.org/officeDocument/2006/relationships/tags" Target="../tags/tag465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tags" Target="../tags/tag490.xml"/><Relationship Id="rId8" Type="http://schemas.openxmlformats.org/officeDocument/2006/relationships/slide" Target="slide46.xml"/><Relationship Id="rId7" Type="http://schemas.openxmlformats.org/officeDocument/2006/relationships/tags" Target="../tags/tag489.xml"/><Relationship Id="rId6" Type="http://schemas.openxmlformats.org/officeDocument/2006/relationships/tags" Target="../tags/tag488.xml"/><Relationship Id="rId5" Type="http://schemas.openxmlformats.org/officeDocument/2006/relationships/tags" Target="../tags/tag487.xml"/><Relationship Id="rId4" Type="http://schemas.openxmlformats.org/officeDocument/2006/relationships/tags" Target="../tags/tag486.xml"/><Relationship Id="rId30" Type="http://schemas.openxmlformats.org/officeDocument/2006/relationships/notesSlide" Target="../notesSlides/notesSlide64.xml"/><Relationship Id="rId3" Type="http://schemas.openxmlformats.org/officeDocument/2006/relationships/tags" Target="../tags/tag485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500.xml"/><Relationship Id="rId27" Type="http://schemas.openxmlformats.org/officeDocument/2006/relationships/tags" Target="../tags/tag499.xml"/><Relationship Id="rId26" Type="http://schemas.openxmlformats.org/officeDocument/2006/relationships/slide" Target="slide73.xml"/><Relationship Id="rId25" Type="http://schemas.openxmlformats.org/officeDocument/2006/relationships/tags" Target="../tags/tag498.xml"/><Relationship Id="rId24" Type="http://schemas.openxmlformats.org/officeDocument/2006/relationships/slide" Target="slide70.xml"/><Relationship Id="rId23" Type="http://schemas.openxmlformats.org/officeDocument/2006/relationships/tags" Target="../tags/tag497.xml"/><Relationship Id="rId22" Type="http://schemas.openxmlformats.org/officeDocument/2006/relationships/slide" Target="slide67.xml"/><Relationship Id="rId21" Type="http://schemas.openxmlformats.org/officeDocument/2006/relationships/tags" Target="../tags/tag496.xml"/><Relationship Id="rId20" Type="http://schemas.openxmlformats.org/officeDocument/2006/relationships/slide" Target="slide64.xml"/><Relationship Id="rId2" Type="http://schemas.openxmlformats.org/officeDocument/2006/relationships/tags" Target="../tags/tag484.xml"/><Relationship Id="rId19" Type="http://schemas.openxmlformats.org/officeDocument/2006/relationships/tags" Target="../tags/tag495.xml"/><Relationship Id="rId18" Type="http://schemas.openxmlformats.org/officeDocument/2006/relationships/slide" Target="slide61.xml"/><Relationship Id="rId17" Type="http://schemas.openxmlformats.org/officeDocument/2006/relationships/tags" Target="../tags/tag494.xml"/><Relationship Id="rId16" Type="http://schemas.openxmlformats.org/officeDocument/2006/relationships/slide" Target="slide58.xml"/><Relationship Id="rId15" Type="http://schemas.openxmlformats.org/officeDocument/2006/relationships/tags" Target="../tags/tag493.xml"/><Relationship Id="rId14" Type="http://schemas.openxmlformats.org/officeDocument/2006/relationships/slide" Target="slide55.xml"/><Relationship Id="rId13" Type="http://schemas.openxmlformats.org/officeDocument/2006/relationships/tags" Target="../tags/tag492.xml"/><Relationship Id="rId12" Type="http://schemas.openxmlformats.org/officeDocument/2006/relationships/slide" Target="slide52.xml"/><Relationship Id="rId11" Type="http://schemas.openxmlformats.org/officeDocument/2006/relationships/tags" Target="../tags/tag491.xml"/><Relationship Id="rId10" Type="http://schemas.openxmlformats.org/officeDocument/2006/relationships/slide" Target="slide49.xml"/><Relationship Id="rId1" Type="http://schemas.openxmlformats.org/officeDocument/2006/relationships/tags" Target="../tags/tag483.xml"/></Relationships>
</file>

<file path=ppt/slides/_rels/slide66.xml.rels><?xml version="1.0" encoding="UTF-8" standalone="yes"?>
<Relationships xmlns="http://schemas.openxmlformats.org/package/2006/relationships"><Relationship Id="rId9" Type="http://schemas.openxmlformats.org/officeDocument/2006/relationships/tags" Target="../tags/tag507.xml"/><Relationship Id="rId8" Type="http://schemas.openxmlformats.org/officeDocument/2006/relationships/slide" Target="slide49.xml"/><Relationship Id="rId7" Type="http://schemas.openxmlformats.org/officeDocument/2006/relationships/tags" Target="../tags/tag506.xml"/><Relationship Id="rId6" Type="http://schemas.openxmlformats.org/officeDocument/2006/relationships/slide" Target="slide46.xml"/><Relationship Id="rId5" Type="http://schemas.openxmlformats.org/officeDocument/2006/relationships/tags" Target="../tags/tag505.xml"/><Relationship Id="rId4" Type="http://schemas.openxmlformats.org/officeDocument/2006/relationships/tags" Target="../tags/tag504.xml"/><Relationship Id="rId3" Type="http://schemas.openxmlformats.org/officeDocument/2006/relationships/tags" Target="../tags/tag503.xml"/><Relationship Id="rId28" Type="http://schemas.openxmlformats.org/officeDocument/2006/relationships/notesSlide" Target="../notesSlides/notesSlide65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516.xml"/><Relationship Id="rId25" Type="http://schemas.openxmlformats.org/officeDocument/2006/relationships/tags" Target="../tags/tag515.xml"/><Relationship Id="rId24" Type="http://schemas.openxmlformats.org/officeDocument/2006/relationships/slide" Target="slide73.xml"/><Relationship Id="rId23" Type="http://schemas.openxmlformats.org/officeDocument/2006/relationships/tags" Target="../tags/tag514.xml"/><Relationship Id="rId22" Type="http://schemas.openxmlformats.org/officeDocument/2006/relationships/slide" Target="slide70.xml"/><Relationship Id="rId21" Type="http://schemas.openxmlformats.org/officeDocument/2006/relationships/tags" Target="../tags/tag513.xml"/><Relationship Id="rId20" Type="http://schemas.openxmlformats.org/officeDocument/2006/relationships/slide" Target="slide67.xml"/><Relationship Id="rId2" Type="http://schemas.openxmlformats.org/officeDocument/2006/relationships/tags" Target="../tags/tag502.xml"/><Relationship Id="rId19" Type="http://schemas.openxmlformats.org/officeDocument/2006/relationships/tags" Target="../tags/tag512.xml"/><Relationship Id="rId18" Type="http://schemas.openxmlformats.org/officeDocument/2006/relationships/slide" Target="slide64.xml"/><Relationship Id="rId17" Type="http://schemas.openxmlformats.org/officeDocument/2006/relationships/tags" Target="../tags/tag511.xml"/><Relationship Id="rId16" Type="http://schemas.openxmlformats.org/officeDocument/2006/relationships/slide" Target="slide61.xml"/><Relationship Id="rId15" Type="http://schemas.openxmlformats.org/officeDocument/2006/relationships/tags" Target="../tags/tag510.xml"/><Relationship Id="rId14" Type="http://schemas.openxmlformats.org/officeDocument/2006/relationships/slide" Target="slide58.xml"/><Relationship Id="rId13" Type="http://schemas.openxmlformats.org/officeDocument/2006/relationships/tags" Target="../tags/tag509.xml"/><Relationship Id="rId12" Type="http://schemas.openxmlformats.org/officeDocument/2006/relationships/slide" Target="slide55.xml"/><Relationship Id="rId11" Type="http://schemas.openxmlformats.org/officeDocument/2006/relationships/tags" Target="../tags/tag508.xml"/><Relationship Id="rId10" Type="http://schemas.openxmlformats.org/officeDocument/2006/relationships/slide" Target="slide52.xml"/><Relationship Id="rId1" Type="http://schemas.openxmlformats.org/officeDocument/2006/relationships/tags" Target="../tags/tag501.xml"/></Relationships>
</file>

<file path=ppt/slides/_rels/slide67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524.xml"/><Relationship Id="rId7" Type="http://schemas.openxmlformats.org/officeDocument/2006/relationships/tags" Target="../tags/tag523.xml"/><Relationship Id="rId6" Type="http://schemas.openxmlformats.org/officeDocument/2006/relationships/tags" Target="../tags/tag522.xml"/><Relationship Id="rId5" Type="http://schemas.openxmlformats.org/officeDocument/2006/relationships/tags" Target="../tags/tag521.xml"/><Relationship Id="rId4" Type="http://schemas.openxmlformats.org/officeDocument/2006/relationships/tags" Target="../tags/tag520.xml"/><Relationship Id="rId31" Type="http://schemas.openxmlformats.org/officeDocument/2006/relationships/notesSlide" Target="../notesSlides/notesSlide66.xml"/><Relationship Id="rId30" Type="http://schemas.openxmlformats.org/officeDocument/2006/relationships/slideLayout" Target="../slideLayouts/slideLayout5.xml"/><Relationship Id="rId3" Type="http://schemas.openxmlformats.org/officeDocument/2006/relationships/tags" Target="../tags/tag519.xml"/><Relationship Id="rId29" Type="http://schemas.openxmlformats.org/officeDocument/2006/relationships/tags" Target="../tags/tag535.xml"/><Relationship Id="rId28" Type="http://schemas.openxmlformats.org/officeDocument/2006/relationships/tags" Target="../tags/tag534.xml"/><Relationship Id="rId27" Type="http://schemas.openxmlformats.org/officeDocument/2006/relationships/slide" Target="slide73.xml"/><Relationship Id="rId26" Type="http://schemas.openxmlformats.org/officeDocument/2006/relationships/tags" Target="../tags/tag533.xml"/><Relationship Id="rId25" Type="http://schemas.openxmlformats.org/officeDocument/2006/relationships/slide" Target="slide70.xml"/><Relationship Id="rId24" Type="http://schemas.openxmlformats.org/officeDocument/2006/relationships/tags" Target="../tags/tag532.xml"/><Relationship Id="rId23" Type="http://schemas.openxmlformats.org/officeDocument/2006/relationships/slide" Target="slide67.xml"/><Relationship Id="rId22" Type="http://schemas.openxmlformats.org/officeDocument/2006/relationships/tags" Target="../tags/tag531.xml"/><Relationship Id="rId21" Type="http://schemas.openxmlformats.org/officeDocument/2006/relationships/slide" Target="slide64.xml"/><Relationship Id="rId20" Type="http://schemas.openxmlformats.org/officeDocument/2006/relationships/tags" Target="../tags/tag530.xml"/><Relationship Id="rId2" Type="http://schemas.openxmlformats.org/officeDocument/2006/relationships/tags" Target="../tags/tag518.xml"/><Relationship Id="rId19" Type="http://schemas.openxmlformats.org/officeDocument/2006/relationships/slide" Target="slide61.xml"/><Relationship Id="rId18" Type="http://schemas.openxmlformats.org/officeDocument/2006/relationships/tags" Target="../tags/tag529.xml"/><Relationship Id="rId17" Type="http://schemas.openxmlformats.org/officeDocument/2006/relationships/slide" Target="slide58.xml"/><Relationship Id="rId16" Type="http://schemas.openxmlformats.org/officeDocument/2006/relationships/tags" Target="../tags/tag528.xml"/><Relationship Id="rId15" Type="http://schemas.openxmlformats.org/officeDocument/2006/relationships/slide" Target="slide55.xml"/><Relationship Id="rId14" Type="http://schemas.openxmlformats.org/officeDocument/2006/relationships/tags" Target="../tags/tag527.xml"/><Relationship Id="rId13" Type="http://schemas.openxmlformats.org/officeDocument/2006/relationships/slide" Target="slide52.xml"/><Relationship Id="rId12" Type="http://schemas.openxmlformats.org/officeDocument/2006/relationships/tags" Target="../tags/tag526.xml"/><Relationship Id="rId11" Type="http://schemas.openxmlformats.org/officeDocument/2006/relationships/slide" Target="slide49.xml"/><Relationship Id="rId10" Type="http://schemas.openxmlformats.org/officeDocument/2006/relationships/tags" Target="../tags/tag525.xml"/><Relationship Id="rId1" Type="http://schemas.openxmlformats.org/officeDocument/2006/relationships/tags" Target="../tags/tag517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tags" Target="../tags/tag543.xml"/><Relationship Id="rId8" Type="http://schemas.openxmlformats.org/officeDocument/2006/relationships/slide" Target="slide46.xml"/><Relationship Id="rId7" Type="http://schemas.openxmlformats.org/officeDocument/2006/relationships/tags" Target="../tags/tag542.xml"/><Relationship Id="rId6" Type="http://schemas.openxmlformats.org/officeDocument/2006/relationships/tags" Target="../tags/tag541.xml"/><Relationship Id="rId5" Type="http://schemas.openxmlformats.org/officeDocument/2006/relationships/tags" Target="../tags/tag540.xml"/><Relationship Id="rId4" Type="http://schemas.openxmlformats.org/officeDocument/2006/relationships/tags" Target="../tags/tag539.xml"/><Relationship Id="rId30" Type="http://schemas.openxmlformats.org/officeDocument/2006/relationships/notesSlide" Target="../notesSlides/notesSlide67.xml"/><Relationship Id="rId3" Type="http://schemas.openxmlformats.org/officeDocument/2006/relationships/tags" Target="../tags/tag538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553.xml"/><Relationship Id="rId27" Type="http://schemas.openxmlformats.org/officeDocument/2006/relationships/tags" Target="../tags/tag552.xml"/><Relationship Id="rId26" Type="http://schemas.openxmlformats.org/officeDocument/2006/relationships/slide" Target="slide73.xml"/><Relationship Id="rId25" Type="http://schemas.openxmlformats.org/officeDocument/2006/relationships/tags" Target="../tags/tag551.xml"/><Relationship Id="rId24" Type="http://schemas.openxmlformats.org/officeDocument/2006/relationships/slide" Target="slide70.xml"/><Relationship Id="rId23" Type="http://schemas.openxmlformats.org/officeDocument/2006/relationships/tags" Target="../tags/tag550.xml"/><Relationship Id="rId22" Type="http://schemas.openxmlformats.org/officeDocument/2006/relationships/slide" Target="slide67.xml"/><Relationship Id="rId21" Type="http://schemas.openxmlformats.org/officeDocument/2006/relationships/tags" Target="../tags/tag549.xml"/><Relationship Id="rId20" Type="http://schemas.openxmlformats.org/officeDocument/2006/relationships/slide" Target="slide64.xml"/><Relationship Id="rId2" Type="http://schemas.openxmlformats.org/officeDocument/2006/relationships/tags" Target="../tags/tag537.xml"/><Relationship Id="rId19" Type="http://schemas.openxmlformats.org/officeDocument/2006/relationships/tags" Target="../tags/tag548.xml"/><Relationship Id="rId18" Type="http://schemas.openxmlformats.org/officeDocument/2006/relationships/slide" Target="slide61.xml"/><Relationship Id="rId17" Type="http://schemas.openxmlformats.org/officeDocument/2006/relationships/tags" Target="../tags/tag547.xml"/><Relationship Id="rId16" Type="http://schemas.openxmlformats.org/officeDocument/2006/relationships/slide" Target="slide58.xml"/><Relationship Id="rId15" Type="http://schemas.openxmlformats.org/officeDocument/2006/relationships/tags" Target="../tags/tag546.xml"/><Relationship Id="rId14" Type="http://schemas.openxmlformats.org/officeDocument/2006/relationships/slide" Target="slide55.xml"/><Relationship Id="rId13" Type="http://schemas.openxmlformats.org/officeDocument/2006/relationships/tags" Target="../tags/tag545.xml"/><Relationship Id="rId12" Type="http://schemas.openxmlformats.org/officeDocument/2006/relationships/slide" Target="slide52.xml"/><Relationship Id="rId11" Type="http://schemas.openxmlformats.org/officeDocument/2006/relationships/tags" Target="../tags/tag544.xml"/><Relationship Id="rId10" Type="http://schemas.openxmlformats.org/officeDocument/2006/relationships/slide" Target="slide49.xml"/><Relationship Id="rId1" Type="http://schemas.openxmlformats.org/officeDocument/2006/relationships/tags" Target="../tags/tag536.xml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tags" Target="../tags/tag561.xml"/><Relationship Id="rId8" Type="http://schemas.openxmlformats.org/officeDocument/2006/relationships/slide" Target="slide46.xml"/><Relationship Id="rId7" Type="http://schemas.openxmlformats.org/officeDocument/2006/relationships/tags" Target="../tags/tag560.xml"/><Relationship Id="rId6" Type="http://schemas.openxmlformats.org/officeDocument/2006/relationships/tags" Target="../tags/tag559.xml"/><Relationship Id="rId5" Type="http://schemas.openxmlformats.org/officeDocument/2006/relationships/tags" Target="../tags/tag558.xml"/><Relationship Id="rId4" Type="http://schemas.openxmlformats.org/officeDocument/2006/relationships/tags" Target="../tags/tag557.xml"/><Relationship Id="rId30" Type="http://schemas.openxmlformats.org/officeDocument/2006/relationships/notesSlide" Target="../notesSlides/notesSlide68.xml"/><Relationship Id="rId3" Type="http://schemas.openxmlformats.org/officeDocument/2006/relationships/tags" Target="../tags/tag556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571.xml"/><Relationship Id="rId27" Type="http://schemas.openxmlformats.org/officeDocument/2006/relationships/tags" Target="../tags/tag570.xml"/><Relationship Id="rId26" Type="http://schemas.openxmlformats.org/officeDocument/2006/relationships/slide" Target="slide73.xml"/><Relationship Id="rId25" Type="http://schemas.openxmlformats.org/officeDocument/2006/relationships/tags" Target="../tags/tag569.xml"/><Relationship Id="rId24" Type="http://schemas.openxmlformats.org/officeDocument/2006/relationships/slide" Target="slide70.xml"/><Relationship Id="rId23" Type="http://schemas.openxmlformats.org/officeDocument/2006/relationships/tags" Target="../tags/tag568.xml"/><Relationship Id="rId22" Type="http://schemas.openxmlformats.org/officeDocument/2006/relationships/slide" Target="slide67.xml"/><Relationship Id="rId21" Type="http://schemas.openxmlformats.org/officeDocument/2006/relationships/tags" Target="../tags/tag567.xml"/><Relationship Id="rId20" Type="http://schemas.openxmlformats.org/officeDocument/2006/relationships/slide" Target="slide64.xml"/><Relationship Id="rId2" Type="http://schemas.openxmlformats.org/officeDocument/2006/relationships/tags" Target="../tags/tag555.xml"/><Relationship Id="rId19" Type="http://schemas.openxmlformats.org/officeDocument/2006/relationships/tags" Target="../tags/tag566.xml"/><Relationship Id="rId18" Type="http://schemas.openxmlformats.org/officeDocument/2006/relationships/slide" Target="slide61.xml"/><Relationship Id="rId17" Type="http://schemas.openxmlformats.org/officeDocument/2006/relationships/tags" Target="../tags/tag565.xml"/><Relationship Id="rId16" Type="http://schemas.openxmlformats.org/officeDocument/2006/relationships/slide" Target="slide58.xml"/><Relationship Id="rId15" Type="http://schemas.openxmlformats.org/officeDocument/2006/relationships/tags" Target="../tags/tag564.xml"/><Relationship Id="rId14" Type="http://schemas.openxmlformats.org/officeDocument/2006/relationships/slide" Target="slide55.xml"/><Relationship Id="rId13" Type="http://schemas.openxmlformats.org/officeDocument/2006/relationships/tags" Target="../tags/tag563.xml"/><Relationship Id="rId12" Type="http://schemas.openxmlformats.org/officeDocument/2006/relationships/slide" Target="slide52.xml"/><Relationship Id="rId11" Type="http://schemas.openxmlformats.org/officeDocument/2006/relationships/tags" Target="../tags/tag562.xml"/><Relationship Id="rId10" Type="http://schemas.openxmlformats.org/officeDocument/2006/relationships/slide" Target="slide49.xml"/><Relationship Id="rId1" Type="http://schemas.openxmlformats.org/officeDocument/2006/relationships/tags" Target="../tags/tag55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tags" Target="../tags/tag579.xml"/><Relationship Id="rId8" Type="http://schemas.openxmlformats.org/officeDocument/2006/relationships/slide" Target="slide46.xml"/><Relationship Id="rId7" Type="http://schemas.openxmlformats.org/officeDocument/2006/relationships/tags" Target="../tags/tag578.xml"/><Relationship Id="rId6" Type="http://schemas.openxmlformats.org/officeDocument/2006/relationships/tags" Target="../tags/tag577.xml"/><Relationship Id="rId5" Type="http://schemas.openxmlformats.org/officeDocument/2006/relationships/tags" Target="../tags/tag576.xml"/><Relationship Id="rId4" Type="http://schemas.openxmlformats.org/officeDocument/2006/relationships/tags" Target="../tags/tag575.xml"/><Relationship Id="rId30" Type="http://schemas.openxmlformats.org/officeDocument/2006/relationships/notesSlide" Target="../notesSlides/notesSlide69.xml"/><Relationship Id="rId3" Type="http://schemas.openxmlformats.org/officeDocument/2006/relationships/tags" Target="../tags/tag574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589.xml"/><Relationship Id="rId27" Type="http://schemas.openxmlformats.org/officeDocument/2006/relationships/tags" Target="../tags/tag588.xml"/><Relationship Id="rId26" Type="http://schemas.openxmlformats.org/officeDocument/2006/relationships/slide" Target="slide73.xml"/><Relationship Id="rId25" Type="http://schemas.openxmlformats.org/officeDocument/2006/relationships/tags" Target="../tags/tag587.xml"/><Relationship Id="rId24" Type="http://schemas.openxmlformats.org/officeDocument/2006/relationships/slide" Target="slide70.xml"/><Relationship Id="rId23" Type="http://schemas.openxmlformats.org/officeDocument/2006/relationships/tags" Target="../tags/tag586.xml"/><Relationship Id="rId22" Type="http://schemas.openxmlformats.org/officeDocument/2006/relationships/slide" Target="slide67.xml"/><Relationship Id="rId21" Type="http://schemas.openxmlformats.org/officeDocument/2006/relationships/tags" Target="../tags/tag585.xml"/><Relationship Id="rId20" Type="http://schemas.openxmlformats.org/officeDocument/2006/relationships/slide" Target="slide64.xml"/><Relationship Id="rId2" Type="http://schemas.openxmlformats.org/officeDocument/2006/relationships/tags" Target="../tags/tag573.xml"/><Relationship Id="rId19" Type="http://schemas.openxmlformats.org/officeDocument/2006/relationships/tags" Target="../tags/tag584.xml"/><Relationship Id="rId18" Type="http://schemas.openxmlformats.org/officeDocument/2006/relationships/slide" Target="slide61.xml"/><Relationship Id="rId17" Type="http://schemas.openxmlformats.org/officeDocument/2006/relationships/tags" Target="../tags/tag583.xml"/><Relationship Id="rId16" Type="http://schemas.openxmlformats.org/officeDocument/2006/relationships/slide" Target="slide58.xml"/><Relationship Id="rId15" Type="http://schemas.openxmlformats.org/officeDocument/2006/relationships/tags" Target="../tags/tag582.xml"/><Relationship Id="rId14" Type="http://schemas.openxmlformats.org/officeDocument/2006/relationships/slide" Target="slide55.xml"/><Relationship Id="rId13" Type="http://schemas.openxmlformats.org/officeDocument/2006/relationships/tags" Target="../tags/tag581.xml"/><Relationship Id="rId12" Type="http://schemas.openxmlformats.org/officeDocument/2006/relationships/slide" Target="slide52.xml"/><Relationship Id="rId11" Type="http://schemas.openxmlformats.org/officeDocument/2006/relationships/tags" Target="../tags/tag580.xml"/><Relationship Id="rId10" Type="http://schemas.openxmlformats.org/officeDocument/2006/relationships/slide" Target="slide49.xml"/><Relationship Id="rId1" Type="http://schemas.openxmlformats.org/officeDocument/2006/relationships/tags" Target="../tags/tag572.xml"/></Relationships>
</file>

<file path=ppt/slides/_rels/slide71.xml.rels><?xml version="1.0" encoding="UTF-8" standalone="yes"?>
<Relationships xmlns="http://schemas.openxmlformats.org/package/2006/relationships"><Relationship Id="rId9" Type="http://schemas.openxmlformats.org/officeDocument/2006/relationships/tags" Target="../tags/tag597.xml"/><Relationship Id="rId8" Type="http://schemas.openxmlformats.org/officeDocument/2006/relationships/slide" Target="slide46.xml"/><Relationship Id="rId7" Type="http://schemas.openxmlformats.org/officeDocument/2006/relationships/tags" Target="../tags/tag596.xml"/><Relationship Id="rId6" Type="http://schemas.openxmlformats.org/officeDocument/2006/relationships/tags" Target="../tags/tag595.xml"/><Relationship Id="rId5" Type="http://schemas.openxmlformats.org/officeDocument/2006/relationships/tags" Target="../tags/tag594.xml"/><Relationship Id="rId4" Type="http://schemas.openxmlformats.org/officeDocument/2006/relationships/tags" Target="../tags/tag593.xml"/><Relationship Id="rId30" Type="http://schemas.openxmlformats.org/officeDocument/2006/relationships/notesSlide" Target="../notesSlides/notesSlide70.xml"/><Relationship Id="rId3" Type="http://schemas.openxmlformats.org/officeDocument/2006/relationships/tags" Target="../tags/tag592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607.xml"/><Relationship Id="rId27" Type="http://schemas.openxmlformats.org/officeDocument/2006/relationships/tags" Target="../tags/tag606.xml"/><Relationship Id="rId26" Type="http://schemas.openxmlformats.org/officeDocument/2006/relationships/slide" Target="slide73.xml"/><Relationship Id="rId25" Type="http://schemas.openxmlformats.org/officeDocument/2006/relationships/tags" Target="../tags/tag605.xml"/><Relationship Id="rId24" Type="http://schemas.openxmlformats.org/officeDocument/2006/relationships/slide" Target="slide70.xml"/><Relationship Id="rId23" Type="http://schemas.openxmlformats.org/officeDocument/2006/relationships/tags" Target="../tags/tag604.xml"/><Relationship Id="rId22" Type="http://schemas.openxmlformats.org/officeDocument/2006/relationships/slide" Target="slide67.xml"/><Relationship Id="rId21" Type="http://schemas.openxmlformats.org/officeDocument/2006/relationships/tags" Target="../tags/tag603.xml"/><Relationship Id="rId20" Type="http://schemas.openxmlformats.org/officeDocument/2006/relationships/slide" Target="slide64.xml"/><Relationship Id="rId2" Type="http://schemas.openxmlformats.org/officeDocument/2006/relationships/tags" Target="../tags/tag591.xml"/><Relationship Id="rId19" Type="http://schemas.openxmlformats.org/officeDocument/2006/relationships/tags" Target="../tags/tag602.xml"/><Relationship Id="rId18" Type="http://schemas.openxmlformats.org/officeDocument/2006/relationships/slide" Target="slide61.xml"/><Relationship Id="rId17" Type="http://schemas.openxmlformats.org/officeDocument/2006/relationships/tags" Target="../tags/tag601.xml"/><Relationship Id="rId16" Type="http://schemas.openxmlformats.org/officeDocument/2006/relationships/slide" Target="slide58.xml"/><Relationship Id="rId15" Type="http://schemas.openxmlformats.org/officeDocument/2006/relationships/tags" Target="../tags/tag600.xml"/><Relationship Id="rId14" Type="http://schemas.openxmlformats.org/officeDocument/2006/relationships/slide" Target="slide55.xml"/><Relationship Id="rId13" Type="http://schemas.openxmlformats.org/officeDocument/2006/relationships/tags" Target="../tags/tag599.xml"/><Relationship Id="rId12" Type="http://schemas.openxmlformats.org/officeDocument/2006/relationships/slide" Target="slide52.xml"/><Relationship Id="rId11" Type="http://schemas.openxmlformats.org/officeDocument/2006/relationships/tags" Target="../tags/tag598.xml"/><Relationship Id="rId10" Type="http://schemas.openxmlformats.org/officeDocument/2006/relationships/slide" Target="slide49.xml"/><Relationship Id="rId1" Type="http://schemas.openxmlformats.org/officeDocument/2006/relationships/tags" Target="../tags/tag590.xml"/></Relationships>
</file>

<file path=ppt/slides/_rels/slide72.xml.rels><?xml version="1.0" encoding="UTF-8" standalone="yes"?>
<Relationships xmlns="http://schemas.openxmlformats.org/package/2006/relationships"><Relationship Id="rId9" Type="http://schemas.openxmlformats.org/officeDocument/2006/relationships/tags" Target="../tags/tag614.xml"/><Relationship Id="rId8" Type="http://schemas.openxmlformats.org/officeDocument/2006/relationships/slide" Target="slide49.xml"/><Relationship Id="rId7" Type="http://schemas.openxmlformats.org/officeDocument/2006/relationships/tags" Target="../tags/tag613.xml"/><Relationship Id="rId6" Type="http://schemas.openxmlformats.org/officeDocument/2006/relationships/slide" Target="slide46.xml"/><Relationship Id="rId5" Type="http://schemas.openxmlformats.org/officeDocument/2006/relationships/tags" Target="../tags/tag612.xml"/><Relationship Id="rId4" Type="http://schemas.openxmlformats.org/officeDocument/2006/relationships/tags" Target="../tags/tag611.xml"/><Relationship Id="rId3" Type="http://schemas.openxmlformats.org/officeDocument/2006/relationships/tags" Target="../tags/tag610.xml"/><Relationship Id="rId28" Type="http://schemas.openxmlformats.org/officeDocument/2006/relationships/notesSlide" Target="../notesSlides/notesSlide71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623.xml"/><Relationship Id="rId25" Type="http://schemas.openxmlformats.org/officeDocument/2006/relationships/tags" Target="../tags/tag622.xml"/><Relationship Id="rId24" Type="http://schemas.openxmlformats.org/officeDocument/2006/relationships/slide" Target="slide73.xml"/><Relationship Id="rId23" Type="http://schemas.openxmlformats.org/officeDocument/2006/relationships/tags" Target="../tags/tag621.xml"/><Relationship Id="rId22" Type="http://schemas.openxmlformats.org/officeDocument/2006/relationships/slide" Target="slide70.xml"/><Relationship Id="rId21" Type="http://schemas.openxmlformats.org/officeDocument/2006/relationships/tags" Target="../tags/tag620.xml"/><Relationship Id="rId20" Type="http://schemas.openxmlformats.org/officeDocument/2006/relationships/slide" Target="slide67.xml"/><Relationship Id="rId2" Type="http://schemas.openxmlformats.org/officeDocument/2006/relationships/tags" Target="../tags/tag609.xml"/><Relationship Id="rId19" Type="http://schemas.openxmlformats.org/officeDocument/2006/relationships/tags" Target="../tags/tag619.xml"/><Relationship Id="rId18" Type="http://schemas.openxmlformats.org/officeDocument/2006/relationships/slide" Target="slide64.xml"/><Relationship Id="rId17" Type="http://schemas.openxmlformats.org/officeDocument/2006/relationships/tags" Target="../tags/tag618.xml"/><Relationship Id="rId16" Type="http://schemas.openxmlformats.org/officeDocument/2006/relationships/slide" Target="slide61.xml"/><Relationship Id="rId15" Type="http://schemas.openxmlformats.org/officeDocument/2006/relationships/tags" Target="../tags/tag617.xml"/><Relationship Id="rId14" Type="http://schemas.openxmlformats.org/officeDocument/2006/relationships/slide" Target="slide58.xml"/><Relationship Id="rId13" Type="http://schemas.openxmlformats.org/officeDocument/2006/relationships/tags" Target="../tags/tag616.xml"/><Relationship Id="rId12" Type="http://schemas.openxmlformats.org/officeDocument/2006/relationships/slide" Target="slide55.xml"/><Relationship Id="rId11" Type="http://schemas.openxmlformats.org/officeDocument/2006/relationships/tags" Target="../tags/tag615.xml"/><Relationship Id="rId10" Type="http://schemas.openxmlformats.org/officeDocument/2006/relationships/slide" Target="slide52.xml"/><Relationship Id="rId1" Type="http://schemas.openxmlformats.org/officeDocument/2006/relationships/tags" Target="../tags/tag608.xml"/></Relationships>
</file>

<file path=ppt/slides/_rels/slide73.xml.rels><?xml version="1.0" encoding="UTF-8" standalone="yes"?>
<Relationships xmlns="http://schemas.openxmlformats.org/package/2006/relationships"><Relationship Id="rId9" Type="http://schemas.openxmlformats.org/officeDocument/2006/relationships/tags" Target="../tags/tag631.xml"/><Relationship Id="rId8" Type="http://schemas.openxmlformats.org/officeDocument/2006/relationships/slide" Target="slide46.xml"/><Relationship Id="rId7" Type="http://schemas.openxmlformats.org/officeDocument/2006/relationships/tags" Target="../tags/tag630.xml"/><Relationship Id="rId6" Type="http://schemas.openxmlformats.org/officeDocument/2006/relationships/tags" Target="../tags/tag629.xml"/><Relationship Id="rId5" Type="http://schemas.openxmlformats.org/officeDocument/2006/relationships/tags" Target="../tags/tag628.xml"/><Relationship Id="rId4" Type="http://schemas.openxmlformats.org/officeDocument/2006/relationships/tags" Target="../tags/tag627.xml"/><Relationship Id="rId30" Type="http://schemas.openxmlformats.org/officeDocument/2006/relationships/notesSlide" Target="../notesSlides/notesSlide72.xml"/><Relationship Id="rId3" Type="http://schemas.openxmlformats.org/officeDocument/2006/relationships/tags" Target="../tags/tag626.xml"/><Relationship Id="rId29" Type="http://schemas.openxmlformats.org/officeDocument/2006/relationships/slideLayout" Target="../slideLayouts/slideLayout5.xml"/><Relationship Id="rId28" Type="http://schemas.openxmlformats.org/officeDocument/2006/relationships/tags" Target="../tags/tag641.xml"/><Relationship Id="rId27" Type="http://schemas.openxmlformats.org/officeDocument/2006/relationships/tags" Target="../tags/tag640.xml"/><Relationship Id="rId26" Type="http://schemas.openxmlformats.org/officeDocument/2006/relationships/slide" Target="slide73.xml"/><Relationship Id="rId25" Type="http://schemas.openxmlformats.org/officeDocument/2006/relationships/tags" Target="../tags/tag639.xml"/><Relationship Id="rId24" Type="http://schemas.openxmlformats.org/officeDocument/2006/relationships/slide" Target="slide70.xml"/><Relationship Id="rId23" Type="http://schemas.openxmlformats.org/officeDocument/2006/relationships/tags" Target="../tags/tag638.xml"/><Relationship Id="rId22" Type="http://schemas.openxmlformats.org/officeDocument/2006/relationships/slide" Target="slide67.xml"/><Relationship Id="rId21" Type="http://schemas.openxmlformats.org/officeDocument/2006/relationships/tags" Target="../tags/tag637.xml"/><Relationship Id="rId20" Type="http://schemas.openxmlformats.org/officeDocument/2006/relationships/slide" Target="slide64.xml"/><Relationship Id="rId2" Type="http://schemas.openxmlformats.org/officeDocument/2006/relationships/tags" Target="../tags/tag625.xml"/><Relationship Id="rId19" Type="http://schemas.openxmlformats.org/officeDocument/2006/relationships/tags" Target="../tags/tag636.xml"/><Relationship Id="rId18" Type="http://schemas.openxmlformats.org/officeDocument/2006/relationships/slide" Target="slide61.xml"/><Relationship Id="rId17" Type="http://schemas.openxmlformats.org/officeDocument/2006/relationships/tags" Target="../tags/tag635.xml"/><Relationship Id="rId16" Type="http://schemas.openxmlformats.org/officeDocument/2006/relationships/slide" Target="slide58.xml"/><Relationship Id="rId15" Type="http://schemas.openxmlformats.org/officeDocument/2006/relationships/tags" Target="../tags/tag634.xml"/><Relationship Id="rId14" Type="http://schemas.openxmlformats.org/officeDocument/2006/relationships/slide" Target="slide55.xml"/><Relationship Id="rId13" Type="http://schemas.openxmlformats.org/officeDocument/2006/relationships/tags" Target="../tags/tag633.xml"/><Relationship Id="rId12" Type="http://schemas.openxmlformats.org/officeDocument/2006/relationships/slide" Target="slide52.xml"/><Relationship Id="rId11" Type="http://schemas.openxmlformats.org/officeDocument/2006/relationships/tags" Target="../tags/tag632.xml"/><Relationship Id="rId10" Type="http://schemas.openxmlformats.org/officeDocument/2006/relationships/slide" Target="slide49.xml"/><Relationship Id="rId1" Type="http://schemas.openxmlformats.org/officeDocument/2006/relationships/tags" Target="../tags/tag624.xml"/></Relationships>
</file>

<file path=ppt/slides/_rels/slide74.xml.rels><?xml version="1.0" encoding="UTF-8" standalone="yes"?>
<Relationships xmlns="http://schemas.openxmlformats.org/package/2006/relationships"><Relationship Id="rId9" Type="http://schemas.openxmlformats.org/officeDocument/2006/relationships/slide" Target="slide46.xml"/><Relationship Id="rId8" Type="http://schemas.openxmlformats.org/officeDocument/2006/relationships/tags" Target="../tags/tag649.xml"/><Relationship Id="rId7" Type="http://schemas.openxmlformats.org/officeDocument/2006/relationships/tags" Target="../tags/tag648.xml"/><Relationship Id="rId6" Type="http://schemas.openxmlformats.org/officeDocument/2006/relationships/tags" Target="../tags/tag647.xml"/><Relationship Id="rId5" Type="http://schemas.openxmlformats.org/officeDocument/2006/relationships/tags" Target="../tags/tag646.xml"/><Relationship Id="rId4" Type="http://schemas.openxmlformats.org/officeDocument/2006/relationships/tags" Target="../tags/tag645.xml"/><Relationship Id="rId31" Type="http://schemas.openxmlformats.org/officeDocument/2006/relationships/notesSlide" Target="../notesSlides/notesSlide73.xml"/><Relationship Id="rId30" Type="http://schemas.openxmlformats.org/officeDocument/2006/relationships/slideLayout" Target="../slideLayouts/slideLayout5.xml"/><Relationship Id="rId3" Type="http://schemas.openxmlformats.org/officeDocument/2006/relationships/tags" Target="../tags/tag644.xml"/><Relationship Id="rId29" Type="http://schemas.openxmlformats.org/officeDocument/2006/relationships/tags" Target="../tags/tag660.xml"/><Relationship Id="rId28" Type="http://schemas.openxmlformats.org/officeDocument/2006/relationships/tags" Target="../tags/tag659.xml"/><Relationship Id="rId27" Type="http://schemas.openxmlformats.org/officeDocument/2006/relationships/slide" Target="slide73.xml"/><Relationship Id="rId26" Type="http://schemas.openxmlformats.org/officeDocument/2006/relationships/tags" Target="../tags/tag658.xml"/><Relationship Id="rId25" Type="http://schemas.openxmlformats.org/officeDocument/2006/relationships/slide" Target="slide70.xml"/><Relationship Id="rId24" Type="http://schemas.openxmlformats.org/officeDocument/2006/relationships/tags" Target="../tags/tag657.xml"/><Relationship Id="rId23" Type="http://schemas.openxmlformats.org/officeDocument/2006/relationships/slide" Target="slide67.xml"/><Relationship Id="rId22" Type="http://schemas.openxmlformats.org/officeDocument/2006/relationships/tags" Target="../tags/tag656.xml"/><Relationship Id="rId21" Type="http://schemas.openxmlformats.org/officeDocument/2006/relationships/slide" Target="slide64.xml"/><Relationship Id="rId20" Type="http://schemas.openxmlformats.org/officeDocument/2006/relationships/tags" Target="../tags/tag655.xml"/><Relationship Id="rId2" Type="http://schemas.openxmlformats.org/officeDocument/2006/relationships/tags" Target="../tags/tag643.xml"/><Relationship Id="rId19" Type="http://schemas.openxmlformats.org/officeDocument/2006/relationships/slide" Target="slide61.xml"/><Relationship Id="rId18" Type="http://schemas.openxmlformats.org/officeDocument/2006/relationships/tags" Target="../tags/tag654.xml"/><Relationship Id="rId17" Type="http://schemas.openxmlformats.org/officeDocument/2006/relationships/slide" Target="slide58.xml"/><Relationship Id="rId16" Type="http://schemas.openxmlformats.org/officeDocument/2006/relationships/tags" Target="../tags/tag653.xml"/><Relationship Id="rId15" Type="http://schemas.openxmlformats.org/officeDocument/2006/relationships/slide" Target="slide55.xml"/><Relationship Id="rId14" Type="http://schemas.openxmlformats.org/officeDocument/2006/relationships/tags" Target="../tags/tag652.xml"/><Relationship Id="rId13" Type="http://schemas.openxmlformats.org/officeDocument/2006/relationships/slide" Target="slide52.xml"/><Relationship Id="rId12" Type="http://schemas.openxmlformats.org/officeDocument/2006/relationships/tags" Target="../tags/tag651.xml"/><Relationship Id="rId11" Type="http://schemas.openxmlformats.org/officeDocument/2006/relationships/slide" Target="slide49.xml"/><Relationship Id="rId10" Type="http://schemas.openxmlformats.org/officeDocument/2006/relationships/tags" Target="../tags/tag650.xml"/><Relationship Id="rId1" Type="http://schemas.openxmlformats.org/officeDocument/2006/relationships/tags" Target="../tags/tag642.xml"/></Relationships>
</file>

<file path=ppt/slides/_rels/slide75.xml.rels><?xml version="1.0" encoding="UTF-8" standalone="yes"?>
<Relationships xmlns="http://schemas.openxmlformats.org/package/2006/relationships"><Relationship Id="rId9" Type="http://schemas.openxmlformats.org/officeDocument/2006/relationships/tags" Target="../tags/tag667.xml"/><Relationship Id="rId8" Type="http://schemas.openxmlformats.org/officeDocument/2006/relationships/slide" Target="slide49.xml"/><Relationship Id="rId7" Type="http://schemas.openxmlformats.org/officeDocument/2006/relationships/tags" Target="../tags/tag666.xml"/><Relationship Id="rId6" Type="http://schemas.openxmlformats.org/officeDocument/2006/relationships/slide" Target="slide46.xml"/><Relationship Id="rId5" Type="http://schemas.openxmlformats.org/officeDocument/2006/relationships/tags" Target="../tags/tag665.xml"/><Relationship Id="rId4" Type="http://schemas.openxmlformats.org/officeDocument/2006/relationships/tags" Target="../tags/tag664.xml"/><Relationship Id="rId3" Type="http://schemas.openxmlformats.org/officeDocument/2006/relationships/tags" Target="../tags/tag663.xml"/><Relationship Id="rId28" Type="http://schemas.openxmlformats.org/officeDocument/2006/relationships/notesSlide" Target="../notesSlides/notesSlide74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676.xml"/><Relationship Id="rId25" Type="http://schemas.openxmlformats.org/officeDocument/2006/relationships/tags" Target="../tags/tag675.xml"/><Relationship Id="rId24" Type="http://schemas.openxmlformats.org/officeDocument/2006/relationships/slide" Target="slide73.xml"/><Relationship Id="rId23" Type="http://schemas.openxmlformats.org/officeDocument/2006/relationships/tags" Target="../tags/tag674.xml"/><Relationship Id="rId22" Type="http://schemas.openxmlformats.org/officeDocument/2006/relationships/slide" Target="slide70.xml"/><Relationship Id="rId21" Type="http://schemas.openxmlformats.org/officeDocument/2006/relationships/tags" Target="../tags/tag673.xml"/><Relationship Id="rId20" Type="http://schemas.openxmlformats.org/officeDocument/2006/relationships/slide" Target="slide67.xml"/><Relationship Id="rId2" Type="http://schemas.openxmlformats.org/officeDocument/2006/relationships/tags" Target="../tags/tag662.xml"/><Relationship Id="rId19" Type="http://schemas.openxmlformats.org/officeDocument/2006/relationships/tags" Target="../tags/tag672.xml"/><Relationship Id="rId18" Type="http://schemas.openxmlformats.org/officeDocument/2006/relationships/slide" Target="slide64.xml"/><Relationship Id="rId17" Type="http://schemas.openxmlformats.org/officeDocument/2006/relationships/tags" Target="../tags/tag671.xml"/><Relationship Id="rId16" Type="http://schemas.openxmlformats.org/officeDocument/2006/relationships/slide" Target="slide61.xml"/><Relationship Id="rId15" Type="http://schemas.openxmlformats.org/officeDocument/2006/relationships/tags" Target="../tags/tag670.xml"/><Relationship Id="rId14" Type="http://schemas.openxmlformats.org/officeDocument/2006/relationships/slide" Target="slide58.xml"/><Relationship Id="rId13" Type="http://schemas.openxmlformats.org/officeDocument/2006/relationships/tags" Target="../tags/tag669.xml"/><Relationship Id="rId12" Type="http://schemas.openxmlformats.org/officeDocument/2006/relationships/slide" Target="slide55.xml"/><Relationship Id="rId11" Type="http://schemas.openxmlformats.org/officeDocument/2006/relationships/tags" Target="../tags/tag668.xml"/><Relationship Id="rId10" Type="http://schemas.openxmlformats.org/officeDocument/2006/relationships/slide" Target="slide52.xml"/><Relationship Id="rId1" Type="http://schemas.openxmlformats.org/officeDocument/2006/relationships/tags" Target="../tags/tag66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81380" y="836930"/>
            <a:ext cx="7253605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《对口高职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英语总复习》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298065"/>
                <a:gridCol w="1186180"/>
                <a:gridCol w="317754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44. You can come in. (改为祈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使句)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45. She plays the piano very well. (改为否定句)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3185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【知识点一】 肯定句改为否定句</a:t>
            </a:r>
            <a:endParaRPr lang="zh-CN" altLang="en-US"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含有be动词(am、 is、 are等)、情态动词(can、 may、 must等)或助动词(will、shall、“have/has/had＋动词的过去分词”等)的句子，直接在be动词，情态动词或助动词后加上not，注意其缩写形式，如will not缩写成won't，shall not缩写成shan't。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如：She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nurse. → She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isn't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nurse.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Li Wei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can</a:t>
            </a:r>
            <a:r>
              <a:rPr lang="en-US" altLang="zh-CN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play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basketball on the playground. →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Li Wei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can't play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basketball on the playground.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lang="en-US" altLang="zh-CN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finished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my homework. → 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haven't finished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my homework.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如没有上述的be动词，情态动词或助动词，而谓语动词只是实义动词(行为动词)的句子，则有以下三种情况。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如果谓语动词为原形且为一般现在时，则在谓语动词前加上助动词don't；如果谓语动词是动词的第三人称单数形式(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s/es)，则在谓语动词前加上助动词doesn't，谓语动词变为原形；如果句子谓语动词是动词的过去式(通常以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ed结尾)，则在谓语动词前加上助动词didn't，谓语动词变为原形。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little sister. → 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don't have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littler sister.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aunt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cleans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rooms for a big company. →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aunt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doesn't clean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rooms for a big company.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dad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saw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his old friend in the street yesterday afternoon. →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dad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didn't see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his old friend in the street yesterday afternoon.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3438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肯定句改为否定句时，如果肯定句中有some，要把some变为any；有already要改为yet，yet必须位于句尾；如果有too(也)，要把too变为either。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如：There are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some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cute dolls in the window. → 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There aren't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any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cute dolls in the window.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Mr. Smith has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already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been in Chongqing for 10 years. →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Mr. Smith hasn't been in Chongqing for 10 years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yet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1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can swim in the swimming pool,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too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→ I can't swim in the swimming pool,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either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</a:t>
            </a:r>
            <a:endParaRPr lang="en-US" altLang="zh-CN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4832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注意特定组合的否定形式，如had better do → had better not do, both...and... → neither...nor..., both of → neither of, all → none等。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如：You'd better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stay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at home in such hot day. →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You'd better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not stay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at home in such hot day.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little baby can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both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read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and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write. → The little baby can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neither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read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nor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write.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All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of the boys can touch the basketry. →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None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of the boys can touch the basketry.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379095" y="1029970"/>
            <a:ext cx="83858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【知识点二】 肯定句改为一般疑问句</a:t>
            </a:r>
            <a:endParaRPr lang="zh-CN" altLang="en-US"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含有be动词(am、 is、 are等)，情态动词(can、 may、 must等)或助动词(will、 shall、 “have/has/had＋动词的过去分词”等)的句子，直接把be动词，情态动词或助动词提前到句首，其余部分照抄，句号改为问号。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如：She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nurse. →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 a nurse?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Li Wei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can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play basketball. →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Can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Li Wei play basketball?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finished my homework. → </a:t>
            </a:r>
            <a:r>
              <a:rPr lang="zh-CN" alt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 finished your homework?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09585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如没有上述的be动词，情态动词或助动词，而谓语动词只是实义动词(行为动词)的句子，则有以下三种情况。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如果谓语动词为原形且为一般现在时，句首加上助动词do；如果谓语动词是动词的第三人称单数形式(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s/es)，句首加上助动词does，谓语动词变为原形；如果谓语动词是动词的过去式(通常以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ed结尾)，在句首加上助动词did，谓语动词变为原形。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如：You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little sister. →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little sister?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aunt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cleans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rooms for a big company. →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Does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your aunt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clean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rooms for a big company?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dad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saw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his old friend in the street yesterday afternoon.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Did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your dad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see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his old friend in the street yesterday afternoon?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93545" y="1448885"/>
            <a:ext cx="6211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第三部分</a:t>
            </a:r>
            <a:r>
              <a:rPr lang="en-US" altLang="zh-CN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专题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67560" y="2566035"/>
            <a:ext cx="546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专题六　句 型 转 换</a:t>
            </a:r>
            <a:endParaRPr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肯定句改为一般疑问句时，肯定句中的some要改为any，already要改为yet，yet必须位于句尾，第一人称要改为第二人称。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如：The film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has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already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been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on for half an hour.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Has 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film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been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on for half an hour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yet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some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good teachers in your school.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 any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good teachers in your school?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【知识点三】 对画线部分提问</a:t>
            </a:r>
            <a:endParaRPr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首先，把句子变成一般疑问句(注意有些特殊情况除外)。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其次，根据画线部分确定疑问词，并将疑问词放到句首，并去掉画线部分的内容。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若句子中有some，则改为any；already要改为yet，且放到句末；第一人称改为第二人称。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如：There are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52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students in our class. →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How many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students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are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there in our class?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They have been in China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for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15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years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→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How long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have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they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been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in China?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His new schoolbag cost him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100 </a:t>
            </a:r>
            <a:r>
              <a:rPr sz="2200" i="1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yuan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→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How much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did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his new schoolbag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cost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【注】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　对画线部分提问，首先应分析画线部分是人还是物(时间、地点、人物还是其他)而且要注意画线部分在句中作什么成分，然后具体细分，选取正确的疑问词。常考的疑问词见下表。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565"/>
                <a:gridCol w="1361440"/>
                <a:gridCol w="5942967"/>
              </a:tblGrid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对作主语的人提问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whom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对作宾语的人提问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对作主语、宾语或表语的物提问，对动词提问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whose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谁的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对名词所有格或物主代词提问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which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哪一个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对给出范围的人或物提问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when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什么时候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对时间状语提问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2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675"/>
                <a:gridCol w="1551940"/>
                <a:gridCol w="5253357"/>
              </a:tblGrid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 time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什么时间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对时刻提问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what color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什么颜色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对颜色提问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where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哪里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对地点状语提问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why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为什么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对原因状语提问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怎么样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对方式状语提问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old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多大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对年龄提问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01370"/>
            <a:ext cx="8680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8660"/>
                <a:gridCol w="2099945"/>
                <a:gridCol w="4190367"/>
              </a:tblGrid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many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对可数名词的数量提问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much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对价格或不可数名词的数量提问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far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多远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对路程提问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4267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long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多久或多长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对物体的长度或“for＋时间段”和“since＋时间点”提问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often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多久一次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对频度副词提问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01370"/>
            <a:ext cx="8680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530"/>
                <a:gridCol w="1290955"/>
                <a:gridCol w="4896487"/>
              </a:tblGrid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单词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意思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用法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many times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多少次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对次数提问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how soon</a:t>
                      </a:r>
                      <a:endParaRPr lang="en-US" altLang="zh-CN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多久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20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对用于将来时的“in＋时间段”提问</a:t>
                      </a:r>
                      <a:endParaRPr lang="zh-CN" altLang="en-US" sz="220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01370"/>
            <a:ext cx="8680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20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</a:t>
            </a:r>
            <a:r>
              <a:rPr lang="zh-CN"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四</a:t>
            </a: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】 改为反义疑问句</a:t>
            </a:r>
            <a:endParaRPr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反义疑问句用来问对方同不同意说话人的看法。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反义疑问句由两部分构成，第一部分是陈述部分，第二部分是疑问部分。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如：He is a cool dancer, isn't 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It isn't a fine day, is it?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改为反义疑问句的注意事项。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(1)反义疑问句遵循“前肯后否，前否后肯”的原则，即当前面陈述部分是肯定句，疑问部分应该用否定形式提问；当前面陈述部分是否定句，疑问部分就应该用肯定形式提问。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如：The girls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will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go to the concert,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won't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Your grandma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very poor,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(2)找出陈述部分的主语，用人称代词的主格代替主语。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Ivy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lives in the building, doesn't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Mr. Zhao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is humorous, isn't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(3)疑问部分的第一个空须按照前面陈述部分的谓语动词进行判断，如果是be动词、情态动词、助动词，则填be动词、情态动词、助动词，如果不是，则加相应的助动词do、does或did。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如：Jim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professional hairdresser,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Sherry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washes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these dirty shoes,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doesn't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176020"/>
          <a:ext cx="826897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185"/>
                <a:gridCol w="1591310"/>
                <a:gridCol w="1139825"/>
                <a:gridCol w="367665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1. 陈述句：主要考查学生把陈述句正确改写成疑问句和否定句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Betty called </a:t>
                      </a:r>
                      <a:r>
                        <a:rPr lang="zh-CN" altLang="en-US"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her</a:t>
                      </a:r>
                      <a:r>
                        <a:rPr lang="en-US" altLang="zh-CN"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best</a:t>
                      </a:r>
                      <a:r>
                        <a:rPr lang="en-US" altLang="zh-CN"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zh-CN" altLang="en-US"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friend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last weekend. (对画线部分提问)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We are going to have an English test tomorrow. (改为否定句)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sung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famous piece of music last year,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didn't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(4)there be句型的反义疑问部分用be there。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here are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some exciting films in the cinema,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aren't there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There wasn't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 fire in the town,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was there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(5)句中有no、 not、 hardly、 never、 seldom、 few、 little、 too...to...等否定词时，反义疑问部分应用肯定。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如：My son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never shouts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at others,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does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Mrs. Lin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hardly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late for work,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【注】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　以Let's开头的祈使句，其反义疑问部分用shall we；以Let us开头的祈使句，其反义疑问部分用will you。其余的祈使句，无论肯定祈使句还是否定祈使句，反义疑问部分均用will you。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Let's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do some reading together,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shall we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Let us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do some reading together,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will you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Don't speak loudly in the reading room,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will you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【知识点五】 改为感叹句</a:t>
            </a:r>
            <a:endParaRPr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感叹句用what或how引导，表示说话时的惊异、喜悦、气氛等感情。其结构有：“What＋a/an＋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.＋可数名词单数＋(主语＋谓语)！”“What＋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.＋可数名词复数/不可数名词＋(主语＋谓语)！”“How＋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./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adv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.＋主语＋谓语！”。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如：It is a very amazing picture. → What an amazing picture it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It is a quite cute dog.→ What a cute dog it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They are rather old houses.→ What old houses they are!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weather is very fine.→ What fine weather it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twins run quite fast.→ How fast the twins run!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【注】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　①改为感叹句时，very、 very much、 quite、 rather等词要去掉。可数名词单数前需加a或an，其选用要看它后面的单词。如果以辅音音素开头，用a；以元音音素开头，用an。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②只有主语和谓语时，用how引导感叹句。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如：How time flies!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20000"/>
              </a:lnSpc>
              <a:buClrTx/>
              <a:buSzTx/>
              <a:buFontTx/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【知识点六】 改为祈使句</a:t>
            </a:r>
            <a:endParaRPr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表示要求、请求、命令、劝告、建议等的句子叫作祈使句。祈使句的谓语动词要用动词原形，主语you通常省略，句首或句末常加上please。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如：You'd better clean the room.→ Please clean the room!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 should let us look at the picture.→ Let's look at the picture!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 cannot sleep in class.→ Don't sleep in class.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【注】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　将原句改为祈使句时，关键在于找出原句的谓语动词，将谓语动词置于祈使句句首就可以完成祈使句的句型转换。其次，要注意原句是不是否定句，如果是否定句，改为祈使句的时候要在动词原形前加上don't。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如：You mustn't open the door.→ Don't open the door!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 asked me to be careful.→ He said to me, “Be careful.”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【知识点七】 改为被动语态</a:t>
            </a:r>
            <a:endParaRPr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被动语态的结构为“be动词＋动词的过去分词”。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如：I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finished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my homework yesterday. → My homework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was finished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by me yesterday.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We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clean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our classroom everyday. → Our classroom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is cleaned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by us everyday.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1022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当谓语动词是give、 show、 buy等双宾语的结构时，如果把直接宾语变为被动语态的主语，间接宾语前必须有介词(to、 for)，如果把间接宾语变为被动语态的主语，直接宾语前不能再有介词。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如：He gave me a new book. → A new book was given to me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by him.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21640" y="1029970"/>
            <a:ext cx="823595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当谓语动词为使役动词和感官动词时，如make/see/watch/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hear等，且后接的宾语补足语为不带to的动词不定式时，改为被动语态要改为带to的动词不定式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如：The company makes the employees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work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during rest periods. →The employees are made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 work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during rest periods for the company.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【知识点</a:t>
            </a:r>
            <a:r>
              <a:rPr lang="zh-CN"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八</a:t>
            </a:r>
            <a:r>
              <a:rPr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】 改为</a:t>
            </a:r>
            <a:r>
              <a:rPr lang="zh-CN" sz="2200" b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同义句</a:t>
            </a:r>
            <a:endParaRPr lang="zh-CN" sz="2200" b="1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根据句意把句子用相同或相近的句子进行替换。大多数句子只需要找出同义词或同义短语进行替换，其他不变。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如：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How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find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new teaching building in our school?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What do you think of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new teaching building in our school?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spent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3 hours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in working out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problem.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took them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3 hours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 work out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problem.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7515" y="1184275"/>
          <a:ext cx="826897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559050"/>
                <a:gridCol w="1139825"/>
                <a:gridCol w="296291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2. 疑问句：主要考查学生对一般疑问句、特殊疑问句、选择疑问句和反义疑问句用法的掌握情况。侧重考查学生变反义疑问句和常用特殊句的用法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43. Bill's teacher asked him to go to the office. (改为被动句)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44. The flowers in the garden are beautiful. (改为感叹句)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45. He can run very fast. (改为一般疑问句)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8440" y="815975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5518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little sister is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young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that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she can't go to school. →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little sister is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young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go to school.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 must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take good care of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yourself. → You must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look after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yourself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well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</a:t>
            </a:r>
            <a:endParaRPr 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31685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(2019年重庆市对口高职)Bill's teacher asked him to go to the office. (改为被动句)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Bill ________ ________ by his teacher to go to the office.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84505" y="2646045"/>
            <a:ext cx="820039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本题考查一般过去时的被动语态“was/were＋done”。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183640" y="1875155"/>
            <a:ext cx="3700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was           asked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7037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234188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98005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61823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42564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31685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(2020年重庆市对口高职)Learning a foreign language is important.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learning a foreign language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71805" y="2646045"/>
            <a:ext cx="820039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本题考查“How＋</a:t>
            </a:r>
            <a:r>
              <a:rPr lang="zh-CN" altLang="en-US" sz="2200" i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.＋主语＋谓语！”的感叹句结构。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95325" y="1858645"/>
            <a:ext cx="3700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      important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7037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234188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98005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61823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42564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31685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(2021年重庆市对口高职)Please pass me that book.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Pass that ________ ________ me please.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71805" y="2120265"/>
            <a:ext cx="820039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本题考查“pass＋双宾语”的用法。pass sb. sth.＝pass sth. to sb.。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811020" y="1503045"/>
            <a:ext cx="3700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book            to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7037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234188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98005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61823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42564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31685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(2022年重庆市对口高职)He will come back after 5 o'clock.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come back after 5 o'clock?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71805" y="2443480"/>
            <a:ext cx="820039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一般将来时态的肯定句变为一般疑问句，直接把助动词will提前，其他不变。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792480" y="1891030"/>
            <a:ext cx="3700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            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7037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234188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98005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61823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42564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31685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(2022年重庆市对口高职)She plays the piano very well. (改为否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 ________ ________ the piano very well.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462915" y="2338705"/>
            <a:ext cx="820039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一般现在时态的肯定句变为否定句，谓语动词是行为动词，且主语是第三人称单数，助动词does变为doesn't，动词还原为play。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149985" y="1867535"/>
            <a:ext cx="37007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doesn't        play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7037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234188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98005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3618230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4256405" y="692785"/>
            <a:ext cx="3746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一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The students do morning exercise every day.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the students ________ morning exercise every day?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Cherry put the toys in the box.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Cherry ________ ________ the toys in the box.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I was born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in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Chongqing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you born?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09625" y="1861185"/>
            <a:ext cx="5943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504565" y="1861185"/>
            <a:ext cx="5943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475740" y="266192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2910205" y="2661920"/>
            <a:ext cx="5943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put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659765" y="3462655"/>
            <a:ext cx="97345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Where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990725" y="346265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were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The boy had nothing for breakfast this morning.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boy had nothing for breakfast this morning,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TV play is really wonderful.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</a:t>
            </a:r>
            <a:r>
              <a:rPr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____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the TV play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You must be careful with your handwriting.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with your handwriting.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6080760" y="1431290"/>
            <a:ext cx="958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7515225" y="1431290"/>
            <a:ext cx="5943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88010" y="228155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60855" y="2281555"/>
            <a:ext cx="135509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wonderful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864870" y="3032760"/>
            <a:ext cx="7683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848485" y="3032760"/>
            <a:ext cx="106934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careful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The little girl ate the whole cake.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whole cake ________ ________ by the little girl.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The children had a good time on Children's Day.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children ________ ______</a:t>
            </a:r>
            <a:r>
              <a:rPr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___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 on Children's 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482215" y="1431290"/>
            <a:ext cx="958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was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726180" y="1431290"/>
            <a:ext cx="84645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eaten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070100" y="2249805"/>
            <a:ext cx="115570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enjoyed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305810" y="2249805"/>
            <a:ext cx="150558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themselves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二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There are some famous artists in the hall.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________ famous artists in the hall?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He will be away for long next year.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 ________ ________ away for long next year.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My bike is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blue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is your bike?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09625" y="1861185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776095" y="1861185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060700" y="186118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any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080135" y="2661920"/>
            <a:ext cx="91059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2411095" y="2661920"/>
            <a:ext cx="69659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707390" y="346265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1883410" y="346265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color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192530"/>
          <a:ext cx="826897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559050"/>
                <a:gridCol w="1139825"/>
                <a:gridCol w="296291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3. 祈使句：重点考查祈使句的否定形式和反义疑问句的用法，特别是let's和let us句型的反义疑问句的变化形式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4. 感叹句：掌握两种形式的改写规则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They often go to parks on Sundays. (改为一般疑问句)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He is the best teacher in the school. (改为否定句)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43. They will visit </a:t>
                      </a:r>
                      <a:r>
                        <a:rPr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China</a:t>
                      </a: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next year. (对画线部分提问)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2423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Don't swim in the pool.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Don't swim in the pool,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tree looks beautiful now.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</a:t>
            </a:r>
            <a:r>
              <a:rPr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___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 the tree looks now!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You can't play football in the street.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football in the street.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354070" y="1431290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439285" y="1431290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you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707390" y="223202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990725" y="223202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beautiful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990725" y="3091815"/>
            <a:ext cx="69659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play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707390" y="309181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They will hold a meeting tomorrow morning.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 meeting ________ ________ ________ by them tomorrow morning.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Henry is too weak to carry the box.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Henry is ________ weak ________ he can't carry the box.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990725" y="1431290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004820" y="1415415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218940" y="141541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held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578610" y="22618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3552825" y="226187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三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They slept well last week.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they ________well last week?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My brother bought some CDs yesterday.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My brother ________ ________ any CDs yesterday.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My mother will be back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in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days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will your mother be back?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38505" y="1861185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315845" y="1845310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sleep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951990" y="269176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092450" y="26917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buy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738505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903730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soon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He can speak little English.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 can speak little English,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boy is very honest.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honest boy he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Mr. Li told us not to talk during class.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“________ ________ during class.” Mr. Li said to us.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940810" y="1431290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931410" y="1431290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1510" y="22618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816735" y="22618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825500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971675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talk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Mary gave her mother a beautiful gift.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 beautiful gift ________ ________ ________ her mother by Mary.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What's the price of the blue shirt？(改为同义句)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is the blue shirt?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553335" y="1431290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was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615690" y="1431290"/>
            <a:ext cx="1085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given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765675" y="14312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572135" y="22618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1971675" y="226187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much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四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He read an English book.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he ________ an English book?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You had better tell him the news.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You had better ________ ________ him the news.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They go to see their grandma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twice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month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do they go to see their grandma?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38505" y="1861185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188845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read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356485" y="266001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338195" y="26917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tell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738505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903730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often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Jack hardly goes to the cinema.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Jack hardly goes to the cinema,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sun is shining brightly.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the sun is shining!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My brother told me not to play computer games.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“________ ________computer games.” my brother said to me.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4238625" y="1486535"/>
            <a:ext cx="95948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5288280" y="148653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1510" y="22618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696720" y="22618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brightly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825500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2005965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play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You can close the door after 9 o'clock.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door can ________ ________ by you after 9 o'clock.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Why not go to see a movie with me？(改为同义句)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Why ________ ________ go to see a movie with me?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193290" y="1430655"/>
            <a:ext cx="95948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227705" y="143065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closed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285240" y="22618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2330450" y="22618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you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五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She spent 90 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yuan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on her dress.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she ________ 90 </a:t>
            </a:r>
            <a:r>
              <a:rPr sz="2200" i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yuan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on her dress?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Sally does housework every week.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Sally ________ ________ housework every week.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The Smiths will come back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in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months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will the Smiths come back?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38505" y="1861185"/>
            <a:ext cx="6667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188845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spend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215390" y="266001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2482215" y="266001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738505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903730" y="3474720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soon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Let's have a New Year party.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Let's have a New Year party, ________ ________ 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They are clever boys.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boys they are!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Our teacher told him not to be late again.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“________ ________ late again.” our teacher said to him.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4075430" y="1480820"/>
            <a:ext cx="7537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shall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5018405" y="148082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1510" y="227965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49425" y="227965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clever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738505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2058670" y="30448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559050"/>
                <a:gridCol w="1139825"/>
                <a:gridCol w="296291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5. 被动语态：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一般现在时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一般过去时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一般将来时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现在完成时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带情态动词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2020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44. Learning a foreign language is important. (改为感叹句)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45. You should be friendly to each other. (改为祈使句)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3185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We will plant trees next month.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Trees ________ ________ ________ by us next month.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Tom didn't come to school because he was ill.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Tom didn't come to school ________ ________ his illness.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451610" y="1433195"/>
            <a:ext cx="7537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465705" y="143319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3678555" y="143319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planted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543300" y="223202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because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6"/>
            </p:custDataLst>
          </p:nvPr>
        </p:nvSpPr>
        <p:spPr>
          <a:xfrm>
            <a:off x="4883785" y="2232025"/>
            <a:ext cx="8712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of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10" grpId="0"/>
      <p:bldP spid="10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六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My grandma will dance in the garden after dinner. (改为一般疑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your grandma ________ in the garden after dinner?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Their parents have been away from hometown for two years.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Their parents ________ ________ away from hometown for two years.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93750" y="2275205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Will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346450" y="227520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dance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188845" y="347472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haven't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346450" y="347472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Peter and his brother go camping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four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times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year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do Peter and his brother go camping?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Tony has a few friends in new school.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Tony has a few friends in new school,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weather in Chongqing is very hot.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weather it is in Chongqing!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690880" y="184531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745615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often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4954905" y="265874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6000115" y="265874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19125" y="345122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664335" y="345122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5" grpId="0"/>
      <p:bldP spid="5" grpId="1"/>
      <p:bldP spid="9" grpId="0"/>
      <p:bldP spid="9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Would you please close the window?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the window.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My sister can mend the broken clock.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broken clock ________ ________ ________ by my sister.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The bag is filled with salt.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bag is ________ ________ salt.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690880" y="1415415"/>
            <a:ext cx="91122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Please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745615" y="141541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close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616835" y="228473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709670" y="228473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4937760" y="2284730"/>
            <a:ext cx="114109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mended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745615" y="30473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full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3053080" y="30473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of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5" grpId="0"/>
      <p:bldP spid="5" grpId="1"/>
      <p:bldP spid="9" grpId="0"/>
      <p:bldP spid="9" grpId="1"/>
      <p:bldP spid="10" grpId="0"/>
      <p:bldP spid="10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七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She has finished all the work.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she ________ all the work?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I find information for my company on the Internet.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________ ________ information for my company on the Internet.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It was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Monday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yesterday.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was it yesterday?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93750" y="184531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133600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finished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793750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927225" y="265049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find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563880" y="34556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697355" y="34556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day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5" grpId="0"/>
      <p:bldP spid="5" grpId="1"/>
      <p:bldP spid="9" grpId="0"/>
      <p:bldP spid="9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There're more than ten pandas on the hill.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There're more than ten pandas on the hill,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Our new school is very big.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our new school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You can go along the street and turn left.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________the street and turn left.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5343525" y="1415415"/>
            <a:ext cx="8877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aren't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6405880" y="141541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652145" y="227012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824355" y="227012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big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652145" y="302577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697355" y="302577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along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5" grpId="0"/>
      <p:bldP spid="5" grpId="1"/>
      <p:bldP spid="9" grpId="0"/>
      <p:bldP spid="9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They will visit their teacher tomorrow.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Their teacher will ________ ________ by them tomorrow.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Zhang Qiang is the tallest boy in our class.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Zhang Qiang is ________ than ________ other boy in our class.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696210" y="1462405"/>
            <a:ext cx="8877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be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758565" y="146240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visited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383790" y="227012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taller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4115435" y="227012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any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八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They have already had supper.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they had supper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Lucy gave some money to the beggar yesterday.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Lucy ________ ________ ________ money to the beggar yesterday.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He lost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key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his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bike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on his way to the lecture. (对画线部分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________he lose on his way to the lecture?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93750" y="184531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Have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552825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yet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316990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2426970" y="265049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give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6"/>
            </p:custDataLst>
          </p:nvPr>
        </p:nvSpPr>
        <p:spPr>
          <a:xfrm>
            <a:off x="3607435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any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596265" y="38855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1776730" y="388556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did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5" grpId="0"/>
      <p:bldP spid="5" grpId="1"/>
      <p:bldP spid="9" grpId="0"/>
      <p:bldP spid="9" grpId="1"/>
      <p:bldP spid="10" grpId="0"/>
      <p:bldP spid="10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Tom wants to get his TV set back.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Tom wants to get his TV set back,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Our hometown looks very beautiful in spring.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________our hometown looks in spring!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The police told us not to cross the road until it was green. (改为祈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“________ ________ the road until it was green.” the police said to us.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4503420" y="1464945"/>
            <a:ext cx="96710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5589905" y="146494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96265" y="228155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20850" y="228155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beautiful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731520" y="34556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911985" y="34556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cross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Something is wrong with my new phone.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________ wrong with my new phone.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These athletes are planting trees now.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Trees ________ ________ ________ by these athletes now.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601980" y="1464945"/>
            <a:ext cx="96710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There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688465" y="1464945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2814320" y="1464945"/>
            <a:ext cx="13779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something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197610" y="228155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are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2404110" y="228155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being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3584575" y="228155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planted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298065"/>
                <a:gridCol w="1186180"/>
                <a:gridCol w="317754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6. 同义句：掌握常见的同义句转换方法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Jane is a skilled bus driver. (改为一般疑问句)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Mr. Miller is from </a:t>
                      </a:r>
                      <a:r>
                        <a:rPr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France</a:t>
                      </a: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. (对画线部分提问)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43. They finished the work within ten days. (改为被动语态)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3185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22833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九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The worker is repairing the old car at the moment.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the worker ________ the old car at the moment?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She likes singing and dancing.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 ________ like singing ________ dancing.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Our teacher will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attend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meeting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next Monday.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will your teacher ________ next Monday?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793750" y="184531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998470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repairing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143000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doesn't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512820" y="265049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or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596265" y="34556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3758565" y="34556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2932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Let's have a picnic outside.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Let's have a picnic outside,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The children are listening to their grandma very carefully.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the children are listening to their grandma!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The old man told them not to tell a lie.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“________ ________a lie.” the old man said to them.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837305" y="147066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shall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803775" y="147066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48005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How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05610" y="265049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carefully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596265" y="345567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840865" y="345567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tell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15721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His father bought a bike for him.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 bike ________ ________ for him by his father.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I like swimming better than climbing.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________ swimming ________ climbing.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593215" y="147066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was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2489200" y="147066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bought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777875" y="222059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prefer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3156585" y="222059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228330" cy="33381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十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I can hand in my homework before 9 o'clock. (改为否定句)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 ________ ________ in my homework before 9 o'clock.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 I want to borrow a book on English grammar. (改为一般疑问句)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you ________ to borrow a book on English grammar?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I'd like to be a doctor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because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want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to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save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</a:t>
            </a:r>
            <a:r>
              <a:rPr lang="en-US"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</a:t>
            </a:r>
            <a:r>
              <a:rPr sz="2200" u="sng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patients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 (对画线部分提问)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you like to be a doctor?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41375" y="1845310"/>
            <a:ext cx="78486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can't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888490" y="184531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hand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96265" y="265049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2205355" y="265049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want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484505" y="3885565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Why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769110" y="3885565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would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6" action="ppaction://hlinksldjump"/>
          </p:cNvPr>
          <p:cNvSpPr txBox="1"/>
          <p:nvPr>
            <p:custDataLst>
              <p:tags r:id="rId27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22833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She's been to Shanghai. (改为反义疑问句)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She's been to Shanghai, ________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You mustn't swim in the river in summer. (改为祈使句)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________ swim in the river in summer.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They have kept the book for one term. (改为被动语态)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 book ________ ________ ________ by them for one term.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3338830" y="1449070"/>
            <a:ext cx="9829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hasn't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385945" y="144907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she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96265" y="227584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Do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01800" y="227584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not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6"/>
            </p:custDataLst>
          </p:nvPr>
        </p:nvSpPr>
        <p:spPr>
          <a:xfrm>
            <a:off x="1664970" y="3081020"/>
            <a:ext cx="11804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has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2958465" y="308102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4116705" y="308102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kept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1" name="文本框 1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5" action="ppaction://hlinksldjump"/>
          </p:cNvPr>
          <p:cNvSpPr txBox="1"/>
          <p:nvPr>
            <p:custDataLst>
              <p:tags r:id="rId26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7" action="ppaction://hlinksldjump"/>
          </p:cNvPr>
          <p:cNvSpPr txBox="1"/>
          <p:nvPr>
            <p:custDataLst>
              <p:tags r:id="rId28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5" grpId="0"/>
      <p:bldP spid="5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1581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84505" y="1029970"/>
            <a:ext cx="822833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His grandpa died two years ago. (改为同义句)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His grandpa has ________ ________ for two years.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They are kind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hearted students. (改为感叹句)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___</a:t>
            </a:r>
            <a:r>
              <a:rPr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____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 students they are!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2498090" y="1449070"/>
            <a:ext cx="98298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been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3609340" y="1449070"/>
            <a:ext cx="12128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dead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596265" y="2275840"/>
            <a:ext cx="104521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What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710055" y="2275840"/>
            <a:ext cx="183832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kind-hearted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2" name="文本框 11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15132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22066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29000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35934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14" action="ppaction://hlinksldjump"/>
          </p:cNvPr>
          <p:cNvSpPr txBox="1"/>
          <p:nvPr>
            <p:custDataLst>
              <p:tags r:id="rId15"/>
            </p:custDataLst>
          </p:nvPr>
        </p:nvSpPr>
        <p:spPr>
          <a:xfrm>
            <a:off x="42868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16" action="ppaction://hlinksldjump"/>
          </p:cNvPr>
          <p:cNvSpPr txBox="1"/>
          <p:nvPr>
            <p:custDataLst>
              <p:tags r:id="rId17"/>
            </p:custDataLst>
          </p:nvPr>
        </p:nvSpPr>
        <p:spPr>
          <a:xfrm>
            <a:off x="498030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>
            <a:hlinkClick r:id="rId18" action="ppaction://hlinksldjump"/>
          </p:cNvPr>
          <p:cNvSpPr txBox="1"/>
          <p:nvPr>
            <p:custDataLst>
              <p:tags r:id="rId19"/>
            </p:custDataLst>
          </p:nvPr>
        </p:nvSpPr>
        <p:spPr>
          <a:xfrm>
            <a:off x="567372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文本框 18">
            <a:hlinkClick r:id="rId20" action="ppaction://hlinksldjump"/>
          </p:cNvPr>
          <p:cNvSpPr txBox="1"/>
          <p:nvPr>
            <p:custDataLst>
              <p:tags r:id="rId21"/>
            </p:custDataLst>
          </p:nvPr>
        </p:nvSpPr>
        <p:spPr>
          <a:xfrm>
            <a:off x="636714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文本框 19">
            <a:hlinkClick r:id="rId22" action="ppaction://hlinksldjump"/>
          </p:cNvPr>
          <p:cNvSpPr txBox="1"/>
          <p:nvPr>
            <p:custDataLst>
              <p:tags r:id="rId23"/>
            </p:custDataLst>
          </p:nvPr>
        </p:nvSpPr>
        <p:spPr>
          <a:xfrm>
            <a:off x="706056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文本框 20">
            <a:hlinkClick r:id="rId24" action="ppaction://hlinksldjump"/>
          </p:cNvPr>
          <p:cNvSpPr txBox="1"/>
          <p:nvPr>
            <p:custDataLst>
              <p:tags r:id="rId25"/>
            </p:custDataLst>
          </p:nvPr>
        </p:nvSpPr>
        <p:spPr>
          <a:xfrm>
            <a:off x="7753985" y="692785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/>
      <p:bldP spid="3" grpId="1"/>
      <p:bldP spid="7" grpId="0"/>
      <p:bldP spid="7" grpId="1"/>
      <p:bldP spid="8" grpId="0"/>
      <p:bldP spid="8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298065"/>
                <a:gridCol w="1186180"/>
                <a:gridCol w="317754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2021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44. The movie </a:t>
                      </a:r>
                      <a:r>
                        <a:rPr sz="1800" i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My People, My Hometown</a:t>
                      </a: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is very touching. (改为感叹句)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45. Please pass me that book. (改为同义句)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3185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页，共76页</a:t>
            </a:r>
            <a:endParaRPr lang="zh-CN" altLang="en-US" dirty="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6245" y="1200150"/>
          <a:ext cx="82689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85"/>
                <a:gridCol w="2298065"/>
                <a:gridCol w="1186180"/>
                <a:gridCol w="3177540"/>
              </a:tblGrid>
              <a:tr h="400050"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近四年对口高职考试统计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(题号、试题关键词)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158750"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vMerge="1"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lang="zh-CN" altLang="en-US" sz="1800" b="1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否定句、一般疑问句、特殊疑问句、反义疑问句、祈使句、感叹句及被动语态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2022</a:t>
                      </a:r>
                      <a:r>
                        <a:rPr lang="zh-CN" altLang="en-US"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lang="zh-CN" altLang="en-US"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There are </a:t>
                      </a:r>
                      <a:r>
                        <a:rPr sz="1800" u="sng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twenty</a:t>
                      </a: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 teachers in his school. (对画线部分提问)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He will come back after 5 o'clock. (改为一般疑问句)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  <a:p>
                      <a:pPr algn="l">
                        <a:buNone/>
                      </a:pPr>
                      <a:r>
                        <a:rPr sz="180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43. His friends will give him some gifts. (改为被动语态)</a:t>
                      </a:r>
                      <a:endParaRPr sz="1800">
                        <a:solidFill>
                          <a:schemeClr val="tx1"/>
                        </a:solidFill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7837170" y="831850"/>
            <a:ext cx="868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r" fontAlgn="auto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TABLE_BEAUTIFY" val="smartTable{0f25a772-98ee-4ed0-a1c4-104f543f2934}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UNIT_TABLE_BEAUTIFY" val="smartTable{0f25a772-98ee-4ed0-a1c4-104f543f2934}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UNIT_TABLE_BEAUTIFY" val="smartTable{0f25a772-98ee-4ed0-a1c4-104f543f2934}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TABLE_BEAUTIFY" val="smartTable{0f25a772-98ee-4ed0-a1c4-104f543f2934}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UNIT_TABLE_BEAUTIFY" val="smartTable{0f25a772-98ee-4ed0-a1c4-104f543f2934}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UNIT_TABLE_BEAUTIFY" val="smartTable{0f25a772-98ee-4ed0-a1c4-104f543f2934}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UNIT_TABLE_BEAUTIFY" val="smartTable{0f25a772-98ee-4ed0-a1c4-104f543f2934}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UNIT_TABLE_BEAUTIFY" val="smartTable{0f25a772-98ee-4ed0-a1c4-104f543f2934}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5.xml><?xml version="1.0" encoding="utf-8"?>
<p:tagLst xmlns:p="http://schemas.openxmlformats.org/presentationml/2006/main">
  <p:tag name="KSO_WM_BEAUTIFY_FLAG" val="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7.xml><?xml version="1.0" encoding="utf-8"?>
<p:tagLst xmlns:p="http://schemas.openxmlformats.org/presentationml/2006/main">
  <p:tag name="KSO_WM_BEAUTIFY_FLAG" val="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0.xml><?xml version="1.0" encoding="utf-8"?>
<p:tagLst xmlns:p="http://schemas.openxmlformats.org/presentationml/2006/main">
  <p:tag name="KSO_WM_BEAUTIFY_FLAG" val="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8.xml><?xml version="1.0" encoding="utf-8"?>
<p:tagLst xmlns:p="http://schemas.openxmlformats.org/presentationml/2006/main">
  <p:tag name="KSO_WM_BEAUTIFY_FLAG" val="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UNIT_TABLE_BEAUTIFY" val="smartTable{0f25a772-98ee-4ed0-a1c4-104f543f2934}"/>
  <p:tag name="KSO_WM_BEAUTIFY_FLAG" val="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"/>
</p:tagLst>
</file>

<file path=ppt/tags/tag648.xml><?xml version="1.0" encoding="utf-8"?>
<p:tagLst xmlns:p="http://schemas.openxmlformats.org/presentationml/2006/main">
  <p:tag name="KSO_WM_BEAUTIFY_FLAG" val="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UNIT_TABLE_BEAUTIFY" val="smartTable{0f25a772-98ee-4ed0-a1c4-104f543f2934}"/>
  <p:tag name="KSO_WM_BEAUTIFY_FLAG" val=""/>
</p:tagLst>
</file>

<file path=ppt/tags/tag6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7.xml><?xml version="1.0" encoding="utf-8"?>
<p:tagLst xmlns:p="http://schemas.openxmlformats.org/presentationml/2006/main">
  <p:tag name="COMMONDATA" val="eyJoZGlkIjoiZjk3MzNkNmNkZjE2NjFiZWZmOTgzNWIyMzA4NjRiZGIifQ=="/>
  <p:tag name="KSO_WPP_MARK_KEY" val="ca2012a2-a85c-48f2-a2c3-8a8729c2b8c9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UNIT_TABLE_BEAUTIFY" val="smartTable{0f25a772-98ee-4ed0-a1c4-104f543f2934}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UNIT_TABLE_BEAUTIFY" val="smartTable{0f25a772-98ee-4ed0-a1c4-104f543f2934}"/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19512</Words>
  <Application>WPS 演示</Application>
  <PresentationFormat>全屏显示(4:3)</PresentationFormat>
  <Paragraphs>1904</Paragraphs>
  <Slides>76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76</vt:i4>
      </vt:variant>
    </vt:vector>
  </HeadingPairs>
  <TitlesOfParts>
    <vt:vector size="92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WPS_1645510867</cp:lastModifiedBy>
  <cp:revision>1448</cp:revision>
  <dcterms:created xsi:type="dcterms:W3CDTF">2019-06-19T02:08:00Z</dcterms:created>
  <dcterms:modified xsi:type="dcterms:W3CDTF">2023-02-23T01:22:23Z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A290CD8FFC9046E7B22B5B54A71BC350</vt:lpwstr>
  </property>
</Properties>
</file>