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tags/tag1218.xml" ContentType="application/vnd.openxmlformats-officedocument.presentationml.tags+xml"/>
  <Override PartName="/ppt/tags/tag1219.xml" ContentType="application/vnd.openxmlformats-officedocument.presentationml.tags+xml"/>
  <Override PartName="/ppt/tags/tag122.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tags/tag1259.xml" ContentType="application/vnd.openxmlformats-officedocument.presentationml.tags+xml"/>
  <Override PartName="/ppt/tags/tag126.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xml" ContentType="application/vnd.openxmlformats-officedocument.presentationml.tags+xml"/>
  <Override PartName="/ppt/tags/tag1340.xml" ContentType="application/vnd.openxmlformats-officedocument.presentationml.tags+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xml" ContentType="application/vnd.openxmlformats-officedocument.presentationml.tags+xml"/>
  <Override PartName="/ppt/tags/tag1460.xml" ContentType="application/vnd.openxmlformats-officedocument.presentationml.tags+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tags/tag1518.xml" ContentType="application/vnd.openxmlformats-officedocument.presentationml.tags+xml"/>
  <Override PartName="/ppt/tags/tag1519.xml" ContentType="application/vnd.openxmlformats-officedocument.presentationml.tags+xml"/>
  <Override PartName="/ppt/tags/tag152.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xml" ContentType="application/vnd.openxmlformats-officedocument.presentationml.tags+xml"/>
  <Override PartName="/ppt/tags/tag1770.xml" ContentType="application/vnd.openxmlformats-officedocument.presentationml.tags+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tags/tag1828.xml" ContentType="application/vnd.openxmlformats-officedocument.presentationml.tags+xml"/>
  <Override PartName="/ppt/tags/tag1829.xml" ContentType="application/vnd.openxmlformats-officedocument.presentationml.tags+xml"/>
  <Override PartName="/ppt/tags/tag183.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tags/tag1838.xml" ContentType="application/vnd.openxmlformats-officedocument.presentationml.tags+xml"/>
  <Override PartName="/ppt/tags/tag1839.xml" ContentType="application/vnd.openxmlformats-officedocument.presentationml.tags+xml"/>
  <Override PartName="/ppt/tags/tag184.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tags/tag199.xml" ContentType="application/vnd.openxmlformats-officedocument.presentationml.tags+xml"/>
  <Override PartName="/ppt/tags/tag1990.xml" ContentType="application/vnd.openxmlformats-officedocument.presentationml.tags+xml"/>
  <Override PartName="/ppt/tags/tag1991.xml" ContentType="application/vnd.openxmlformats-officedocument.presentationml.tags+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tags/tag204.xml" ContentType="application/vnd.openxmlformats-officedocument.presentationml.tags+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tags/tag2069.xml" ContentType="application/vnd.openxmlformats-officedocument.presentationml.tags+xml"/>
  <Override PartName="/ppt/tags/tag207.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tags/tag209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00.xml" ContentType="application/vnd.openxmlformats-officedocument.presentationml.tags+xml"/>
  <Override PartName="/ppt/tags/tag2101.xml" ContentType="application/vnd.openxmlformats-officedocument.presentationml.tags+xml"/>
  <Override PartName="/ppt/tags/tag2102.xml" ContentType="application/vnd.openxmlformats-officedocument.presentationml.tags+xml"/>
  <Override PartName="/ppt/tags/tag2103.xml" ContentType="application/vnd.openxmlformats-officedocument.presentationml.tags+xml"/>
  <Override PartName="/ppt/tags/tag2104.xml" ContentType="application/vnd.openxmlformats-officedocument.presentationml.tags+xml"/>
  <Override PartName="/ppt/tags/tag2105.xml" ContentType="application/vnd.openxmlformats-officedocument.presentationml.tags+xml"/>
  <Override PartName="/ppt/tags/tag2106.xml" ContentType="application/vnd.openxmlformats-officedocument.presentationml.tags+xml"/>
  <Override PartName="/ppt/tags/tag2107.xml" ContentType="application/vnd.openxmlformats-officedocument.presentationml.tags+xml"/>
  <Override PartName="/ppt/tags/tag2108.xml" ContentType="application/vnd.openxmlformats-officedocument.presentationml.tags+xml"/>
  <Override PartName="/ppt/tags/tag2109.xml" ContentType="application/vnd.openxmlformats-officedocument.presentationml.tags+xml"/>
  <Override PartName="/ppt/tags/tag211.xml" ContentType="application/vnd.openxmlformats-officedocument.presentationml.tags+xml"/>
  <Override PartName="/ppt/tags/tag2110.xml" ContentType="application/vnd.openxmlformats-officedocument.presentationml.tags+xml"/>
  <Override PartName="/ppt/tags/tag2111.xml" ContentType="application/vnd.openxmlformats-officedocument.presentationml.tags+xml"/>
  <Override PartName="/ppt/tags/tag2112.xml" ContentType="application/vnd.openxmlformats-officedocument.presentationml.tags+xml"/>
  <Override PartName="/ppt/tags/tag2113.xml" ContentType="application/vnd.openxmlformats-officedocument.presentationml.tags+xml"/>
  <Override PartName="/ppt/tags/tag2114.xml" ContentType="application/vnd.openxmlformats-officedocument.presentationml.tags+xml"/>
  <Override PartName="/ppt/tags/tag2115.xml" ContentType="application/vnd.openxmlformats-officedocument.presentationml.tags+xml"/>
  <Override PartName="/ppt/tags/tag2116.xml" ContentType="application/vnd.openxmlformats-officedocument.presentationml.tags+xml"/>
  <Override PartName="/ppt/tags/tag2117.xml" ContentType="application/vnd.openxmlformats-officedocument.presentationml.tags+xml"/>
  <Override PartName="/ppt/tags/tag2118.xml" ContentType="application/vnd.openxmlformats-officedocument.presentationml.tags+xml"/>
  <Override PartName="/ppt/tags/tag2119.xml" ContentType="application/vnd.openxmlformats-officedocument.presentationml.tags+xml"/>
  <Override PartName="/ppt/tags/tag212.xml" ContentType="application/vnd.openxmlformats-officedocument.presentationml.tags+xml"/>
  <Override PartName="/ppt/tags/tag2120.xml" ContentType="application/vnd.openxmlformats-officedocument.presentationml.tags+xml"/>
  <Override PartName="/ppt/tags/tag2121.xml" ContentType="application/vnd.openxmlformats-officedocument.presentationml.tags+xml"/>
  <Override PartName="/ppt/tags/tag2122.xml" ContentType="application/vnd.openxmlformats-officedocument.presentationml.tags+xml"/>
  <Override PartName="/ppt/tags/tag2123.xml" ContentType="application/vnd.openxmlformats-officedocument.presentationml.tags+xml"/>
  <Override PartName="/ppt/tags/tag2124.xml" ContentType="application/vnd.openxmlformats-officedocument.presentationml.tags+xml"/>
  <Override PartName="/ppt/tags/tag2125.xml" ContentType="application/vnd.openxmlformats-officedocument.presentationml.tags+xml"/>
  <Override PartName="/ppt/tags/tag2126.xml" ContentType="application/vnd.openxmlformats-officedocument.presentationml.tags+xml"/>
  <Override PartName="/ppt/tags/tag2127.xml" ContentType="application/vnd.openxmlformats-officedocument.presentationml.tags+xml"/>
  <Override PartName="/ppt/tags/tag2128.xml" ContentType="application/vnd.openxmlformats-officedocument.presentationml.tags+xml"/>
  <Override PartName="/ppt/tags/tag2129.xml" ContentType="application/vnd.openxmlformats-officedocument.presentationml.tags+xml"/>
  <Override PartName="/ppt/tags/tag213.xml" ContentType="application/vnd.openxmlformats-officedocument.presentationml.tags+xml"/>
  <Override PartName="/ppt/tags/tag2130.xml" ContentType="application/vnd.openxmlformats-officedocument.presentationml.tags+xml"/>
  <Override PartName="/ppt/tags/tag2131.xml" ContentType="application/vnd.openxmlformats-officedocument.presentationml.tags+xml"/>
  <Override PartName="/ppt/tags/tag2132.xml" ContentType="application/vnd.openxmlformats-officedocument.presentationml.tags+xml"/>
  <Override PartName="/ppt/tags/tag2133.xml" ContentType="application/vnd.openxmlformats-officedocument.presentationml.tags+xml"/>
  <Override PartName="/ppt/tags/tag2134.xml" ContentType="application/vnd.openxmlformats-officedocument.presentationml.tags+xml"/>
  <Override PartName="/ppt/tags/tag2135.xml" ContentType="application/vnd.openxmlformats-officedocument.presentationml.tags+xml"/>
  <Override PartName="/ppt/tags/tag2136.xml" ContentType="application/vnd.openxmlformats-officedocument.presentationml.tags+xml"/>
  <Override PartName="/ppt/tags/tag2137.xml" ContentType="application/vnd.openxmlformats-officedocument.presentationml.tags+xml"/>
  <Override PartName="/ppt/tags/tag2138.xml" ContentType="application/vnd.openxmlformats-officedocument.presentationml.tags+xml"/>
  <Override PartName="/ppt/tags/tag2139.xml" ContentType="application/vnd.openxmlformats-officedocument.presentationml.tags+xml"/>
  <Override PartName="/ppt/tags/tag214.xml" ContentType="application/vnd.openxmlformats-officedocument.presentationml.tags+xml"/>
  <Override PartName="/ppt/tags/tag2140.xml" ContentType="application/vnd.openxmlformats-officedocument.presentationml.tags+xml"/>
  <Override PartName="/ppt/tags/tag2141.xml" ContentType="application/vnd.openxmlformats-officedocument.presentationml.tags+xml"/>
  <Override PartName="/ppt/tags/tag2142.xml" ContentType="application/vnd.openxmlformats-officedocument.presentationml.tags+xml"/>
  <Override PartName="/ppt/tags/tag2143.xml" ContentType="application/vnd.openxmlformats-officedocument.presentationml.tags+xml"/>
  <Override PartName="/ppt/tags/tag2144.xml" ContentType="application/vnd.openxmlformats-officedocument.presentationml.tags+xml"/>
  <Override PartName="/ppt/tags/tag2145.xml" ContentType="application/vnd.openxmlformats-officedocument.presentationml.tags+xml"/>
  <Override PartName="/ppt/tags/tag2146.xml" ContentType="application/vnd.openxmlformats-officedocument.presentationml.tags+xml"/>
  <Override PartName="/ppt/tags/tag2147.xml" ContentType="application/vnd.openxmlformats-officedocument.presentationml.tags+xml"/>
  <Override PartName="/ppt/tags/tag2148.xml" ContentType="application/vnd.openxmlformats-officedocument.presentationml.tags+xml"/>
  <Override PartName="/ppt/tags/tag2149.xml" ContentType="application/vnd.openxmlformats-officedocument.presentationml.tags+xml"/>
  <Override PartName="/ppt/tags/tag215.xml" ContentType="application/vnd.openxmlformats-officedocument.presentationml.tags+xml"/>
  <Override PartName="/ppt/tags/tag2150.xml" ContentType="application/vnd.openxmlformats-officedocument.presentationml.tags+xml"/>
  <Override PartName="/ppt/tags/tag2151.xml" ContentType="application/vnd.openxmlformats-officedocument.presentationml.tags+xml"/>
  <Override PartName="/ppt/tags/tag2152.xml" ContentType="application/vnd.openxmlformats-officedocument.presentationml.tags+xml"/>
  <Override PartName="/ppt/tags/tag2153.xml" ContentType="application/vnd.openxmlformats-officedocument.presentationml.tags+xml"/>
  <Override PartName="/ppt/tags/tag2154.xml" ContentType="application/vnd.openxmlformats-officedocument.presentationml.tags+xml"/>
  <Override PartName="/ppt/tags/tag2155.xml" ContentType="application/vnd.openxmlformats-officedocument.presentationml.tags+xml"/>
  <Override PartName="/ppt/tags/tag2156.xml" ContentType="application/vnd.openxmlformats-officedocument.presentationml.tags+xml"/>
  <Override PartName="/ppt/tags/tag2157.xml" ContentType="application/vnd.openxmlformats-officedocument.presentationml.tags+xml"/>
  <Override PartName="/ppt/tags/tag2158.xml" ContentType="application/vnd.openxmlformats-officedocument.presentationml.tags+xml"/>
  <Override PartName="/ppt/tags/tag2159.xml" ContentType="application/vnd.openxmlformats-officedocument.presentationml.tags+xml"/>
  <Override PartName="/ppt/tags/tag216.xml" ContentType="application/vnd.openxmlformats-officedocument.presentationml.tags+xml"/>
  <Override PartName="/ppt/tags/tag2160.xml" ContentType="application/vnd.openxmlformats-officedocument.presentationml.tags+xml"/>
  <Override PartName="/ppt/tags/tag2161.xml" ContentType="application/vnd.openxmlformats-officedocument.presentationml.tags+xml"/>
  <Override PartName="/ppt/tags/tag2162.xml" ContentType="application/vnd.openxmlformats-officedocument.presentationml.tags+xml"/>
  <Override PartName="/ppt/tags/tag2163.xml" ContentType="application/vnd.openxmlformats-officedocument.presentationml.tags+xml"/>
  <Override PartName="/ppt/tags/tag2164.xml" ContentType="application/vnd.openxmlformats-officedocument.presentationml.tags+xml"/>
  <Override PartName="/ppt/tags/tag2165.xml" ContentType="application/vnd.openxmlformats-officedocument.presentationml.tags+xml"/>
  <Override PartName="/ppt/tags/tag2166.xml" ContentType="application/vnd.openxmlformats-officedocument.presentationml.tags+xml"/>
  <Override PartName="/ppt/tags/tag2167.xml" ContentType="application/vnd.openxmlformats-officedocument.presentationml.tags+xml"/>
  <Override PartName="/ppt/tags/tag2168.xml" ContentType="application/vnd.openxmlformats-officedocument.presentationml.tags+xml"/>
  <Override PartName="/ppt/tags/tag2169.xml" ContentType="application/vnd.openxmlformats-officedocument.presentationml.tags+xml"/>
  <Override PartName="/ppt/tags/tag217.xml" ContentType="application/vnd.openxmlformats-officedocument.presentationml.tags+xml"/>
  <Override PartName="/ppt/tags/tag2170.xml" ContentType="application/vnd.openxmlformats-officedocument.presentationml.tags+xml"/>
  <Override PartName="/ppt/tags/tag2171.xml" ContentType="application/vnd.openxmlformats-officedocument.presentationml.tags+xml"/>
  <Override PartName="/ppt/tags/tag2172.xml" ContentType="application/vnd.openxmlformats-officedocument.presentationml.tags+xml"/>
  <Override PartName="/ppt/tags/tag2173.xml" ContentType="application/vnd.openxmlformats-officedocument.presentationml.tags+xml"/>
  <Override PartName="/ppt/tags/tag2174.xml" ContentType="application/vnd.openxmlformats-officedocument.presentationml.tags+xml"/>
  <Override PartName="/ppt/tags/tag2175.xml" ContentType="application/vnd.openxmlformats-officedocument.presentationml.tags+xml"/>
  <Override PartName="/ppt/tags/tag2176.xml" ContentType="application/vnd.openxmlformats-officedocument.presentationml.tags+xml"/>
  <Override PartName="/ppt/tags/tag2177.xml" ContentType="application/vnd.openxmlformats-officedocument.presentationml.tags+xml"/>
  <Override PartName="/ppt/tags/tag2178.xml" ContentType="application/vnd.openxmlformats-officedocument.presentationml.tags+xml"/>
  <Override PartName="/ppt/tags/tag2179.xml" ContentType="application/vnd.openxmlformats-officedocument.presentationml.tags+xml"/>
  <Override PartName="/ppt/tags/tag218.xml" ContentType="application/vnd.openxmlformats-officedocument.presentationml.tags+xml"/>
  <Override PartName="/ppt/tags/tag2180.xml" ContentType="application/vnd.openxmlformats-officedocument.presentationml.tags+xml"/>
  <Override PartName="/ppt/tags/tag2181.xml" ContentType="application/vnd.openxmlformats-officedocument.presentationml.tags+xml"/>
  <Override PartName="/ppt/tags/tag2182.xml" ContentType="application/vnd.openxmlformats-officedocument.presentationml.tags+xml"/>
  <Override PartName="/ppt/tags/tag2183.xml" ContentType="application/vnd.openxmlformats-officedocument.presentationml.tags+xml"/>
  <Override PartName="/ppt/tags/tag2184.xml" ContentType="application/vnd.openxmlformats-officedocument.presentationml.tags+xml"/>
  <Override PartName="/ppt/tags/tag2185.xml" ContentType="application/vnd.openxmlformats-officedocument.presentationml.tags+xml"/>
  <Override PartName="/ppt/tags/tag2186.xml" ContentType="application/vnd.openxmlformats-officedocument.presentationml.tags+xml"/>
  <Override PartName="/ppt/tags/tag2187.xml" ContentType="application/vnd.openxmlformats-officedocument.presentationml.tags+xml"/>
  <Override PartName="/ppt/tags/tag2188.xml" ContentType="application/vnd.openxmlformats-officedocument.presentationml.tags+xml"/>
  <Override PartName="/ppt/tags/tag2189.xml" ContentType="application/vnd.openxmlformats-officedocument.presentationml.tags+xml"/>
  <Override PartName="/ppt/tags/tag219.xml" ContentType="application/vnd.openxmlformats-officedocument.presentationml.tags+xml"/>
  <Override PartName="/ppt/tags/tag2190.xml" ContentType="application/vnd.openxmlformats-officedocument.presentationml.tags+xml"/>
  <Override PartName="/ppt/tags/tag2191.xml" ContentType="application/vnd.openxmlformats-officedocument.presentationml.tags+xml"/>
  <Override PartName="/ppt/tags/tag2192.xml" ContentType="application/vnd.openxmlformats-officedocument.presentationml.tags+xml"/>
  <Override PartName="/ppt/tags/tag2193.xml" ContentType="application/vnd.openxmlformats-officedocument.presentationml.tags+xml"/>
  <Override PartName="/ppt/tags/tag2194.xml" ContentType="application/vnd.openxmlformats-officedocument.presentationml.tags+xml"/>
  <Override PartName="/ppt/tags/tag2195.xml" ContentType="application/vnd.openxmlformats-officedocument.presentationml.tags+xml"/>
  <Override PartName="/ppt/tags/tag2196.xml" ContentType="application/vnd.openxmlformats-officedocument.presentationml.tags+xml"/>
  <Override PartName="/ppt/tags/tag2197.xml" ContentType="application/vnd.openxmlformats-officedocument.presentationml.tags+xml"/>
  <Override PartName="/ppt/tags/tag2198.xml" ContentType="application/vnd.openxmlformats-officedocument.presentationml.tags+xml"/>
  <Override PartName="/ppt/tags/tag219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00.xml" ContentType="application/vnd.openxmlformats-officedocument.presentationml.tags+xml"/>
  <Override PartName="/ppt/tags/tag2201.xml" ContentType="application/vnd.openxmlformats-officedocument.presentationml.tags+xml"/>
  <Override PartName="/ppt/tags/tag2202.xml" ContentType="application/vnd.openxmlformats-officedocument.presentationml.tags+xml"/>
  <Override PartName="/ppt/tags/tag2203.xml" ContentType="application/vnd.openxmlformats-officedocument.presentationml.tags+xml"/>
  <Override PartName="/ppt/tags/tag2204.xml" ContentType="application/vnd.openxmlformats-officedocument.presentationml.tags+xml"/>
  <Override PartName="/ppt/tags/tag2205.xml" ContentType="application/vnd.openxmlformats-officedocument.presentationml.tags+xml"/>
  <Override PartName="/ppt/tags/tag2206.xml" ContentType="application/vnd.openxmlformats-officedocument.presentationml.tags+xml"/>
  <Override PartName="/ppt/tags/tag2207.xml" ContentType="application/vnd.openxmlformats-officedocument.presentationml.tags+xml"/>
  <Override PartName="/ppt/tags/tag2208.xml" ContentType="application/vnd.openxmlformats-officedocument.presentationml.tags+xml"/>
  <Override PartName="/ppt/tags/tag2209.xml" ContentType="application/vnd.openxmlformats-officedocument.presentationml.tags+xml"/>
  <Override PartName="/ppt/tags/tag221.xml" ContentType="application/vnd.openxmlformats-officedocument.presentationml.tags+xml"/>
  <Override PartName="/ppt/tags/tag2210.xml" ContentType="application/vnd.openxmlformats-officedocument.presentationml.tags+xml"/>
  <Override PartName="/ppt/tags/tag2211.xml" ContentType="application/vnd.openxmlformats-officedocument.presentationml.tags+xml"/>
  <Override PartName="/ppt/tags/tag2212.xml" ContentType="application/vnd.openxmlformats-officedocument.presentationml.tags+xml"/>
  <Override PartName="/ppt/tags/tag2213.xml" ContentType="application/vnd.openxmlformats-officedocument.presentationml.tags+xml"/>
  <Override PartName="/ppt/tags/tag2214.xml" ContentType="application/vnd.openxmlformats-officedocument.presentationml.tags+xml"/>
  <Override PartName="/ppt/tags/tag2215.xml" ContentType="application/vnd.openxmlformats-officedocument.presentationml.tags+xml"/>
  <Override PartName="/ppt/tags/tag2216.xml" ContentType="application/vnd.openxmlformats-officedocument.presentationml.tags+xml"/>
  <Override PartName="/ppt/tags/tag2217.xml" ContentType="application/vnd.openxmlformats-officedocument.presentationml.tags+xml"/>
  <Override PartName="/ppt/tags/tag2218.xml" ContentType="application/vnd.openxmlformats-officedocument.presentationml.tags+xml"/>
  <Override PartName="/ppt/tags/tag2219.xml" ContentType="application/vnd.openxmlformats-officedocument.presentationml.tags+xml"/>
  <Override PartName="/ppt/tags/tag222.xml" ContentType="application/vnd.openxmlformats-officedocument.presentationml.tags+xml"/>
  <Override PartName="/ppt/tags/tag2220.xml" ContentType="application/vnd.openxmlformats-officedocument.presentationml.tags+xml"/>
  <Override PartName="/ppt/tags/tag2221.xml" ContentType="application/vnd.openxmlformats-officedocument.presentationml.tags+xml"/>
  <Override PartName="/ppt/tags/tag2222.xml" ContentType="application/vnd.openxmlformats-officedocument.presentationml.tags+xml"/>
  <Override PartName="/ppt/tags/tag2223.xml" ContentType="application/vnd.openxmlformats-officedocument.presentationml.tags+xml"/>
  <Override PartName="/ppt/tags/tag2224.xml" ContentType="application/vnd.openxmlformats-officedocument.presentationml.tags+xml"/>
  <Override PartName="/ppt/tags/tag2225.xml" ContentType="application/vnd.openxmlformats-officedocument.presentationml.tags+xml"/>
  <Override PartName="/ppt/tags/tag2226.xml" ContentType="application/vnd.openxmlformats-officedocument.presentationml.tags+xml"/>
  <Override PartName="/ppt/tags/tag2227.xml" ContentType="application/vnd.openxmlformats-officedocument.presentationml.tags+xml"/>
  <Override PartName="/ppt/tags/tag2228.xml" ContentType="application/vnd.openxmlformats-officedocument.presentationml.tags+xml"/>
  <Override PartName="/ppt/tags/tag2229.xml" ContentType="application/vnd.openxmlformats-officedocument.presentationml.tags+xml"/>
  <Override PartName="/ppt/tags/tag223.xml" ContentType="application/vnd.openxmlformats-officedocument.presentationml.tags+xml"/>
  <Override PartName="/ppt/tags/tag2230.xml" ContentType="application/vnd.openxmlformats-officedocument.presentationml.tags+xml"/>
  <Override PartName="/ppt/tags/tag2231.xml" ContentType="application/vnd.openxmlformats-officedocument.presentationml.tags+xml"/>
  <Override PartName="/ppt/tags/tag2232.xml" ContentType="application/vnd.openxmlformats-officedocument.presentationml.tags+xml"/>
  <Override PartName="/ppt/tags/tag2233.xml" ContentType="application/vnd.openxmlformats-officedocument.presentationml.tags+xml"/>
  <Override PartName="/ppt/tags/tag2234.xml" ContentType="application/vnd.openxmlformats-officedocument.presentationml.tags+xml"/>
  <Override PartName="/ppt/tags/tag2235.xml" ContentType="application/vnd.openxmlformats-officedocument.presentationml.tags+xml"/>
  <Override PartName="/ppt/tags/tag2236.xml" ContentType="application/vnd.openxmlformats-officedocument.presentationml.tags+xml"/>
  <Override PartName="/ppt/tags/tag2237.xml" ContentType="application/vnd.openxmlformats-officedocument.presentationml.tags+xml"/>
  <Override PartName="/ppt/tags/tag2238.xml" ContentType="application/vnd.openxmlformats-officedocument.presentationml.tags+xml"/>
  <Override PartName="/ppt/tags/tag2239.xml" ContentType="application/vnd.openxmlformats-officedocument.presentationml.tags+xml"/>
  <Override PartName="/ppt/tags/tag224.xml" ContentType="application/vnd.openxmlformats-officedocument.presentationml.tags+xml"/>
  <Override PartName="/ppt/tags/tag2240.xml" ContentType="application/vnd.openxmlformats-officedocument.presentationml.tags+xml"/>
  <Override PartName="/ppt/tags/tag2241.xml" ContentType="application/vnd.openxmlformats-officedocument.presentationml.tags+xml"/>
  <Override PartName="/ppt/tags/tag2242.xml" ContentType="application/vnd.openxmlformats-officedocument.presentationml.tags+xml"/>
  <Override PartName="/ppt/tags/tag2243.xml" ContentType="application/vnd.openxmlformats-officedocument.presentationml.tags+xml"/>
  <Override PartName="/ppt/tags/tag2244.xml" ContentType="application/vnd.openxmlformats-officedocument.presentationml.tags+xml"/>
  <Override PartName="/ppt/tags/tag2245.xml" ContentType="application/vnd.openxmlformats-officedocument.presentationml.tags+xml"/>
  <Override PartName="/ppt/tags/tag2246.xml" ContentType="application/vnd.openxmlformats-officedocument.presentationml.tags+xml"/>
  <Override PartName="/ppt/tags/tag2247.xml" ContentType="application/vnd.openxmlformats-officedocument.presentationml.tags+xml"/>
  <Override PartName="/ppt/tags/tag2248.xml" ContentType="application/vnd.openxmlformats-officedocument.presentationml.tags+xml"/>
  <Override PartName="/ppt/tags/tag2249.xml" ContentType="application/vnd.openxmlformats-officedocument.presentationml.tags+xml"/>
  <Override PartName="/ppt/tags/tag225.xml" ContentType="application/vnd.openxmlformats-officedocument.presentationml.tags+xml"/>
  <Override PartName="/ppt/tags/tag2250.xml" ContentType="application/vnd.openxmlformats-officedocument.presentationml.tags+xml"/>
  <Override PartName="/ppt/tags/tag2251.xml" ContentType="application/vnd.openxmlformats-officedocument.presentationml.tags+xml"/>
  <Override PartName="/ppt/tags/tag2252.xml" ContentType="application/vnd.openxmlformats-officedocument.presentationml.tags+xml"/>
  <Override PartName="/ppt/tags/tag2253.xml" ContentType="application/vnd.openxmlformats-officedocument.presentationml.tags+xml"/>
  <Override PartName="/ppt/tags/tag2254.xml" ContentType="application/vnd.openxmlformats-officedocument.presentationml.tags+xml"/>
  <Override PartName="/ppt/tags/tag2255.xml" ContentType="application/vnd.openxmlformats-officedocument.presentationml.tags+xml"/>
  <Override PartName="/ppt/tags/tag2256.xml" ContentType="application/vnd.openxmlformats-officedocument.presentationml.tags+xml"/>
  <Override PartName="/ppt/tags/tag2257.xml" ContentType="application/vnd.openxmlformats-officedocument.presentationml.tags+xml"/>
  <Override PartName="/ppt/tags/tag2258.xml" ContentType="application/vnd.openxmlformats-officedocument.presentationml.tags+xml"/>
  <Override PartName="/ppt/tags/tag2259.xml" ContentType="application/vnd.openxmlformats-officedocument.presentationml.tags+xml"/>
  <Override PartName="/ppt/tags/tag226.xml" ContentType="application/vnd.openxmlformats-officedocument.presentationml.tags+xml"/>
  <Override PartName="/ppt/tags/tag2260.xml" ContentType="application/vnd.openxmlformats-officedocument.presentationml.tags+xml"/>
  <Override PartName="/ppt/tags/tag2261.xml" ContentType="application/vnd.openxmlformats-officedocument.presentationml.tags+xml"/>
  <Override PartName="/ppt/tags/tag2262.xml" ContentType="application/vnd.openxmlformats-officedocument.presentationml.tags+xml"/>
  <Override PartName="/ppt/tags/tag2263.xml" ContentType="application/vnd.openxmlformats-officedocument.presentationml.tags+xml"/>
  <Override PartName="/ppt/tags/tag2264.xml" ContentType="application/vnd.openxmlformats-officedocument.presentationml.tags+xml"/>
  <Override PartName="/ppt/tags/tag2265.xml" ContentType="application/vnd.openxmlformats-officedocument.presentationml.tags+xml"/>
  <Override PartName="/ppt/tags/tag2266.xml" ContentType="application/vnd.openxmlformats-officedocument.presentationml.tags+xml"/>
  <Override PartName="/ppt/tags/tag2267.xml" ContentType="application/vnd.openxmlformats-officedocument.presentationml.tags+xml"/>
  <Override PartName="/ppt/tags/tag2268.xml" ContentType="application/vnd.openxmlformats-officedocument.presentationml.tags+xml"/>
  <Override PartName="/ppt/tags/tag2269.xml" ContentType="application/vnd.openxmlformats-officedocument.presentationml.tags+xml"/>
  <Override PartName="/ppt/tags/tag227.xml" ContentType="application/vnd.openxmlformats-officedocument.presentationml.tags+xml"/>
  <Override PartName="/ppt/tags/tag2270.xml" ContentType="application/vnd.openxmlformats-officedocument.presentationml.tags+xml"/>
  <Override PartName="/ppt/tags/tag2271.xml" ContentType="application/vnd.openxmlformats-officedocument.presentationml.tags+xml"/>
  <Override PartName="/ppt/tags/tag2272.xml" ContentType="application/vnd.openxmlformats-officedocument.presentationml.tags+xml"/>
  <Override PartName="/ppt/tags/tag2273.xml" ContentType="application/vnd.openxmlformats-officedocument.presentationml.tags+xml"/>
  <Override PartName="/ppt/tags/tag2274.xml" ContentType="application/vnd.openxmlformats-officedocument.presentationml.tags+xml"/>
  <Override PartName="/ppt/tags/tag2275.xml" ContentType="application/vnd.openxmlformats-officedocument.presentationml.tags+xml"/>
  <Override PartName="/ppt/tags/tag2276.xml" ContentType="application/vnd.openxmlformats-officedocument.presentationml.tags+xml"/>
  <Override PartName="/ppt/tags/tag2277.xml" ContentType="application/vnd.openxmlformats-officedocument.presentationml.tags+xml"/>
  <Override PartName="/ppt/tags/tag2278.xml" ContentType="application/vnd.openxmlformats-officedocument.presentationml.tags+xml"/>
  <Override PartName="/ppt/tags/tag2279.xml" ContentType="application/vnd.openxmlformats-officedocument.presentationml.tags+xml"/>
  <Override PartName="/ppt/tags/tag228.xml" ContentType="application/vnd.openxmlformats-officedocument.presentationml.tags+xml"/>
  <Override PartName="/ppt/tags/tag2280.xml" ContentType="application/vnd.openxmlformats-officedocument.presentationml.tags+xml"/>
  <Override PartName="/ppt/tags/tag2281.xml" ContentType="application/vnd.openxmlformats-officedocument.presentationml.tags+xml"/>
  <Override PartName="/ppt/tags/tag2282.xml" ContentType="application/vnd.openxmlformats-officedocument.presentationml.tags+xml"/>
  <Override PartName="/ppt/tags/tag2283.xml" ContentType="application/vnd.openxmlformats-officedocument.presentationml.tags+xml"/>
  <Override PartName="/ppt/tags/tag2284.xml" ContentType="application/vnd.openxmlformats-officedocument.presentationml.tags+xml"/>
  <Override PartName="/ppt/tags/tag2285.xml" ContentType="application/vnd.openxmlformats-officedocument.presentationml.tags+xml"/>
  <Override PartName="/ppt/tags/tag2286.xml" ContentType="application/vnd.openxmlformats-officedocument.presentationml.tags+xml"/>
  <Override PartName="/ppt/tags/tag2287.xml" ContentType="application/vnd.openxmlformats-officedocument.presentationml.tags+xml"/>
  <Override PartName="/ppt/tags/tag2288.xml" ContentType="application/vnd.openxmlformats-officedocument.presentationml.tags+xml"/>
  <Override PartName="/ppt/tags/tag2289.xml" ContentType="application/vnd.openxmlformats-officedocument.presentationml.tags+xml"/>
  <Override PartName="/ppt/tags/tag229.xml" ContentType="application/vnd.openxmlformats-officedocument.presentationml.tags+xml"/>
  <Override PartName="/ppt/tags/tag2290.xml" ContentType="application/vnd.openxmlformats-officedocument.presentationml.tags+xml"/>
  <Override PartName="/ppt/tags/tag2291.xml" ContentType="application/vnd.openxmlformats-officedocument.presentationml.tags+xml"/>
  <Override PartName="/ppt/tags/tag2292.xml" ContentType="application/vnd.openxmlformats-officedocument.presentationml.tags+xml"/>
  <Override PartName="/ppt/tags/tag2293.xml" ContentType="application/vnd.openxmlformats-officedocument.presentationml.tags+xml"/>
  <Override PartName="/ppt/tags/tag2294.xml" ContentType="application/vnd.openxmlformats-officedocument.presentationml.tags+xml"/>
  <Override PartName="/ppt/tags/tag2295.xml" ContentType="application/vnd.openxmlformats-officedocument.presentationml.tags+xml"/>
  <Override PartName="/ppt/tags/tag2296.xml" ContentType="application/vnd.openxmlformats-officedocument.presentationml.tags+xml"/>
  <Override PartName="/ppt/tags/tag2297.xml" ContentType="application/vnd.openxmlformats-officedocument.presentationml.tags+xml"/>
  <Override PartName="/ppt/tags/tag2298.xml" ContentType="application/vnd.openxmlformats-officedocument.presentationml.tags+xml"/>
  <Override PartName="/ppt/tags/tag229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00.xml" ContentType="application/vnd.openxmlformats-officedocument.presentationml.tags+xml"/>
  <Override PartName="/ppt/tags/tag2301.xml" ContentType="application/vnd.openxmlformats-officedocument.presentationml.tags+xml"/>
  <Override PartName="/ppt/tags/tag2302.xml" ContentType="application/vnd.openxmlformats-officedocument.presentationml.tags+xml"/>
  <Override PartName="/ppt/tags/tag2303.xml" ContentType="application/vnd.openxmlformats-officedocument.presentationml.tags+xml"/>
  <Override PartName="/ppt/tags/tag2304.xml" ContentType="application/vnd.openxmlformats-officedocument.presentationml.tags+xml"/>
  <Override PartName="/ppt/tags/tag2305.xml" ContentType="application/vnd.openxmlformats-officedocument.presentationml.tags+xml"/>
  <Override PartName="/ppt/tags/tag2306.xml" ContentType="application/vnd.openxmlformats-officedocument.presentationml.tags+xml"/>
  <Override PartName="/ppt/tags/tag2307.xml" ContentType="application/vnd.openxmlformats-officedocument.presentationml.tags+xml"/>
  <Override PartName="/ppt/tags/tag2308.xml" ContentType="application/vnd.openxmlformats-officedocument.presentationml.tags+xml"/>
  <Override PartName="/ppt/tags/tag2309.xml" ContentType="application/vnd.openxmlformats-officedocument.presentationml.tags+xml"/>
  <Override PartName="/ppt/tags/tag231.xml" ContentType="application/vnd.openxmlformats-officedocument.presentationml.tags+xml"/>
  <Override PartName="/ppt/tags/tag2310.xml" ContentType="application/vnd.openxmlformats-officedocument.presentationml.tags+xml"/>
  <Override PartName="/ppt/tags/tag2311.xml" ContentType="application/vnd.openxmlformats-officedocument.presentationml.tags+xml"/>
  <Override PartName="/ppt/tags/tag2312.xml" ContentType="application/vnd.openxmlformats-officedocument.presentationml.tags+xml"/>
  <Override PartName="/ppt/tags/tag2313.xml" ContentType="application/vnd.openxmlformats-officedocument.presentationml.tags+xml"/>
  <Override PartName="/ppt/tags/tag2314.xml" ContentType="application/vnd.openxmlformats-officedocument.presentationml.tags+xml"/>
  <Override PartName="/ppt/tags/tag2315.xml" ContentType="application/vnd.openxmlformats-officedocument.presentationml.tags+xml"/>
  <Override PartName="/ppt/tags/tag2316.xml" ContentType="application/vnd.openxmlformats-officedocument.presentationml.tags+xml"/>
  <Override PartName="/ppt/tags/tag2317.xml" ContentType="application/vnd.openxmlformats-officedocument.presentationml.tags+xml"/>
  <Override PartName="/ppt/tags/tag2318.xml" ContentType="application/vnd.openxmlformats-officedocument.presentationml.tags+xml"/>
  <Override PartName="/ppt/tags/tag2319.xml" ContentType="application/vnd.openxmlformats-officedocument.presentationml.tags+xml"/>
  <Override PartName="/ppt/tags/tag232.xml" ContentType="application/vnd.openxmlformats-officedocument.presentationml.tags+xml"/>
  <Override PartName="/ppt/tags/tag2320.xml" ContentType="application/vnd.openxmlformats-officedocument.presentationml.tags+xml"/>
  <Override PartName="/ppt/tags/tag2321.xml" ContentType="application/vnd.openxmlformats-officedocument.presentationml.tags+xml"/>
  <Override PartName="/ppt/tags/tag2322.xml" ContentType="application/vnd.openxmlformats-officedocument.presentationml.tags+xml"/>
  <Override PartName="/ppt/tags/tag2323.xml" ContentType="application/vnd.openxmlformats-officedocument.presentationml.tags+xml"/>
  <Override PartName="/ppt/tags/tag2324.xml" ContentType="application/vnd.openxmlformats-officedocument.presentationml.tags+xml"/>
  <Override PartName="/ppt/tags/tag2325.xml" ContentType="application/vnd.openxmlformats-officedocument.presentationml.tags+xml"/>
  <Override PartName="/ppt/tags/tag2326.xml" ContentType="application/vnd.openxmlformats-officedocument.presentationml.tags+xml"/>
  <Override PartName="/ppt/tags/tag2327.xml" ContentType="application/vnd.openxmlformats-officedocument.presentationml.tags+xml"/>
  <Override PartName="/ppt/tags/tag2328.xml" ContentType="application/vnd.openxmlformats-officedocument.presentationml.tags+xml"/>
  <Override PartName="/ppt/tags/tag2329.xml" ContentType="application/vnd.openxmlformats-officedocument.presentationml.tags+xml"/>
  <Override PartName="/ppt/tags/tag233.xml" ContentType="application/vnd.openxmlformats-officedocument.presentationml.tags+xml"/>
  <Override PartName="/ppt/tags/tag2330.xml" ContentType="application/vnd.openxmlformats-officedocument.presentationml.tags+xml"/>
  <Override PartName="/ppt/tags/tag2331.xml" ContentType="application/vnd.openxmlformats-officedocument.presentationml.tags+xml"/>
  <Override PartName="/ppt/tags/tag2332.xml" ContentType="application/vnd.openxmlformats-officedocument.presentationml.tags+xml"/>
  <Override PartName="/ppt/tags/tag2333.xml" ContentType="application/vnd.openxmlformats-officedocument.presentationml.tags+xml"/>
  <Override PartName="/ppt/tags/tag2334.xml" ContentType="application/vnd.openxmlformats-officedocument.presentationml.tags+xml"/>
  <Override PartName="/ppt/tags/tag2335.xml" ContentType="application/vnd.openxmlformats-officedocument.presentationml.tags+xml"/>
  <Override PartName="/ppt/tags/tag2336.xml" ContentType="application/vnd.openxmlformats-officedocument.presentationml.tags+xml"/>
  <Override PartName="/ppt/tags/tag2337.xml" ContentType="application/vnd.openxmlformats-officedocument.presentationml.tags+xml"/>
  <Override PartName="/ppt/tags/tag2338.xml" ContentType="application/vnd.openxmlformats-officedocument.presentationml.tags+xml"/>
  <Override PartName="/ppt/tags/tag2339.xml" ContentType="application/vnd.openxmlformats-officedocument.presentationml.tags+xml"/>
  <Override PartName="/ppt/tags/tag234.xml" ContentType="application/vnd.openxmlformats-officedocument.presentationml.tags+xml"/>
  <Override PartName="/ppt/tags/tag2340.xml" ContentType="application/vnd.openxmlformats-officedocument.presentationml.tags+xml"/>
  <Override PartName="/ppt/tags/tag2341.xml" ContentType="application/vnd.openxmlformats-officedocument.presentationml.tags+xml"/>
  <Override PartName="/ppt/tags/tag2342.xml" ContentType="application/vnd.openxmlformats-officedocument.presentationml.tags+xml"/>
  <Override PartName="/ppt/tags/tag2343.xml" ContentType="application/vnd.openxmlformats-officedocument.presentationml.tags+xml"/>
  <Override PartName="/ppt/tags/tag2344.xml" ContentType="application/vnd.openxmlformats-officedocument.presentationml.tags+xml"/>
  <Override PartName="/ppt/tags/tag2345.xml" ContentType="application/vnd.openxmlformats-officedocument.presentationml.tags+xml"/>
  <Override PartName="/ppt/tags/tag2346.xml" ContentType="application/vnd.openxmlformats-officedocument.presentationml.tags+xml"/>
  <Override PartName="/ppt/tags/tag2347.xml" ContentType="application/vnd.openxmlformats-officedocument.presentationml.tags+xml"/>
  <Override PartName="/ppt/tags/tag2348.xml" ContentType="application/vnd.openxmlformats-officedocument.presentationml.tags+xml"/>
  <Override PartName="/ppt/tags/tag2349.xml" ContentType="application/vnd.openxmlformats-officedocument.presentationml.tags+xml"/>
  <Override PartName="/ppt/tags/tag235.xml" ContentType="application/vnd.openxmlformats-officedocument.presentationml.tags+xml"/>
  <Override PartName="/ppt/tags/tag2350.xml" ContentType="application/vnd.openxmlformats-officedocument.presentationml.tags+xml"/>
  <Override PartName="/ppt/tags/tag2351.xml" ContentType="application/vnd.openxmlformats-officedocument.presentationml.tags+xml"/>
  <Override PartName="/ppt/tags/tag2352.xml" ContentType="application/vnd.openxmlformats-officedocument.presentationml.tags+xml"/>
  <Override PartName="/ppt/tags/tag2353.xml" ContentType="application/vnd.openxmlformats-officedocument.presentationml.tags+xml"/>
  <Override PartName="/ppt/tags/tag2354.xml" ContentType="application/vnd.openxmlformats-officedocument.presentationml.tags+xml"/>
  <Override PartName="/ppt/tags/tag2355.xml" ContentType="application/vnd.openxmlformats-officedocument.presentationml.tags+xml"/>
  <Override PartName="/ppt/tags/tag2356.xml" ContentType="application/vnd.openxmlformats-officedocument.presentationml.tags+xml"/>
  <Override PartName="/ppt/tags/tag2357.xml" ContentType="application/vnd.openxmlformats-officedocument.presentationml.tags+xml"/>
  <Override PartName="/ppt/tags/tag2358.xml" ContentType="application/vnd.openxmlformats-officedocument.presentationml.tags+xml"/>
  <Override PartName="/ppt/tags/tag2359.xml" ContentType="application/vnd.openxmlformats-officedocument.presentationml.tags+xml"/>
  <Override PartName="/ppt/tags/tag236.xml" ContentType="application/vnd.openxmlformats-officedocument.presentationml.tags+xml"/>
  <Override PartName="/ppt/tags/tag2360.xml" ContentType="application/vnd.openxmlformats-officedocument.presentationml.tags+xml"/>
  <Override PartName="/ppt/tags/tag2361.xml" ContentType="application/vnd.openxmlformats-officedocument.presentationml.tags+xml"/>
  <Override PartName="/ppt/tags/tag2362.xml" ContentType="application/vnd.openxmlformats-officedocument.presentationml.tags+xml"/>
  <Override PartName="/ppt/tags/tag2363.xml" ContentType="application/vnd.openxmlformats-officedocument.presentationml.tags+xml"/>
  <Override PartName="/ppt/tags/tag2364.xml" ContentType="application/vnd.openxmlformats-officedocument.presentationml.tags+xml"/>
  <Override PartName="/ppt/tags/tag2365.xml" ContentType="application/vnd.openxmlformats-officedocument.presentationml.tags+xml"/>
  <Override PartName="/ppt/tags/tag2366.xml" ContentType="application/vnd.openxmlformats-officedocument.presentationml.tags+xml"/>
  <Override PartName="/ppt/tags/tag2367.xml" ContentType="application/vnd.openxmlformats-officedocument.presentationml.tags+xml"/>
  <Override PartName="/ppt/tags/tag2368.xml" ContentType="application/vnd.openxmlformats-officedocument.presentationml.tags+xml"/>
  <Override PartName="/ppt/tags/tag2369.xml" ContentType="application/vnd.openxmlformats-officedocument.presentationml.tags+xml"/>
  <Override PartName="/ppt/tags/tag237.xml" ContentType="application/vnd.openxmlformats-officedocument.presentationml.tags+xml"/>
  <Override PartName="/ppt/tags/tag2370.xml" ContentType="application/vnd.openxmlformats-officedocument.presentationml.tags+xml"/>
  <Override PartName="/ppt/tags/tag2371.xml" ContentType="application/vnd.openxmlformats-officedocument.presentationml.tags+xml"/>
  <Override PartName="/ppt/tags/tag2372.xml" ContentType="application/vnd.openxmlformats-officedocument.presentationml.tags+xml"/>
  <Override PartName="/ppt/tags/tag2373.xml" ContentType="application/vnd.openxmlformats-officedocument.presentationml.tags+xml"/>
  <Override PartName="/ppt/tags/tag2374.xml" ContentType="application/vnd.openxmlformats-officedocument.presentationml.tags+xml"/>
  <Override PartName="/ppt/tags/tag2375.xml" ContentType="application/vnd.openxmlformats-officedocument.presentationml.tags+xml"/>
  <Override PartName="/ppt/tags/tag2376.xml" ContentType="application/vnd.openxmlformats-officedocument.presentationml.tags+xml"/>
  <Override PartName="/ppt/tags/tag2377.xml" ContentType="application/vnd.openxmlformats-officedocument.presentationml.tags+xml"/>
  <Override PartName="/ppt/tags/tag2378.xml" ContentType="application/vnd.openxmlformats-officedocument.presentationml.tags+xml"/>
  <Override PartName="/ppt/tags/tag2379.xml" ContentType="application/vnd.openxmlformats-officedocument.presentationml.tags+xml"/>
  <Override PartName="/ppt/tags/tag238.xml" ContentType="application/vnd.openxmlformats-officedocument.presentationml.tags+xml"/>
  <Override PartName="/ppt/tags/tag2380.xml" ContentType="application/vnd.openxmlformats-officedocument.presentationml.tags+xml"/>
  <Override PartName="/ppt/tags/tag2381.xml" ContentType="application/vnd.openxmlformats-officedocument.presentationml.tags+xml"/>
  <Override PartName="/ppt/tags/tag2382.xml" ContentType="application/vnd.openxmlformats-officedocument.presentationml.tags+xml"/>
  <Override PartName="/ppt/tags/tag2383.xml" ContentType="application/vnd.openxmlformats-officedocument.presentationml.tags+xml"/>
  <Override PartName="/ppt/tags/tag2384.xml" ContentType="application/vnd.openxmlformats-officedocument.presentationml.tags+xml"/>
  <Override PartName="/ppt/tags/tag2385.xml" ContentType="application/vnd.openxmlformats-officedocument.presentationml.tags+xml"/>
  <Override PartName="/ppt/tags/tag2386.xml" ContentType="application/vnd.openxmlformats-officedocument.presentationml.tags+xml"/>
  <Override PartName="/ppt/tags/tag2387.xml" ContentType="application/vnd.openxmlformats-officedocument.presentationml.tags+xml"/>
  <Override PartName="/ppt/tags/tag2388.xml" ContentType="application/vnd.openxmlformats-officedocument.presentationml.tags+xml"/>
  <Override PartName="/ppt/tags/tag2389.xml" ContentType="application/vnd.openxmlformats-officedocument.presentationml.tags+xml"/>
  <Override PartName="/ppt/tags/tag239.xml" ContentType="application/vnd.openxmlformats-officedocument.presentationml.tags+xml"/>
  <Override PartName="/ppt/tags/tag2390.xml" ContentType="application/vnd.openxmlformats-officedocument.presentationml.tags+xml"/>
  <Override PartName="/ppt/tags/tag2391.xml" ContentType="application/vnd.openxmlformats-officedocument.presentationml.tags+xml"/>
  <Override PartName="/ppt/tags/tag2392.xml" ContentType="application/vnd.openxmlformats-officedocument.presentationml.tags+xml"/>
  <Override PartName="/ppt/tags/tag2393.xml" ContentType="application/vnd.openxmlformats-officedocument.presentationml.tags+xml"/>
  <Override PartName="/ppt/tags/tag2394.xml" ContentType="application/vnd.openxmlformats-officedocument.presentationml.tags+xml"/>
  <Override PartName="/ppt/tags/tag2395.xml" ContentType="application/vnd.openxmlformats-officedocument.presentationml.tags+xml"/>
  <Override PartName="/ppt/tags/tag2396.xml" ContentType="application/vnd.openxmlformats-officedocument.presentationml.tags+xml"/>
  <Override PartName="/ppt/tags/tag2397.xml" ContentType="application/vnd.openxmlformats-officedocument.presentationml.tags+xml"/>
  <Override PartName="/ppt/tags/tag2398.xml" ContentType="application/vnd.openxmlformats-officedocument.presentationml.tags+xml"/>
  <Override PartName="/ppt/tags/tag239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00.xml" ContentType="application/vnd.openxmlformats-officedocument.presentationml.tags+xml"/>
  <Override PartName="/ppt/tags/tag2401.xml" ContentType="application/vnd.openxmlformats-officedocument.presentationml.tags+xml"/>
  <Override PartName="/ppt/tags/tag2402.xml" ContentType="application/vnd.openxmlformats-officedocument.presentationml.tags+xml"/>
  <Override PartName="/ppt/tags/tag2403.xml" ContentType="application/vnd.openxmlformats-officedocument.presentationml.tags+xml"/>
  <Override PartName="/ppt/tags/tag2404.xml" ContentType="application/vnd.openxmlformats-officedocument.presentationml.tags+xml"/>
  <Override PartName="/ppt/tags/tag2405.xml" ContentType="application/vnd.openxmlformats-officedocument.presentationml.tags+xml"/>
  <Override PartName="/ppt/tags/tag2406.xml" ContentType="application/vnd.openxmlformats-officedocument.presentationml.tags+xml"/>
  <Override PartName="/ppt/tags/tag2407.xml" ContentType="application/vnd.openxmlformats-officedocument.presentationml.tags+xml"/>
  <Override PartName="/ppt/tags/tag2408.xml" ContentType="application/vnd.openxmlformats-officedocument.presentationml.tags+xml"/>
  <Override PartName="/ppt/tags/tag2409.xml" ContentType="application/vnd.openxmlformats-officedocument.presentationml.tags+xml"/>
  <Override PartName="/ppt/tags/tag241.xml" ContentType="application/vnd.openxmlformats-officedocument.presentationml.tags+xml"/>
  <Override PartName="/ppt/tags/tag2410.xml" ContentType="application/vnd.openxmlformats-officedocument.presentationml.tags+xml"/>
  <Override PartName="/ppt/tags/tag2411.xml" ContentType="application/vnd.openxmlformats-officedocument.presentationml.tags+xml"/>
  <Override PartName="/ppt/tags/tag2412.xml" ContentType="application/vnd.openxmlformats-officedocument.presentationml.tags+xml"/>
  <Override PartName="/ppt/tags/tag2413.xml" ContentType="application/vnd.openxmlformats-officedocument.presentationml.tags+xml"/>
  <Override PartName="/ppt/tags/tag2414.xml" ContentType="application/vnd.openxmlformats-officedocument.presentationml.tags+xml"/>
  <Override PartName="/ppt/tags/tag2415.xml" ContentType="application/vnd.openxmlformats-officedocument.presentationml.tags+xml"/>
  <Override PartName="/ppt/tags/tag2416.xml" ContentType="application/vnd.openxmlformats-officedocument.presentationml.tags+xml"/>
  <Override PartName="/ppt/tags/tag2417.xml" ContentType="application/vnd.openxmlformats-officedocument.presentationml.tags+xml"/>
  <Override PartName="/ppt/tags/tag2418.xml" ContentType="application/vnd.openxmlformats-officedocument.presentationml.tags+xml"/>
  <Override PartName="/ppt/tags/tag2419.xml" ContentType="application/vnd.openxmlformats-officedocument.presentationml.tags+xml"/>
  <Override PartName="/ppt/tags/tag242.xml" ContentType="application/vnd.openxmlformats-officedocument.presentationml.tags+xml"/>
  <Override PartName="/ppt/tags/tag2420.xml" ContentType="application/vnd.openxmlformats-officedocument.presentationml.tags+xml"/>
  <Override PartName="/ppt/tags/tag2421.xml" ContentType="application/vnd.openxmlformats-officedocument.presentationml.tags+xml"/>
  <Override PartName="/ppt/tags/tag2422.xml" ContentType="application/vnd.openxmlformats-officedocument.presentationml.tags+xml"/>
  <Override PartName="/ppt/tags/tag2423.xml" ContentType="application/vnd.openxmlformats-officedocument.presentationml.tags+xml"/>
  <Override PartName="/ppt/tags/tag2424.xml" ContentType="application/vnd.openxmlformats-officedocument.presentationml.tags+xml"/>
  <Override PartName="/ppt/tags/tag2425.xml" ContentType="application/vnd.openxmlformats-officedocument.presentationml.tags+xml"/>
  <Override PartName="/ppt/tags/tag2426.xml" ContentType="application/vnd.openxmlformats-officedocument.presentationml.tags+xml"/>
  <Override PartName="/ppt/tags/tag2427.xml" ContentType="application/vnd.openxmlformats-officedocument.presentationml.tags+xml"/>
  <Override PartName="/ppt/tags/tag2428.xml" ContentType="application/vnd.openxmlformats-officedocument.presentationml.tags+xml"/>
  <Override PartName="/ppt/tags/tag2429.xml" ContentType="application/vnd.openxmlformats-officedocument.presentationml.tags+xml"/>
  <Override PartName="/ppt/tags/tag243.xml" ContentType="application/vnd.openxmlformats-officedocument.presentationml.tags+xml"/>
  <Override PartName="/ppt/tags/tag2430.xml" ContentType="application/vnd.openxmlformats-officedocument.presentationml.tags+xml"/>
  <Override PartName="/ppt/tags/tag2431.xml" ContentType="application/vnd.openxmlformats-officedocument.presentationml.tags+xml"/>
  <Override PartName="/ppt/tags/tag2432.xml" ContentType="application/vnd.openxmlformats-officedocument.presentationml.tags+xml"/>
  <Override PartName="/ppt/tags/tag2433.xml" ContentType="application/vnd.openxmlformats-officedocument.presentationml.tags+xml"/>
  <Override PartName="/ppt/tags/tag2434.xml" ContentType="application/vnd.openxmlformats-officedocument.presentationml.tags+xml"/>
  <Override PartName="/ppt/tags/tag2435.xml" ContentType="application/vnd.openxmlformats-officedocument.presentationml.tags+xml"/>
  <Override PartName="/ppt/tags/tag2436.xml" ContentType="application/vnd.openxmlformats-officedocument.presentationml.tags+xml"/>
  <Override PartName="/ppt/tags/tag2437.xml" ContentType="application/vnd.openxmlformats-officedocument.presentationml.tags+xml"/>
  <Override PartName="/ppt/tags/tag2438.xml" ContentType="application/vnd.openxmlformats-officedocument.presentationml.tags+xml"/>
  <Override PartName="/ppt/tags/tag2439.xml" ContentType="application/vnd.openxmlformats-officedocument.presentationml.tags+xml"/>
  <Override PartName="/ppt/tags/tag244.xml" ContentType="application/vnd.openxmlformats-officedocument.presentationml.tags+xml"/>
  <Override PartName="/ppt/tags/tag2440.xml" ContentType="application/vnd.openxmlformats-officedocument.presentationml.tags+xml"/>
  <Override PartName="/ppt/tags/tag2441.xml" ContentType="application/vnd.openxmlformats-officedocument.presentationml.tags+xml"/>
  <Override PartName="/ppt/tags/tag2442.xml" ContentType="application/vnd.openxmlformats-officedocument.presentationml.tags+xml"/>
  <Override PartName="/ppt/tags/tag2443.xml" ContentType="application/vnd.openxmlformats-officedocument.presentationml.tags+xml"/>
  <Override PartName="/ppt/tags/tag2444.xml" ContentType="application/vnd.openxmlformats-officedocument.presentationml.tags+xml"/>
  <Override PartName="/ppt/tags/tag2445.xml" ContentType="application/vnd.openxmlformats-officedocument.presentationml.tags+xml"/>
  <Override PartName="/ppt/tags/tag2446.xml" ContentType="application/vnd.openxmlformats-officedocument.presentationml.tags+xml"/>
  <Override PartName="/ppt/tags/tag2447.xml" ContentType="application/vnd.openxmlformats-officedocument.presentationml.tags+xml"/>
  <Override PartName="/ppt/tags/tag2448.xml" ContentType="application/vnd.openxmlformats-officedocument.presentationml.tags+xml"/>
  <Override PartName="/ppt/tags/tag2449.xml" ContentType="application/vnd.openxmlformats-officedocument.presentationml.tags+xml"/>
  <Override PartName="/ppt/tags/tag245.xml" ContentType="application/vnd.openxmlformats-officedocument.presentationml.tags+xml"/>
  <Override PartName="/ppt/tags/tag2450.xml" ContentType="application/vnd.openxmlformats-officedocument.presentationml.tags+xml"/>
  <Override PartName="/ppt/tags/tag2451.xml" ContentType="application/vnd.openxmlformats-officedocument.presentationml.tags+xml"/>
  <Override PartName="/ppt/tags/tag2452.xml" ContentType="application/vnd.openxmlformats-officedocument.presentationml.tags+xml"/>
  <Override PartName="/ppt/tags/tag2453.xml" ContentType="application/vnd.openxmlformats-officedocument.presentationml.tags+xml"/>
  <Override PartName="/ppt/tags/tag2454.xml" ContentType="application/vnd.openxmlformats-officedocument.presentationml.tags+xml"/>
  <Override PartName="/ppt/tags/tag2455.xml" ContentType="application/vnd.openxmlformats-officedocument.presentationml.tags+xml"/>
  <Override PartName="/ppt/tags/tag2456.xml" ContentType="application/vnd.openxmlformats-officedocument.presentationml.tags+xml"/>
  <Override PartName="/ppt/tags/tag2457.xml" ContentType="application/vnd.openxmlformats-officedocument.presentationml.tags+xml"/>
  <Override PartName="/ppt/tags/tag2458.xml" ContentType="application/vnd.openxmlformats-officedocument.presentationml.tags+xml"/>
  <Override PartName="/ppt/tags/tag2459.xml" ContentType="application/vnd.openxmlformats-officedocument.presentationml.tags+xml"/>
  <Override PartName="/ppt/tags/tag246.xml" ContentType="application/vnd.openxmlformats-officedocument.presentationml.tags+xml"/>
  <Override PartName="/ppt/tags/tag2460.xml" ContentType="application/vnd.openxmlformats-officedocument.presentationml.tags+xml"/>
  <Override PartName="/ppt/tags/tag2461.xml" ContentType="application/vnd.openxmlformats-officedocument.presentationml.tags+xml"/>
  <Override PartName="/ppt/tags/tag2462.xml" ContentType="application/vnd.openxmlformats-officedocument.presentationml.tags+xml"/>
  <Override PartName="/ppt/tags/tag2463.xml" ContentType="application/vnd.openxmlformats-officedocument.presentationml.tags+xml"/>
  <Override PartName="/ppt/tags/tag2464.xml" ContentType="application/vnd.openxmlformats-officedocument.presentationml.tags+xml"/>
  <Override PartName="/ppt/tags/tag2465.xml" ContentType="application/vnd.openxmlformats-officedocument.presentationml.tags+xml"/>
  <Override PartName="/ppt/tags/tag2466.xml" ContentType="application/vnd.openxmlformats-officedocument.presentationml.tags+xml"/>
  <Override PartName="/ppt/tags/tag2467.xml" ContentType="application/vnd.openxmlformats-officedocument.presentationml.tags+xml"/>
  <Override PartName="/ppt/tags/tag2468.xml" ContentType="application/vnd.openxmlformats-officedocument.presentationml.tags+xml"/>
  <Override PartName="/ppt/tags/tag2469.xml" ContentType="application/vnd.openxmlformats-officedocument.presentationml.tags+xml"/>
  <Override PartName="/ppt/tags/tag247.xml" ContentType="application/vnd.openxmlformats-officedocument.presentationml.tags+xml"/>
  <Override PartName="/ppt/tags/tag2470.xml" ContentType="application/vnd.openxmlformats-officedocument.presentationml.tags+xml"/>
  <Override PartName="/ppt/tags/tag2471.xml" ContentType="application/vnd.openxmlformats-officedocument.presentationml.tags+xml"/>
  <Override PartName="/ppt/tags/tag2472.xml" ContentType="application/vnd.openxmlformats-officedocument.presentationml.tags+xml"/>
  <Override PartName="/ppt/tags/tag2473.xml" ContentType="application/vnd.openxmlformats-officedocument.presentationml.tags+xml"/>
  <Override PartName="/ppt/tags/tag2474.xml" ContentType="application/vnd.openxmlformats-officedocument.presentationml.tags+xml"/>
  <Override PartName="/ppt/tags/tag2475.xml" ContentType="application/vnd.openxmlformats-officedocument.presentationml.tags+xml"/>
  <Override PartName="/ppt/tags/tag2476.xml" ContentType="application/vnd.openxmlformats-officedocument.presentationml.tags+xml"/>
  <Override PartName="/ppt/tags/tag2477.xml" ContentType="application/vnd.openxmlformats-officedocument.presentationml.tags+xml"/>
  <Override PartName="/ppt/tags/tag2478.xml" ContentType="application/vnd.openxmlformats-officedocument.presentationml.tags+xml"/>
  <Override PartName="/ppt/tags/tag2479.xml" ContentType="application/vnd.openxmlformats-officedocument.presentationml.tags+xml"/>
  <Override PartName="/ppt/tags/tag248.xml" ContentType="application/vnd.openxmlformats-officedocument.presentationml.tags+xml"/>
  <Override PartName="/ppt/tags/tag2480.xml" ContentType="application/vnd.openxmlformats-officedocument.presentationml.tags+xml"/>
  <Override PartName="/ppt/tags/tag2481.xml" ContentType="application/vnd.openxmlformats-officedocument.presentationml.tags+xml"/>
  <Override PartName="/ppt/tags/tag2482.xml" ContentType="application/vnd.openxmlformats-officedocument.presentationml.tags+xml"/>
  <Override PartName="/ppt/tags/tag2483.xml" ContentType="application/vnd.openxmlformats-officedocument.presentationml.tags+xml"/>
  <Override PartName="/ppt/tags/tag2484.xml" ContentType="application/vnd.openxmlformats-officedocument.presentationml.tags+xml"/>
  <Override PartName="/ppt/tags/tag2485.xml" ContentType="application/vnd.openxmlformats-officedocument.presentationml.tags+xml"/>
  <Override PartName="/ppt/tags/tag2486.xml" ContentType="application/vnd.openxmlformats-officedocument.presentationml.tags+xml"/>
  <Override PartName="/ppt/tags/tag2487.xml" ContentType="application/vnd.openxmlformats-officedocument.presentationml.tags+xml"/>
  <Override PartName="/ppt/tags/tag2488.xml" ContentType="application/vnd.openxmlformats-officedocument.presentationml.tags+xml"/>
  <Override PartName="/ppt/tags/tag2489.xml" ContentType="application/vnd.openxmlformats-officedocument.presentationml.tags+xml"/>
  <Override PartName="/ppt/tags/tag249.xml" ContentType="application/vnd.openxmlformats-officedocument.presentationml.tags+xml"/>
  <Override PartName="/ppt/tags/tag2490.xml" ContentType="application/vnd.openxmlformats-officedocument.presentationml.tags+xml"/>
  <Override PartName="/ppt/tags/tag2491.xml" ContentType="application/vnd.openxmlformats-officedocument.presentationml.tags+xml"/>
  <Override PartName="/ppt/tags/tag2492.xml" ContentType="application/vnd.openxmlformats-officedocument.presentationml.tags+xml"/>
  <Override PartName="/ppt/tags/tag2493.xml" ContentType="application/vnd.openxmlformats-officedocument.presentationml.tags+xml"/>
  <Override PartName="/ppt/tags/tag2494.xml" ContentType="application/vnd.openxmlformats-officedocument.presentationml.tags+xml"/>
  <Override PartName="/ppt/tags/tag2495.xml" ContentType="application/vnd.openxmlformats-officedocument.presentationml.tags+xml"/>
  <Override PartName="/ppt/tags/tag2496.xml" ContentType="application/vnd.openxmlformats-officedocument.presentationml.tags+xml"/>
  <Override PartName="/ppt/tags/tag2497.xml" ContentType="application/vnd.openxmlformats-officedocument.presentationml.tags+xml"/>
  <Override PartName="/ppt/tags/tag2498.xml" ContentType="application/vnd.openxmlformats-officedocument.presentationml.tags+xml"/>
  <Override PartName="/ppt/tags/tag249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00.xml" ContentType="application/vnd.openxmlformats-officedocument.presentationml.tags+xml"/>
  <Override PartName="/ppt/tags/tag2501.xml" ContentType="application/vnd.openxmlformats-officedocument.presentationml.tags+xml"/>
  <Override PartName="/ppt/tags/tag2502.xml" ContentType="application/vnd.openxmlformats-officedocument.presentationml.tags+xml"/>
  <Override PartName="/ppt/tags/tag2503.xml" ContentType="application/vnd.openxmlformats-officedocument.presentationml.tags+xml"/>
  <Override PartName="/ppt/tags/tag2504.xml" ContentType="application/vnd.openxmlformats-officedocument.presentationml.tags+xml"/>
  <Override PartName="/ppt/tags/tag2505.xml" ContentType="application/vnd.openxmlformats-officedocument.presentationml.tags+xml"/>
  <Override PartName="/ppt/tags/tag2506.xml" ContentType="application/vnd.openxmlformats-officedocument.presentationml.tags+xml"/>
  <Override PartName="/ppt/tags/tag2507.xml" ContentType="application/vnd.openxmlformats-officedocument.presentationml.tags+xml"/>
  <Override PartName="/ppt/tags/tag2508.xml" ContentType="application/vnd.openxmlformats-officedocument.presentationml.tags+xml"/>
  <Override PartName="/ppt/tags/tag2509.xml" ContentType="application/vnd.openxmlformats-officedocument.presentationml.tags+xml"/>
  <Override PartName="/ppt/tags/tag251.xml" ContentType="application/vnd.openxmlformats-officedocument.presentationml.tags+xml"/>
  <Override PartName="/ppt/tags/tag2510.xml" ContentType="application/vnd.openxmlformats-officedocument.presentationml.tags+xml"/>
  <Override PartName="/ppt/tags/tag2511.xml" ContentType="application/vnd.openxmlformats-officedocument.presentationml.tags+xml"/>
  <Override PartName="/ppt/tags/tag2512.xml" ContentType="application/vnd.openxmlformats-officedocument.presentationml.tags+xml"/>
  <Override PartName="/ppt/tags/tag2513.xml" ContentType="application/vnd.openxmlformats-officedocument.presentationml.tags+xml"/>
  <Override PartName="/ppt/tags/tag2514.xml" ContentType="application/vnd.openxmlformats-officedocument.presentationml.tags+xml"/>
  <Override PartName="/ppt/tags/tag2515.xml" ContentType="application/vnd.openxmlformats-officedocument.presentationml.tags+xml"/>
  <Override PartName="/ppt/tags/tag2516.xml" ContentType="application/vnd.openxmlformats-officedocument.presentationml.tags+xml"/>
  <Override PartName="/ppt/tags/tag2517.xml" ContentType="application/vnd.openxmlformats-officedocument.presentationml.tags+xml"/>
  <Override PartName="/ppt/tags/tag2518.xml" ContentType="application/vnd.openxmlformats-officedocument.presentationml.tags+xml"/>
  <Override PartName="/ppt/tags/tag2519.xml" ContentType="application/vnd.openxmlformats-officedocument.presentationml.tags+xml"/>
  <Override PartName="/ppt/tags/tag252.xml" ContentType="application/vnd.openxmlformats-officedocument.presentationml.tags+xml"/>
  <Override PartName="/ppt/tags/tag2520.xml" ContentType="application/vnd.openxmlformats-officedocument.presentationml.tags+xml"/>
  <Override PartName="/ppt/tags/tag2521.xml" ContentType="application/vnd.openxmlformats-officedocument.presentationml.tags+xml"/>
  <Override PartName="/ppt/tags/tag2522.xml" ContentType="application/vnd.openxmlformats-officedocument.presentationml.tags+xml"/>
  <Override PartName="/ppt/tags/tag2523.xml" ContentType="application/vnd.openxmlformats-officedocument.presentationml.tags+xml"/>
  <Override PartName="/ppt/tags/tag2524.xml" ContentType="application/vnd.openxmlformats-officedocument.presentationml.tags+xml"/>
  <Override PartName="/ppt/tags/tag2525.xml" ContentType="application/vnd.openxmlformats-officedocument.presentationml.tags+xml"/>
  <Override PartName="/ppt/tags/tag2526.xml" ContentType="application/vnd.openxmlformats-officedocument.presentationml.tags+xml"/>
  <Override PartName="/ppt/tags/tag2527.xml" ContentType="application/vnd.openxmlformats-officedocument.presentationml.tags+xml"/>
  <Override PartName="/ppt/tags/tag2528.xml" ContentType="application/vnd.openxmlformats-officedocument.presentationml.tags+xml"/>
  <Override PartName="/ppt/tags/tag2529.xml" ContentType="application/vnd.openxmlformats-officedocument.presentationml.tags+xml"/>
  <Override PartName="/ppt/tags/tag253.xml" ContentType="application/vnd.openxmlformats-officedocument.presentationml.tags+xml"/>
  <Override PartName="/ppt/tags/tag2530.xml" ContentType="application/vnd.openxmlformats-officedocument.presentationml.tags+xml"/>
  <Override PartName="/ppt/tags/tag2531.xml" ContentType="application/vnd.openxmlformats-officedocument.presentationml.tags+xml"/>
  <Override PartName="/ppt/tags/tag2532.xml" ContentType="application/vnd.openxmlformats-officedocument.presentationml.tags+xml"/>
  <Override PartName="/ppt/tags/tag2533.xml" ContentType="application/vnd.openxmlformats-officedocument.presentationml.tags+xml"/>
  <Override PartName="/ppt/tags/tag2534.xml" ContentType="application/vnd.openxmlformats-officedocument.presentationml.tags+xml"/>
  <Override PartName="/ppt/tags/tag2535.xml" ContentType="application/vnd.openxmlformats-officedocument.presentationml.tags+xml"/>
  <Override PartName="/ppt/tags/tag2536.xml" ContentType="application/vnd.openxmlformats-officedocument.presentationml.tags+xml"/>
  <Override PartName="/ppt/tags/tag2537.xml" ContentType="application/vnd.openxmlformats-officedocument.presentationml.tags+xml"/>
  <Override PartName="/ppt/tags/tag2538.xml" ContentType="application/vnd.openxmlformats-officedocument.presentationml.tags+xml"/>
  <Override PartName="/ppt/tags/tag2539.xml" ContentType="application/vnd.openxmlformats-officedocument.presentationml.tags+xml"/>
  <Override PartName="/ppt/tags/tag254.xml" ContentType="application/vnd.openxmlformats-officedocument.presentationml.tags+xml"/>
  <Override PartName="/ppt/tags/tag2540.xml" ContentType="application/vnd.openxmlformats-officedocument.presentationml.tags+xml"/>
  <Override PartName="/ppt/tags/tag2541.xml" ContentType="application/vnd.openxmlformats-officedocument.presentationml.tags+xml"/>
  <Override PartName="/ppt/tags/tag2542.xml" ContentType="application/vnd.openxmlformats-officedocument.presentationml.tags+xml"/>
  <Override PartName="/ppt/tags/tag2543.xml" ContentType="application/vnd.openxmlformats-officedocument.presentationml.tags+xml"/>
  <Override PartName="/ppt/tags/tag2544.xml" ContentType="application/vnd.openxmlformats-officedocument.presentationml.tags+xml"/>
  <Override PartName="/ppt/tags/tag2545.xml" ContentType="application/vnd.openxmlformats-officedocument.presentationml.tags+xml"/>
  <Override PartName="/ppt/tags/tag2546.xml" ContentType="application/vnd.openxmlformats-officedocument.presentationml.tags+xml"/>
  <Override PartName="/ppt/tags/tag2547.xml" ContentType="application/vnd.openxmlformats-officedocument.presentationml.tags+xml"/>
  <Override PartName="/ppt/tags/tag2548.xml" ContentType="application/vnd.openxmlformats-officedocument.presentationml.tags+xml"/>
  <Override PartName="/ppt/tags/tag2549.xml" ContentType="application/vnd.openxmlformats-officedocument.presentationml.tags+xml"/>
  <Override PartName="/ppt/tags/tag255.xml" ContentType="application/vnd.openxmlformats-officedocument.presentationml.tags+xml"/>
  <Override PartName="/ppt/tags/tag2550.xml" ContentType="application/vnd.openxmlformats-officedocument.presentationml.tags+xml"/>
  <Override PartName="/ppt/tags/tag2551.xml" ContentType="application/vnd.openxmlformats-officedocument.presentationml.tags+xml"/>
  <Override PartName="/ppt/tags/tag2552.xml" ContentType="application/vnd.openxmlformats-officedocument.presentationml.tags+xml"/>
  <Override PartName="/ppt/tags/tag2553.xml" ContentType="application/vnd.openxmlformats-officedocument.presentationml.tags+xml"/>
  <Override PartName="/ppt/tags/tag2554.xml" ContentType="application/vnd.openxmlformats-officedocument.presentationml.tags+xml"/>
  <Override PartName="/ppt/tags/tag2555.xml" ContentType="application/vnd.openxmlformats-officedocument.presentationml.tags+xml"/>
  <Override PartName="/ppt/tags/tag2556.xml" ContentType="application/vnd.openxmlformats-officedocument.presentationml.tags+xml"/>
  <Override PartName="/ppt/tags/tag2557.xml" ContentType="application/vnd.openxmlformats-officedocument.presentationml.tags+xml"/>
  <Override PartName="/ppt/tags/tag2558.xml" ContentType="application/vnd.openxmlformats-officedocument.presentationml.tags+xml"/>
  <Override PartName="/ppt/tags/tag2559.xml" ContentType="application/vnd.openxmlformats-officedocument.presentationml.tags+xml"/>
  <Override PartName="/ppt/tags/tag256.xml" ContentType="application/vnd.openxmlformats-officedocument.presentationml.tags+xml"/>
  <Override PartName="/ppt/tags/tag2560.xml" ContentType="application/vnd.openxmlformats-officedocument.presentationml.tags+xml"/>
  <Override PartName="/ppt/tags/tag2561.xml" ContentType="application/vnd.openxmlformats-officedocument.presentationml.tags+xml"/>
  <Override PartName="/ppt/tags/tag2562.xml" ContentType="application/vnd.openxmlformats-officedocument.presentationml.tags+xml"/>
  <Override PartName="/ppt/tags/tag2563.xml" ContentType="application/vnd.openxmlformats-officedocument.presentationml.tags+xml"/>
  <Override PartName="/ppt/tags/tag2564.xml" ContentType="application/vnd.openxmlformats-officedocument.presentationml.tags+xml"/>
  <Override PartName="/ppt/tags/tag2565.xml" ContentType="application/vnd.openxmlformats-officedocument.presentationml.tags+xml"/>
  <Override PartName="/ppt/tags/tag2566.xml" ContentType="application/vnd.openxmlformats-officedocument.presentationml.tags+xml"/>
  <Override PartName="/ppt/tags/tag2567.xml" ContentType="application/vnd.openxmlformats-officedocument.presentationml.tags+xml"/>
  <Override PartName="/ppt/tags/tag2568.xml" ContentType="application/vnd.openxmlformats-officedocument.presentationml.tags+xml"/>
  <Override PartName="/ppt/tags/tag2569.xml" ContentType="application/vnd.openxmlformats-officedocument.presentationml.tags+xml"/>
  <Override PartName="/ppt/tags/tag257.xml" ContentType="application/vnd.openxmlformats-officedocument.presentationml.tags+xml"/>
  <Override PartName="/ppt/tags/tag2570.xml" ContentType="application/vnd.openxmlformats-officedocument.presentationml.tags+xml"/>
  <Override PartName="/ppt/tags/tag2571.xml" ContentType="application/vnd.openxmlformats-officedocument.presentationml.tags+xml"/>
  <Override PartName="/ppt/tags/tag2572.xml" ContentType="application/vnd.openxmlformats-officedocument.presentationml.tags+xml"/>
  <Override PartName="/ppt/tags/tag2573.xml" ContentType="application/vnd.openxmlformats-officedocument.presentationml.tags+xml"/>
  <Override PartName="/ppt/tags/tag2574.xml" ContentType="application/vnd.openxmlformats-officedocument.presentationml.tags+xml"/>
  <Override PartName="/ppt/tags/tag2575.xml" ContentType="application/vnd.openxmlformats-officedocument.presentationml.tags+xml"/>
  <Override PartName="/ppt/tags/tag2576.xml" ContentType="application/vnd.openxmlformats-officedocument.presentationml.tags+xml"/>
  <Override PartName="/ppt/tags/tag2577.xml" ContentType="application/vnd.openxmlformats-officedocument.presentationml.tags+xml"/>
  <Override PartName="/ppt/tags/tag2578.xml" ContentType="application/vnd.openxmlformats-officedocument.presentationml.tags+xml"/>
  <Override PartName="/ppt/tags/tag2579.xml" ContentType="application/vnd.openxmlformats-officedocument.presentationml.tags+xml"/>
  <Override PartName="/ppt/tags/tag258.xml" ContentType="application/vnd.openxmlformats-officedocument.presentationml.tags+xml"/>
  <Override PartName="/ppt/tags/tag2580.xml" ContentType="application/vnd.openxmlformats-officedocument.presentationml.tags+xml"/>
  <Override PartName="/ppt/tags/tag2581.xml" ContentType="application/vnd.openxmlformats-officedocument.presentationml.tags+xml"/>
  <Override PartName="/ppt/tags/tag2582.xml" ContentType="application/vnd.openxmlformats-officedocument.presentationml.tags+xml"/>
  <Override PartName="/ppt/tags/tag2583.xml" ContentType="application/vnd.openxmlformats-officedocument.presentationml.tags+xml"/>
  <Override PartName="/ppt/tags/tag2584.xml" ContentType="application/vnd.openxmlformats-officedocument.presentationml.tags+xml"/>
  <Override PartName="/ppt/tags/tag2585.xml" ContentType="application/vnd.openxmlformats-officedocument.presentationml.tags+xml"/>
  <Override PartName="/ppt/tags/tag2586.xml" ContentType="application/vnd.openxmlformats-officedocument.presentationml.tags+xml"/>
  <Override PartName="/ppt/tags/tag2587.xml" ContentType="application/vnd.openxmlformats-officedocument.presentationml.tags+xml"/>
  <Override PartName="/ppt/tags/tag2588.xml" ContentType="application/vnd.openxmlformats-officedocument.presentationml.tags+xml"/>
  <Override PartName="/ppt/tags/tag2589.xml" ContentType="application/vnd.openxmlformats-officedocument.presentationml.tags+xml"/>
  <Override PartName="/ppt/tags/tag259.xml" ContentType="application/vnd.openxmlformats-officedocument.presentationml.tags+xml"/>
  <Override PartName="/ppt/tags/tag2590.xml" ContentType="application/vnd.openxmlformats-officedocument.presentationml.tags+xml"/>
  <Override PartName="/ppt/tags/tag2591.xml" ContentType="application/vnd.openxmlformats-officedocument.presentationml.tags+xml"/>
  <Override PartName="/ppt/tags/tag2592.xml" ContentType="application/vnd.openxmlformats-officedocument.presentationml.tags+xml"/>
  <Override PartName="/ppt/tags/tag2593.xml" ContentType="application/vnd.openxmlformats-officedocument.presentationml.tags+xml"/>
  <Override PartName="/ppt/tags/tag2594.xml" ContentType="application/vnd.openxmlformats-officedocument.presentationml.tags+xml"/>
  <Override PartName="/ppt/tags/tag2595.xml" ContentType="application/vnd.openxmlformats-officedocument.presentationml.tags+xml"/>
  <Override PartName="/ppt/tags/tag2596.xml" ContentType="application/vnd.openxmlformats-officedocument.presentationml.tags+xml"/>
  <Override PartName="/ppt/tags/tag2597.xml" ContentType="application/vnd.openxmlformats-officedocument.presentationml.tags+xml"/>
  <Override PartName="/ppt/tags/tag2598.xml" ContentType="application/vnd.openxmlformats-officedocument.presentationml.tags+xml"/>
  <Override PartName="/ppt/tags/tag259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00.xml" ContentType="application/vnd.openxmlformats-officedocument.presentationml.tags+xml"/>
  <Override PartName="/ppt/tags/tag2601.xml" ContentType="application/vnd.openxmlformats-officedocument.presentationml.tags+xml"/>
  <Override PartName="/ppt/tags/tag2602.xml" ContentType="application/vnd.openxmlformats-officedocument.presentationml.tags+xml"/>
  <Override PartName="/ppt/tags/tag2603.xml" ContentType="application/vnd.openxmlformats-officedocument.presentationml.tags+xml"/>
  <Override PartName="/ppt/tags/tag2604.xml" ContentType="application/vnd.openxmlformats-officedocument.presentationml.tags+xml"/>
  <Override PartName="/ppt/tags/tag2605.xml" ContentType="application/vnd.openxmlformats-officedocument.presentationml.tags+xml"/>
  <Override PartName="/ppt/tags/tag2606.xml" ContentType="application/vnd.openxmlformats-officedocument.presentationml.tags+xml"/>
  <Override PartName="/ppt/tags/tag2607.xml" ContentType="application/vnd.openxmlformats-officedocument.presentationml.tags+xml"/>
  <Override PartName="/ppt/tags/tag2608.xml" ContentType="application/vnd.openxmlformats-officedocument.presentationml.tags+xml"/>
  <Override PartName="/ppt/tags/tag2609.xml" ContentType="application/vnd.openxmlformats-officedocument.presentationml.tags+xml"/>
  <Override PartName="/ppt/tags/tag261.xml" ContentType="application/vnd.openxmlformats-officedocument.presentationml.tags+xml"/>
  <Override PartName="/ppt/tags/tag2610.xml" ContentType="application/vnd.openxmlformats-officedocument.presentationml.tags+xml"/>
  <Override PartName="/ppt/tags/tag2611.xml" ContentType="application/vnd.openxmlformats-officedocument.presentationml.tags+xml"/>
  <Override PartName="/ppt/tags/tag2612.xml" ContentType="application/vnd.openxmlformats-officedocument.presentationml.tags+xml"/>
  <Override PartName="/ppt/tags/tag2613.xml" ContentType="application/vnd.openxmlformats-officedocument.presentationml.tags+xml"/>
  <Override PartName="/ppt/tags/tag2614.xml" ContentType="application/vnd.openxmlformats-officedocument.presentationml.tags+xml"/>
  <Override PartName="/ppt/tags/tag2615.xml" ContentType="application/vnd.openxmlformats-officedocument.presentationml.tags+xml"/>
  <Override PartName="/ppt/tags/tag2616.xml" ContentType="application/vnd.openxmlformats-officedocument.presentationml.tags+xml"/>
  <Override PartName="/ppt/tags/tag2617.xml" ContentType="application/vnd.openxmlformats-officedocument.presentationml.tags+xml"/>
  <Override PartName="/ppt/tags/tag2618.xml" ContentType="application/vnd.openxmlformats-officedocument.presentationml.tags+xml"/>
  <Override PartName="/ppt/tags/tag2619.xml" ContentType="application/vnd.openxmlformats-officedocument.presentationml.tags+xml"/>
  <Override PartName="/ppt/tags/tag262.xml" ContentType="application/vnd.openxmlformats-officedocument.presentationml.tags+xml"/>
  <Override PartName="/ppt/tags/tag2620.xml" ContentType="application/vnd.openxmlformats-officedocument.presentationml.tags+xml"/>
  <Override PartName="/ppt/tags/tag2621.xml" ContentType="application/vnd.openxmlformats-officedocument.presentationml.tags+xml"/>
  <Override PartName="/ppt/tags/tag2622.xml" ContentType="application/vnd.openxmlformats-officedocument.presentationml.tags+xml"/>
  <Override PartName="/ppt/tags/tag2623.xml" ContentType="application/vnd.openxmlformats-officedocument.presentationml.tags+xml"/>
  <Override PartName="/ppt/tags/tag2624.xml" ContentType="application/vnd.openxmlformats-officedocument.presentationml.tags+xml"/>
  <Override PartName="/ppt/tags/tag2625.xml" ContentType="application/vnd.openxmlformats-officedocument.presentationml.tags+xml"/>
  <Override PartName="/ppt/tags/tag2626.xml" ContentType="application/vnd.openxmlformats-officedocument.presentationml.tags+xml"/>
  <Override PartName="/ppt/tags/tag2627.xml" ContentType="application/vnd.openxmlformats-officedocument.presentationml.tags+xml"/>
  <Override PartName="/ppt/tags/tag2628.xml" ContentType="application/vnd.openxmlformats-officedocument.presentationml.tags+xml"/>
  <Override PartName="/ppt/tags/tag2629.xml" ContentType="application/vnd.openxmlformats-officedocument.presentationml.tags+xml"/>
  <Override PartName="/ppt/tags/tag263.xml" ContentType="application/vnd.openxmlformats-officedocument.presentationml.tags+xml"/>
  <Override PartName="/ppt/tags/tag2630.xml" ContentType="application/vnd.openxmlformats-officedocument.presentationml.tags+xml"/>
  <Override PartName="/ppt/tags/tag2631.xml" ContentType="application/vnd.openxmlformats-officedocument.presentationml.tags+xml"/>
  <Override PartName="/ppt/tags/tag2632.xml" ContentType="application/vnd.openxmlformats-officedocument.presentationml.tags+xml"/>
  <Override PartName="/ppt/tags/tag2633.xml" ContentType="application/vnd.openxmlformats-officedocument.presentationml.tags+xml"/>
  <Override PartName="/ppt/tags/tag2634.xml" ContentType="application/vnd.openxmlformats-officedocument.presentationml.tags+xml"/>
  <Override PartName="/ppt/tags/tag2635.xml" ContentType="application/vnd.openxmlformats-officedocument.presentationml.tags+xml"/>
  <Override PartName="/ppt/tags/tag2636.xml" ContentType="application/vnd.openxmlformats-officedocument.presentationml.tags+xml"/>
  <Override PartName="/ppt/tags/tag2637.xml" ContentType="application/vnd.openxmlformats-officedocument.presentationml.tags+xml"/>
  <Override PartName="/ppt/tags/tag2638.xml" ContentType="application/vnd.openxmlformats-officedocument.presentationml.tags+xml"/>
  <Override PartName="/ppt/tags/tag2639.xml" ContentType="application/vnd.openxmlformats-officedocument.presentationml.tags+xml"/>
  <Override PartName="/ppt/tags/tag264.xml" ContentType="application/vnd.openxmlformats-officedocument.presentationml.tags+xml"/>
  <Override PartName="/ppt/tags/tag2640.xml" ContentType="application/vnd.openxmlformats-officedocument.presentationml.tags+xml"/>
  <Override PartName="/ppt/tags/tag2641.xml" ContentType="application/vnd.openxmlformats-officedocument.presentationml.tags+xml"/>
  <Override PartName="/ppt/tags/tag2642.xml" ContentType="application/vnd.openxmlformats-officedocument.presentationml.tags+xml"/>
  <Override PartName="/ppt/tags/tag2643.xml" ContentType="application/vnd.openxmlformats-officedocument.presentationml.tags+xml"/>
  <Override PartName="/ppt/tags/tag2644.xml" ContentType="application/vnd.openxmlformats-officedocument.presentationml.tags+xml"/>
  <Override PartName="/ppt/tags/tag2645.xml" ContentType="application/vnd.openxmlformats-officedocument.presentationml.tags+xml"/>
  <Override PartName="/ppt/tags/tag2646.xml" ContentType="application/vnd.openxmlformats-officedocument.presentationml.tags+xml"/>
  <Override PartName="/ppt/tags/tag2647.xml" ContentType="application/vnd.openxmlformats-officedocument.presentationml.tags+xml"/>
  <Override PartName="/ppt/tags/tag2648.xml" ContentType="application/vnd.openxmlformats-officedocument.presentationml.tags+xml"/>
  <Override PartName="/ppt/tags/tag2649.xml" ContentType="application/vnd.openxmlformats-officedocument.presentationml.tags+xml"/>
  <Override PartName="/ppt/tags/tag265.xml" ContentType="application/vnd.openxmlformats-officedocument.presentationml.tags+xml"/>
  <Override PartName="/ppt/tags/tag2650.xml" ContentType="application/vnd.openxmlformats-officedocument.presentationml.tags+xml"/>
  <Override PartName="/ppt/tags/tag2651.xml" ContentType="application/vnd.openxmlformats-officedocument.presentationml.tags+xml"/>
  <Override PartName="/ppt/tags/tag2652.xml" ContentType="application/vnd.openxmlformats-officedocument.presentationml.tags+xml"/>
  <Override PartName="/ppt/tags/tag2653.xml" ContentType="application/vnd.openxmlformats-officedocument.presentationml.tags+xml"/>
  <Override PartName="/ppt/tags/tag2654.xml" ContentType="application/vnd.openxmlformats-officedocument.presentationml.tags+xml"/>
  <Override PartName="/ppt/tags/tag2655.xml" ContentType="application/vnd.openxmlformats-officedocument.presentationml.tags+xml"/>
  <Override PartName="/ppt/tags/tag2656.xml" ContentType="application/vnd.openxmlformats-officedocument.presentationml.tags+xml"/>
  <Override PartName="/ppt/tags/tag2657.xml" ContentType="application/vnd.openxmlformats-officedocument.presentationml.tags+xml"/>
  <Override PartName="/ppt/tags/tag2658.xml" ContentType="application/vnd.openxmlformats-officedocument.presentationml.tags+xml"/>
  <Override PartName="/ppt/tags/tag2659.xml" ContentType="application/vnd.openxmlformats-officedocument.presentationml.tags+xml"/>
  <Override PartName="/ppt/tags/tag266.xml" ContentType="application/vnd.openxmlformats-officedocument.presentationml.tags+xml"/>
  <Override PartName="/ppt/tags/tag2660.xml" ContentType="application/vnd.openxmlformats-officedocument.presentationml.tags+xml"/>
  <Override PartName="/ppt/tags/tag2661.xml" ContentType="application/vnd.openxmlformats-officedocument.presentationml.tags+xml"/>
  <Override PartName="/ppt/tags/tag2662.xml" ContentType="application/vnd.openxmlformats-officedocument.presentationml.tags+xml"/>
  <Override PartName="/ppt/tags/tag2663.xml" ContentType="application/vnd.openxmlformats-officedocument.presentationml.tags+xml"/>
  <Override PartName="/ppt/tags/tag2664.xml" ContentType="application/vnd.openxmlformats-officedocument.presentationml.tags+xml"/>
  <Override PartName="/ppt/tags/tag2665.xml" ContentType="application/vnd.openxmlformats-officedocument.presentationml.tags+xml"/>
  <Override PartName="/ppt/tags/tag2666.xml" ContentType="application/vnd.openxmlformats-officedocument.presentationml.tags+xml"/>
  <Override PartName="/ppt/tags/tag2667.xml" ContentType="application/vnd.openxmlformats-officedocument.presentationml.tags+xml"/>
  <Override PartName="/ppt/tags/tag2668.xml" ContentType="application/vnd.openxmlformats-officedocument.presentationml.tags+xml"/>
  <Override PartName="/ppt/tags/tag2669.xml" ContentType="application/vnd.openxmlformats-officedocument.presentationml.tags+xml"/>
  <Override PartName="/ppt/tags/tag267.xml" ContentType="application/vnd.openxmlformats-officedocument.presentationml.tags+xml"/>
  <Override PartName="/ppt/tags/tag2670.xml" ContentType="application/vnd.openxmlformats-officedocument.presentationml.tags+xml"/>
  <Override PartName="/ppt/tags/tag2671.xml" ContentType="application/vnd.openxmlformats-officedocument.presentationml.tags+xml"/>
  <Override PartName="/ppt/tags/tag2672.xml" ContentType="application/vnd.openxmlformats-officedocument.presentationml.tags+xml"/>
  <Override PartName="/ppt/tags/tag2673.xml" ContentType="application/vnd.openxmlformats-officedocument.presentationml.tags+xml"/>
  <Override PartName="/ppt/tags/tag2674.xml" ContentType="application/vnd.openxmlformats-officedocument.presentationml.tags+xml"/>
  <Override PartName="/ppt/tags/tag2675.xml" ContentType="application/vnd.openxmlformats-officedocument.presentationml.tags+xml"/>
  <Override PartName="/ppt/tags/tag2676.xml" ContentType="application/vnd.openxmlformats-officedocument.presentationml.tags+xml"/>
  <Override PartName="/ppt/tags/tag2677.xml" ContentType="application/vnd.openxmlformats-officedocument.presentationml.tags+xml"/>
  <Override PartName="/ppt/tags/tag2678.xml" ContentType="application/vnd.openxmlformats-officedocument.presentationml.tags+xml"/>
  <Override PartName="/ppt/tags/tag2679.xml" ContentType="application/vnd.openxmlformats-officedocument.presentationml.tags+xml"/>
  <Override PartName="/ppt/tags/tag268.xml" ContentType="application/vnd.openxmlformats-officedocument.presentationml.tags+xml"/>
  <Override PartName="/ppt/tags/tag2680.xml" ContentType="application/vnd.openxmlformats-officedocument.presentationml.tags+xml"/>
  <Override PartName="/ppt/tags/tag2681.xml" ContentType="application/vnd.openxmlformats-officedocument.presentationml.tags+xml"/>
  <Override PartName="/ppt/tags/tag2682.xml" ContentType="application/vnd.openxmlformats-officedocument.presentationml.tags+xml"/>
  <Override PartName="/ppt/tags/tag2683.xml" ContentType="application/vnd.openxmlformats-officedocument.presentationml.tags+xml"/>
  <Override PartName="/ppt/tags/tag2684.xml" ContentType="application/vnd.openxmlformats-officedocument.presentationml.tags+xml"/>
  <Override PartName="/ppt/tags/tag2685.xml" ContentType="application/vnd.openxmlformats-officedocument.presentationml.tags+xml"/>
  <Override PartName="/ppt/tags/tag2686.xml" ContentType="application/vnd.openxmlformats-officedocument.presentationml.tags+xml"/>
  <Override PartName="/ppt/tags/tag2687.xml" ContentType="application/vnd.openxmlformats-officedocument.presentationml.tags+xml"/>
  <Override PartName="/ppt/tags/tag2688.xml" ContentType="application/vnd.openxmlformats-officedocument.presentationml.tags+xml"/>
  <Override PartName="/ppt/tags/tag2689.xml" ContentType="application/vnd.openxmlformats-officedocument.presentationml.tags+xml"/>
  <Override PartName="/ppt/tags/tag269.xml" ContentType="application/vnd.openxmlformats-officedocument.presentationml.tags+xml"/>
  <Override PartName="/ppt/tags/tag2690.xml" ContentType="application/vnd.openxmlformats-officedocument.presentationml.tags+xml"/>
  <Override PartName="/ppt/tags/tag2691.xml" ContentType="application/vnd.openxmlformats-officedocument.presentationml.tags+xml"/>
  <Override PartName="/ppt/tags/tag2692.xml" ContentType="application/vnd.openxmlformats-officedocument.presentationml.tags+xml"/>
  <Override PartName="/ppt/tags/tag2693.xml" ContentType="application/vnd.openxmlformats-officedocument.presentationml.tags+xml"/>
  <Override PartName="/ppt/tags/tag2694.xml" ContentType="application/vnd.openxmlformats-officedocument.presentationml.tags+xml"/>
  <Override PartName="/ppt/tags/tag2695.xml" ContentType="application/vnd.openxmlformats-officedocument.presentationml.tags+xml"/>
  <Override PartName="/ppt/tags/tag2696.xml" ContentType="application/vnd.openxmlformats-officedocument.presentationml.tags+xml"/>
  <Override PartName="/ppt/tags/tag2697.xml" ContentType="application/vnd.openxmlformats-officedocument.presentationml.tags+xml"/>
  <Override PartName="/ppt/tags/tag2698.xml" ContentType="application/vnd.openxmlformats-officedocument.presentationml.tags+xml"/>
  <Override PartName="/ppt/tags/tag269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00.xml" ContentType="application/vnd.openxmlformats-officedocument.presentationml.tags+xml"/>
  <Override PartName="/ppt/tags/tag2701.xml" ContentType="application/vnd.openxmlformats-officedocument.presentationml.tags+xml"/>
  <Override PartName="/ppt/tags/tag2702.xml" ContentType="application/vnd.openxmlformats-officedocument.presentationml.tags+xml"/>
  <Override PartName="/ppt/tags/tag2703.xml" ContentType="application/vnd.openxmlformats-officedocument.presentationml.tags+xml"/>
  <Override PartName="/ppt/tags/tag2704.xml" ContentType="application/vnd.openxmlformats-officedocument.presentationml.tags+xml"/>
  <Override PartName="/ppt/tags/tag2705.xml" ContentType="application/vnd.openxmlformats-officedocument.presentationml.tags+xml"/>
  <Override PartName="/ppt/tags/tag2706.xml" ContentType="application/vnd.openxmlformats-officedocument.presentationml.tags+xml"/>
  <Override PartName="/ppt/tags/tag2707.xml" ContentType="application/vnd.openxmlformats-officedocument.presentationml.tags+xml"/>
  <Override PartName="/ppt/tags/tag2708.xml" ContentType="application/vnd.openxmlformats-officedocument.presentationml.tags+xml"/>
  <Override PartName="/ppt/tags/tag2709.xml" ContentType="application/vnd.openxmlformats-officedocument.presentationml.tags+xml"/>
  <Override PartName="/ppt/tags/tag271.xml" ContentType="application/vnd.openxmlformats-officedocument.presentationml.tags+xml"/>
  <Override PartName="/ppt/tags/tag2710.xml" ContentType="application/vnd.openxmlformats-officedocument.presentationml.tags+xml"/>
  <Override PartName="/ppt/tags/tag2711.xml" ContentType="application/vnd.openxmlformats-officedocument.presentationml.tags+xml"/>
  <Override PartName="/ppt/tags/tag2712.xml" ContentType="application/vnd.openxmlformats-officedocument.presentationml.tags+xml"/>
  <Override PartName="/ppt/tags/tag2713.xml" ContentType="application/vnd.openxmlformats-officedocument.presentationml.tags+xml"/>
  <Override PartName="/ppt/tags/tag2714.xml" ContentType="application/vnd.openxmlformats-officedocument.presentationml.tags+xml"/>
  <Override PartName="/ppt/tags/tag2715.xml" ContentType="application/vnd.openxmlformats-officedocument.presentationml.tags+xml"/>
  <Override PartName="/ppt/tags/tag2716.xml" ContentType="application/vnd.openxmlformats-officedocument.presentationml.tags+xml"/>
  <Override PartName="/ppt/tags/tag2717.xml" ContentType="application/vnd.openxmlformats-officedocument.presentationml.tags+xml"/>
  <Override PartName="/ppt/tags/tag2718.xml" ContentType="application/vnd.openxmlformats-officedocument.presentationml.tags+xml"/>
  <Override PartName="/ppt/tags/tag2719.xml" ContentType="application/vnd.openxmlformats-officedocument.presentationml.tags+xml"/>
  <Override PartName="/ppt/tags/tag272.xml" ContentType="application/vnd.openxmlformats-officedocument.presentationml.tags+xml"/>
  <Override PartName="/ppt/tags/tag2720.xml" ContentType="application/vnd.openxmlformats-officedocument.presentationml.tags+xml"/>
  <Override PartName="/ppt/tags/tag2721.xml" ContentType="application/vnd.openxmlformats-officedocument.presentationml.tags+xml"/>
  <Override PartName="/ppt/tags/tag2722.xml" ContentType="application/vnd.openxmlformats-officedocument.presentationml.tags+xml"/>
  <Override PartName="/ppt/tags/tag2723.xml" ContentType="application/vnd.openxmlformats-officedocument.presentationml.tags+xml"/>
  <Override PartName="/ppt/tags/tag2724.xml" ContentType="application/vnd.openxmlformats-officedocument.presentationml.tags+xml"/>
  <Override PartName="/ppt/tags/tag2725.xml" ContentType="application/vnd.openxmlformats-officedocument.presentationml.tags+xml"/>
  <Override PartName="/ppt/tags/tag2726.xml" ContentType="application/vnd.openxmlformats-officedocument.presentationml.tags+xml"/>
  <Override PartName="/ppt/tags/tag2727.xml" ContentType="application/vnd.openxmlformats-officedocument.presentationml.tags+xml"/>
  <Override PartName="/ppt/tags/tag2728.xml" ContentType="application/vnd.openxmlformats-officedocument.presentationml.tags+xml"/>
  <Override PartName="/ppt/tags/tag2729.xml" ContentType="application/vnd.openxmlformats-officedocument.presentationml.tags+xml"/>
  <Override PartName="/ppt/tags/tag273.xml" ContentType="application/vnd.openxmlformats-officedocument.presentationml.tags+xml"/>
  <Override PartName="/ppt/tags/tag2730.xml" ContentType="application/vnd.openxmlformats-officedocument.presentationml.tags+xml"/>
  <Override PartName="/ppt/tags/tag2731.xml" ContentType="application/vnd.openxmlformats-officedocument.presentationml.tags+xml"/>
  <Override PartName="/ppt/tags/tag2732.xml" ContentType="application/vnd.openxmlformats-officedocument.presentationml.tags+xml"/>
  <Override PartName="/ppt/tags/tag2733.xml" ContentType="application/vnd.openxmlformats-officedocument.presentationml.tags+xml"/>
  <Override PartName="/ppt/tags/tag2734.xml" ContentType="application/vnd.openxmlformats-officedocument.presentationml.tags+xml"/>
  <Override PartName="/ppt/tags/tag2735.xml" ContentType="application/vnd.openxmlformats-officedocument.presentationml.tags+xml"/>
  <Override PartName="/ppt/tags/tag2736.xml" ContentType="application/vnd.openxmlformats-officedocument.presentationml.tags+xml"/>
  <Override PartName="/ppt/tags/tag2737.xml" ContentType="application/vnd.openxmlformats-officedocument.presentationml.tags+xml"/>
  <Override PartName="/ppt/tags/tag2738.xml" ContentType="application/vnd.openxmlformats-officedocument.presentationml.tags+xml"/>
  <Override PartName="/ppt/tags/tag2739.xml" ContentType="application/vnd.openxmlformats-officedocument.presentationml.tags+xml"/>
  <Override PartName="/ppt/tags/tag274.xml" ContentType="application/vnd.openxmlformats-officedocument.presentationml.tags+xml"/>
  <Override PartName="/ppt/tags/tag2740.xml" ContentType="application/vnd.openxmlformats-officedocument.presentationml.tags+xml"/>
  <Override PartName="/ppt/tags/tag2741.xml" ContentType="application/vnd.openxmlformats-officedocument.presentationml.tags+xml"/>
  <Override PartName="/ppt/tags/tag2742.xml" ContentType="application/vnd.openxmlformats-officedocument.presentationml.tags+xml"/>
  <Override PartName="/ppt/tags/tag2743.xml" ContentType="application/vnd.openxmlformats-officedocument.presentationml.tags+xml"/>
  <Override PartName="/ppt/tags/tag2744.xml" ContentType="application/vnd.openxmlformats-officedocument.presentationml.tags+xml"/>
  <Override PartName="/ppt/tags/tag2745.xml" ContentType="application/vnd.openxmlformats-officedocument.presentationml.tags+xml"/>
  <Override PartName="/ppt/tags/tag2746.xml" ContentType="application/vnd.openxmlformats-officedocument.presentationml.tags+xml"/>
  <Override PartName="/ppt/tags/tag2747.xml" ContentType="application/vnd.openxmlformats-officedocument.presentationml.tags+xml"/>
  <Override PartName="/ppt/tags/tag2748.xml" ContentType="application/vnd.openxmlformats-officedocument.presentationml.tags+xml"/>
  <Override PartName="/ppt/tags/tag2749.xml" ContentType="application/vnd.openxmlformats-officedocument.presentationml.tags+xml"/>
  <Override PartName="/ppt/tags/tag275.xml" ContentType="application/vnd.openxmlformats-officedocument.presentationml.tags+xml"/>
  <Override PartName="/ppt/tags/tag2750.xml" ContentType="application/vnd.openxmlformats-officedocument.presentationml.tags+xml"/>
  <Override PartName="/ppt/tags/tag2751.xml" ContentType="application/vnd.openxmlformats-officedocument.presentationml.tags+xml"/>
  <Override PartName="/ppt/tags/tag2752.xml" ContentType="application/vnd.openxmlformats-officedocument.presentationml.tags+xml"/>
  <Override PartName="/ppt/tags/tag2753.xml" ContentType="application/vnd.openxmlformats-officedocument.presentationml.tags+xml"/>
  <Override PartName="/ppt/tags/tag2754.xml" ContentType="application/vnd.openxmlformats-officedocument.presentationml.tags+xml"/>
  <Override PartName="/ppt/tags/tag2755.xml" ContentType="application/vnd.openxmlformats-officedocument.presentationml.tags+xml"/>
  <Override PartName="/ppt/tags/tag2756.xml" ContentType="application/vnd.openxmlformats-officedocument.presentationml.tags+xml"/>
  <Override PartName="/ppt/tags/tag2757.xml" ContentType="application/vnd.openxmlformats-officedocument.presentationml.tags+xml"/>
  <Override PartName="/ppt/tags/tag2758.xml" ContentType="application/vnd.openxmlformats-officedocument.presentationml.tags+xml"/>
  <Override PartName="/ppt/tags/tag2759.xml" ContentType="application/vnd.openxmlformats-officedocument.presentationml.tags+xml"/>
  <Override PartName="/ppt/tags/tag276.xml" ContentType="application/vnd.openxmlformats-officedocument.presentationml.tags+xml"/>
  <Override PartName="/ppt/tags/tag2760.xml" ContentType="application/vnd.openxmlformats-officedocument.presentationml.tags+xml"/>
  <Override PartName="/ppt/tags/tag2761.xml" ContentType="application/vnd.openxmlformats-officedocument.presentationml.tags+xml"/>
  <Override PartName="/ppt/tags/tag2762.xml" ContentType="application/vnd.openxmlformats-officedocument.presentationml.tags+xml"/>
  <Override PartName="/ppt/tags/tag2763.xml" ContentType="application/vnd.openxmlformats-officedocument.presentationml.tags+xml"/>
  <Override PartName="/ppt/tags/tag2764.xml" ContentType="application/vnd.openxmlformats-officedocument.presentationml.tags+xml"/>
  <Override PartName="/ppt/tags/tag2765.xml" ContentType="application/vnd.openxmlformats-officedocument.presentationml.tags+xml"/>
  <Override PartName="/ppt/tags/tag2766.xml" ContentType="application/vnd.openxmlformats-officedocument.presentationml.tags+xml"/>
  <Override PartName="/ppt/tags/tag2767.xml" ContentType="application/vnd.openxmlformats-officedocument.presentationml.tags+xml"/>
  <Override PartName="/ppt/tags/tag2768.xml" ContentType="application/vnd.openxmlformats-officedocument.presentationml.tags+xml"/>
  <Override PartName="/ppt/tags/tag2769.xml" ContentType="application/vnd.openxmlformats-officedocument.presentationml.tags+xml"/>
  <Override PartName="/ppt/tags/tag277.xml" ContentType="application/vnd.openxmlformats-officedocument.presentationml.tags+xml"/>
  <Override PartName="/ppt/tags/tag2770.xml" ContentType="application/vnd.openxmlformats-officedocument.presentationml.tags+xml"/>
  <Override PartName="/ppt/tags/tag2771.xml" ContentType="application/vnd.openxmlformats-officedocument.presentationml.tags+xml"/>
  <Override PartName="/ppt/tags/tag2772.xml" ContentType="application/vnd.openxmlformats-officedocument.presentationml.tags+xml"/>
  <Override PartName="/ppt/tags/tag2773.xml" ContentType="application/vnd.openxmlformats-officedocument.presentationml.tags+xml"/>
  <Override PartName="/ppt/tags/tag2774.xml" ContentType="application/vnd.openxmlformats-officedocument.presentationml.tags+xml"/>
  <Override PartName="/ppt/tags/tag2775.xml" ContentType="application/vnd.openxmlformats-officedocument.presentationml.tags+xml"/>
  <Override PartName="/ppt/tags/tag2776.xml" ContentType="application/vnd.openxmlformats-officedocument.presentationml.tags+xml"/>
  <Override PartName="/ppt/tags/tag2777.xml" ContentType="application/vnd.openxmlformats-officedocument.presentationml.tags+xml"/>
  <Override PartName="/ppt/tags/tag2778.xml" ContentType="application/vnd.openxmlformats-officedocument.presentationml.tags+xml"/>
  <Override PartName="/ppt/tags/tag2779.xml" ContentType="application/vnd.openxmlformats-officedocument.presentationml.tags+xml"/>
  <Override PartName="/ppt/tags/tag278.xml" ContentType="application/vnd.openxmlformats-officedocument.presentationml.tags+xml"/>
  <Override PartName="/ppt/tags/tag2780.xml" ContentType="application/vnd.openxmlformats-officedocument.presentationml.tags+xml"/>
  <Override PartName="/ppt/tags/tag2781.xml" ContentType="application/vnd.openxmlformats-officedocument.presentationml.tags+xml"/>
  <Override PartName="/ppt/tags/tag2782.xml" ContentType="application/vnd.openxmlformats-officedocument.presentationml.tags+xml"/>
  <Override PartName="/ppt/tags/tag2783.xml" ContentType="application/vnd.openxmlformats-officedocument.presentationml.tags+xml"/>
  <Override PartName="/ppt/tags/tag2784.xml" ContentType="application/vnd.openxmlformats-officedocument.presentationml.tags+xml"/>
  <Override PartName="/ppt/tags/tag2785.xml" ContentType="application/vnd.openxmlformats-officedocument.presentationml.tags+xml"/>
  <Override PartName="/ppt/tags/tag2786.xml" ContentType="application/vnd.openxmlformats-officedocument.presentationml.tags+xml"/>
  <Override PartName="/ppt/tags/tag2787.xml" ContentType="application/vnd.openxmlformats-officedocument.presentationml.tags+xml"/>
  <Override PartName="/ppt/tags/tag2788.xml" ContentType="application/vnd.openxmlformats-officedocument.presentationml.tags+xml"/>
  <Override PartName="/ppt/tags/tag2789.xml" ContentType="application/vnd.openxmlformats-officedocument.presentationml.tags+xml"/>
  <Override PartName="/ppt/tags/tag279.xml" ContentType="application/vnd.openxmlformats-officedocument.presentationml.tags+xml"/>
  <Override PartName="/ppt/tags/tag2790.xml" ContentType="application/vnd.openxmlformats-officedocument.presentationml.tags+xml"/>
  <Override PartName="/ppt/tags/tag2791.xml" ContentType="application/vnd.openxmlformats-officedocument.presentationml.tags+xml"/>
  <Override PartName="/ppt/tags/tag2792.xml" ContentType="application/vnd.openxmlformats-officedocument.presentationml.tags+xml"/>
  <Override PartName="/ppt/tags/tag2793.xml" ContentType="application/vnd.openxmlformats-officedocument.presentationml.tags+xml"/>
  <Override PartName="/ppt/tags/tag2794.xml" ContentType="application/vnd.openxmlformats-officedocument.presentationml.tags+xml"/>
  <Override PartName="/ppt/tags/tag2795.xml" ContentType="application/vnd.openxmlformats-officedocument.presentationml.tags+xml"/>
  <Override PartName="/ppt/tags/tag2796.xml" ContentType="application/vnd.openxmlformats-officedocument.presentationml.tags+xml"/>
  <Override PartName="/ppt/tags/tag2797.xml" ContentType="application/vnd.openxmlformats-officedocument.presentationml.tags+xml"/>
  <Override PartName="/ppt/tags/tag2798.xml" ContentType="application/vnd.openxmlformats-officedocument.presentationml.tags+xml"/>
  <Override PartName="/ppt/tags/tag279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00.xml" ContentType="application/vnd.openxmlformats-officedocument.presentationml.tags+xml"/>
  <Override PartName="/ppt/tags/tag2801.xml" ContentType="application/vnd.openxmlformats-officedocument.presentationml.tags+xml"/>
  <Override PartName="/ppt/tags/tag2802.xml" ContentType="application/vnd.openxmlformats-officedocument.presentationml.tags+xml"/>
  <Override PartName="/ppt/tags/tag2803.xml" ContentType="application/vnd.openxmlformats-officedocument.presentationml.tags+xml"/>
  <Override PartName="/ppt/tags/tag2804.xml" ContentType="application/vnd.openxmlformats-officedocument.presentationml.tags+xml"/>
  <Override PartName="/ppt/tags/tag2805.xml" ContentType="application/vnd.openxmlformats-officedocument.presentationml.tags+xml"/>
  <Override PartName="/ppt/tags/tag2806.xml" ContentType="application/vnd.openxmlformats-officedocument.presentationml.tags+xml"/>
  <Override PartName="/ppt/tags/tag2807.xml" ContentType="application/vnd.openxmlformats-officedocument.presentationml.tags+xml"/>
  <Override PartName="/ppt/tags/tag2808.xml" ContentType="application/vnd.openxmlformats-officedocument.presentationml.tags+xml"/>
  <Override PartName="/ppt/tags/tag2809.xml" ContentType="application/vnd.openxmlformats-officedocument.presentationml.tags+xml"/>
  <Override PartName="/ppt/tags/tag281.xml" ContentType="application/vnd.openxmlformats-officedocument.presentationml.tags+xml"/>
  <Override PartName="/ppt/tags/tag2810.xml" ContentType="application/vnd.openxmlformats-officedocument.presentationml.tags+xml"/>
  <Override PartName="/ppt/tags/tag2811.xml" ContentType="application/vnd.openxmlformats-officedocument.presentationml.tags+xml"/>
  <Override PartName="/ppt/tags/tag2812.xml" ContentType="application/vnd.openxmlformats-officedocument.presentationml.tags+xml"/>
  <Override PartName="/ppt/tags/tag2813.xml" ContentType="application/vnd.openxmlformats-officedocument.presentationml.tags+xml"/>
  <Override PartName="/ppt/tags/tag2814.xml" ContentType="application/vnd.openxmlformats-officedocument.presentationml.tags+xml"/>
  <Override PartName="/ppt/tags/tag2815.xml" ContentType="application/vnd.openxmlformats-officedocument.presentationml.tags+xml"/>
  <Override PartName="/ppt/tags/tag2816.xml" ContentType="application/vnd.openxmlformats-officedocument.presentationml.tags+xml"/>
  <Override PartName="/ppt/tags/tag2817.xml" ContentType="application/vnd.openxmlformats-officedocument.presentationml.tags+xml"/>
  <Override PartName="/ppt/tags/tag2818.xml" ContentType="application/vnd.openxmlformats-officedocument.presentationml.tags+xml"/>
  <Override PartName="/ppt/tags/tag2819.xml" ContentType="application/vnd.openxmlformats-officedocument.presentationml.tags+xml"/>
  <Override PartName="/ppt/tags/tag282.xml" ContentType="application/vnd.openxmlformats-officedocument.presentationml.tags+xml"/>
  <Override PartName="/ppt/tags/tag2820.xml" ContentType="application/vnd.openxmlformats-officedocument.presentationml.tags+xml"/>
  <Override PartName="/ppt/tags/tag2821.xml" ContentType="application/vnd.openxmlformats-officedocument.presentationml.tags+xml"/>
  <Override PartName="/ppt/tags/tag2822.xml" ContentType="application/vnd.openxmlformats-officedocument.presentationml.tags+xml"/>
  <Override PartName="/ppt/tags/tag2823.xml" ContentType="application/vnd.openxmlformats-officedocument.presentationml.tags+xml"/>
  <Override PartName="/ppt/tags/tag2824.xml" ContentType="application/vnd.openxmlformats-officedocument.presentationml.tags+xml"/>
  <Override PartName="/ppt/tags/tag2825.xml" ContentType="application/vnd.openxmlformats-officedocument.presentationml.tags+xml"/>
  <Override PartName="/ppt/tags/tag2826.xml" ContentType="application/vnd.openxmlformats-officedocument.presentationml.tags+xml"/>
  <Override PartName="/ppt/tags/tag2827.xml" ContentType="application/vnd.openxmlformats-officedocument.presentationml.tags+xml"/>
  <Override PartName="/ppt/tags/tag2828.xml" ContentType="application/vnd.openxmlformats-officedocument.presentationml.tags+xml"/>
  <Override PartName="/ppt/tags/tag2829.xml" ContentType="application/vnd.openxmlformats-officedocument.presentationml.tags+xml"/>
  <Override PartName="/ppt/tags/tag283.xml" ContentType="application/vnd.openxmlformats-officedocument.presentationml.tags+xml"/>
  <Override PartName="/ppt/tags/tag2830.xml" ContentType="application/vnd.openxmlformats-officedocument.presentationml.tags+xml"/>
  <Override PartName="/ppt/tags/tag2831.xml" ContentType="application/vnd.openxmlformats-officedocument.presentationml.tags+xml"/>
  <Override PartName="/ppt/tags/tag2832.xml" ContentType="application/vnd.openxmlformats-officedocument.presentationml.tags+xml"/>
  <Override PartName="/ppt/tags/tag2833.xml" ContentType="application/vnd.openxmlformats-officedocument.presentationml.tags+xml"/>
  <Override PartName="/ppt/tags/tag2834.xml" ContentType="application/vnd.openxmlformats-officedocument.presentationml.tags+xml"/>
  <Override PartName="/ppt/tags/tag2835.xml" ContentType="application/vnd.openxmlformats-officedocument.presentationml.tags+xml"/>
  <Override PartName="/ppt/tags/tag2836.xml" ContentType="application/vnd.openxmlformats-officedocument.presentationml.tags+xml"/>
  <Override PartName="/ppt/tags/tag2837.xml" ContentType="application/vnd.openxmlformats-officedocument.presentationml.tags+xml"/>
  <Override PartName="/ppt/tags/tag2838.xml" ContentType="application/vnd.openxmlformats-officedocument.presentationml.tags+xml"/>
  <Override PartName="/ppt/tags/tag2839.xml" ContentType="application/vnd.openxmlformats-officedocument.presentationml.tags+xml"/>
  <Override PartName="/ppt/tags/tag284.xml" ContentType="application/vnd.openxmlformats-officedocument.presentationml.tags+xml"/>
  <Override PartName="/ppt/tags/tag2840.xml" ContentType="application/vnd.openxmlformats-officedocument.presentationml.tags+xml"/>
  <Override PartName="/ppt/tags/tag2841.xml" ContentType="application/vnd.openxmlformats-officedocument.presentationml.tags+xml"/>
  <Override PartName="/ppt/tags/tag2842.xml" ContentType="application/vnd.openxmlformats-officedocument.presentationml.tags+xml"/>
  <Override PartName="/ppt/tags/tag2843.xml" ContentType="application/vnd.openxmlformats-officedocument.presentationml.tags+xml"/>
  <Override PartName="/ppt/tags/tag2844.xml" ContentType="application/vnd.openxmlformats-officedocument.presentationml.tags+xml"/>
  <Override PartName="/ppt/tags/tag2845.xml" ContentType="application/vnd.openxmlformats-officedocument.presentationml.tags+xml"/>
  <Override PartName="/ppt/tags/tag2846.xml" ContentType="application/vnd.openxmlformats-officedocument.presentationml.tags+xml"/>
  <Override PartName="/ppt/tags/tag2847.xml" ContentType="application/vnd.openxmlformats-officedocument.presentationml.tags+xml"/>
  <Override PartName="/ppt/tags/tag2848.xml" ContentType="application/vnd.openxmlformats-officedocument.presentationml.tags+xml"/>
  <Override PartName="/ppt/tags/tag2849.xml" ContentType="application/vnd.openxmlformats-officedocument.presentationml.tags+xml"/>
  <Override PartName="/ppt/tags/tag285.xml" ContentType="application/vnd.openxmlformats-officedocument.presentationml.tags+xml"/>
  <Override PartName="/ppt/tags/tag2850.xml" ContentType="application/vnd.openxmlformats-officedocument.presentationml.tags+xml"/>
  <Override PartName="/ppt/tags/tag2851.xml" ContentType="application/vnd.openxmlformats-officedocument.presentationml.tags+xml"/>
  <Override PartName="/ppt/tags/tag2852.xml" ContentType="application/vnd.openxmlformats-officedocument.presentationml.tags+xml"/>
  <Override PartName="/ppt/tags/tag2853.xml" ContentType="application/vnd.openxmlformats-officedocument.presentationml.tags+xml"/>
  <Override PartName="/ppt/tags/tag2854.xml" ContentType="application/vnd.openxmlformats-officedocument.presentationml.tags+xml"/>
  <Override PartName="/ppt/tags/tag2855.xml" ContentType="application/vnd.openxmlformats-officedocument.presentationml.tags+xml"/>
  <Override PartName="/ppt/tags/tag2856.xml" ContentType="application/vnd.openxmlformats-officedocument.presentationml.tags+xml"/>
  <Override PartName="/ppt/tags/tag2857.xml" ContentType="application/vnd.openxmlformats-officedocument.presentationml.tags+xml"/>
  <Override PartName="/ppt/tags/tag2858.xml" ContentType="application/vnd.openxmlformats-officedocument.presentationml.tags+xml"/>
  <Override PartName="/ppt/tags/tag2859.xml" ContentType="application/vnd.openxmlformats-officedocument.presentationml.tags+xml"/>
  <Override PartName="/ppt/tags/tag286.xml" ContentType="application/vnd.openxmlformats-officedocument.presentationml.tags+xml"/>
  <Override PartName="/ppt/tags/tag2860.xml" ContentType="application/vnd.openxmlformats-officedocument.presentationml.tags+xml"/>
  <Override PartName="/ppt/tags/tag2861.xml" ContentType="application/vnd.openxmlformats-officedocument.presentationml.tags+xml"/>
  <Override PartName="/ppt/tags/tag2862.xml" ContentType="application/vnd.openxmlformats-officedocument.presentationml.tags+xml"/>
  <Override PartName="/ppt/tags/tag2863.xml" ContentType="application/vnd.openxmlformats-officedocument.presentationml.tags+xml"/>
  <Override PartName="/ppt/tags/tag2864.xml" ContentType="application/vnd.openxmlformats-officedocument.presentationml.tags+xml"/>
  <Override PartName="/ppt/tags/tag2865.xml" ContentType="application/vnd.openxmlformats-officedocument.presentationml.tags+xml"/>
  <Override PartName="/ppt/tags/tag2866.xml" ContentType="application/vnd.openxmlformats-officedocument.presentationml.tags+xml"/>
  <Override PartName="/ppt/tags/tag2867.xml" ContentType="application/vnd.openxmlformats-officedocument.presentationml.tags+xml"/>
  <Override PartName="/ppt/tags/tag2868.xml" ContentType="application/vnd.openxmlformats-officedocument.presentationml.tags+xml"/>
  <Override PartName="/ppt/tags/tag2869.xml" ContentType="application/vnd.openxmlformats-officedocument.presentationml.tags+xml"/>
  <Override PartName="/ppt/tags/tag287.xml" ContentType="application/vnd.openxmlformats-officedocument.presentationml.tags+xml"/>
  <Override PartName="/ppt/tags/tag2870.xml" ContentType="application/vnd.openxmlformats-officedocument.presentationml.tags+xml"/>
  <Override PartName="/ppt/tags/tag2871.xml" ContentType="application/vnd.openxmlformats-officedocument.presentationml.tags+xml"/>
  <Override PartName="/ppt/tags/tag2872.xml" ContentType="application/vnd.openxmlformats-officedocument.presentationml.tags+xml"/>
  <Override PartName="/ppt/tags/tag2873.xml" ContentType="application/vnd.openxmlformats-officedocument.presentationml.tags+xml"/>
  <Override PartName="/ppt/tags/tag2874.xml" ContentType="application/vnd.openxmlformats-officedocument.presentationml.tags+xml"/>
  <Override PartName="/ppt/tags/tag2875.xml" ContentType="application/vnd.openxmlformats-officedocument.presentationml.tags+xml"/>
  <Override PartName="/ppt/tags/tag2876.xml" ContentType="application/vnd.openxmlformats-officedocument.presentationml.tags+xml"/>
  <Override PartName="/ppt/tags/tag2877.xml" ContentType="application/vnd.openxmlformats-officedocument.presentationml.tags+xml"/>
  <Override PartName="/ppt/tags/tag2878.xml" ContentType="application/vnd.openxmlformats-officedocument.presentationml.tags+xml"/>
  <Override PartName="/ppt/tags/tag2879.xml" ContentType="application/vnd.openxmlformats-officedocument.presentationml.tags+xml"/>
  <Override PartName="/ppt/tags/tag288.xml" ContentType="application/vnd.openxmlformats-officedocument.presentationml.tags+xml"/>
  <Override PartName="/ppt/tags/tag2880.xml" ContentType="application/vnd.openxmlformats-officedocument.presentationml.tags+xml"/>
  <Override PartName="/ppt/tags/tag2881.xml" ContentType="application/vnd.openxmlformats-officedocument.presentationml.tags+xml"/>
  <Override PartName="/ppt/tags/tag2882.xml" ContentType="application/vnd.openxmlformats-officedocument.presentationml.tags+xml"/>
  <Override PartName="/ppt/tags/tag2883.xml" ContentType="application/vnd.openxmlformats-officedocument.presentationml.tags+xml"/>
  <Override PartName="/ppt/tags/tag2884.xml" ContentType="application/vnd.openxmlformats-officedocument.presentationml.tags+xml"/>
  <Override PartName="/ppt/tags/tag2885.xml" ContentType="application/vnd.openxmlformats-officedocument.presentationml.tags+xml"/>
  <Override PartName="/ppt/tags/tag2886.xml" ContentType="application/vnd.openxmlformats-officedocument.presentationml.tags+xml"/>
  <Override PartName="/ppt/tags/tag2887.xml" ContentType="application/vnd.openxmlformats-officedocument.presentationml.tags+xml"/>
  <Override PartName="/ppt/tags/tag2888.xml" ContentType="application/vnd.openxmlformats-officedocument.presentationml.tags+xml"/>
  <Override PartName="/ppt/tags/tag2889.xml" ContentType="application/vnd.openxmlformats-officedocument.presentationml.tags+xml"/>
  <Override PartName="/ppt/tags/tag289.xml" ContentType="application/vnd.openxmlformats-officedocument.presentationml.tags+xml"/>
  <Override PartName="/ppt/tags/tag2890.xml" ContentType="application/vnd.openxmlformats-officedocument.presentationml.tags+xml"/>
  <Override PartName="/ppt/tags/tag2891.xml" ContentType="application/vnd.openxmlformats-officedocument.presentationml.tags+xml"/>
  <Override PartName="/ppt/tags/tag2892.xml" ContentType="application/vnd.openxmlformats-officedocument.presentationml.tags+xml"/>
  <Override PartName="/ppt/tags/tag2893.xml" ContentType="application/vnd.openxmlformats-officedocument.presentationml.tags+xml"/>
  <Override PartName="/ppt/tags/tag2894.xml" ContentType="application/vnd.openxmlformats-officedocument.presentationml.tags+xml"/>
  <Override PartName="/ppt/tags/tag2895.xml" ContentType="application/vnd.openxmlformats-officedocument.presentationml.tags+xml"/>
  <Override PartName="/ppt/tags/tag2896.xml" ContentType="application/vnd.openxmlformats-officedocument.presentationml.tags+xml"/>
  <Override PartName="/ppt/tags/tag2897.xml" ContentType="application/vnd.openxmlformats-officedocument.presentationml.tags+xml"/>
  <Override PartName="/ppt/tags/tag2898.xml" ContentType="application/vnd.openxmlformats-officedocument.presentationml.tags+xml"/>
  <Override PartName="/ppt/tags/tag289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00.xml" ContentType="application/vnd.openxmlformats-officedocument.presentationml.tags+xml"/>
  <Override PartName="/ppt/tags/tag2901.xml" ContentType="application/vnd.openxmlformats-officedocument.presentationml.tags+xml"/>
  <Override PartName="/ppt/tags/tag2902.xml" ContentType="application/vnd.openxmlformats-officedocument.presentationml.tags+xml"/>
  <Override PartName="/ppt/tags/tag2903.xml" ContentType="application/vnd.openxmlformats-officedocument.presentationml.tags+xml"/>
  <Override PartName="/ppt/tags/tag2904.xml" ContentType="application/vnd.openxmlformats-officedocument.presentationml.tags+xml"/>
  <Override PartName="/ppt/tags/tag2905.xml" ContentType="application/vnd.openxmlformats-officedocument.presentationml.tags+xml"/>
  <Override PartName="/ppt/tags/tag2906.xml" ContentType="application/vnd.openxmlformats-officedocument.presentationml.tags+xml"/>
  <Override PartName="/ppt/tags/tag2907.xml" ContentType="application/vnd.openxmlformats-officedocument.presentationml.tags+xml"/>
  <Override PartName="/ppt/tags/tag2908.xml" ContentType="application/vnd.openxmlformats-officedocument.presentationml.tags+xml"/>
  <Override PartName="/ppt/tags/tag2909.xml" ContentType="application/vnd.openxmlformats-officedocument.presentationml.tags+xml"/>
  <Override PartName="/ppt/tags/tag291.xml" ContentType="application/vnd.openxmlformats-officedocument.presentationml.tags+xml"/>
  <Override PartName="/ppt/tags/tag2910.xml" ContentType="application/vnd.openxmlformats-officedocument.presentationml.tags+xml"/>
  <Override PartName="/ppt/tags/tag2911.xml" ContentType="application/vnd.openxmlformats-officedocument.presentationml.tags+xml"/>
  <Override PartName="/ppt/tags/tag2912.xml" ContentType="application/vnd.openxmlformats-officedocument.presentationml.tags+xml"/>
  <Override PartName="/ppt/tags/tag2913.xml" ContentType="application/vnd.openxmlformats-officedocument.presentationml.tags+xml"/>
  <Override PartName="/ppt/tags/tag2914.xml" ContentType="application/vnd.openxmlformats-officedocument.presentationml.tags+xml"/>
  <Override PartName="/ppt/tags/tag2915.xml" ContentType="application/vnd.openxmlformats-officedocument.presentationml.tags+xml"/>
  <Override PartName="/ppt/tags/tag2916.xml" ContentType="application/vnd.openxmlformats-officedocument.presentationml.tags+xml"/>
  <Override PartName="/ppt/tags/tag2917.xml" ContentType="application/vnd.openxmlformats-officedocument.presentationml.tags+xml"/>
  <Override PartName="/ppt/tags/tag2918.xml" ContentType="application/vnd.openxmlformats-officedocument.presentationml.tags+xml"/>
  <Override PartName="/ppt/tags/tag2919.xml" ContentType="application/vnd.openxmlformats-officedocument.presentationml.tags+xml"/>
  <Override PartName="/ppt/tags/tag292.xml" ContentType="application/vnd.openxmlformats-officedocument.presentationml.tags+xml"/>
  <Override PartName="/ppt/tags/tag2920.xml" ContentType="application/vnd.openxmlformats-officedocument.presentationml.tags+xml"/>
  <Override PartName="/ppt/tags/tag2921.xml" ContentType="application/vnd.openxmlformats-officedocument.presentationml.tags+xml"/>
  <Override PartName="/ppt/tags/tag2922.xml" ContentType="application/vnd.openxmlformats-officedocument.presentationml.tags+xml"/>
  <Override PartName="/ppt/tags/tag2923.xml" ContentType="application/vnd.openxmlformats-officedocument.presentationml.tags+xml"/>
  <Override PartName="/ppt/tags/tag2924.xml" ContentType="application/vnd.openxmlformats-officedocument.presentationml.tags+xml"/>
  <Override PartName="/ppt/tags/tag2925.xml" ContentType="application/vnd.openxmlformats-officedocument.presentationml.tags+xml"/>
  <Override PartName="/ppt/tags/tag2926.xml" ContentType="application/vnd.openxmlformats-officedocument.presentationml.tags+xml"/>
  <Override PartName="/ppt/tags/tag2927.xml" ContentType="application/vnd.openxmlformats-officedocument.presentationml.tags+xml"/>
  <Override PartName="/ppt/tags/tag2928.xml" ContentType="application/vnd.openxmlformats-officedocument.presentationml.tags+xml"/>
  <Override PartName="/ppt/tags/tag2929.xml" ContentType="application/vnd.openxmlformats-officedocument.presentationml.tags+xml"/>
  <Override PartName="/ppt/tags/tag293.xml" ContentType="application/vnd.openxmlformats-officedocument.presentationml.tags+xml"/>
  <Override PartName="/ppt/tags/tag2930.xml" ContentType="application/vnd.openxmlformats-officedocument.presentationml.tags+xml"/>
  <Override PartName="/ppt/tags/tag2931.xml" ContentType="application/vnd.openxmlformats-officedocument.presentationml.tags+xml"/>
  <Override PartName="/ppt/tags/tag2932.xml" ContentType="application/vnd.openxmlformats-officedocument.presentationml.tags+xml"/>
  <Override PartName="/ppt/tags/tag2933.xml" ContentType="application/vnd.openxmlformats-officedocument.presentationml.tags+xml"/>
  <Override PartName="/ppt/tags/tag2934.xml" ContentType="application/vnd.openxmlformats-officedocument.presentationml.tags+xml"/>
  <Override PartName="/ppt/tags/tag2935.xml" ContentType="application/vnd.openxmlformats-officedocument.presentationml.tags+xml"/>
  <Override PartName="/ppt/tags/tag2936.xml" ContentType="application/vnd.openxmlformats-officedocument.presentationml.tags+xml"/>
  <Override PartName="/ppt/tags/tag2937.xml" ContentType="application/vnd.openxmlformats-officedocument.presentationml.tags+xml"/>
  <Override PartName="/ppt/tags/tag2938.xml" ContentType="application/vnd.openxmlformats-officedocument.presentationml.tags+xml"/>
  <Override PartName="/ppt/tags/tag2939.xml" ContentType="application/vnd.openxmlformats-officedocument.presentationml.tags+xml"/>
  <Override PartName="/ppt/tags/tag294.xml" ContentType="application/vnd.openxmlformats-officedocument.presentationml.tags+xml"/>
  <Override PartName="/ppt/tags/tag2940.xml" ContentType="application/vnd.openxmlformats-officedocument.presentationml.tags+xml"/>
  <Override PartName="/ppt/tags/tag2941.xml" ContentType="application/vnd.openxmlformats-officedocument.presentationml.tags+xml"/>
  <Override PartName="/ppt/tags/tag2942.xml" ContentType="application/vnd.openxmlformats-officedocument.presentationml.tags+xml"/>
  <Override PartName="/ppt/tags/tag2943.xml" ContentType="application/vnd.openxmlformats-officedocument.presentationml.tags+xml"/>
  <Override PartName="/ppt/tags/tag2944.xml" ContentType="application/vnd.openxmlformats-officedocument.presentationml.tags+xml"/>
  <Override PartName="/ppt/tags/tag2945.xml" ContentType="application/vnd.openxmlformats-officedocument.presentationml.tags+xml"/>
  <Override PartName="/ppt/tags/tag2946.xml" ContentType="application/vnd.openxmlformats-officedocument.presentationml.tags+xml"/>
  <Override PartName="/ppt/tags/tag2947.xml" ContentType="application/vnd.openxmlformats-officedocument.presentationml.tags+xml"/>
  <Override PartName="/ppt/tags/tag2948.xml" ContentType="application/vnd.openxmlformats-officedocument.presentationml.tags+xml"/>
  <Override PartName="/ppt/tags/tag2949.xml" ContentType="application/vnd.openxmlformats-officedocument.presentationml.tags+xml"/>
  <Override PartName="/ppt/tags/tag295.xml" ContentType="application/vnd.openxmlformats-officedocument.presentationml.tags+xml"/>
  <Override PartName="/ppt/tags/tag2950.xml" ContentType="application/vnd.openxmlformats-officedocument.presentationml.tags+xml"/>
  <Override PartName="/ppt/tags/tag2951.xml" ContentType="application/vnd.openxmlformats-officedocument.presentationml.tags+xml"/>
  <Override PartName="/ppt/tags/tag2952.xml" ContentType="application/vnd.openxmlformats-officedocument.presentationml.tags+xml"/>
  <Override PartName="/ppt/tags/tag2953.xml" ContentType="application/vnd.openxmlformats-officedocument.presentationml.tags+xml"/>
  <Override PartName="/ppt/tags/tag2954.xml" ContentType="application/vnd.openxmlformats-officedocument.presentationml.tags+xml"/>
  <Override PartName="/ppt/tags/tag2955.xml" ContentType="application/vnd.openxmlformats-officedocument.presentationml.tags+xml"/>
  <Override PartName="/ppt/tags/tag2956.xml" ContentType="application/vnd.openxmlformats-officedocument.presentationml.tags+xml"/>
  <Override PartName="/ppt/tags/tag2957.xml" ContentType="application/vnd.openxmlformats-officedocument.presentationml.tags+xml"/>
  <Override PartName="/ppt/tags/tag2958.xml" ContentType="application/vnd.openxmlformats-officedocument.presentationml.tags+xml"/>
  <Override PartName="/ppt/tags/tag2959.xml" ContentType="application/vnd.openxmlformats-officedocument.presentationml.tags+xml"/>
  <Override PartName="/ppt/tags/tag296.xml" ContentType="application/vnd.openxmlformats-officedocument.presentationml.tags+xml"/>
  <Override PartName="/ppt/tags/tag2960.xml" ContentType="application/vnd.openxmlformats-officedocument.presentationml.tags+xml"/>
  <Override PartName="/ppt/tags/tag2961.xml" ContentType="application/vnd.openxmlformats-officedocument.presentationml.tags+xml"/>
  <Override PartName="/ppt/tags/tag2962.xml" ContentType="application/vnd.openxmlformats-officedocument.presentationml.tags+xml"/>
  <Override PartName="/ppt/tags/tag2963.xml" ContentType="application/vnd.openxmlformats-officedocument.presentationml.tags+xml"/>
  <Override PartName="/ppt/tags/tag2964.xml" ContentType="application/vnd.openxmlformats-officedocument.presentationml.tags+xml"/>
  <Override PartName="/ppt/tags/tag2965.xml" ContentType="application/vnd.openxmlformats-officedocument.presentationml.tags+xml"/>
  <Override PartName="/ppt/tags/tag2966.xml" ContentType="application/vnd.openxmlformats-officedocument.presentationml.tags+xml"/>
  <Override PartName="/ppt/tags/tag2967.xml" ContentType="application/vnd.openxmlformats-officedocument.presentationml.tags+xml"/>
  <Override PartName="/ppt/tags/tag2968.xml" ContentType="application/vnd.openxmlformats-officedocument.presentationml.tags+xml"/>
  <Override PartName="/ppt/tags/tag2969.xml" ContentType="application/vnd.openxmlformats-officedocument.presentationml.tags+xml"/>
  <Override PartName="/ppt/tags/tag297.xml" ContentType="application/vnd.openxmlformats-officedocument.presentationml.tags+xml"/>
  <Override PartName="/ppt/tags/tag2970.xml" ContentType="application/vnd.openxmlformats-officedocument.presentationml.tags+xml"/>
  <Override PartName="/ppt/tags/tag2971.xml" ContentType="application/vnd.openxmlformats-officedocument.presentationml.tags+xml"/>
  <Override PartName="/ppt/tags/tag2972.xml" ContentType="application/vnd.openxmlformats-officedocument.presentationml.tags+xml"/>
  <Override PartName="/ppt/tags/tag2973.xml" ContentType="application/vnd.openxmlformats-officedocument.presentationml.tags+xml"/>
  <Override PartName="/ppt/tags/tag2974.xml" ContentType="application/vnd.openxmlformats-officedocument.presentationml.tags+xml"/>
  <Override PartName="/ppt/tags/tag2975.xml" ContentType="application/vnd.openxmlformats-officedocument.presentationml.tags+xml"/>
  <Override PartName="/ppt/tags/tag2976.xml" ContentType="application/vnd.openxmlformats-officedocument.presentationml.tags+xml"/>
  <Override PartName="/ppt/tags/tag2977.xml" ContentType="application/vnd.openxmlformats-officedocument.presentationml.tags+xml"/>
  <Override PartName="/ppt/tags/tag2978.xml" ContentType="application/vnd.openxmlformats-officedocument.presentationml.tags+xml"/>
  <Override PartName="/ppt/tags/tag2979.xml" ContentType="application/vnd.openxmlformats-officedocument.presentationml.tags+xml"/>
  <Override PartName="/ppt/tags/tag298.xml" ContentType="application/vnd.openxmlformats-officedocument.presentationml.tags+xml"/>
  <Override PartName="/ppt/tags/tag2980.xml" ContentType="application/vnd.openxmlformats-officedocument.presentationml.tags+xml"/>
  <Override PartName="/ppt/tags/tag2981.xml" ContentType="application/vnd.openxmlformats-officedocument.presentationml.tags+xml"/>
  <Override PartName="/ppt/tags/tag2982.xml" ContentType="application/vnd.openxmlformats-officedocument.presentationml.tags+xml"/>
  <Override PartName="/ppt/tags/tag2983.xml" ContentType="application/vnd.openxmlformats-officedocument.presentationml.tags+xml"/>
  <Override PartName="/ppt/tags/tag2984.xml" ContentType="application/vnd.openxmlformats-officedocument.presentationml.tags+xml"/>
  <Override PartName="/ppt/tags/tag2985.xml" ContentType="application/vnd.openxmlformats-officedocument.presentationml.tags+xml"/>
  <Override PartName="/ppt/tags/tag2986.xml" ContentType="application/vnd.openxmlformats-officedocument.presentationml.tags+xml"/>
  <Override PartName="/ppt/tags/tag2987.xml" ContentType="application/vnd.openxmlformats-officedocument.presentationml.tags+xml"/>
  <Override PartName="/ppt/tags/tag2988.xml" ContentType="application/vnd.openxmlformats-officedocument.presentationml.tags+xml"/>
  <Override PartName="/ppt/tags/tag2989.xml" ContentType="application/vnd.openxmlformats-officedocument.presentationml.tags+xml"/>
  <Override PartName="/ppt/tags/tag299.xml" ContentType="application/vnd.openxmlformats-officedocument.presentationml.tags+xml"/>
  <Override PartName="/ppt/tags/tag2990.xml" ContentType="application/vnd.openxmlformats-officedocument.presentationml.tags+xml"/>
  <Override PartName="/ppt/tags/tag2991.xml" ContentType="application/vnd.openxmlformats-officedocument.presentationml.tags+xml"/>
  <Override PartName="/ppt/tags/tag2992.xml" ContentType="application/vnd.openxmlformats-officedocument.presentationml.tags+xml"/>
  <Override PartName="/ppt/tags/tag2993.xml" ContentType="application/vnd.openxmlformats-officedocument.presentationml.tags+xml"/>
  <Override PartName="/ppt/tags/tag2994.xml" ContentType="application/vnd.openxmlformats-officedocument.presentationml.tags+xml"/>
  <Override PartName="/ppt/tags/tag2995.xml" ContentType="application/vnd.openxmlformats-officedocument.presentationml.tags+xml"/>
  <Override PartName="/ppt/tags/tag2996.xml" ContentType="application/vnd.openxmlformats-officedocument.presentationml.tags+xml"/>
  <Override PartName="/ppt/tags/tag2997.xml" ContentType="application/vnd.openxmlformats-officedocument.presentationml.tags+xml"/>
  <Override PartName="/ppt/tags/tag2998.xml" ContentType="application/vnd.openxmlformats-officedocument.presentationml.tags+xml"/>
  <Override PartName="/ppt/tags/tag29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00.xml" ContentType="application/vnd.openxmlformats-officedocument.presentationml.tags+xml"/>
  <Override PartName="/ppt/tags/tag3001.xml" ContentType="application/vnd.openxmlformats-officedocument.presentationml.tags+xml"/>
  <Override PartName="/ppt/tags/tag3002.xml" ContentType="application/vnd.openxmlformats-officedocument.presentationml.tags+xml"/>
  <Override PartName="/ppt/tags/tag3003.xml" ContentType="application/vnd.openxmlformats-officedocument.presentationml.tags+xml"/>
  <Override PartName="/ppt/tags/tag3004.xml" ContentType="application/vnd.openxmlformats-officedocument.presentationml.tags+xml"/>
  <Override PartName="/ppt/tags/tag3005.xml" ContentType="application/vnd.openxmlformats-officedocument.presentationml.tags+xml"/>
  <Override PartName="/ppt/tags/tag3006.xml" ContentType="application/vnd.openxmlformats-officedocument.presentationml.tags+xml"/>
  <Override PartName="/ppt/tags/tag3007.xml" ContentType="application/vnd.openxmlformats-officedocument.presentationml.tags+xml"/>
  <Override PartName="/ppt/tags/tag3008.xml" ContentType="application/vnd.openxmlformats-officedocument.presentationml.tags+xml"/>
  <Override PartName="/ppt/tags/tag3009.xml" ContentType="application/vnd.openxmlformats-officedocument.presentationml.tags+xml"/>
  <Override PartName="/ppt/tags/tag301.xml" ContentType="application/vnd.openxmlformats-officedocument.presentationml.tags+xml"/>
  <Override PartName="/ppt/tags/tag3010.xml" ContentType="application/vnd.openxmlformats-officedocument.presentationml.tags+xml"/>
  <Override PartName="/ppt/tags/tag3011.xml" ContentType="application/vnd.openxmlformats-officedocument.presentationml.tags+xml"/>
  <Override PartName="/ppt/tags/tag3012.xml" ContentType="application/vnd.openxmlformats-officedocument.presentationml.tags+xml"/>
  <Override PartName="/ppt/tags/tag3013.xml" ContentType="application/vnd.openxmlformats-officedocument.presentationml.tags+xml"/>
  <Override PartName="/ppt/tags/tag3014.xml" ContentType="application/vnd.openxmlformats-officedocument.presentationml.tags+xml"/>
  <Override PartName="/ppt/tags/tag3015.xml" ContentType="application/vnd.openxmlformats-officedocument.presentationml.tags+xml"/>
  <Override PartName="/ppt/tags/tag3016.xml" ContentType="application/vnd.openxmlformats-officedocument.presentationml.tags+xml"/>
  <Override PartName="/ppt/tags/tag3017.xml" ContentType="application/vnd.openxmlformats-officedocument.presentationml.tags+xml"/>
  <Override PartName="/ppt/tags/tag3018.xml" ContentType="application/vnd.openxmlformats-officedocument.presentationml.tags+xml"/>
  <Override PartName="/ppt/tags/tag3019.xml" ContentType="application/vnd.openxmlformats-officedocument.presentationml.tags+xml"/>
  <Override PartName="/ppt/tags/tag302.xml" ContentType="application/vnd.openxmlformats-officedocument.presentationml.tags+xml"/>
  <Override PartName="/ppt/tags/tag3020.xml" ContentType="application/vnd.openxmlformats-officedocument.presentationml.tags+xml"/>
  <Override PartName="/ppt/tags/tag3021.xml" ContentType="application/vnd.openxmlformats-officedocument.presentationml.tags+xml"/>
  <Override PartName="/ppt/tags/tag3022.xml" ContentType="application/vnd.openxmlformats-officedocument.presentationml.tags+xml"/>
  <Override PartName="/ppt/tags/tag3023.xml" ContentType="application/vnd.openxmlformats-officedocument.presentationml.tags+xml"/>
  <Override PartName="/ppt/tags/tag3024.xml" ContentType="application/vnd.openxmlformats-officedocument.presentationml.tags+xml"/>
  <Override PartName="/ppt/tags/tag3025.xml" ContentType="application/vnd.openxmlformats-officedocument.presentationml.tags+xml"/>
  <Override PartName="/ppt/tags/tag3026.xml" ContentType="application/vnd.openxmlformats-officedocument.presentationml.tags+xml"/>
  <Override PartName="/ppt/tags/tag3027.xml" ContentType="application/vnd.openxmlformats-officedocument.presentationml.tags+xml"/>
  <Override PartName="/ppt/tags/tag3028.xml" ContentType="application/vnd.openxmlformats-officedocument.presentationml.tags+xml"/>
  <Override PartName="/ppt/tags/tag3029.xml" ContentType="application/vnd.openxmlformats-officedocument.presentationml.tags+xml"/>
  <Override PartName="/ppt/tags/tag303.xml" ContentType="application/vnd.openxmlformats-officedocument.presentationml.tags+xml"/>
  <Override PartName="/ppt/tags/tag3030.xml" ContentType="application/vnd.openxmlformats-officedocument.presentationml.tags+xml"/>
  <Override PartName="/ppt/tags/tag3031.xml" ContentType="application/vnd.openxmlformats-officedocument.presentationml.tags+xml"/>
  <Override PartName="/ppt/tags/tag3032.xml" ContentType="application/vnd.openxmlformats-officedocument.presentationml.tags+xml"/>
  <Override PartName="/ppt/tags/tag3033.xml" ContentType="application/vnd.openxmlformats-officedocument.presentationml.tags+xml"/>
  <Override PartName="/ppt/tags/tag3034.xml" ContentType="application/vnd.openxmlformats-officedocument.presentationml.tags+xml"/>
  <Override PartName="/ppt/tags/tag3035.xml" ContentType="application/vnd.openxmlformats-officedocument.presentationml.tags+xml"/>
  <Override PartName="/ppt/tags/tag3036.xml" ContentType="application/vnd.openxmlformats-officedocument.presentationml.tags+xml"/>
  <Override PartName="/ppt/tags/tag3037.xml" ContentType="application/vnd.openxmlformats-officedocument.presentationml.tags+xml"/>
  <Override PartName="/ppt/tags/tag3038.xml" ContentType="application/vnd.openxmlformats-officedocument.presentationml.tags+xml"/>
  <Override PartName="/ppt/tags/tag3039.xml" ContentType="application/vnd.openxmlformats-officedocument.presentationml.tags+xml"/>
  <Override PartName="/ppt/tags/tag304.xml" ContentType="application/vnd.openxmlformats-officedocument.presentationml.tags+xml"/>
  <Override PartName="/ppt/tags/tag3040.xml" ContentType="application/vnd.openxmlformats-officedocument.presentationml.tags+xml"/>
  <Override PartName="/ppt/tags/tag3041.xml" ContentType="application/vnd.openxmlformats-officedocument.presentationml.tags+xml"/>
  <Override PartName="/ppt/tags/tag3042.xml" ContentType="application/vnd.openxmlformats-officedocument.presentationml.tags+xml"/>
  <Override PartName="/ppt/tags/tag3043.xml" ContentType="application/vnd.openxmlformats-officedocument.presentationml.tags+xml"/>
  <Override PartName="/ppt/tags/tag3044.xml" ContentType="application/vnd.openxmlformats-officedocument.presentationml.tags+xml"/>
  <Override PartName="/ppt/tags/tag3045.xml" ContentType="application/vnd.openxmlformats-officedocument.presentationml.tags+xml"/>
  <Override PartName="/ppt/tags/tag3046.xml" ContentType="application/vnd.openxmlformats-officedocument.presentationml.tags+xml"/>
  <Override PartName="/ppt/tags/tag3047.xml" ContentType="application/vnd.openxmlformats-officedocument.presentationml.tags+xml"/>
  <Override PartName="/ppt/tags/tag3048.xml" ContentType="application/vnd.openxmlformats-officedocument.presentationml.tags+xml"/>
  <Override PartName="/ppt/tags/tag3049.xml" ContentType="application/vnd.openxmlformats-officedocument.presentationml.tags+xml"/>
  <Override PartName="/ppt/tags/tag305.xml" ContentType="application/vnd.openxmlformats-officedocument.presentationml.tags+xml"/>
  <Override PartName="/ppt/tags/tag3050.xml" ContentType="application/vnd.openxmlformats-officedocument.presentationml.tags+xml"/>
  <Override PartName="/ppt/tags/tag3051.xml" ContentType="application/vnd.openxmlformats-officedocument.presentationml.tags+xml"/>
  <Override PartName="/ppt/tags/tag3052.xml" ContentType="application/vnd.openxmlformats-officedocument.presentationml.tags+xml"/>
  <Override PartName="/ppt/tags/tag3053.xml" ContentType="application/vnd.openxmlformats-officedocument.presentationml.tags+xml"/>
  <Override PartName="/ppt/tags/tag3054.xml" ContentType="application/vnd.openxmlformats-officedocument.presentationml.tags+xml"/>
  <Override PartName="/ppt/tags/tag3055.xml" ContentType="application/vnd.openxmlformats-officedocument.presentationml.tags+xml"/>
  <Override PartName="/ppt/tags/tag3056.xml" ContentType="application/vnd.openxmlformats-officedocument.presentationml.tags+xml"/>
  <Override PartName="/ppt/tags/tag3057.xml" ContentType="application/vnd.openxmlformats-officedocument.presentationml.tags+xml"/>
  <Override PartName="/ppt/tags/tag3058.xml" ContentType="application/vnd.openxmlformats-officedocument.presentationml.tags+xml"/>
  <Override PartName="/ppt/tags/tag3059.xml" ContentType="application/vnd.openxmlformats-officedocument.presentationml.tags+xml"/>
  <Override PartName="/ppt/tags/tag306.xml" ContentType="application/vnd.openxmlformats-officedocument.presentationml.tags+xml"/>
  <Override PartName="/ppt/tags/tag3060.xml" ContentType="application/vnd.openxmlformats-officedocument.presentationml.tags+xml"/>
  <Override PartName="/ppt/tags/tag3061.xml" ContentType="application/vnd.openxmlformats-officedocument.presentationml.tags+xml"/>
  <Override PartName="/ppt/tags/tag3062.xml" ContentType="application/vnd.openxmlformats-officedocument.presentationml.tags+xml"/>
  <Override PartName="/ppt/tags/tag3063.xml" ContentType="application/vnd.openxmlformats-officedocument.presentationml.tags+xml"/>
  <Override PartName="/ppt/tags/tag3064.xml" ContentType="application/vnd.openxmlformats-officedocument.presentationml.tags+xml"/>
  <Override PartName="/ppt/tags/tag3065.xml" ContentType="application/vnd.openxmlformats-officedocument.presentationml.tags+xml"/>
  <Override PartName="/ppt/tags/tag3066.xml" ContentType="application/vnd.openxmlformats-officedocument.presentationml.tags+xml"/>
  <Override PartName="/ppt/tags/tag3067.xml" ContentType="application/vnd.openxmlformats-officedocument.presentationml.tags+xml"/>
  <Override PartName="/ppt/tags/tag3068.xml" ContentType="application/vnd.openxmlformats-officedocument.presentationml.tags+xml"/>
  <Override PartName="/ppt/tags/tag3069.xml" ContentType="application/vnd.openxmlformats-officedocument.presentationml.tags+xml"/>
  <Override PartName="/ppt/tags/tag307.xml" ContentType="application/vnd.openxmlformats-officedocument.presentationml.tags+xml"/>
  <Override PartName="/ppt/tags/tag3070.xml" ContentType="application/vnd.openxmlformats-officedocument.presentationml.tags+xml"/>
  <Override PartName="/ppt/tags/tag3071.xml" ContentType="application/vnd.openxmlformats-officedocument.presentationml.tags+xml"/>
  <Override PartName="/ppt/tags/tag3072.xml" ContentType="application/vnd.openxmlformats-officedocument.presentationml.tags+xml"/>
  <Override PartName="/ppt/tags/tag3073.xml" ContentType="application/vnd.openxmlformats-officedocument.presentationml.tags+xml"/>
  <Override PartName="/ppt/tags/tag3074.xml" ContentType="application/vnd.openxmlformats-officedocument.presentationml.tags+xml"/>
  <Override PartName="/ppt/tags/tag3075.xml" ContentType="application/vnd.openxmlformats-officedocument.presentationml.tags+xml"/>
  <Override PartName="/ppt/tags/tag3076.xml" ContentType="application/vnd.openxmlformats-officedocument.presentationml.tags+xml"/>
  <Override PartName="/ppt/tags/tag3077.xml" ContentType="application/vnd.openxmlformats-officedocument.presentationml.tags+xml"/>
  <Override PartName="/ppt/tags/tag3078.xml" ContentType="application/vnd.openxmlformats-officedocument.presentationml.tags+xml"/>
  <Override PartName="/ppt/tags/tag3079.xml" ContentType="application/vnd.openxmlformats-officedocument.presentationml.tags+xml"/>
  <Override PartName="/ppt/tags/tag308.xml" ContentType="application/vnd.openxmlformats-officedocument.presentationml.tags+xml"/>
  <Override PartName="/ppt/tags/tag3080.xml" ContentType="application/vnd.openxmlformats-officedocument.presentationml.tags+xml"/>
  <Override PartName="/ppt/tags/tag3081.xml" ContentType="application/vnd.openxmlformats-officedocument.presentationml.tags+xml"/>
  <Override PartName="/ppt/tags/tag3082.xml" ContentType="application/vnd.openxmlformats-officedocument.presentationml.tags+xml"/>
  <Override PartName="/ppt/tags/tag3083.xml" ContentType="application/vnd.openxmlformats-officedocument.presentationml.tags+xml"/>
  <Override PartName="/ppt/tags/tag3084.xml" ContentType="application/vnd.openxmlformats-officedocument.presentationml.tags+xml"/>
  <Override PartName="/ppt/tags/tag3085.xml" ContentType="application/vnd.openxmlformats-officedocument.presentationml.tags+xml"/>
  <Override PartName="/ppt/tags/tag3086.xml" ContentType="application/vnd.openxmlformats-officedocument.presentationml.tags+xml"/>
  <Override PartName="/ppt/tags/tag3087.xml" ContentType="application/vnd.openxmlformats-officedocument.presentationml.tags+xml"/>
  <Override PartName="/ppt/tags/tag3088.xml" ContentType="application/vnd.openxmlformats-officedocument.presentationml.tags+xml"/>
  <Override PartName="/ppt/tags/tag3089.xml" ContentType="application/vnd.openxmlformats-officedocument.presentationml.tags+xml"/>
  <Override PartName="/ppt/tags/tag309.xml" ContentType="application/vnd.openxmlformats-officedocument.presentationml.tags+xml"/>
  <Override PartName="/ppt/tags/tag3090.xml" ContentType="application/vnd.openxmlformats-officedocument.presentationml.tags+xml"/>
  <Override PartName="/ppt/tags/tag3091.xml" ContentType="application/vnd.openxmlformats-officedocument.presentationml.tags+xml"/>
  <Override PartName="/ppt/tags/tag3092.xml" ContentType="application/vnd.openxmlformats-officedocument.presentationml.tags+xml"/>
  <Override PartName="/ppt/tags/tag3093.xml" ContentType="application/vnd.openxmlformats-officedocument.presentationml.tags+xml"/>
  <Override PartName="/ppt/tags/tag3094.xml" ContentType="application/vnd.openxmlformats-officedocument.presentationml.tags+xml"/>
  <Override PartName="/ppt/tags/tag3095.xml" ContentType="application/vnd.openxmlformats-officedocument.presentationml.tags+xml"/>
  <Override PartName="/ppt/tags/tag3096.xml" ContentType="application/vnd.openxmlformats-officedocument.presentationml.tags+xml"/>
  <Override PartName="/ppt/tags/tag3097.xml" ContentType="application/vnd.openxmlformats-officedocument.presentationml.tags+xml"/>
  <Override PartName="/ppt/tags/tag3098.xml" ContentType="application/vnd.openxmlformats-officedocument.presentationml.tags+xml"/>
  <Override PartName="/ppt/tags/tag309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00.xml" ContentType="application/vnd.openxmlformats-officedocument.presentationml.tags+xml"/>
  <Override PartName="/ppt/tags/tag3101.xml" ContentType="application/vnd.openxmlformats-officedocument.presentationml.tags+xml"/>
  <Override PartName="/ppt/tags/tag3102.xml" ContentType="application/vnd.openxmlformats-officedocument.presentationml.tags+xml"/>
  <Override PartName="/ppt/tags/tag3103.xml" ContentType="application/vnd.openxmlformats-officedocument.presentationml.tags+xml"/>
  <Override PartName="/ppt/tags/tag3104.xml" ContentType="application/vnd.openxmlformats-officedocument.presentationml.tags+xml"/>
  <Override PartName="/ppt/tags/tag3105.xml" ContentType="application/vnd.openxmlformats-officedocument.presentationml.tags+xml"/>
  <Override PartName="/ppt/tags/tag3106.xml" ContentType="application/vnd.openxmlformats-officedocument.presentationml.tags+xml"/>
  <Override PartName="/ppt/tags/tag3107.xml" ContentType="application/vnd.openxmlformats-officedocument.presentationml.tags+xml"/>
  <Override PartName="/ppt/tags/tag3108.xml" ContentType="application/vnd.openxmlformats-officedocument.presentationml.tags+xml"/>
  <Override PartName="/ppt/tags/tag3109.xml" ContentType="application/vnd.openxmlformats-officedocument.presentationml.tags+xml"/>
  <Override PartName="/ppt/tags/tag311.xml" ContentType="application/vnd.openxmlformats-officedocument.presentationml.tags+xml"/>
  <Override PartName="/ppt/tags/tag3110.xml" ContentType="application/vnd.openxmlformats-officedocument.presentationml.tags+xml"/>
  <Override PartName="/ppt/tags/tag3111.xml" ContentType="application/vnd.openxmlformats-officedocument.presentationml.tags+xml"/>
  <Override PartName="/ppt/tags/tag3112.xml" ContentType="application/vnd.openxmlformats-officedocument.presentationml.tags+xml"/>
  <Override PartName="/ppt/tags/tag3113.xml" ContentType="application/vnd.openxmlformats-officedocument.presentationml.tags+xml"/>
  <Override PartName="/ppt/tags/tag3114.xml" ContentType="application/vnd.openxmlformats-officedocument.presentationml.tags+xml"/>
  <Override PartName="/ppt/tags/tag3115.xml" ContentType="application/vnd.openxmlformats-officedocument.presentationml.tags+xml"/>
  <Override PartName="/ppt/tags/tag3116.xml" ContentType="application/vnd.openxmlformats-officedocument.presentationml.tags+xml"/>
  <Override PartName="/ppt/tags/tag3117.xml" ContentType="application/vnd.openxmlformats-officedocument.presentationml.tags+xml"/>
  <Override PartName="/ppt/tags/tag3118.xml" ContentType="application/vnd.openxmlformats-officedocument.presentationml.tags+xml"/>
  <Override PartName="/ppt/tags/tag3119.xml" ContentType="application/vnd.openxmlformats-officedocument.presentationml.tags+xml"/>
  <Override PartName="/ppt/tags/tag312.xml" ContentType="application/vnd.openxmlformats-officedocument.presentationml.tags+xml"/>
  <Override PartName="/ppt/tags/tag3120.xml" ContentType="application/vnd.openxmlformats-officedocument.presentationml.tags+xml"/>
  <Override PartName="/ppt/tags/tag3121.xml" ContentType="application/vnd.openxmlformats-officedocument.presentationml.tags+xml"/>
  <Override PartName="/ppt/tags/tag3122.xml" ContentType="application/vnd.openxmlformats-officedocument.presentationml.tags+xml"/>
  <Override PartName="/ppt/tags/tag3123.xml" ContentType="application/vnd.openxmlformats-officedocument.presentationml.tags+xml"/>
  <Override PartName="/ppt/tags/tag3124.xml" ContentType="application/vnd.openxmlformats-officedocument.presentationml.tags+xml"/>
  <Override PartName="/ppt/tags/tag3125.xml" ContentType="application/vnd.openxmlformats-officedocument.presentationml.tags+xml"/>
  <Override PartName="/ppt/tags/tag3126.xml" ContentType="application/vnd.openxmlformats-officedocument.presentationml.tags+xml"/>
  <Override PartName="/ppt/tags/tag3127.xml" ContentType="application/vnd.openxmlformats-officedocument.presentationml.tags+xml"/>
  <Override PartName="/ppt/tags/tag3128.xml" ContentType="application/vnd.openxmlformats-officedocument.presentationml.tags+xml"/>
  <Override PartName="/ppt/tags/tag3129.xml" ContentType="application/vnd.openxmlformats-officedocument.presentationml.tags+xml"/>
  <Override PartName="/ppt/tags/tag313.xml" ContentType="application/vnd.openxmlformats-officedocument.presentationml.tags+xml"/>
  <Override PartName="/ppt/tags/tag3130.xml" ContentType="application/vnd.openxmlformats-officedocument.presentationml.tags+xml"/>
  <Override PartName="/ppt/tags/tag3131.xml" ContentType="application/vnd.openxmlformats-officedocument.presentationml.tags+xml"/>
  <Override PartName="/ppt/tags/tag3132.xml" ContentType="application/vnd.openxmlformats-officedocument.presentationml.tags+xml"/>
  <Override PartName="/ppt/tags/tag3133.xml" ContentType="application/vnd.openxmlformats-officedocument.presentationml.tags+xml"/>
  <Override PartName="/ppt/tags/tag3134.xml" ContentType="application/vnd.openxmlformats-officedocument.presentationml.tags+xml"/>
  <Override PartName="/ppt/tags/tag3135.xml" ContentType="application/vnd.openxmlformats-officedocument.presentationml.tags+xml"/>
  <Override PartName="/ppt/tags/tag3136.xml" ContentType="application/vnd.openxmlformats-officedocument.presentationml.tags+xml"/>
  <Override PartName="/ppt/tags/tag3137.xml" ContentType="application/vnd.openxmlformats-officedocument.presentationml.tags+xml"/>
  <Override PartName="/ppt/tags/tag3138.xml" ContentType="application/vnd.openxmlformats-officedocument.presentationml.tags+xml"/>
  <Override PartName="/ppt/tags/tag3139.xml" ContentType="application/vnd.openxmlformats-officedocument.presentationml.tags+xml"/>
  <Override PartName="/ppt/tags/tag314.xml" ContentType="application/vnd.openxmlformats-officedocument.presentationml.tags+xml"/>
  <Override PartName="/ppt/tags/tag3140.xml" ContentType="application/vnd.openxmlformats-officedocument.presentationml.tags+xml"/>
  <Override PartName="/ppt/tags/tag3141.xml" ContentType="application/vnd.openxmlformats-officedocument.presentationml.tags+xml"/>
  <Override PartName="/ppt/tags/tag3142.xml" ContentType="application/vnd.openxmlformats-officedocument.presentationml.tags+xml"/>
  <Override PartName="/ppt/tags/tag3143.xml" ContentType="application/vnd.openxmlformats-officedocument.presentationml.tags+xml"/>
  <Override PartName="/ppt/tags/tag3144.xml" ContentType="application/vnd.openxmlformats-officedocument.presentationml.tags+xml"/>
  <Override PartName="/ppt/tags/tag3145.xml" ContentType="application/vnd.openxmlformats-officedocument.presentationml.tags+xml"/>
  <Override PartName="/ppt/tags/tag3146.xml" ContentType="application/vnd.openxmlformats-officedocument.presentationml.tags+xml"/>
  <Override PartName="/ppt/tags/tag3147.xml" ContentType="application/vnd.openxmlformats-officedocument.presentationml.tags+xml"/>
  <Override PartName="/ppt/tags/tag3148.xml" ContentType="application/vnd.openxmlformats-officedocument.presentationml.tags+xml"/>
  <Override PartName="/ppt/tags/tag3149.xml" ContentType="application/vnd.openxmlformats-officedocument.presentationml.tags+xml"/>
  <Override PartName="/ppt/tags/tag315.xml" ContentType="application/vnd.openxmlformats-officedocument.presentationml.tags+xml"/>
  <Override PartName="/ppt/tags/tag3150.xml" ContentType="application/vnd.openxmlformats-officedocument.presentationml.tags+xml"/>
  <Override PartName="/ppt/tags/tag3151.xml" ContentType="application/vnd.openxmlformats-officedocument.presentationml.tags+xml"/>
  <Override PartName="/ppt/tags/tag3152.xml" ContentType="application/vnd.openxmlformats-officedocument.presentationml.tags+xml"/>
  <Override PartName="/ppt/tags/tag3153.xml" ContentType="application/vnd.openxmlformats-officedocument.presentationml.tags+xml"/>
  <Override PartName="/ppt/tags/tag3154.xml" ContentType="application/vnd.openxmlformats-officedocument.presentationml.tags+xml"/>
  <Override PartName="/ppt/tags/tag3155.xml" ContentType="application/vnd.openxmlformats-officedocument.presentationml.tags+xml"/>
  <Override PartName="/ppt/tags/tag3156.xml" ContentType="application/vnd.openxmlformats-officedocument.presentationml.tags+xml"/>
  <Override PartName="/ppt/tags/tag3157.xml" ContentType="application/vnd.openxmlformats-officedocument.presentationml.tags+xml"/>
  <Override PartName="/ppt/tags/tag3158.xml" ContentType="application/vnd.openxmlformats-officedocument.presentationml.tags+xml"/>
  <Override PartName="/ppt/tags/tag3159.xml" ContentType="application/vnd.openxmlformats-officedocument.presentationml.tags+xml"/>
  <Override PartName="/ppt/tags/tag316.xml" ContentType="application/vnd.openxmlformats-officedocument.presentationml.tags+xml"/>
  <Override PartName="/ppt/tags/tag3160.xml" ContentType="application/vnd.openxmlformats-officedocument.presentationml.tags+xml"/>
  <Override PartName="/ppt/tags/tag3161.xml" ContentType="application/vnd.openxmlformats-officedocument.presentationml.tags+xml"/>
  <Override PartName="/ppt/tags/tag3162.xml" ContentType="application/vnd.openxmlformats-officedocument.presentationml.tags+xml"/>
  <Override PartName="/ppt/tags/tag3163.xml" ContentType="application/vnd.openxmlformats-officedocument.presentationml.tags+xml"/>
  <Override PartName="/ppt/tags/tag3164.xml" ContentType="application/vnd.openxmlformats-officedocument.presentationml.tags+xml"/>
  <Override PartName="/ppt/tags/tag3165.xml" ContentType="application/vnd.openxmlformats-officedocument.presentationml.tags+xml"/>
  <Override PartName="/ppt/tags/tag3166.xml" ContentType="application/vnd.openxmlformats-officedocument.presentationml.tags+xml"/>
  <Override PartName="/ppt/tags/tag3167.xml" ContentType="application/vnd.openxmlformats-officedocument.presentationml.tags+xml"/>
  <Override PartName="/ppt/tags/tag3168.xml" ContentType="application/vnd.openxmlformats-officedocument.presentationml.tags+xml"/>
  <Override PartName="/ppt/tags/tag3169.xml" ContentType="application/vnd.openxmlformats-officedocument.presentationml.tags+xml"/>
  <Override PartName="/ppt/tags/tag317.xml" ContentType="application/vnd.openxmlformats-officedocument.presentationml.tags+xml"/>
  <Override PartName="/ppt/tags/tag3170.xml" ContentType="application/vnd.openxmlformats-officedocument.presentationml.tags+xml"/>
  <Override PartName="/ppt/tags/tag3171.xml" ContentType="application/vnd.openxmlformats-officedocument.presentationml.tags+xml"/>
  <Override PartName="/ppt/tags/tag3172.xml" ContentType="application/vnd.openxmlformats-officedocument.presentationml.tags+xml"/>
  <Override PartName="/ppt/tags/tag3173.xml" ContentType="application/vnd.openxmlformats-officedocument.presentationml.tags+xml"/>
  <Override PartName="/ppt/tags/tag3174.xml" ContentType="application/vnd.openxmlformats-officedocument.presentationml.tags+xml"/>
  <Override PartName="/ppt/tags/tag3175.xml" ContentType="application/vnd.openxmlformats-officedocument.presentationml.tags+xml"/>
  <Override PartName="/ppt/tags/tag3176.xml" ContentType="application/vnd.openxmlformats-officedocument.presentationml.tags+xml"/>
  <Override PartName="/ppt/tags/tag3177.xml" ContentType="application/vnd.openxmlformats-officedocument.presentationml.tags+xml"/>
  <Override PartName="/ppt/tags/tag3178.xml" ContentType="application/vnd.openxmlformats-officedocument.presentationml.tags+xml"/>
  <Override PartName="/ppt/tags/tag3179.xml" ContentType="application/vnd.openxmlformats-officedocument.presentationml.tags+xml"/>
  <Override PartName="/ppt/tags/tag318.xml" ContentType="application/vnd.openxmlformats-officedocument.presentationml.tags+xml"/>
  <Override PartName="/ppt/tags/tag3180.xml" ContentType="application/vnd.openxmlformats-officedocument.presentationml.tags+xml"/>
  <Override PartName="/ppt/tags/tag3181.xml" ContentType="application/vnd.openxmlformats-officedocument.presentationml.tags+xml"/>
  <Override PartName="/ppt/tags/tag3182.xml" ContentType="application/vnd.openxmlformats-officedocument.presentationml.tags+xml"/>
  <Override PartName="/ppt/tags/tag3183.xml" ContentType="application/vnd.openxmlformats-officedocument.presentationml.tags+xml"/>
  <Override PartName="/ppt/tags/tag3184.xml" ContentType="application/vnd.openxmlformats-officedocument.presentationml.tags+xml"/>
  <Override PartName="/ppt/tags/tag3185.xml" ContentType="application/vnd.openxmlformats-officedocument.presentationml.tags+xml"/>
  <Override PartName="/ppt/tags/tag3186.xml" ContentType="application/vnd.openxmlformats-officedocument.presentationml.tags+xml"/>
  <Override PartName="/ppt/tags/tag3187.xml" ContentType="application/vnd.openxmlformats-officedocument.presentationml.tags+xml"/>
  <Override PartName="/ppt/tags/tag3188.xml" ContentType="application/vnd.openxmlformats-officedocument.presentationml.tags+xml"/>
  <Override PartName="/ppt/tags/tag3189.xml" ContentType="application/vnd.openxmlformats-officedocument.presentationml.tags+xml"/>
  <Override PartName="/ppt/tags/tag319.xml" ContentType="application/vnd.openxmlformats-officedocument.presentationml.tags+xml"/>
  <Override PartName="/ppt/tags/tag3190.xml" ContentType="application/vnd.openxmlformats-officedocument.presentationml.tags+xml"/>
  <Override PartName="/ppt/tags/tag3191.xml" ContentType="application/vnd.openxmlformats-officedocument.presentationml.tags+xml"/>
  <Override PartName="/ppt/tags/tag3192.xml" ContentType="application/vnd.openxmlformats-officedocument.presentationml.tags+xml"/>
  <Override PartName="/ppt/tags/tag3193.xml" ContentType="application/vnd.openxmlformats-officedocument.presentationml.tags+xml"/>
  <Override PartName="/ppt/tags/tag3194.xml" ContentType="application/vnd.openxmlformats-officedocument.presentationml.tags+xml"/>
  <Override PartName="/ppt/tags/tag3195.xml" ContentType="application/vnd.openxmlformats-officedocument.presentationml.tags+xml"/>
  <Override PartName="/ppt/tags/tag3196.xml" ContentType="application/vnd.openxmlformats-officedocument.presentationml.tags+xml"/>
  <Override PartName="/ppt/tags/tag3197.xml" ContentType="application/vnd.openxmlformats-officedocument.presentationml.tags+xml"/>
  <Override PartName="/ppt/tags/tag3198.xml" ContentType="application/vnd.openxmlformats-officedocument.presentationml.tags+xml"/>
  <Override PartName="/ppt/tags/tag319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00.xml" ContentType="application/vnd.openxmlformats-officedocument.presentationml.tags+xml"/>
  <Override PartName="/ppt/tags/tag3201.xml" ContentType="application/vnd.openxmlformats-officedocument.presentationml.tags+xml"/>
  <Override PartName="/ppt/tags/tag3202.xml" ContentType="application/vnd.openxmlformats-officedocument.presentationml.tags+xml"/>
  <Override PartName="/ppt/tags/tag3203.xml" ContentType="application/vnd.openxmlformats-officedocument.presentationml.tags+xml"/>
  <Override PartName="/ppt/tags/tag3204.xml" ContentType="application/vnd.openxmlformats-officedocument.presentationml.tags+xml"/>
  <Override PartName="/ppt/tags/tag3205.xml" ContentType="application/vnd.openxmlformats-officedocument.presentationml.tags+xml"/>
  <Override PartName="/ppt/tags/tag3206.xml" ContentType="application/vnd.openxmlformats-officedocument.presentationml.tags+xml"/>
  <Override PartName="/ppt/tags/tag3207.xml" ContentType="application/vnd.openxmlformats-officedocument.presentationml.tags+xml"/>
  <Override PartName="/ppt/tags/tag3208.xml" ContentType="application/vnd.openxmlformats-officedocument.presentationml.tags+xml"/>
  <Override PartName="/ppt/tags/tag3209.xml" ContentType="application/vnd.openxmlformats-officedocument.presentationml.tags+xml"/>
  <Override PartName="/ppt/tags/tag321.xml" ContentType="application/vnd.openxmlformats-officedocument.presentationml.tags+xml"/>
  <Override PartName="/ppt/tags/tag3210.xml" ContentType="application/vnd.openxmlformats-officedocument.presentationml.tags+xml"/>
  <Override PartName="/ppt/tags/tag3211.xml" ContentType="application/vnd.openxmlformats-officedocument.presentationml.tags+xml"/>
  <Override PartName="/ppt/tags/tag3212.xml" ContentType="application/vnd.openxmlformats-officedocument.presentationml.tags+xml"/>
  <Override PartName="/ppt/tags/tag3213.xml" ContentType="application/vnd.openxmlformats-officedocument.presentationml.tags+xml"/>
  <Override PartName="/ppt/tags/tag3214.xml" ContentType="application/vnd.openxmlformats-officedocument.presentationml.tags+xml"/>
  <Override PartName="/ppt/tags/tag3215.xml" ContentType="application/vnd.openxmlformats-officedocument.presentationml.tags+xml"/>
  <Override PartName="/ppt/tags/tag3216.xml" ContentType="application/vnd.openxmlformats-officedocument.presentationml.tags+xml"/>
  <Override PartName="/ppt/tags/tag3217.xml" ContentType="application/vnd.openxmlformats-officedocument.presentationml.tags+xml"/>
  <Override PartName="/ppt/tags/tag3218.xml" ContentType="application/vnd.openxmlformats-officedocument.presentationml.tags+xml"/>
  <Override PartName="/ppt/tags/tag3219.xml" ContentType="application/vnd.openxmlformats-officedocument.presentationml.tags+xml"/>
  <Override PartName="/ppt/tags/tag322.xml" ContentType="application/vnd.openxmlformats-officedocument.presentationml.tags+xml"/>
  <Override PartName="/ppt/tags/tag3220.xml" ContentType="application/vnd.openxmlformats-officedocument.presentationml.tags+xml"/>
  <Override PartName="/ppt/tags/tag3221.xml" ContentType="application/vnd.openxmlformats-officedocument.presentationml.tags+xml"/>
  <Override PartName="/ppt/tags/tag3222.xml" ContentType="application/vnd.openxmlformats-officedocument.presentationml.tags+xml"/>
  <Override PartName="/ppt/tags/tag3223.xml" ContentType="application/vnd.openxmlformats-officedocument.presentationml.tags+xml"/>
  <Override PartName="/ppt/tags/tag3224.xml" ContentType="application/vnd.openxmlformats-officedocument.presentationml.tags+xml"/>
  <Override PartName="/ppt/tags/tag3225.xml" ContentType="application/vnd.openxmlformats-officedocument.presentationml.tags+xml"/>
  <Override PartName="/ppt/tags/tag3226.xml" ContentType="application/vnd.openxmlformats-officedocument.presentationml.tags+xml"/>
  <Override PartName="/ppt/tags/tag3227.xml" ContentType="application/vnd.openxmlformats-officedocument.presentationml.tags+xml"/>
  <Override PartName="/ppt/tags/tag3228.xml" ContentType="application/vnd.openxmlformats-officedocument.presentationml.tags+xml"/>
  <Override PartName="/ppt/tags/tag3229.xml" ContentType="application/vnd.openxmlformats-officedocument.presentationml.tags+xml"/>
  <Override PartName="/ppt/tags/tag323.xml" ContentType="application/vnd.openxmlformats-officedocument.presentationml.tags+xml"/>
  <Override PartName="/ppt/tags/tag3230.xml" ContentType="application/vnd.openxmlformats-officedocument.presentationml.tags+xml"/>
  <Override PartName="/ppt/tags/tag3231.xml" ContentType="application/vnd.openxmlformats-officedocument.presentationml.tags+xml"/>
  <Override PartName="/ppt/tags/tag3232.xml" ContentType="application/vnd.openxmlformats-officedocument.presentationml.tags+xml"/>
  <Override PartName="/ppt/tags/tag3233.xml" ContentType="application/vnd.openxmlformats-officedocument.presentationml.tags+xml"/>
  <Override PartName="/ppt/tags/tag3234.xml" ContentType="application/vnd.openxmlformats-officedocument.presentationml.tags+xml"/>
  <Override PartName="/ppt/tags/tag3235.xml" ContentType="application/vnd.openxmlformats-officedocument.presentationml.tags+xml"/>
  <Override PartName="/ppt/tags/tag3236.xml" ContentType="application/vnd.openxmlformats-officedocument.presentationml.tags+xml"/>
  <Override PartName="/ppt/tags/tag3237.xml" ContentType="application/vnd.openxmlformats-officedocument.presentationml.tags+xml"/>
  <Override PartName="/ppt/tags/tag3238.xml" ContentType="application/vnd.openxmlformats-officedocument.presentationml.tags+xml"/>
  <Override PartName="/ppt/tags/tag3239.xml" ContentType="application/vnd.openxmlformats-officedocument.presentationml.tags+xml"/>
  <Override PartName="/ppt/tags/tag324.xml" ContentType="application/vnd.openxmlformats-officedocument.presentationml.tags+xml"/>
  <Override PartName="/ppt/tags/tag3240.xml" ContentType="application/vnd.openxmlformats-officedocument.presentationml.tags+xml"/>
  <Override PartName="/ppt/tags/tag3241.xml" ContentType="application/vnd.openxmlformats-officedocument.presentationml.tags+xml"/>
  <Override PartName="/ppt/tags/tag3242.xml" ContentType="application/vnd.openxmlformats-officedocument.presentationml.tags+xml"/>
  <Override PartName="/ppt/tags/tag3243.xml" ContentType="application/vnd.openxmlformats-officedocument.presentationml.tags+xml"/>
  <Override PartName="/ppt/tags/tag3244.xml" ContentType="application/vnd.openxmlformats-officedocument.presentationml.tags+xml"/>
  <Override PartName="/ppt/tags/tag3245.xml" ContentType="application/vnd.openxmlformats-officedocument.presentationml.tags+xml"/>
  <Override PartName="/ppt/tags/tag3246.xml" ContentType="application/vnd.openxmlformats-officedocument.presentationml.tags+xml"/>
  <Override PartName="/ppt/tags/tag3247.xml" ContentType="application/vnd.openxmlformats-officedocument.presentationml.tags+xml"/>
  <Override PartName="/ppt/tags/tag3248.xml" ContentType="application/vnd.openxmlformats-officedocument.presentationml.tags+xml"/>
  <Override PartName="/ppt/tags/tag3249.xml" ContentType="application/vnd.openxmlformats-officedocument.presentationml.tags+xml"/>
  <Override PartName="/ppt/tags/tag325.xml" ContentType="application/vnd.openxmlformats-officedocument.presentationml.tags+xml"/>
  <Override PartName="/ppt/tags/tag3250.xml" ContentType="application/vnd.openxmlformats-officedocument.presentationml.tags+xml"/>
  <Override PartName="/ppt/tags/tag3251.xml" ContentType="application/vnd.openxmlformats-officedocument.presentationml.tags+xml"/>
  <Override PartName="/ppt/tags/tag3252.xml" ContentType="application/vnd.openxmlformats-officedocument.presentationml.tags+xml"/>
  <Override PartName="/ppt/tags/tag3253.xml" ContentType="application/vnd.openxmlformats-officedocument.presentationml.tags+xml"/>
  <Override PartName="/ppt/tags/tag3254.xml" ContentType="application/vnd.openxmlformats-officedocument.presentationml.tags+xml"/>
  <Override PartName="/ppt/tags/tag3255.xml" ContentType="application/vnd.openxmlformats-officedocument.presentationml.tags+xml"/>
  <Override PartName="/ppt/tags/tag3256.xml" ContentType="application/vnd.openxmlformats-officedocument.presentationml.tags+xml"/>
  <Override PartName="/ppt/tags/tag3257.xml" ContentType="application/vnd.openxmlformats-officedocument.presentationml.tags+xml"/>
  <Override PartName="/ppt/tags/tag3258.xml" ContentType="application/vnd.openxmlformats-officedocument.presentationml.tags+xml"/>
  <Override PartName="/ppt/tags/tag3259.xml" ContentType="application/vnd.openxmlformats-officedocument.presentationml.tags+xml"/>
  <Override PartName="/ppt/tags/tag326.xml" ContentType="application/vnd.openxmlformats-officedocument.presentationml.tags+xml"/>
  <Override PartName="/ppt/tags/tag3260.xml" ContentType="application/vnd.openxmlformats-officedocument.presentationml.tags+xml"/>
  <Override PartName="/ppt/tags/tag3261.xml" ContentType="application/vnd.openxmlformats-officedocument.presentationml.tags+xml"/>
  <Override PartName="/ppt/tags/tag3262.xml" ContentType="application/vnd.openxmlformats-officedocument.presentationml.tags+xml"/>
  <Override PartName="/ppt/tags/tag3263.xml" ContentType="application/vnd.openxmlformats-officedocument.presentationml.tags+xml"/>
  <Override PartName="/ppt/tags/tag3264.xml" ContentType="application/vnd.openxmlformats-officedocument.presentationml.tags+xml"/>
  <Override PartName="/ppt/tags/tag3265.xml" ContentType="application/vnd.openxmlformats-officedocument.presentationml.tags+xml"/>
  <Override PartName="/ppt/tags/tag3266.xml" ContentType="application/vnd.openxmlformats-officedocument.presentationml.tags+xml"/>
  <Override PartName="/ppt/tags/tag3267.xml" ContentType="application/vnd.openxmlformats-officedocument.presentationml.tags+xml"/>
  <Override PartName="/ppt/tags/tag3268.xml" ContentType="application/vnd.openxmlformats-officedocument.presentationml.tags+xml"/>
  <Override PartName="/ppt/tags/tag3269.xml" ContentType="application/vnd.openxmlformats-officedocument.presentationml.tags+xml"/>
  <Override PartName="/ppt/tags/tag327.xml" ContentType="application/vnd.openxmlformats-officedocument.presentationml.tags+xml"/>
  <Override PartName="/ppt/tags/tag3270.xml" ContentType="application/vnd.openxmlformats-officedocument.presentationml.tags+xml"/>
  <Override PartName="/ppt/tags/tag3271.xml" ContentType="application/vnd.openxmlformats-officedocument.presentationml.tags+xml"/>
  <Override PartName="/ppt/tags/tag3272.xml" ContentType="application/vnd.openxmlformats-officedocument.presentationml.tags+xml"/>
  <Override PartName="/ppt/tags/tag3273.xml" ContentType="application/vnd.openxmlformats-officedocument.presentationml.tags+xml"/>
  <Override PartName="/ppt/tags/tag3274.xml" ContentType="application/vnd.openxmlformats-officedocument.presentationml.tags+xml"/>
  <Override PartName="/ppt/tags/tag3275.xml" ContentType="application/vnd.openxmlformats-officedocument.presentationml.tags+xml"/>
  <Override PartName="/ppt/tags/tag3276.xml" ContentType="application/vnd.openxmlformats-officedocument.presentationml.tags+xml"/>
  <Override PartName="/ppt/tags/tag3277.xml" ContentType="application/vnd.openxmlformats-officedocument.presentationml.tags+xml"/>
  <Override PartName="/ppt/tags/tag3278.xml" ContentType="application/vnd.openxmlformats-officedocument.presentationml.tags+xml"/>
  <Override PartName="/ppt/tags/tag3279.xml" ContentType="application/vnd.openxmlformats-officedocument.presentationml.tags+xml"/>
  <Override PartName="/ppt/tags/tag328.xml" ContentType="application/vnd.openxmlformats-officedocument.presentationml.tags+xml"/>
  <Override PartName="/ppt/tags/tag3280.xml" ContentType="application/vnd.openxmlformats-officedocument.presentationml.tags+xml"/>
  <Override PartName="/ppt/tags/tag3281.xml" ContentType="application/vnd.openxmlformats-officedocument.presentationml.tags+xml"/>
  <Override PartName="/ppt/tags/tag3282.xml" ContentType="application/vnd.openxmlformats-officedocument.presentationml.tags+xml"/>
  <Override PartName="/ppt/tags/tag3283.xml" ContentType="application/vnd.openxmlformats-officedocument.presentationml.tags+xml"/>
  <Override PartName="/ppt/tags/tag3284.xml" ContentType="application/vnd.openxmlformats-officedocument.presentationml.tags+xml"/>
  <Override PartName="/ppt/tags/tag3285.xml" ContentType="application/vnd.openxmlformats-officedocument.presentationml.tags+xml"/>
  <Override PartName="/ppt/tags/tag3286.xml" ContentType="application/vnd.openxmlformats-officedocument.presentationml.tags+xml"/>
  <Override PartName="/ppt/tags/tag3287.xml" ContentType="application/vnd.openxmlformats-officedocument.presentationml.tags+xml"/>
  <Override PartName="/ppt/tags/tag3288.xml" ContentType="application/vnd.openxmlformats-officedocument.presentationml.tags+xml"/>
  <Override PartName="/ppt/tags/tag3289.xml" ContentType="application/vnd.openxmlformats-officedocument.presentationml.tags+xml"/>
  <Override PartName="/ppt/tags/tag329.xml" ContentType="application/vnd.openxmlformats-officedocument.presentationml.tags+xml"/>
  <Override PartName="/ppt/tags/tag3290.xml" ContentType="application/vnd.openxmlformats-officedocument.presentationml.tags+xml"/>
  <Override PartName="/ppt/tags/tag3291.xml" ContentType="application/vnd.openxmlformats-officedocument.presentationml.tags+xml"/>
  <Override PartName="/ppt/tags/tag3292.xml" ContentType="application/vnd.openxmlformats-officedocument.presentationml.tags+xml"/>
  <Override PartName="/ppt/tags/tag3293.xml" ContentType="application/vnd.openxmlformats-officedocument.presentationml.tags+xml"/>
  <Override PartName="/ppt/tags/tag3294.xml" ContentType="application/vnd.openxmlformats-officedocument.presentationml.tags+xml"/>
  <Override PartName="/ppt/tags/tag3295.xml" ContentType="application/vnd.openxmlformats-officedocument.presentationml.tags+xml"/>
  <Override PartName="/ppt/tags/tag3296.xml" ContentType="application/vnd.openxmlformats-officedocument.presentationml.tags+xml"/>
  <Override PartName="/ppt/tags/tag3297.xml" ContentType="application/vnd.openxmlformats-officedocument.presentationml.tags+xml"/>
  <Override PartName="/ppt/tags/tag3298.xml" ContentType="application/vnd.openxmlformats-officedocument.presentationml.tags+xml"/>
  <Override PartName="/ppt/tags/tag329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00.xml" ContentType="application/vnd.openxmlformats-officedocument.presentationml.tags+xml"/>
  <Override PartName="/ppt/tags/tag3301.xml" ContentType="application/vnd.openxmlformats-officedocument.presentationml.tags+xml"/>
  <Override PartName="/ppt/tags/tag3302.xml" ContentType="application/vnd.openxmlformats-officedocument.presentationml.tags+xml"/>
  <Override PartName="/ppt/tags/tag3303.xml" ContentType="application/vnd.openxmlformats-officedocument.presentationml.tags+xml"/>
  <Override PartName="/ppt/tags/tag3304.xml" ContentType="application/vnd.openxmlformats-officedocument.presentationml.tags+xml"/>
  <Override PartName="/ppt/tags/tag3305.xml" ContentType="application/vnd.openxmlformats-officedocument.presentationml.tags+xml"/>
  <Override PartName="/ppt/tags/tag3306.xml" ContentType="application/vnd.openxmlformats-officedocument.presentationml.tags+xml"/>
  <Override PartName="/ppt/tags/tag3307.xml" ContentType="application/vnd.openxmlformats-officedocument.presentationml.tags+xml"/>
  <Override PartName="/ppt/tags/tag3308.xml" ContentType="application/vnd.openxmlformats-officedocument.presentationml.tags+xml"/>
  <Override PartName="/ppt/tags/tag3309.xml" ContentType="application/vnd.openxmlformats-officedocument.presentationml.tags+xml"/>
  <Override PartName="/ppt/tags/tag331.xml" ContentType="application/vnd.openxmlformats-officedocument.presentationml.tags+xml"/>
  <Override PartName="/ppt/tags/tag3310.xml" ContentType="application/vnd.openxmlformats-officedocument.presentationml.tags+xml"/>
  <Override PartName="/ppt/tags/tag3311.xml" ContentType="application/vnd.openxmlformats-officedocument.presentationml.tags+xml"/>
  <Override PartName="/ppt/tags/tag3312.xml" ContentType="application/vnd.openxmlformats-officedocument.presentationml.tags+xml"/>
  <Override PartName="/ppt/tags/tag3313.xml" ContentType="application/vnd.openxmlformats-officedocument.presentationml.tags+xml"/>
  <Override PartName="/ppt/tags/tag3314.xml" ContentType="application/vnd.openxmlformats-officedocument.presentationml.tags+xml"/>
  <Override PartName="/ppt/tags/tag3315.xml" ContentType="application/vnd.openxmlformats-officedocument.presentationml.tags+xml"/>
  <Override PartName="/ppt/tags/tag3316.xml" ContentType="application/vnd.openxmlformats-officedocument.presentationml.tags+xml"/>
  <Override PartName="/ppt/tags/tag3317.xml" ContentType="application/vnd.openxmlformats-officedocument.presentationml.tags+xml"/>
  <Override PartName="/ppt/tags/tag3318.xml" ContentType="application/vnd.openxmlformats-officedocument.presentationml.tags+xml"/>
  <Override PartName="/ppt/tags/tag3319.xml" ContentType="application/vnd.openxmlformats-officedocument.presentationml.tags+xml"/>
  <Override PartName="/ppt/tags/tag332.xml" ContentType="application/vnd.openxmlformats-officedocument.presentationml.tags+xml"/>
  <Override PartName="/ppt/tags/tag3320.xml" ContentType="application/vnd.openxmlformats-officedocument.presentationml.tags+xml"/>
  <Override PartName="/ppt/tags/tag3321.xml" ContentType="application/vnd.openxmlformats-officedocument.presentationml.tags+xml"/>
  <Override PartName="/ppt/tags/tag3322.xml" ContentType="application/vnd.openxmlformats-officedocument.presentationml.tags+xml"/>
  <Override PartName="/ppt/tags/tag3323.xml" ContentType="application/vnd.openxmlformats-officedocument.presentationml.tags+xml"/>
  <Override PartName="/ppt/tags/tag3324.xml" ContentType="application/vnd.openxmlformats-officedocument.presentationml.tags+xml"/>
  <Override PartName="/ppt/tags/tag3325.xml" ContentType="application/vnd.openxmlformats-officedocument.presentationml.tags+xml"/>
  <Override PartName="/ppt/tags/tag3326.xml" ContentType="application/vnd.openxmlformats-officedocument.presentationml.tags+xml"/>
  <Override PartName="/ppt/tags/tag3327.xml" ContentType="application/vnd.openxmlformats-officedocument.presentationml.tags+xml"/>
  <Override PartName="/ppt/tags/tag3328.xml" ContentType="application/vnd.openxmlformats-officedocument.presentationml.tags+xml"/>
  <Override PartName="/ppt/tags/tag3329.xml" ContentType="application/vnd.openxmlformats-officedocument.presentationml.tags+xml"/>
  <Override PartName="/ppt/tags/tag333.xml" ContentType="application/vnd.openxmlformats-officedocument.presentationml.tags+xml"/>
  <Override PartName="/ppt/tags/tag3330.xml" ContentType="application/vnd.openxmlformats-officedocument.presentationml.tags+xml"/>
  <Override PartName="/ppt/tags/tag3331.xml" ContentType="application/vnd.openxmlformats-officedocument.presentationml.tags+xml"/>
  <Override PartName="/ppt/tags/tag3332.xml" ContentType="application/vnd.openxmlformats-officedocument.presentationml.tags+xml"/>
  <Override PartName="/ppt/tags/tag3333.xml" ContentType="application/vnd.openxmlformats-officedocument.presentationml.tags+xml"/>
  <Override PartName="/ppt/tags/tag3334.xml" ContentType="application/vnd.openxmlformats-officedocument.presentationml.tags+xml"/>
  <Override PartName="/ppt/tags/tag3335.xml" ContentType="application/vnd.openxmlformats-officedocument.presentationml.tags+xml"/>
  <Override PartName="/ppt/tags/tag3336.xml" ContentType="application/vnd.openxmlformats-officedocument.presentationml.tags+xml"/>
  <Override PartName="/ppt/tags/tag3337.xml" ContentType="application/vnd.openxmlformats-officedocument.presentationml.tags+xml"/>
  <Override PartName="/ppt/tags/tag3338.xml" ContentType="application/vnd.openxmlformats-officedocument.presentationml.tags+xml"/>
  <Override PartName="/ppt/tags/tag3339.xml" ContentType="application/vnd.openxmlformats-officedocument.presentationml.tags+xml"/>
  <Override PartName="/ppt/tags/tag334.xml" ContentType="application/vnd.openxmlformats-officedocument.presentationml.tags+xml"/>
  <Override PartName="/ppt/tags/tag3340.xml" ContentType="application/vnd.openxmlformats-officedocument.presentationml.tags+xml"/>
  <Override PartName="/ppt/tags/tag3341.xml" ContentType="application/vnd.openxmlformats-officedocument.presentationml.tags+xml"/>
  <Override PartName="/ppt/tags/tag3342.xml" ContentType="application/vnd.openxmlformats-officedocument.presentationml.tags+xml"/>
  <Override PartName="/ppt/tags/tag3343.xml" ContentType="application/vnd.openxmlformats-officedocument.presentationml.tags+xml"/>
  <Override PartName="/ppt/tags/tag3344.xml" ContentType="application/vnd.openxmlformats-officedocument.presentationml.tags+xml"/>
  <Override PartName="/ppt/tags/tag3345.xml" ContentType="application/vnd.openxmlformats-officedocument.presentationml.tags+xml"/>
  <Override PartName="/ppt/tags/tag3346.xml" ContentType="application/vnd.openxmlformats-officedocument.presentationml.tags+xml"/>
  <Override PartName="/ppt/tags/tag3347.xml" ContentType="application/vnd.openxmlformats-officedocument.presentationml.tags+xml"/>
  <Override PartName="/ppt/tags/tag3348.xml" ContentType="application/vnd.openxmlformats-officedocument.presentationml.tags+xml"/>
  <Override PartName="/ppt/tags/tag3349.xml" ContentType="application/vnd.openxmlformats-officedocument.presentationml.tags+xml"/>
  <Override PartName="/ppt/tags/tag335.xml" ContentType="application/vnd.openxmlformats-officedocument.presentationml.tags+xml"/>
  <Override PartName="/ppt/tags/tag3350.xml" ContentType="application/vnd.openxmlformats-officedocument.presentationml.tags+xml"/>
  <Override PartName="/ppt/tags/tag3351.xml" ContentType="application/vnd.openxmlformats-officedocument.presentationml.tags+xml"/>
  <Override PartName="/ppt/tags/tag3352.xml" ContentType="application/vnd.openxmlformats-officedocument.presentationml.tags+xml"/>
  <Override PartName="/ppt/tags/tag3353.xml" ContentType="application/vnd.openxmlformats-officedocument.presentationml.tags+xml"/>
  <Override PartName="/ppt/tags/tag3354.xml" ContentType="application/vnd.openxmlformats-officedocument.presentationml.tags+xml"/>
  <Override PartName="/ppt/tags/tag3355.xml" ContentType="application/vnd.openxmlformats-officedocument.presentationml.tags+xml"/>
  <Override PartName="/ppt/tags/tag3356.xml" ContentType="application/vnd.openxmlformats-officedocument.presentationml.tags+xml"/>
  <Override PartName="/ppt/tags/tag3357.xml" ContentType="application/vnd.openxmlformats-officedocument.presentationml.tags+xml"/>
  <Override PartName="/ppt/tags/tag3358.xml" ContentType="application/vnd.openxmlformats-officedocument.presentationml.tags+xml"/>
  <Override PartName="/ppt/tags/tag3359.xml" ContentType="application/vnd.openxmlformats-officedocument.presentationml.tags+xml"/>
  <Override PartName="/ppt/tags/tag336.xml" ContentType="application/vnd.openxmlformats-officedocument.presentationml.tags+xml"/>
  <Override PartName="/ppt/tags/tag3360.xml" ContentType="application/vnd.openxmlformats-officedocument.presentationml.tags+xml"/>
  <Override PartName="/ppt/tags/tag3361.xml" ContentType="application/vnd.openxmlformats-officedocument.presentationml.tags+xml"/>
  <Override PartName="/ppt/tags/tag3362.xml" ContentType="application/vnd.openxmlformats-officedocument.presentationml.tags+xml"/>
  <Override PartName="/ppt/tags/tag3363.xml" ContentType="application/vnd.openxmlformats-officedocument.presentationml.tags+xml"/>
  <Override PartName="/ppt/tags/tag3364.xml" ContentType="application/vnd.openxmlformats-officedocument.presentationml.tags+xml"/>
  <Override PartName="/ppt/tags/tag3365.xml" ContentType="application/vnd.openxmlformats-officedocument.presentationml.tags+xml"/>
  <Override PartName="/ppt/tags/tag3366.xml" ContentType="application/vnd.openxmlformats-officedocument.presentationml.tags+xml"/>
  <Override PartName="/ppt/tags/tag3367.xml" ContentType="application/vnd.openxmlformats-officedocument.presentationml.tags+xml"/>
  <Override PartName="/ppt/tags/tag3368.xml" ContentType="application/vnd.openxmlformats-officedocument.presentationml.tags+xml"/>
  <Override PartName="/ppt/tags/tag3369.xml" ContentType="application/vnd.openxmlformats-officedocument.presentationml.tags+xml"/>
  <Override PartName="/ppt/tags/tag337.xml" ContentType="application/vnd.openxmlformats-officedocument.presentationml.tags+xml"/>
  <Override PartName="/ppt/tags/tag3370.xml" ContentType="application/vnd.openxmlformats-officedocument.presentationml.tags+xml"/>
  <Override PartName="/ppt/tags/tag3371.xml" ContentType="application/vnd.openxmlformats-officedocument.presentationml.tags+xml"/>
  <Override PartName="/ppt/tags/tag3372.xml" ContentType="application/vnd.openxmlformats-officedocument.presentationml.tags+xml"/>
  <Override PartName="/ppt/tags/tag3373.xml" ContentType="application/vnd.openxmlformats-officedocument.presentationml.tags+xml"/>
  <Override PartName="/ppt/tags/tag3374.xml" ContentType="application/vnd.openxmlformats-officedocument.presentationml.tags+xml"/>
  <Override PartName="/ppt/tags/tag3375.xml" ContentType="application/vnd.openxmlformats-officedocument.presentationml.tags+xml"/>
  <Override PartName="/ppt/tags/tag3376.xml" ContentType="application/vnd.openxmlformats-officedocument.presentationml.tags+xml"/>
  <Override PartName="/ppt/tags/tag3377.xml" ContentType="application/vnd.openxmlformats-officedocument.presentationml.tags+xml"/>
  <Override PartName="/ppt/tags/tag3378.xml" ContentType="application/vnd.openxmlformats-officedocument.presentationml.tags+xml"/>
  <Override PartName="/ppt/tags/tag3379.xml" ContentType="application/vnd.openxmlformats-officedocument.presentationml.tags+xml"/>
  <Override PartName="/ppt/tags/tag338.xml" ContentType="application/vnd.openxmlformats-officedocument.presentationml.tags+xml"/>
  <Override PartName="/ppt/tags/tag3380.xml" ContentType="application/vnd.openxmlformats-officedocument.presentationml.tags+xml"/>
  <Override PartName="/ppt/tags/tag3381.xml" ContentType="application/vnd.openxmlformats-officedocument.presentationml.tags+xml"/>
  <Override PartName="/ppt/tags/tag3382.xml" ContentType="application/vnd.openxmlformats-officedocument.presentationml.tags+xml"/>
  <Override PartName="/ppt/tags/tag3383.xml" ContentType="application/vnd.openxmlformats-officedocument.presentationml.tags+xml"/>
  <Override PartName="/ppt/tags/tag3384.xml" ContentType="application/vnd.openxmlformats-officedocument.presentationml.tags+xml"/>
  <Override PartName="/ppt/tags/tag3385.xml" ContentType="application/vnd.openxmlformats-officedocument.presentationml.tags+xml"/>
  <Override PartName="/ppt/tags/tag3386.xml" ContentType="application/vnd.openxmlformats-officedocument.presentationml.tags+xml"/>
  <Override PartName="/ppt/tags/tag3387.xml" ContentType="application/vnd.openxmlformats-officedocument.presentationml.tags+xml"/>
  <Override PartName="/ppt/tags/tag3388.xml" ContentType="application/vnd.openxmlformats-officedocument.presentationml.tags+xml"/>
  <Override PartName="/ppt/tags/tag3389.xml" ContentType="application/vnd.openxmlformats-officedocument.presentationml.tags+xml"/>
  <Override PartName="/ppt/tags/tag339.xml" ContentType="application/vnd.openxmlformats-officedocument.presentationml.tags+xml"/>
  <Override PartName="/ppt/tags/tag3390.xml" ContentType="application/vnd.openxmlformats-officedocument.presentationml.tags+xml"/>
  <Override PartName="/ppt/tags/tag3391.xml" ContentType="application/vnd.openxmlformats-officedocument.presentationml.tags+xml"/>
  <Override PartName="/ppt/tags/tag3392.xml" ContentType="application/vnd.openxmlformats-officedocument.presentationml.tags+xml"/>
  <Override PartName="/ppt/tags/tag3393.xml" ContentType="application/vnd.openxmlformats-officedocument.presentationml.tags+xml"/>
  <Override PartName="/ppt/tags/tag3394.xml" ContentType="application/vnd.openxmlformats-officedocument.presentationml.tags+xml"/>
  <Override PartName="/ppt/tags/tag3395.xml" ContentType="application/vnd.openxmlformats-officedocument.presentationml.tags+xml"/>
  <Override PartName="/ppt/tags/tag3396.xml" ContentType="application/vnd.openxmlformats-officedocument.presentationml.tags+xml"/>
  <Override PartName="/ppt/tags/tag3397.xml" ContentType="application/vnd.openxmlformats-officedocument.presentationml.tags+xml"/>
  <Override PartName="/ppt/tags/tag3398.xml" ContentType="application/vnd.openxmlformats-officedocument.presentationml.tags+xml"/>
  <Override PartName="/ppt/tags/tag339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00.xml" ContentType="application/vnd.openxmlformats-officedocument.presentationml.tags+xml"/>
  <Override PartName="/ppt/tags/tag3401.xml" ContentType="application/vnd.openxmlformats-officedocument.presentationml.tags+xml"/>
  <Override PartName="/ppt/tags/tag3402.xml" ContentType="application/vnd.openxmlformats-officedocument.presentationml.tags+xml"/>
  <Override PartName="/ppt/tags/tag3403.xml" ContentType="application/vnd.openxmlformats-officedocument.presentationml.tags+xml"/>
  <Override PartName="/ppt/tags/tag3404.xml" ContentType="application/vnd.openxmlformats-officedocument.presentationml.tags+xml"/>
  <Override PartName="/ppt/tags/tag3405.xml" ContentType="application/vnd.openxmlformats-officedocument.presentationml.tags+xml"/>
  <Override PartName="/ppt/tags/tag3406.xml" ContentType="application/vnd.openxmlformats-officedocument.presentationml.tags+xml"/>
  <Override PartName="/ppt/tags/tag3407.xml" ContentType="application/vnd.openxmlformats-officedocument.presentationml.tags+xml"/>
  <Override PartName="/ppt/tags/tag3408.xml" ContentType="application/vnd.openxmlformats-officedocument.presentationml.tags+xml"/>
  <Override PartName="/ppt/tags/tag3409.xml" ContentType="application/vnd.openxmlformats-officedocument.presentationml.tags+xml"/>
  <Override PartName="/ppt/tags/tag341.xml" ContentType="application/vnd.openxmlformats-officedocument.presentationml.tags+xml"/>
  <Override PartName="/ppt/tags/tag3410.xml" ContentType="application/vnd.openxmlformats-officedocument.presentationml.tags+xml"/>
  <Override PartName="/ppt/tags/tag3411.xml" ContentType="application/vnd.openxmlformats-officedocument.presentationml.tags+xml"/>
  <Override PartName="/ppt/tags/tag3412.xml" ContentType="application/vnd.openxmlformats-officedocument.presentationml.tags+xml"/>
  <Override PartName="/ppt/tags/tag3413.xml" ContentType="application/vnd.openxmlformats-officedocument.presentationml.tags+xml"/>
  <Override PartName="/ppt/tags/tag3414.xml" ContentType="application/vnd.openxmlformats-officedocument.presentationml.tags+xml"/>
  <Override PartName="/ppt/tags/tag3415.xml" ContentType="application/vnd.openxmlformats-officedocument.presentationml.tags+xml"/>
  <Override PartName="/ppt/tags/tag3416.xml" ContentType="application/vnd.openxmlformats-officedocument.presentationml.tags+xml"/>
  <Override PartName="/ppt/tags/tag3417.xml" ContentType="application/vnd.openxmlformats-officedocument.presentationml.tags+xml"/>
  <Override PartName="/ppt/tags/tag3418.xml" ContentType="application/vnd.openxmlformats-officedocument.presentationml.tags+xml"/>
  <Override PartName="/ppt/tags/tag3419.xml" ContentType="application/vnd.openxmlformats-officedocument.presentationml.tags+xml"/>
  <Override PartName="/ppt/tags/tag342.xml" ContentType="application/vnd.openxmlformats-officedocument.presentationml.tags+xml"/>
  <Override PartName="/ppt/tags/tag3420.xml" ContentType="application/vnd.openxmlformats-officedocument.presentationml.tags+xml"/>
  <Override PartName="/ppt/tags/tag3421.xml" ContentType="application/vnd.openxmlformats-officedocument.presentationml.tags+xml"/>
  <Override PartName="/ppt/tags/tag3422.xml" ContentType="application/vnd.openxmlformats-officedocument.presentationml.tags+xml"/>
  <Override PartName="/ppt/tags/tag3423.xml" ContentType="application/vnd.openxmlformats-officedocument.presentationml.tags+xml"/>
  <Override PartName="/ppt/tags/tag3424.xml" ContentType="application/vnd.openxmlformats-officedocument.presentationml.tags+xml"/>
  <Override PartName="/ppt/tags/tag3425.xml" ContentType="application/vnd.openxmlformats-officedocument.presentationml.tags+xml"/>
  <Override PartName="/ppt/tags/tag3426.xml" ContentType="application/vnd.openxmlformats-officedocument.presentationml.tags+xml"/>
  <Override PartName="/ppt/tags/tag3427.xml" ContentType="application/vnd.openxmlformats-officedocument.presentationml.tags+xml"/>
  <Override PartName="/ppt/tags/tag3428.xml" ContentType="application/vnd.openxmlformats-officedocument.presentationml.tags+xml"/>
  <Override PartName="/ppt/tags/tag3429.xml" ContentType="application/vnd.openxmlformats-officedocument.presentationml.tags+xml"/>
  <Override PartName="/ppt/tags/tag343.xml" ContentType="application/vnd.openxmlformats-officedocument.presentationml.tags+xml"/>
  <Override PartName="/ppt/tags/tag3430.xml" ContentType="application/vnd.openxmlformats-officedocument.presentationml.tags+xml"/>
  <Override PartName="/ppt/tags/tag3431.xml" ContentType="application/vnd.openxmlformats-officedocument.presentationml.tags+xml"/>
  <Override PartName="/ppt/tags/tag3432.xml" ContentType="application/vnd.openxmlformats-officedocument.presentationml.tags+xml"/>
  <Override PartName="/ppt/tags/tag3433.xml" ContentType="application/vnd.openxmlformats-officedocument.presentationml.tags+xml"/>
  <Override PartName="/ppt/tags/tag3434.xml" ContentType="application/vnd.openxmlformats-officedocument.presentationml.tags+xml"/>
  <Override PartName="/ppt/tags/tag3435.xml" ContentType="application/vnd.openxmlformats-officedocument.presentationml.tags+xml"/>
  <Override PartName="/ppt/tags/tag3436.xml" ContentType="application/vnd.openxmlformats-officedocument.presentationml.tags+xml"/>
  <Override PartName="/ppt/tags/tag3437.xml" ContentType="application/vnd.openxmlformats-officedocument.presentationml.tags+xml"/>
  <Override PartName="/ppt/tags/tag3438.xml" ContentType="application/vnd.openxmlformats-officedocument.presentationml.tags+xml"/>
  <Override PartName="/ppt/tags/tag3439.xml" ContentType="application/vnd.openxmlformats-officedocument.presentationml.tags+xml"/>
  <Override PartName="/ppt/tags/tag344.xml" ContentType="application/vnd.openxmlformats-officedocument.presentationml.tags+xml"/>
  <Override PartName="/ppt/tags/tag3440.xml" ContentType="application/vnd.openxmlformats-officedocument.presentationml.tags+xml"/>
  <Override PartName="/ppt/tags/tag3441.xml" ContentType="application/vnd.openxmlformats-officedocument.presentationml.tags+xml"/>
  <Override PartName="/ppt/tags/tag3442.xml" ContentType="application/vnd.openxmlformats-officedocument.presentationml.tags+xml"/>
  <Override PartName="/ppt/tags/tag3443.xml" ContentType="application/vnd.openxmlformats-officedocument.presentationml.tags+xml"/>
  <Override PartName="/ppt/tags/tag3444.xml" ContentType="application/vnd.openxmlformats-officedocument.presentationml.tags+xml"/>
  <Override PartName="/ppt/tags/tag3445.xml" ContentType="application/vnd.openxmlformats-officedocument.presentationml.tags+xml"/>
  <Override PartName="/ppt/tags/tag3446.xml" ContentType="application/vnd.openxmlformats-officedocument.presentationml.tags+xml"/>
  <Override PartName="/ppt/tags/tag3447.xml" ContentType="application/vnd.openxmlformats-officedocument.presentationml.tags+xml"/>
  <Override PartName="/ppt/tags/tag3448.xml" ContentType="application/vnd.openxmlformats-officedocument.presentationml.tags+xml"/>
  <Override PartName="/ppt/tags/tag3449.xml" ContentType="application/vnd.openxmlformats-officedocument.presentationml.tags+xml"/>
  <Override PartName="/ppt/tags/tag345.xml" ContentType="application/vnd.openxmlformats-officedocument.presentationml.tags+xml"/>
  <Override PartName="/ppt/tags/tag3450.xml" ContentType="application/vnd.openxmlformats-officedocument.presentationml.tags+xml"/>
  <Override PartName="/ppt/tags/tag3451.xml" ContentType="application/vnd.openxmlformats-officedocument.presentationml.tags+xml"/>
  <Override PartName="/ppt/tags/tag3452.xml" ContentType="application/vnd.openxmlformats-officedocument.presentationml.tags+xml"/>
  <Override PartName="/ppt/tags/tag3453.xml" ContentType="application/vnd.openxmlformats-officedocument.presentationml.tags+xml"/>
  <Override PartName="/ppt/tags/tag3454.xml" ContentType="application/vnd.openxmlformats-officedocument.presentationml.tags+xml"/>
  <Override PartName="/ppt/tags/tag3455.xml" ContentType="application/vnd.openxmlformats-officedocument.presentationml.tags+xml"/>
  <Override PartName="/ppt/tags/tag3456.xml" ContentType="application/vnd.openxmlformats-officedocument.presentationml.tags+xml"/>
  <Override PartName="/ppt/tags/tag3457.xml" ContentType="application/vnd.openxmlformats-officedocument.presentationml.tags+xml"/>
  <Override PartName="/ppt/tags/tag3458.xml" ContentType="application/vnd.openxmlformats-officedocument.presentationml.tags+xml"/>
  <Override PartName="/ppt/tags/tag3459.xml" ContentType="application/vnd.openxmlformats-officedocument.presentationml.tags+xml"/>
  <Override PartName="/ppt/tags/tag346.xml" ContentType="application/vnd.openxmlformats-officedocument.presentationml.tags+xml"/>
  <Override PartName="/ppt/tags/tag3460.xml" ContentType="application/vnd.openxmlformats-officedocument.presentationml.tags+xml"/>
  <Override PartName="/ppt/tags/tag3461.xml" ContentType="application/vnd.openxmlformats-officedocument.presentationml.tags+xml"/>
  <Override PartName="/ppt/tags/tag3462.xml" ContentType="application/vnd.openxmlformats-officedocument.presentationml.tags+xml"/>
  <Override PartName="/ppt/tags/tag3463.xml" ContentType="application/vnd.openxmlformats-officedocument.presentationml.tags+xml"/>
  <Override PartName="/ppt/tags/tag3464.xml" ContentType="application/vnd.openxmlformats-officedocument.presentationml.tags+xml"/>
  <Override PartName="/ppt/tags/tag3465.xml" ContentType="application/vnd.openxmlformats-officedocument.presentationml.tags+xml"/>
  <Override PartName="/ppt/tags/tag3466.xml" ContentType="application/vnd.openxmlformats-officedocument.presentationml.tags+xml"/>
  <Override PartName="/ppt/tags/tag3467.xml" ContentType="application/vnd.openxmlformats-officedocument.presentationml.tags+xml"/>
  <Override PartName="/ppt/tags/tag3468.xml" ContentType="application/vnd.openxmlformats-officedocument.presentationml.tags+xml"/>
  <Override PartName="/ppt/tags/tag3469.xml" ContentType="application/vnd.openxmlformats-officedocument.presentationml.tags+xml"/>
  <Override PartName="/ppt/tags/tag347.xml" ContentType="application/vnd.openxmlformats-officedocument.presentationml.tags+xml"/>
  <Override PartName="/ppt/tags/tag3470.xml" ContentType="application/vnd.openxmlformats-officedocument.presentationml.tags+xml"/>
  <Override PartName="/ppt/tags/tag3471.xml" ContentType="application/vnd.openxmlformats-officedocument.presentationml.tags+xml"/>
  <Override PartName="/ppt/tags/tag3472.xml" ContentType="application/vnd.openxmlformats-officedocument.presentationml.tags+xml"/>
  <Override PartName="/ppt/tags/tag3473.xml" ContentType="application/vnd.openxmlformats-officedocument.presentationml.tags+xml"/>
  <Override PartName="/ppt/tags/tag3474.xml" ContentType="application/vnd.openxmlformats-officedocument.presentationml.tags+xml"/>
  <Override PartName="/ppt/tags/tag3475.xml" ContentType="application/vnd.openxmlformats-officedocument.presentationml.tags+xml"/>
  <Override PartName="/ppt/tags/tag3476.xml" ContentType="application/vnd.openxmlformats-officedocument.presentationml.tags+xml"/>
  <Override PartName="/ppt/tags/tag3477.xml" ContentType="application/vnd.openxmlformats-officedocument.presentationml.tags+xml"/>
  <Override PartName="/ppt/tags/tag3478.xml" ContentType="application/vnd.openxmlformats-officedocument.presentationml.tags+xml"/>
  <Override PartName="/ppt/tags/tag3479.xml" ContentType="application/vnd.openxmlformats-officedocument.presentationml.tags+xml"/>
  <Override PartName="/ppt/tags/tag348.xml" ContentType="application/vnd.openxmlformats-officedocument.presentationml.tags+xml"/>
  <Override PartName="/ppt/tags/tag3480.xml" ContentType="application/vnd.openxmlformats-officedocument.presentationml.tags+xml"/>
  <Override PartName="/ppt/tags/tag3481.xml" ContentType="application/vnd.openxmlformats-officedocument.presentationml.tags+xml"/>
  <Override PartName="/ppt/tags/tag3482.xml" ContentType="application/vnd.openxmlformats-officedocument.presentationml.tags+xml"/>
  <Override PartName="/ppt/tags/tag3483.xml" ContentType="application/vnd.openxmlformats-officedocument.presentationml.tags+xml"/>
  <Override PartName="/ppt/tags/tag3484.xml" ContentType="application/vnd.openxmlformats-officedocument.presentationml.tags+xml"/>
  <Override PartName="/ppt/tags/tag3485.xml" ContentType="application/vnd.openxmlformats-officedocument.presentationml.tags+xml"/>
  <Override PartName="/ppt/tags/tag3486.xml" ContentType="application/vnd.openxmlformats-officedocument.presentationml.tags+xml"/>
  <Override PartName="/ppt/tags/tag3487.xml" ContentType="application/vnd.openxmlformats-officedocument.presentationml.tags+xml"/>
  <Override PartName="/ppt/tags/tag3488.xml" ContentType="application/vnd.openxmlformats-officedocument.presentationml.tags+xml"/>
  <Override PartName="/ppt/tags/tag3489.xml" ContentType="application/vnd.openxmlformats-officedocument.presentationml.tags+xml"/>
  <Override PartName="/ppt/tags/tag349.xml" ContentType="application/vnd.openxmlformats-officedocument.presentationml.tags+xml"/>
  <Override PartName="/ppt/tags/tag3490.xml" ContentType="application/vnd.openxmlformats-officedocument.presentationml.tags+xml"/>
  <Override PartName="/ppt/tags/tag3491.xml" ContentType="application/vnd.openxmlformats-officedocument.presentationml.tags+xml"/>
  <Override PartName="/ppt/tags/tag3492.xml" ContentType="application/vnd.openxmlformats-officedocument.presentationml.tags+xml"/>
  <Override PartName="/ppt/tags/tag3493.xml" ContentType="application/vnd.openxmlformats-officedocument.presentationml.tags+xml"/>
  <Override PartName="/ppt/tags/tag3494.xml" ContentType="application/vnd.openxmlformats-officedocument.presentationml.tags+xml"/>
  <Override PartName="/ppt/tags/tag3495.xml" ContentType="application/vnd.openxmlformats-officedocument.presentationml.tags+xml"/>
  <Override PartName="/ppt/tags/tag3496.xml" ContentType="application/vnd.openxmlformats-officedocument.presentationml.tags+xml"/>
  <Override PartName="/ppt/tags/tag3497.xml" ContentType="application/vnd.openxmlformats-officedocument.presentationml.tags+xml"/>
  <Override PartName="/ppt/tags/tag3498.xml" ContentType="application/vnd.openxmlformats-officedocument.presentationml.tags+xml"/>
  <Override PartName="/ppt/tags/tag349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00.xml" ContentType="application/vnd.openxmlformats-officedocument.presentationml.tags+xml"/>
  <Override PartName="/ppt/tags/tag3501.xml" ContentType="application/vnd.openxmlformats-officedocument.presentationml.tags+xml"/>
  <Override PartName="/ppt/tags/tag3502.xml" ContentType="application/vnd.openxmlformats-officedocument.presentationml.tags+xml"/>
  <Override PartName="/ppt/tags/tag3503.xml" ContentType="application/vnd.openxmlformats-officedocument.presentationml.tags+xml"/>
  <Override PartName="/ppt/tags/tag3504.xml" ContentType="application/vnd.openxmlformats-officedocument.presentationml.tags+xml"/>
  <Override PartName="/ppt/tags/tag3505.xml" ContentType="application/vnd.openxmlformats-officedocument.presentationml.tags+xml"/>
  <Override PartName="/ppt/tags/tag3506.xml" ContentType="application/vnd.openxmlformats-officedocument.presentationml.tags+xml"/>
  <Override PartName="/ppt/tags/tag3507.xml" ContentType="application/vnd.openxmlformats-officedocument.presentationml.tags+xml"/>
  <Override PartName="/ppt/tags/tag3508.xml" ContentType="application/vnd.openxmlformats-officedocument.presentationml.tags+xml"/>
  <Override PartName="/ppt/tags/tag3509.xml" ContentType="application/vnd.openxmlformats-officedocument.presentationml.tags+xml"/>
  <Override PartName="/ppt/tags/tag351.xml" ContentType="application/vnd.openxmlformats-officedocument.presentationml.tags+xml"/>
  <Override PartName="/ppt/tags/tag3510.xml" ContentType="application/vnd.openxmlformats-officedocument.presentationml.tags+xml"/>
  <Override PartName="/ppt/tags/tag3511.xml" ContentType="application/vnd.openxmlformats-officedocument.presentationml.tags+xml"/>
  <Override PartName="/ppt/tags/tag3512.xml" ContentType="application/vnd.openxmlformats-officedocument.presentationml.tags+xml"/>
  <Override PartName="/ppt/tags/tag3513.xml" ContentType="application/vnd.openxmlformats-officedocument.presentationml.tags+xml"/>
  <Override PartName="/ppt/tags/tag3514.xml" ContentType="application/vnd.openxmlformats-officedocument.presentationml.tags+xml"/>
  <Override PartName="/ppt/tags/tag3515.xml" ContentType="application/vnd.openxmlformats-officedocument.presentationml.tags+xml"/>
  <Override PartName="/ppt/tags/tag3516.xml" ContentType="application/vnd.openxmlformats-officedocument.presentationml.tags+xml"/>
  <Override PartName="/ppt/tags/tag3517.xml" ContentType="application/vnd.openxmlformats-officedocument.presentationml.tags+xml"/>
  <Override PartName="/ppt/tags/tag3518.xml" ContentType="application/vnd.openxmlformats-officedocument.presentationml.tags+xml"/>
  <Override PartName="/ppt/tags/tag3519.xml" ContentType="application/vnd.openxmlformats-officedocument.presentationml.tags+xml"/>
  <Override PartName="/ppt/tags/tag352.xml" ContentType="application/vnd.openxmlformats-officedocument.presentationml.tags+xml"/>
  <Override PartName="/ppt/tags/tag3520.xml" ContentType="application/vnd.openxmlformats-officedocument.presentationml.tags+xml"/>
  <Override PartName="/ppt/tags/tag3521.xml" ContentType="application/vnd.openxmlformats-officedocument.presentationml.tags+xml"/>
  <Override PartName="/ppt/tags/tag3522.xml" ContentType="application/vnd.openxmlformats-officedocument.presentationml.tags+xml"/>
  <Override PartName="/ppt/tags/tag3523.xml" ContentType="application/vnd.openxmlformats-officedocument.presentationml.tags+xml"/>
  <Override PartName="/ppt/tags/tag3524.xml" ContentType="application/vnd.openxmlformats-officedocument.presentationml.tags+xml"/>
  <Override PartName="/ppt/tags/tag3525.xml" ContentType="application/vnd.openxmlformats-officedocument.presentationml.tags+xml"/>
  <Override PartName="/ppt/tags/tag3526.xml" ContentType="application/vnd.openxmlformats-officedocument.presentationml.tags+xml"/>
  <Override PartName="/ppt/tags/tag3527.xml" ContentType="application/vnd.openxmlformats-officedocument.presentationml.tags+xml"/>
  <Override PartName="/ppt/tags/tag3528.xml" ContentType="application/vnd.openxmlformats-officedocument.presentationml.tags+xml"/>
  <Override PartName="/ppt/tags/tag3529.xml" ContentType="application/vnd.openxmlformats-officedocument.presentationml.tags+xml"/>
  <Override PartName="/ppt/tags/tag353.xml" ContentType="application/vnd.openxmlformats-officedocument.presentationml.tags+xml"/>
  <Override PartName="/ppt/tags/tag3530.xml" ContentType="application/vnd.openxmlformats-officedocument.presentationml.tags+xml"/>
  <Override PartName="/ppt/tags/tag3531.xml" ContentType="application/vnd.openxmlformats-officedocument.presentationml.tags+xml"/>
  <Override PartName="/ppt/tags/tag3532.xml" ContentType="application/vnd.openxmlformats-officedocument.presentationml.tags+xml"/>
  <Override PartName="/ppt/tags/tag3533.xml" ContentType="application/vnd.openxmlformats-officedocument.presentationml.tags+xml"/>
  <Override PartName="/ppt/tags/tag3534.xml" ContentType="application/vnd.openxmlformats-officedocument.presentationml.tags+xml"/>
  <Override PartName="/ppt/tags/tag3535.xml" ContentType="application/vnd.openxmlformats-officedocument.presentationml.tags+xml"/>
  <Override PartName="/ppt/tags/tag3536.xml" ContentType="application/vnd.openxmlformats-officedocument.presentationml.tags+xml"/>
  <Override PartName="/ppt/tags/tag3537.xml" ContentType="application/vnd.openxmlformats-officedocument.presentationml.tags+xml"/>
  <Override PartName="/ppt/tags/tag3538.xml" ContentType="application/vnd.openxmlformats-officedocument.presentationml.tags+xml"/>
  <Override PartName="/ppt/tags/tag3539.xml" ContentType="application/vnd.openxmlformats-officedocument.presentationml.tags+xml"/>
  <Override PartName="/ppt/tags/tag354.xml" ContentType="application/vnd.openxmlformats-officedocument.presentationml.tags+xml"/>
  <Override PartName="/ppt/tags/tag3540.xml" ContentType="application/vnd.openxmlformats-officedocument.presentationml.tags+xml"/>
  <Override PartName="/ppt/tags/tag3541.xml" ContentType="application/vnd.openxmlformats-officedocument.presentationml.tags+xml"/>
  <Override PartName="/ppt/tags/tag3542.xml" ContentType="application/vnd.openxmlformats-officedocument.presentationml.tags+xml"/>
  <Override PartName="/ppt/tags/tag3543.xml" ContentType="application/vnd.openxmlformats-officedocument.presentationml.tags+xml"/>
  <Override PartName="/ppt/tags/tag3544.xml" ContentType="application/vnd.openxmlformats-officedocument.presentationml.tags+xml"/>
  <Override PartName="/ppt/tags/tag3545.xml" ContentType="application/vnd.openxmlformats-officedocument.presentationml.tags+xml"/>
  <Override PartName="/ppt/tags/tag3546.xml" ContentType="application/vnd.openxmlformats-officedocument.presentationml.tags+xml"/>
  <Override PartName="/ppt/tags/tag3547.xml" ContentType="application/vnd.openxmlformats-officedocument.presentationml.tags+xml"/>
  <Override PartName="/ppt/tags/tag3548.xml" ContentType="application/vnd.openxmlformats-officedocument.presentationml.tags+xml"/>
  <Override PartName="/ppt/tags/tag3549.xml" ContentType="application/vnd.openxmlformats-officedocument.presentationml.tags+xml"/>
  <Override PartName="/ppt/tags/tag355.xml" ContentType="application/vnd.openxmlformats-officedocument.presentationml.tags+xml"/>
  <Override PartName="/ppt/tags/tag3550.xml" ContentType="application/vnd.openxmlformats-officedocument.presentationml.tags+xml"/>
  <Override PartName="/ppt/tags/tag3551.xml" ContentType="application/vnd.openxmlformats-officedocument.presentationml.tags+xml"/>
  <Override PartName="/ppt/tags/tag3552.xml" ContentType="application/vnd.openxmlformats-officedocument.presentationml.tags+xml"/>
  <Override PartName="/ppt/tags/tag3553.xml" ContentType="application/vnd.openxmlformats-officedocument.presentationml.tags+xml"/>
  <Override PartName="/ppt/tags/tag3554.xml" ContentType="application/vnd.openxmlformats-officedocument.presentationml.tags+xml"/>
  <Override PartName="/ppt/tags/tag3555.xml" ContentType="application/vnd.openxmlformats-officedocument.presentationml.tags+xml"/>
  <Override PartName="/ppt/tags/tag3556.xml" ContentType="application/vnd.openxmlformats-officedocument.presentationml.tags+xml"/>
  <Override PartName="/ppt/tags/tag3557.xml" ContentType="application/vnd.openxmlformats-officedocument.presentationml.tags+xml"/>
  <Override PartName="/ppt/tags/tag3558.xml" ContentType="application/vnd.openxmlformats-officedocument.presentationml.tags+xml"/>
  <Override PartName="/ppt/tags/tag3559.xml" ContentType="application/vnd.openxmlformats-officedocument.presentationml.tags+xml"/>
  <Override PartName="/ppt/tags/tag356.xml" ContentType="application/vnd.openxmlformats-officedocument.presentationml.tags+xml"/>
  <Override PartName="/ppt/tags/tag3560.xml" ContentType="application/vnd.openxmlformats-officedocument.presentationml.tags+xml"/>
  <Override PartName="/ppt/tags/tag3561.xml" ContentType="application/vnd.openxmlformats-officedocument.presentationml.tags+xml"/>
  <Override PartName="/ppt/tags/tag3562.xml" ContentType="application/vnd.openxmlformats-officedocument.presentationml.tags+xml"/>
  <Override PartName="/ppt/tags/tag3563.xml" ContentType="application/vnd.openxmlformats-officedocument.presentationml.tags+xml"/>
  <Override PartName="/ppt/tags/tag3564.xml" ContentType="application/vnd.openxmlformats-officedocument.presentationml.tags+xml"/>
  <Override PartName="/ppt/tags/tag3565.xml" ContentType="application/vnd.openxmlformats-officedocument.presentationml.tags+xml"/>
  <Override PartName="/ppt/tags/tag3566.xml" ContentType="application/vnd.openxmlformats-officedocument.presentationml.tags+xml"/>
  <Override PartName="/ppt/tags/tag3567.xml" ContentType="application/vnd.openxmlformats-officedocument.presentationml.tags+xml"/>
  <Override PartName="/ppt/tags/tag3568.xml" ContentType="application/vnd.openxmlformats-officedocument.presentationml.tags+xml"/>
  <Override PartName="/ppt/tags/tag3569.xml" ContentType="application/vnd.openxmlformats-officedocument.presentationml.tags+xml"/>
  <Override PartName="/ppt/tags/tag357.xml" ContentType="application/vnd.openxmlformats-officedocument.presentationml.tags+xml"/>
  <Override PartName="/ppt/tags/tag3570.xml" ContentType="application/vnd.openxmlformats-officedocument.presentationml.tags+xml"/>
  <Override PartName="/ppt/tags/tag3571.xml" ContentType="application/vnd.openxmlformats-officedocument.presentationml.tags+xml"/>
  <Override PartName="/ppt/tags/tag3572.xml" ContentType="application/vnd.openxmlformats-officedocument.presentationml.tags+xml"/>
  <Override PartName="/ppt/tags/tag3573.xml" ContentType="application/vnd.openxmlformats-officedocument.presentationml.tags+xml"/>
  <Override PartName="/ppt/tags/tag3574.xml" ContentType="application/vnd.openxmlformats-officedocument.presentationml.tags+xml"/>
  <Override PartName="/ppt/tags/tag3575.xml" ContentType="application/vnd.openxmlformats-officedocument.presentationml.tags+xml"/>
  <Override PartName="/ppt/tags/tag3576.xml" ContentType="application/vnd.openxmlformats-officedocument.presentationml.tags+xml"/>
  <Override PartName="/ppt/tags/tag3577.xml" ContentType="application/vnd.openxmlformats-officedocument.presentationml.tags+xml"/>
  <Override PartName="/ppt/tags/tag3578.xml" ContentType="application/vnd.openxmlformats-officedocument.presentationml.tags+xml"/>
  <Override PartName="/ppt/tags/tag3579.xml" ContentType="application/vnd.openxmlformats-officedocument.presentationml.tags+xml"/>
  <Override PartName="/ppt/tags/tag358.xml" ContentType="application/vnd.openxmlformats-officedocument.presentationml.tags+xml"/>
  <Override PartName="/ppt/tags/tag3580.xml" ContentType="application/vnd.openxmlformats-officedocument.presentationml.tags+xml"/>
  <Override PartName="/ppt/tags/tag3581.xml" ContentType="application/vnd.openxmlformats-officedocument.presentationml.tags+xml"/>
  <Override PartName="/ppt/tags/tag3582.xml" ContentType="application/vnd.openxmlformats-officedocument.presentationml.tags+xml"/>
  <Override PartName="/ppt/tags/tag3583.xml" ContentType="application/vnd.openxmlformats-officedocument.presentationml.tags+xml"/>
  <Override PartName="/ppt/tags/tag3584.xml" ContentType="application/vnd.openxmlformats-officedocument.presentationml.tags+xml"/>
  <Override PartName="/ppt/tags/tag3585.xml" ContentType="application/vnd.openxmlformats-officedocument.presentationml.tags+xml"/>
  <Override PartName="/ppt/tags/tag3586.xml" ContentType="application/vnd.openxmlformats-officedocument.presentationml.tags+xml"/>
  <Override PartName="/ppt/tags/tag3587.xml" ContentType="application/vnd.openxmlformats-officedocument.presentationml.tags+xml"/>
  <Override PartName="/ppt/tags/tag3588.xml" ContentType="application/vnd.openxmlformats-officedocument.presentationml.tags+xml"/>
  <Override PartName="/ppt/tags/tag3589.xml" ContentType="application/vnd.openxmlformats-officedocument.presentationml.tags+xml"/>
  <Override PartName="/ppt/tags/tag359.xml" ContentType="application/vnd.openxmlformats-officedocument.presentationml.tags+xml"/>
  <Override PartName="/ppt/tags/tag3590.xml" ContentType="application/vnd.openxmlformats-officedocument.presentationml.tags+xml"/>
  <Override PartName="/ppt/tags/tag3591.xml" ContentType="application/vnd.openxmlformats-officedocument.presentationml.tags+xml"/>
  <Override PartName="/ppt/tags/tag3592.xml" ContentType="application/vnd.openxmlformats-officedocument.presentationml.tags+xml"/>
  <Override PartName="/ppt/tags/tag3593.xml" ContentType="application/vnd.openxmlformats-officedocument.presentationml.tags+xml"/>
  <Override PartName="/ppt/tags/tag3594.xml" ContentType="application/vnd.openxmlformats-officedocument.presentationml.tags+xml"/>
  <Override PartName="/ppt/tags/tag3595.xml" ContentType="application/vnd.openxmlformats-officedocument.presentationml.tags+xml"/>
  <Override PartName="/ppt/tags/tag3596.xml" ContentType="application/vnd.openxmlformats-officedocument.presentationml.tags+xml"/>
  <Override PartName="/ppt/tags/tag3597.xml" ContentType="application/vnd.openxmlformats-officedocument.presentationml.tags+xml"/>
  <Override PartName="/ppt/tags/tag3598.xml" ContentType="application/vnd.openxmlformats-officedocument.presentationml.tags+xml"/>
  <Override PartName="/ppt/tags/tag359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00.xml" ContentType="application/vnd.openxmlformats-officedocument.presentationml.tags+xml"/>
  <Override PartName="/ppt/tags/tag3601.xml" ContentType="application/vnd.openxmlformats-officedocument.presentationml.tags+xml"/>
  <Override PartName="/ppt/tags/tag3602.xml" ContentType="application/vnd.openxmlformats-officedocument.presentationml.tags+xml"/>
  <Override PartName="/ppt/tags/tag3603.xml" ContentType="application/vnd.openxmlformats-officedocument.presentationml.tags+xml"/>
  <Override PartName="/ppt/tags/tag3604.xml" ContentType="application/vnd.openxmlformats-officedocument.presentationml.tags+xml"/>
  <Override PartName="/ppt/tags/tag3605.xml" ContentType="application/vnd.openxmlformats-officedocument.presentationml.tags+xml"/>
  <Override PartName="/ppt/tags/tag3606.xml" ContentType="application/vnd.openxmlformats-officedocument.presentationml.tags+xml"/>
  <Override PartName="/ppt/tags/tag3607.xml" ContentType="application/vnd.openxmlformats-officedocument.presentationml.tags+xml"/>
  <Override PartName="/ppt/tags/tag3608.xml" ContentType="application/vnd.openxmlformats-officedocument.presentationml.tags+xml"/>
  <Override PartName="/ppt/tags/tag3609.xml" ContentType="application/vnd.openxmlformats-officedocument.presentationml.tags+xml"/>
  <Override PartName="/ppt/tags/tag361.xml" ContentType="application/vnd.openxmlformats-officedocument.presentationml.tags+xml"/>
  <Override PartName="/ppt/tags/tag3610.xml" ContentType="application/vnd.openxmlformats-officedocument.presentationml.tags+xml"/>
  <Override PartName="/ppt/tags/tag3611.xml" ContentType="application/vnd.openxmlformats-officedocument.presentationml.tags+xml"/>
  <Override PartName="/ppt/tags/tag3612.xml" ContentType="application/vnd.openxmlformats-officedocument.presentationml.tags+xml"/>
  <Override PartName="/ppt/tags/tag3613.xml" ContentType="application/vnd.openxmlformats-officedocument.presentationml.tags+xml"/>
  <Override PartName="/ppt/tags/tag3614.xml" ContentType="application/vnd.openxmlformats-officedocument.presentationml.tags+xml"/>
  <Override PartName="/ppt/tags/tag3615.xml" ContentType="application/vnd.openxmlformats-officedocument.presentationml.tags+xml"/>
  <Override PartName="/ppt/tags/tag3616.xml" ContentType="application/vnd.openxmlformats-officedocument.presentationml.tags+xml"/>
  <Override PartName="/ppt/tags/tag3617.xml" ContentType="application/vnd.openxmlformats-officedocument.presentationml.tags+xml"/>
  <Override PartName="/ppt/tags/tag3618.xml" ContentType="application/vnd.openxmlformats-officedocument.presentationml.tags+xml"/>
  <Override PartName="/ppt/tags/tag3619.xml" ContentType="application/vnd.openxmlformats-officedocument.presentationml.tags+xml"/>
  <Override PartName="/ppt/tags/tag362.xml" ContentType="application/vnd.openxmlformats-officedocument.presentationml.tags+xml"/>
  <Override PartName="/ppt/tags/tag3620.xml" ContentType="application/vnd.openxmlformats-officedocument.presentationml.tags+xml"/>
  <Override PartName="/ppt/tags/tag3621.xml" ContentType="application/vnd.openxmlformats-officedocument.presentationml.tags+xml"/>
  <Override PartName="/ppt/tags/tag3622.xml" ContentType="application/vnd.openxmlformats-officedocument.presentationml.tags+xml"/>
  <Override PartName="/ppt/tags/tag3623.xml" ContentType="application/vnd.openxmlformats-officedocument.presentationml.tags+xml"/>
  <Override PartName="/ppt/tags/tag3624.xml" ContentType="application/vnd.openxmlformats-officedocument.presentationml.tags+xml"/>
  <Override PartName="/ppt/tags/tag3625.xml" ContentType="application/vnd.openxmlformats-officedocument.presentationml.tags+xml"/>
  <Override PartName="/ppt/tags/tag3626.xml" ContentType="application/vnd.openxmlformats-officedocument.presentationml.tags+xml"/>
  <Override PartName="/ppt/tags/tag3627.xml" ContentType="application/vnd.openxmlformats-officedocument.presentationml.tags+xml"/>
  <Override PartName="/ppt/tags/tag3628.xml" ContentType="application/vnd.openxmlformats-officedocument.presentationml.tags+xml"/>
  <Override PartName="/ppt/tags/tag3629.xml" ContentType="application/vnd.openxmlformats-officedocument.presentationml.tags+xml"/>
  <Override PartName="/ppt/tags/tag363.xml" ContentType="application/vnd.openxmlformats-officedocument.presentationml.tags+xml"/>
  <Override PartName="/ppt/tags/tag3630.xml" ContentType="application/vnd.openxmlformats-officedocument.presentationml.tags+xml"/>
  <Override PartName="/ppt/tags/tag3631.xml" ContentType="application/vnd.openxmlformats-officedocument.presentationml.tags+xml"/>
  <Override PartName="/ppt/tags/tag3632.xml" ContentType="application/vnd.openxmlformats-officedocument.presentationml.tags+xml"/>
  <Override PartName="/ppt/tags/tag3633.xml" ContentType="application/vnd.openxmlformats-officedocument.presentationml.tags+xml"/>
  <Override PartName="/ppt/tags/tag3634.xml" ContentType="application/vnd.openxmlformats-officedocument.presentationml.tags+xml"/>
  <Override PartName="/ppt/tags/tag3635.xml" ContentType="application/vnd.openxmlformats-officedocument.presentationml.tags+xml"/>
  <Override PartName="/ppt/tags/tag3636.xml" ContentType="application/vnd.openxmlformats-officedocument.presentationml.tags+xml"/>
  <Override PartName="/ppt/tags/tag3637.xml" ContentType="application/vnd.openxmlformats-officedocument.presentationml.tags+xml"/>
  <Override PartName="/ppt/tags/tag3638.xml" ContentType="application/vnd.openxmlformats-officedocument.presentationml.tags+xml"/>
  <Override PartName="/ppt/tags/tag3639.xml" ContentType="application/vnd.openxmlformats-officedocument.presentationml.tags+xml"/>
  <Override PartName="/ppt/tags/tag364.xml" ContentType="application/vnd.openxmlformats-officedocument.presentationml.tags+xml"/>
  <Override PartName="/ppt/tags/tag3640.xml" ContentType="application/vnd.openxmlformats-officedocument.presentationml.tags+xml"/>
  <Override PartName="/ppt/tags/tag3641.xml" ContentType="application/vnd.openxmlformats-officedocument.presentationml.tags+xml"/>
  <Override PartName="/ppt/tags/tag3642.xml" ContentType="application/vnd.openxmlformats-officedocument.presentationml.tags+xml"/>
  <Override PartName="/ppt/tags/tag3643.xml" ContentType="application/vnd.openxmlformats-officedocument.presentationml.tags+xml"/>
  <Override PartName="/ppt/tags/tag3644.xml" ContentType="application/vnd.openxmlformats-officedocument.presentationml.tags+xml"/>
  <Override PartName="/ppt/tags/tag3645.xml" ContentType="application/vnd.openxmlformats-officedocument.presentationml.tags+xml"/>
  <Override PartName="/ppt/tags/tag3646.xml" ContentType="application/vnd.openxmlformats-officedocument.presentationml.tags+xml"/>
  <Override PartName="/ppt/tags/tag3647.xml" ContentType="application/vnd.openxmlformats-officedocument.presentationml.tags+xml"/>
  <Override PartName="/ppt/tags/tag3648.xml" ContentType="application/vnd.openxmlformats-officedocument.presentationml.tags+xml"/>
  <Override PartName="/ppt/tags/tag3649.xml" ContentType="application/vnd.openxmlformats-officedocument.presentationml.tags+xml"/>
  <Override PartName="/ppt/tags/tag365.xml" ContentType="application/vnd.openxmlformats-officedocument.presentationml.tags+xml"/>
  <Override PartName="/ppt/tags/tag3650.xml" ContentType="application/vnd.openxmlformats-officedocument.presentationml.tags+xml"/>
  <Override PartName="/ppt/tags/tag3651.xml" ContentType="application/vnd.openxmlformats-officedocument.presentationml.tags+xml"/>
  <Override PartName="/ppt/tags/tag3652.xml" ContentType="application/vnd.openxmlformats-officedocument.presentationml.tags+xml"/>
  <Override PartName="/ppt/tags/tag3653.xml" ContentType="application/vnd.openxmlformats-officedocument.presentationml.tags+xml"/>
  <Override PartName="/ppt/tags/tag3654.xml" ContentType="application/vnd.openxmlformats-officedocument.presentationml.tags+xml"/>
  <Override PartName="/ppt/tags/tag3655.xml" ContentType="application/vnd.openxmlformats-officedocument.presentationml.tags+xml"/>
  <Override PartName="/ppt/tags/tag3656.xml" ContentType="application/vnd.openxmlformats-officedocument.presentationml.tags+xml"/>
  <Override PartName="/ppt/tags/tag3657.xml" ContentType="application/vnd.openxmlformats-officedocument.presentationml.tags+xml"/>
  <Override PartName="/ppt/tags/tag3658.xml" ContentType="application/vnd.openxmlformats-officedocument.presentationml.tags+xml"/>
  <Override PartName="/ppt/tags/tag3659.xml" ContentType="application/vnd.openxmlformats-officedocument.presentationml.tags+xml"/>
  <Override PartName="/ppt/tags/tag366.xml" ContentType="application/vnd.openxmlformats-officedocument.presentationml.tags+xml"/>
  <Override PartName="/ppt/tags/tag3660.xml" ContentType="application/vnd.openxmlformats-officedocument.presentationml.tags+xml"/>
  <Override PartName="/ppt/tags/tag3661.xml" ContentType="application/vnd.openxmlformats-officedocument.presentationml.tags+xml"/>
  <Override PartName="/ppt/tags/tag3662.xml" ContentType="application/vnd.openxmlformats-officedocument.presentationml.tags+xml"/>
  <Override PartName="/ppt/tags/tag3663.xml" ContentType="application/vnd.openxmlformats-officedocument.presentationml.tags+xml"/>
  <Override PartName="/ppt/tags/tag3664.xml" ContentType="application/vnd.openxmlformats-officedocument.presentationml.tags+xml"/>
  <Override PartName="/ppt/tags/tag3665.xml" ContentType="application/vnd.openxmlformats-officedocument.presentationml.tags+xml"/>
  <Override PartName="/ppt/tags/tag3666.xml" ContentType="application/vnd.openxmlformats-officedocument.presentationml.tags+xml"/>
  <Override PartName="/ppt/tags/tag3667.xml" ContentType="application/vnd.openxmlformats-officedocument.presentationml.tags+xml"/>
  <Override PartName="/ppt/tags/tag3668.xml" ContentType="application/vnd.openxmlformats-officedocument.presentationml.tags+xml"/>
  <Override PartName="/ppt/tags/tag3669.xml" ContentType="application/vnd.openxmlformats-officedocument.presentationml.tags+xml"/>
  <Override PartName="/ppt/tags/tag367.xml" ContentType="application/vnd.openxmlformats-officedocument.presentationml.tags+xml"/>
  <Override PartName="/ppt/tags/tag3670.xml" ContentType="application/vnd.openxmlformats-officedocument.presentationml.tags+xml"/>
  <Override PartName="/ppt/tags/tag3671.xml" ContentType="application/vnd.openxmlformats-officedocument.presentationml.tags+xml"/>
  <Override PartName="/ppt/tags/tag3672.xml" ContentType="application/vnd.openxmlformats-officedocument.presentationml.tags+xml"/>
  <Override PartName="/ppt/tags/tag3673.xml" ContentType="application/vnd.openxmlformats-officedocument.presentationml.tags+xml"/>
  <Override PartName="/ppt/tags/tag3674.xml" ContentType="application/vnd.openxmlformats-officedocument.presentationml.tags+xml"/>
  <Override PartName="/ppt/tags/tag3675.xml" ContentType="application/vnd.openxmlformats-officedocument.presentationml.tags+xml"/>
  <Override PartName="/ppt/tags/tag3676.xml" ContentType="application/vnd.openxmlformats-officedocument.presentationml.tags+xml"/>
  <Override PartName="/ppt/tags/tag3677.xml" ContentType="application/vnd.openxmlformats-officedocument.presentationml.tags+xml"/>
  <Override PartName="/ppt/tags/tag3678.xml" ContentType="application/vnd.openxmlformats-officedocument.presentationml.tags+xml"/>
  <Override PartName="/ppt/tags/tag3679.xml" ContentType="application/vnd.openxmlformats-officedocument.presentationml.tags+xml"/>
  <Override PartName="/ppt/tags/tag368.xml" ContentType="application/vnd.openxmlformats-officedocument.presentationml.tags+xml"/>
  <Override PartName="/ppt/tags/tag3680.xml" ContentType="application/vnd.openxmlformats-officedocument.presentationml.tags+xml"/>
  <Override PartName="/ppt/tags/tag3681.xml" ContentType="application/vnd.openxmlformats-officedocument.presentationml.tags+xml"/>
  <Override PartName="/ppt/tags/tag3682.xml" ContentType="application/vnd.openxmlformats-officedocument.presentationml.tags+xml"/>
  <Override PartName="/ppt/tags/tag3683.xml" ContentType="application/vnd.openxmlformats-officedocument.presentationml.tags+xml"/>
  <Override PartName="/ppt/tags/tag3684.xml" ContentType="application/vnd.openxmlformats-officedocument.presentationml.tags+xml"/>
  <Override PartName="/ppt/tags/tag3685.xml" ContentType="application/vnd.openxmlformats-officedocument.presentationml.tags+xml"/>
  <Override PartName="/ppt/tags/tag3686.xml" ContentType="application/vnd.openxmlformats-officedocument.presentationml.tags+xml"/>
  <Override PartName="/ppt/tags/tag3687.xml" ContentType="application/vnd.openxmlformats-officedocument.presentationml.tags+xml"/>
  <Override PartName="/ppt/tags/tag3688.xml" ContentType="application/vnd.openxmlformats-officedocument.presentationml.tags+xml"/>
  <Override PartName="/ppt/tags/tag3689.xml" ContentType="application/vnd.openxmlformats-officedocument.presentationml.tags+xml"/>
  <Override PartName="/ppt/tags/tag369.xml" ContentType="application/vnd.openxmlformats-officedocument.presentationml.tags+xml"/>
  <Override PartName="/ppt/tags/tag3690.xml" ContentType="application/vnd.openxmlformats-officedocument.presentationml.tags+xml"/>
  <Override PartName="/ppt/tags/tag3691.xml" ContentType="application/vnd.openxmlformats-officedocument.presentationml.tags+xml"/>
  <Override PartName="/ppt/tags/tag3692.xml" ContentType="application/vnd.openxmlformats-officedocument.presentationml.tags+xml"/>
  <Override PartName="/ppt/tags/tag3693.xml" ContentType="application/vnd.openxmlformats-officedocument.presentationml.tags+xml"/>
  <Override PartName="/ppt/tags/tag3694.xml" ContentType="application/vnd.openxmlformats-officedocument.presentationml.tags+xml"/>
  <Override PartName="/ppt/tags/tag3695.xml" ContentType="application/vnd.openxmlformats-officedocument.presentationml.tags+xml"/>
  <Override PartName="/ppt/tags/tag3696.xml" ContentType="application/vnd.openxmlformats-officedocument.presentationml.tags+xml"/>
  <Override PartName="/ppt/tags/tag3697.xml" ContentType="application/vnd.openxmlformats-officedocument.presentationml.tags+xml"/>
  <Override PartName="/ppt/tags/tag3698.xml" ContentType="application/vnd.openxmlformats-officedocument.presentationml.tags+xml"/>
  <Override PartName="/ppt/tags/tag369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00.xml" ContentType="application/vnd.openxmlformats-officedocument.presentationml.tags+xml"/>
  <Override PartName="/ppt/tags/tag3701.xml" ContentType="application/vnd.openxmlformats-officedocument.presentationml.tags+xml"/>
  <Override PartName="/ppt/tags/tag3702.xml" ContentType="application/vnd.openxmlformats-officedocument.presentationml.tags+xml"/>
  <Override PartName="/ppt/tags/tag3703.xml" ContentType="application/vnd.openxmlformats-officedocument.presentationml.tags+xml"/>
  <Override PartName="/ppt/tags/tag3704.xml" ContentType="application/vnd.openxmlformats-officedocument.presentationml.tags+xml"/>
  <Override PartName="/ppt/tags/tag3705.xml" ContentType="application/vnd.openxmlformats-officedocument.presentationml.tags+xml"/>
  <Override PartName="/ppt/tags/tag3706.xml" ContentType="application/vnd.openxmlformats-officedocument.presentationml.tags+xml"/>
  <Override PartName="/ppt/tags/tag3707.xml" ContentType="application/vnd.openxmlformats-officedocument.presentationml.tags+xml"/>
  <Override PartName="/ppt/tags/tag3708.xml" ContentType="application/vnd.openxmlformats-officedocument.presentationml.tags+xml"/>
  <Override PartName="/ppt/tags/tag3709.xml" ContentType="application/vnd.openxmlformats-officedocument.presentationml.tags+xml"/>
  <Override PartName="/ppt/tags/tag371.xml" ContentType="application/vnd.openxmlformats-officedocument.presentationml.tags+xml"/>
  <Override PartName="/ppt/tags/tag3710.xml" ContentType="application/vnd.openxmlformats-officedocument.presentationml.tags+xml"/>
  <Override PartName="/ppt/tags/tag3711.xml" ContentType="application/vnd.openxmlformats-officedocument.presentationml.tags+xml"/>
  <Override PartName="/ppt/tags/tag3712.xml" ContentType="application/vnd.openxmlformats-officedocument.presentationml.tags+xml"/>
  <Override PartName="/ppt/tags/tag3713.xml" ContentType="application/vnd.openxmlformats-officedocument.presentationml.tags+xml"/>
  <Override PartName="/ppt/tags/tag3714.xml" ContentType="application/vnd.openxmlformats-officedocument.presentationml.tags+xml"/>
  <Override PartName="/ppt/tags/tag3715.xml" ContentType="application/vnd.openxmlformats-officedocument.presentationml.tags+xml"/>
  <Override PartName="/ppt/tags/tag3716.xml" ContentType="application/vnd.openxmlformats-officedocument.presentationml.tags+xml"/>
  <Override PartName="/ppt/tags/tag3717.xml" ContentType="application/vnd.openxmlformats-officedocument.presentationml.tags+xml"/>
  <Override PartName="/ppt/tags/tag3718.xml" ContentType="application/vnd.openxmlformats-officedocument.presentationml.tags+xml"/>
  <Override PartName="/ppt/tags/tag3719.xml" ContentType="application/vnd.openxmlformats-officedocument.presentationml.tags+xml"/>
  <Override PartName="/ppt/tags/tag372.xml" ContentType="application/vnd.openxmlformats-officedocument.presentationml.tags+xml"/>
  <Override PartName="/ppt/tags/tag3720.xml" ContentType="application/vnd.openxmlformats-officedocument.presentationml.tags+xml"/>
  <Override PartName="/ppt/tags/tag3721.xml" ContentType="application/vnd.openxmlformats-officedocument.presentationml.tags+xml"/>
  <Override PartName="/ppt/tags/tag3722.xml" ContentType="application/vnd.openxmlformats-officedocument.presentationml.tags+xml"/>
  <Override PartName="/ppt/tags/tag3723.xml" ContentType="application/vnd.openxmlformats-officedocument.presentationml.tags+xml"/>
  <Override PartName="/ppt/tags/tag3724.xml" ContentType="application/vnd.openxmlformats-officedocument.presentationml.tags+xml"/>
  <Override PartName="/ppt/tags/tag3725.xml" ContentType="application/vnd.openxmlformats-officedocument.presentationml.tags+xml"/>
  <Override PartName="/ppt/tags/tag3726.xml" ContentType="application/vnd.openxmlformats-officedocument.presentationml.tags+xml"/>
  <Override PartName="/ppt/tags/tag3727.xml" ContentType="application/vnd.openxmlformats-officedocument.presentationml.tags+xml"/>
  <Override PartName="/ppt/tags/tag3728.xml" ContentType="application/vnd.openxmlformats-officedocument.presentationml.tags+xml"/>
  <Override PartName="/ppt/tags/tag3729.xml" ContentType="application/vnd.openxmlformats-officedocument.presentationml.tags+xml"/>
  <Override PartName="/ppt/tags/tag373.xml" ContentType="application/vnd.openxmlformats-officedocument.presentationml.tags+xml"/>
  <Override PartName="/ppt/tags/tag3730.xml" ContentType="application/vnd.openxmlformats-officedocument.presentationml.tags+xml"/>
  <Override PartName="/ppt/tags/tag3731.xml" ContentType="application/vnd.openxmlformats-officedocument.presentationml.tags+xml"/>
  <Override PartName="/ppt/tags/tag3732.xml" ContentType="application/vnd.openxmlformats-officedocument.presentationml.tags+xml"/>
  <Override PartName="/ppt/tags/tag3733.xml" ContentType="application/vnd.openxmlformats-officedocument.presentationml.tags+xml"/>
  <Override PartName="/ppt/tags/tag3734.xml" ContentType="application/vnd.openxmlformats-officedocument.presentationml.tags+xml"/>
  <Override PartName="/ppt/tags/tag3735.xml" ContentType="application/vnd.openxmlformats-officedocument.presentationml.tags+xml"/>
  <Override PartName="/ppt/tags/tag3736.xml" ContentType="application/vnd.openxmlformats-officedocument.presentationml.tags+xml"/>
  <Override PartName="/ppt/tags/tag3737.xml" ContentType="application/vnd.openxmlformats-officedocument.presentationml.tags+xml"/>
  <Override PartName="/ppt/tags/tag3738.xml" ContentType="application/vnd.openxmlformats-officedocument.presentationml.tags+xml"/>
  <Override PartName="/ppt/tags/tag3739.xml" ContentType="application/vnd.openxmlformats-officedocument.presentationml.tags+xml"/>
  <Override PartName="/ppt/tags/tag374.xml" ContentType="application/vnd.openxmlformats-officedocument.presentationml.tags+xml"/>
  <Override PartName="/ppt/tags/tag3740.xml" ContentType="application/vnd.openxmlformats-officedocument.presentationml.tags+xml"/>
  <Override PartName="/ppt/tags/tag3741.xml" ContentType="application/vnd.openxmlformats-officedocument.presentationml.tags+xml"/>
  <Override PartName="/ppt/tags/tag3742.xml" ContentType="application/vnd.openxmlformats-officedocument.presentationml.tags+xml"/>
  <Override PartName="/ppt/tags/tag3743.xml" ContentType="application/vnd.openxmlformats-officedocument.presentationml.tags+xml"/>
  <Override PartName="/ppt/tags/tag3744.xml" ContentType="application/vnd.openxmlformats-officedocument.presentationml.tags+xml"/>
  <Override PartName="/ppt/tags/tag3745.xml" ContentType="application/vnd.openxmlformats-officedocument.presentationml.tags+xml"/>
  <Override PartName="/ppt/tags/tag3746.xml" ContentType="application/vnd.openxmlformats-officedocument.presentationml.tags+xml"/>
  <Override PartName="/ppt/tags/tag3747.xml" ContentType="application/vnd.openxmlformats-officedocument.presentationml.tags+xml"/>
  <Override PartName="/ppt/tags/tag3748.xml" ContentType="application/vnd.openxmlformats-officedocument.presentationml.tags+xml"/>
  <Override PartName="/ppt/tags/tag3749.xml" ContentType="application/vnd.openxmlformats-officedocument.presentationml.tags+xml"/>
  <Override PartName="/ppt/tags/tag375.xml" ContentType="application/vnd.openxmlformats-officedocument.presentationml.tags+xml"/>
  <Override PartName="/ppt/tags/tag3750.xml" ContentType="application/vnd.openxmlformats-officedocument.presentationml.tags+xml"/>
  <Override PartName="/ppt/tags/tag3751.xml" ContentType="application/vnd.openxmlformats-officedocument.presentationml.tags+xml"/>
  <Override PartName="/ppt/tags/tag3752.xml" ContentType="application/vnd.openxmlformats-officedocument.presentationml.tags+xml"/>
  <Override PartName="/ppt/tags/tag3753.xml" ContentType="application/vnd.openxmlformats-officedocument.presentationml.tags+xml"/>
  <Override PartName="/ppt/tags/tag3754.xml" ContentType="application/vnd.openxmlformats-officedocument.presentationml.tags+xml"/>
  <Override PartName="/ppt/tags/tag3755.xml" ContentType="application/vnd.openxmlformats-officedocument.presentationml.tags+xml"/>
  <Override PartName="/ppt/tags/tag3756.xml" ContentType="application/vnd.openxmlformats-officedocument.presentationml.tags+xml"/>
  <Override PartName="/ppt/tags/tag3757.xml" ContentType="application/vnd.openxmlformats-officedocument.presentationml.tags+xml"/>
  <Override PartName="/ppt/tags/tag3758.xml" ContentType="application/vnd.openxmlformats-officedocument.presentationml.tags+xml"/>
  <Override PartName="/ppt/tags/tag3759.xml" ContentType="application/vnd.openxmlformats-officedocument.presentationml.tags+xml"/>
  <Override PartName="/ppt/tags/tag376.xml" ContentType="application/vnd.openxmlformats-officedocument.presentationml.tags+xml"/>
  <Override PartName="/ppt/tags/tag3760.xml" ContentType="application/vnd.openxmlformats-officedocument.presentationml.tags+xml"/>
  <Override PartName="/ppt/tags/tag3761.xml" ContentType="application/vnd.openxmlformats-officedocument.presentationml.tags+xml"/>
  <Override PartName="/ppt/tags/tag3762.xml" ContentType="application/vnd.openxmlformats-officedocument.presentationml.tags+xml"/>
  <Override PartName="/ppt/tags/tag3763.xml" ContentType="application/vnd.openxmlformats-officedocument.presentationml.tags+xml"/>
  <Override PartName="/ppt/tags/tag3764.xml" ContentType="application/vnd.openxmlformats-officedocument.presentationml.tags+xml"/>
  <Override PartName="/ppt/tags/tag3765.xml" ContentType="application/vnd.openxmlformats-officedocument.presentationml.tags+xml"/>
  <Override PartName="/ppt/tags/tag3766.xml" ContentType="application/vnd.openxmlformats-officedocument.presentationml.tags+xml"/>
  <Override PartName="/ppt/tags/tag3767.xml" ContentType="application/vnd.openxmlformats-officedocument.presentationml.tags+xml"/>
  <Override PartName="/ppt/tags/tag3768.xml" ContentType="application/vnd.openxmlformats-officedocument.presentationml.tags+xml"/>
  <Override PartName="/ppt/tags/tag3769.xml" ContentType="application/vnd.openxmlformats-officedocument.presentationml.tags+xml"/>
  <Override PartName="/ppt/tags/tag377.xml" ContentType="application/vnd.openxmlformats-officedocument.presentationml.tags+xml"/>
  <Override PartName="/ppt/tags/tag3770.xml" ContentType="application/vnd.openxmlformats-officedocument.presentationml.tags+xml"/>
  <Override PartName="/ppt/tags/tag3771.xml" ContentType="application/vnd.openxmlformats-officedocument.presentationml.tags+xml"/>
  <Override PartName="/ppt/tags/tag3772.xml" ContentType="application/vnd.openxmlformats-officedocument.presentationml.tags+xml"/>
  <Override PartName="/ppt/tags/tag3773.xml" ContentType="application/vnd.openxmlformats-officedocument.presentationml.tags+xml"/>
  <Override PartName="/ppt/tags/tag3774.xml" ContentType="application/vnd.openxmlformats-officedocument.presentationml.tags+xml"/>
  <Override PartName="/ppt/tags/tag3775.xml" ContentType="application/vnd.openxmlformats-officedocument.presentationml.tags+xml"/>
  <Override PartName="/ppt/tags/tag3776.xml" ContentType="application/vnd.openxmlformats-officedocument.presentationml.tags+xml"/>
  <Override PartName="/ppt/tags/tag3777.xml" ContentType="application/vnd.openxmlformats-officedocument.presentationml.tags+xml"/>
  <Override PartName="/ppt/tags/tag3778.xml" ContentType="application/vnd.openxmlformats-officedocument.presentationml.tags+xml"/>
  <Override PartName="/ppt/tags/tag3779.xml" ContentType="application/vnd.openxmlformats-officedocument.presentationml.tags+xml"/>
  <Override PartName="/ppt/tags/tag378.xml" ContentType="application/vnd.openxmlformats-officedocument.presentationml.tags+xml"/>
  <Override PartName="/ppt/tags/tag3780.xml" ContentType="application/vnd.openxmlformats-officedocument.presentationml.tags+xml"/>
  <Override PartName="/ppt/tags/tag3781.xml" ContentType="application/vnd.openxmlformats-officedocument.presentationml.tags+xml"/>
  <Override PartName="/ppt/tags/tag3782.xml" ContentType="application/vnd.openxmlformats-officedocument.presentationml.tags+xml"/>
  <Override PartName="/ppt/tags/tag3783.xml" ContentType="application/vnd.openxmlformats-officedocument.presentationml.tags+xml"/>
  <Override PartName="/ppt/tags/tag3784.xml" ContentType="application/vnd.openxmlformats-officedocument.presentationml.tags+xml"/>
  <Override PartName="/ppt/tags/tag3785.xml" ContentType="application/vnd.openxmlformats-officedocument.presentationml.tags+xml"/>
  <Override PartName="/ppt/tags/tag3786.xml" ContentType="application/vnd.openxmlformats-officedocument.presentationml.tags+xml"/>
  <Override PartName="/ppt/tags/tag3787.xml" ContentType="application/vnd.openxmlformats-officedocument.presentationml.tags+xml"/>
  <Override PartName="/ppt/tags/tag3788.xml" ContentType="application/vnd.openxmlformats-officedocument.presentationml.tags+xml"/>
  <Override PartName="/ppt/tags/tag3789.xml" ContentType="application/vnd.openxmlformats-officedocument.presentationml.tags+xml"/>
  <Override PartName="/ppt/tags/tag379.xml" ContentType="application/vnd.openxmlformats-officedocument.presentationml.tags+xml"/>
  <Override PartName="/ppt/tags/tag3790.xml" ContentType="application/vnd.openxmlformats-officedocument.presentationml.tags+xml"/>
  <Override PartName="/ppt/tags/tag3791.xml" ContentType="application/vnd.openxmlformats-officedocument.presentationml.tags+xml"/>
  <Override PartName="/ppt/tags/tag3792.xml" ContentType="application/vnd.openxmlformats-officedocument.presentationml.tags+xml"/>
  <Override PartName="/ppt/tags/tag3793.xml" ContentType="application/vnd.openxmlformats-officedocument.presentationml.tags+xml"/>
  <Override PartName="/ppt/tags/tag3794.xml" ContentType="application/vnd.openxmlformats-officedocument.presentationml.tags+xml"/>
  <Override PartName="/ppt/tags/tag3795.xml" ContentType="application/vnd.openxmlformats-officedocument.presentationml.tags+xml"/>
  <Override PartName="/ppt/tags/tag3796.xml" ContentType="application/vnd.openxmlformats-officedocument.presentationml.tags+xml"/>
  <Override PartName="/ppt/tags/tag3797.xml" ContentType="application/vnd.openxmlformats-officedocument.presentationml.tags+xml"/>
  <Override PartName="/ppt/tags/tag3798.xml" ContentType="application/vnd.openxmlformats-officedocument.presentationml.tags+xml"/>
  <Override PartName="/ppt/tags/tag379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00.xml" ContentType="application/vnd.openxmlformats-officedocument.presentationml.tags+xml"/>
  <Override PartName="/ppt/tags/tag3801.xml" ContentType="application/vnd.openxmlformats-officedocument.presentationml.tags+xml"/>
  <Override PartName="/ppt/tags/tag3802.xml" ContentType="application/vnd.openxmlformats-officedocument.presentationml.tags+xml"/>
  <Override PartName="/ppt/tags/tag3803.xml" ContentType="application/vnd.openxmlformats-officedocument.presentationml.tags+xml"/>
  <Override PartName="/ppt/tags/tag3804.xml" ContentType="application/vnd.openxmlformats-officedocument.presentationml.tags+xml"/>
  <Override PartName="/ppt/tags/tag3805.xml" ContentType="application/vnd.openxmlformats-officedocument.presentationml.tags+xml"/>
  <Override PartName="/ppt/tags/tag3806.xml" ContentType="application/vnd.openxmlformats-officedocument.presentationml.tags+xml"/>
  <Override PartName="/ppt/tags/tag3807.xml" ContentType="application/vnd.openxmlformats-officedocument.presentationml.tags+xml"/>
  <Override PartName="/ppt/tags/tag3808.xml" ContentType="application/vnd.openxmlformats-officedocument.presentationml.tags+xml"/>
  <Override PartName="/ppt/tags/tag3809.xml" ContentType="application/vnd.openxmlformats-officedocument.presentationml.tags+xml"/>
  <Override PartName="/ppt/tags/tag381.xml" ContentType="application/vnd.openxmlformats-officedocument.presentationml.tags+xml"/>
  <Override PartName="/ppt/tags/tag3810.xml" ContentType="application/vnd.openxmlformats-officedocument.presentationml.tags+xml"/>
  <Override PartName="/ppt/tags/tag3811.xml" ContentType="application/vnd.openxmlformats-officedocument.presentationml.tags+xml"/>
  <Override PartName="/ppt/tags/tag3812.xml" ContentType="application/vnd.openxmlformats-officedocument.presentationml.tags+xml"/>
  <Override PartName="/ppt/tags/tag3813.xml" ContentType="application/vnd.openxmlformats-officedocument.presentationml.tags+xml"/>
  <Override PartName="/ppt/tags/tag3814.xml" ContentType="application/vnd.openxmlformats-officedocument.presentationml.tags+xml"/>
  <Override PartName="/ppt/tags/tag3815.xml" ContentType="application/vnd.openxmlformats-officedocument.presentationml.tags+xml"/>
  <Override PartName="/ppt/tags/tag3816.xml" ContentType="application/vnd.openxmlformats-officedocument.presentationml.tags+xml"/>
  <Override PartName="/ppt/tags/tag3817.xml" ContentType="application/vnd.openxmlformats-officedocument.presentationml.tags+xml"/>
  <Override PartName="/ppt/tags/tag3818.xml" ContentType="application/vnd.openxmlformats-officedocument.presentationml.tags+xml"/>
  <Override PartName="/ppt/tags/tag3819.xml" ContentType="application/vnd.openxmlformats-officedocument.presentationml.tags+xml"/>
  <Override PartName="/ppt/tags/tag382.xml" ContentType="application/vnd.openxmlformats-officedocument.presentationml.tags+xml"/>
  <Override PartName="/ppt/tags/tag3820.xml" ContentType="application/vnd.openxmlformats-officedocument.presentationml.tags+xml"/>
  <Override PartName="/ppt/tags/tag3821.xml" ContentType="application/vnd.openxmlformats-officedocument.presentationml.tags+xml"/>
  <Override PartName="/ppt/tags/tag3822.xml" ContentType="application/vnd.openxmlformats-officedocument.presentationml.tags+xml"/>
  <Override PartName="/ppt/tags/tag3823.xml" ContentType="application/vnd.openxmlformats-officedocument.presentationml.tags+xml"/>
  <Override PartName="/ppt/tags/tag3824.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05"/>
  </p:handoutMasterIdLst>
  <p:sldIdLst>
    <p:sldId id="527" r:id="rId3"/>
    <p:sldId id="522" r:id="rId5"/>
    <p:sldId id="586" r:id="rId6"/>
    <p:sldId id="590" r:id="rId7"/>
    <p:sldId id="588" r:id="rId8"/>
    <p:sldId id="591" r:id="rId9"/>
    <p:sldId id="592" r:id="rId10"/>
    <p:sldId id="593" r:id="rId11"/>
    <p:sldId id="594" r:id="rId12"/>
    <p:sldId id="595" r:id="rId13"/>
    <p:sldId id="596" r:id="rId14"/>
    <p:sldId id="597" r:id="rId15"/>
    <p:sldId id="598" r:id="rId16"/>
    <p:sldId id="599" r:id="rId17"/>
    <p:sldId id="600" r:id="rId18"/>
    <p:sldId id="601" r:id="rId19"/>
    <p:sldId id="602" r:id="rId20"/>
    <p:sldId id="603" r:id="rId21"/>
    <p:sldId id="604" r:id="rId22"/>
    <p:sldId id="605" r:id="rId23"/>
    <p:sldId id="606" r:id="rId24"/>
    <p:sldId id="607" r:id="rId25"/>
    <p:sldId id="608" r:id="rId26"/>
    <p:sldId id="609" r:id="rId27"/>
    <p:sldId id="610" r:id="rId28"/>
    <p:sldId id="611" r:id="rId29"/>
    <p:sldId id="612" r:id="rId30"/>
    <p:sldId id="613" r:id="rId31"/>
    <p:sldId id="614" r:id="rId32"/>
    <p:sldId id="615" r:id="rId33"/>
    <p:sldId id="616" r:id="rId34"/>
    <p:sldId id="617" r:id="rId35"/>
    <p:sldId id="618" r:id="rId36"/>
    <p:sldId id="619" r:id="rId37"/>
    <p:sldId id="620" r:id="rId38"/>
    <p:sldId id="621" r:id="rId39"/>
    <p:sldId id="622" r:id="rId40"/>
    <p:sldId id="623" r:id="rId41"/>
    <p:sldId id="624" r:id="rId42"/>
    <p:sldId id="625" r:id="rId43"/>
    <p:sldId id="626" r:id="rId44"/>
    <p:sldId id="627" r:id="rId45"/>
    <p:sldId id="628" r:id="rId46"/>
    <p:sldId id="629" r:id="rId47"/>
    <p:sldId id="630" r:id="rId48"/>
    <p:sldId id="631" r:id="rId49"/>
    <p:sldId id="632" r:id="rId50"/>
    <p:sldId id="633" r:id="rId51"/>
    <p:sldId id="634" r:id="rId52"/>
    <p:sldId id="635" r:id="rId53"/>
    <p:sldId id="636" r:id="rId54"/>
    <p:sldId id="637" r:id="rId55"/>
    <p:sldId id="638" r:id="rId56"/>
    <p:sldId id="639" r:id="rId57"/>
    <p:sldId id="640" r:id="rId58"/>
    <p:sldId id="641" r:id="rId59"/>
    <p:sldId id="642" r:id="rId60"/>
    <p:sldId id="643" r:id="rId61"/>
    <p:sldId id="644" r:id="rId62"/>
    <p:sldId id="645" r:id="rId63"/>
    <p:sldId id="646" r:id="rId64"/>
    <p:sldId id="647" r:id="rId65"/>
    <p:sldId id="648" r:id="rId66"/>
    <p:sldId id="649" r:id="rId67"/>
    <p:sldId id="650" r:id="rId68"/>
    <p:sldId id="651" r:id="rId69"/>
    <p:sldId id="652" r:id="rId70"/>
    <p:sldId id="653" r:id="rId71"/>
    <p:sldId id="654" r:id="rId72"/>
    <p:sldId id="655" r:id="rId73"/>
    <p:sldId id="656" r:id="rId74"/>
    <p:sldId id="657" r:id="rId75"/>
    <p:sldId id="658" r:id="rId76"/>
    <p:sldId id="659" r:id="rId77"/>
    <p:sldId id="660" r:id="rId78"/>
    <p:sldId id="661" r:id="rId79"/>
    <p:sldId id="662" r:id="rId80"/>
    <p:sldId id="663" r:id="rId81"/>
    <p:sldId id="664" r:id="rId82"/>
    <p:sldId id="665" r:id="rId83"/>
    <p:sldId id="666" r:id="rId84"/>
    <p:sldId id="667" r:id="rId85"/>
    <p:sldId id="668" r:id="rId86"/>
    <p:sldId id="669" r:id="rId87"/>
    <p:sldId id="670" r:id="rId88"/>
    <p:sldId id="671" r:id="rId89"/>
    <p:sldId id="672" r:id="rId90"/>
    <p:sldId id="673" r:id="rId91"/>
    <p:sldId id="674" r:id="rId92"/>
    <p:sldId id="675" r:id="rId93"/>
    <p:sldId id="676" r:id="rId94"/>
    <p:sldId id="677" r:id="rId95"/>
    <p:sldId id="678" r:id="rId96"/>
    <p:sldId id="679" r:id="rId97"/>
    <p:sldId id="680" r:id="rId98"/>
    <p:sldId id="681" r:id="rId99"/>
    <p:sldId id="682" r:id="rId100"/>
    <p:sldId id="683" r:id="rId101"/>
    <p:sldId id="684" r:id="rId102"/>
    <p:sldId id="685" r:id="rId103"/>
    <p:sldId id="686" r:id="rId104"/>
    <p:sldId id="687" r:id="rId105"/>
    <p:sldId id="688" r:id="rId106"/>
    <p:sldId id="689" r:id="rId107"/>
    <p:sldId id="690" r:id="rId108"/>
    <p:sldId id="691" r:id="rId109"/>
    <p:sldId id="692" r:id="rId110"/>
    <p:sldId id="693" r:id="rId111"/>
    <p:sldId id="694" r:id="rId112"/>
    <p:sldId id="695" r:id="rId113"/>
    <p:sldId id="696" r:id="rId114"/>
    <p:sldId id="697" r:id="rId115"/>
    <p:sldId id="698" r:id="rId116"/>
    <p:sldId id="699" r:id="rId117"/>
    <p:sldId id="700" r:id="rId118"/>
    <p:sldId id="701" r:id="rId119"/>
    <p:sldId id="702" r:id="rId120"/>
    <p:sldId id="703" r:id="rId121"/>
    <p:sldId id="704" r:id="rId122"/>
    <p:sldId id="705" r:id="rId123"/>
    <p:sldId id="706" r:id="rId124"/>
    <p:sldId id="707" r:id="rId125"/>
    <p:sldId id="708" r:id="rId126"/>
    <p:sldId id="709" r:id="rId127"/>
    <p:sldId id="710" r:id="rId128"/>
    <p:sldId id="711" r:id="rId129"/>
    <p:sldId id="712" r:id="rId130"/>
    <p:sldId id="713" r:id="rId131"/>
    <p:sldId id="714" r:id="rId132"/>
    <p:sldId id="715" r:id="rId133"/>
    <p:sldId id="716" r:id="rId134"/>
    <p:sldId id="717" r:id="rId135"/>
    <p:sldId id="718" r:id="rId136"/>
    <p:sldId id="719" r:id="rId137"/>
    <p:sldId id="720" r:id="rId138"/>
    <p:sldId id="721" r:id="rId139"/>
    <p:sldId id="722" r:id="rId140"/>
    <p:sldId id="723" r:id="rId141"/>
    <p:sldId id="724" r:id="rId142"/>
    <p:sldId id="725" r:id="rId143"/>
    <p:sldId id="726" r:id="rId144"/>
    <p:sldId id="727" r:id="rId145"/>
    <p:sldId id="728" r:id="rId146"/>
    <p:sldId id="729" r:id="rId147"/>
    <p:sldId id="730" r:id="rId148"/>
    <p:sldId id="731" r:id="rId149"/>
    <p:sldId id="732" r:id="rId150"/>
    <p:sldId id="733" r:id="rId151"/>
    <p:sldId id="734" r:id="rId152"/>
    <p:sldId id="735" r:id="rId153"/>
    <p:sldId id="736" r:id="rId154"/>
    <p:sldId id="737" r:id="rId155"/>
    <p:sldId id="738" r:id="rId156"/>
    <p:sldId id="739" r:id="rId157"/>
    <p:sldId id="740" r:id="rId158"/>
    <p:sldId id="741" r:id="rId159"/>
    <p:sldId id="742" r:id="rId160"/>
    <p:sldId id="743" r:id="rId161"/>
    <p:sldId id="744" r:id="rId162"/>
    <p:sldId id="745" r:id="rId163"/>
    <p:sldId id="746" r:id="rId164"/>
    <p:sldId id="747" r:id="rId165"/>
    <p:sldId id="748" r:id="rId166"/>
    <p:sldId id="749" r:id="rId167"/>
    <p:sldId id="750" r:id="rId168"/>
    <p:sldId id="751" r:id="rId169"/>
    <p:sldId id="752" r:id="rId170"/>
    <p:sldId id="753" r:id="rId171"/>
    <p:sldId id="754" r:id="rId172"/>
    <p:sldId id="755" r:id="rId173"/>
    <p:sldId id="756" r:id="rId174"/>
    <p:sldId id="757" r:id="rId175"/>
    <p:sldId id="758" r:id="rId176"/>
    <p:sldId id="759" r:id="rId177"/>
    <p:sldId id="760" r:id="rId178"/>
    <p:sldId id="761" r:id="rId179"/>
    <p:sldId id="762" r:id="rId180"/>
    <p:sldId id="763" r:id="rId181"/>
    <p:sldId id="764" r:id="rId182"/>
    <p:sldId id="765" r:id="rId183"/>
    <p:sldId id="766" r:id="rId184"/>
    <p:sldId id="767" r:id="rId185"/>
    <p:sldId id="770" r:id="rId186"/>
    <p:sldId id="771" r:id="rId187"/>
    <p:sldId id="772" r:id="rId188"/>
    <p:sldId id="773" r:id="rId189"/>
    <p:sldId id="774" r:id="rId190"/>
    <p:sldId id="775" r:id="rId191"/>
    <p:sldId id="776" r:id="rId192"/>
    <p:sldId id="777" r:id="rId193"/>
    <p:sldId id="778" r:id="rId194"/>
    <p:sldId id="779" r:id="rId195"/>
    <p:sldId id="780" r:id="rId196"/>
    <p:sldId id="781" r:id="rId197"/>
    <p:sldId id="782" r:id="rId198"/>
    <p:sldId id="783" r:id="rId199"/>
    <p:sldId id="784" r:id="rId200"/>
    <p:sldId id="785" r:id="rId201"/>
    <p:sldId id="786" r:id="rId202"/>
    <p:sldId id="787" r:id="rId203"/>
    <p:sldId id="528" r:id="rId204"/>
  </p:sldIdLst>
  <p:sldSz cx="9144000" cy="5144135" type="screen16x9"/>
  <p:notesSz cx="9144000" cy="6858000"/>
  <p:custDataLst>
    <p:tags r:id="rId21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95959"/>
    <a:srgbClr val="808080"/>
    <a:srgbClr val="ECF3FB"/>
    <a:srgbClr val="6E87FF"/>
    <a:srgbClr val="1E8AF8"/>
    <a:srgbClr val="FCEFD7"/>
    <a:srgbClr val="FFFFFF"/>
    <a:srgbClr val="DCDCDC"/>
    <a:srgbClr val="F0F0F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065" autoAdjust="0"/>
    <p:restoredTop sz="94660"/>
  </p:normalViewPr>
  <p:slideViewPr>
    <p:cSldViewPr snapToGrid="0" showGuides="1">
      <p:cViewPr varScale="1">
        <p:scale>
          <a:sx n="65" d="100"/>
          <a:sy n="65" d="100"/>
        </p:scale>
        <p:origin x="544" y="52"/>
      </p:cViewPr>
      <p:guideLst>
        <p:guide orient="horz" pos="1748"/>
        <p:guide pos="3193"/>
      </p:guideLst>
    </p:cSldViewPr>
  </p:slideViewPr>
  <p:notesTextViewPr>
    <p:cViewPr>
      <p:scale>
        <a:sx n="3" d="2"/>
        <a:sy n="3" d="2"/>
      </p:scale>
      <p:origin x="0" y="0"/>
    </p:cViewPr>
  </p:notesTextViewPr>
  <p:notesViewPr>
    <p:cSldViewPr snapToGrid="0">
      <p:cViewPr varScale="1">
        <p:scale>
          <a:sx n="66" d="100"/>
          <a:sy n="66" d="100"/>
        </p:scale>
        <p:origin x="1820" y="3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0" Type="http://schemas.openxmlformats.org/officeDocument/2006/relationships/tags" Target="tags/tag3824.xml"/><Relationship Id="rId21" Type="http://schemas.openxmlformats.org/officeDocument/2006/relationships/slide" Target="slides/slide18.xml"/><Relationship Id="rId209" Type="http://schemas.openxmlformats.org/officeDocument/2006/relationships/commentAuthors" Target="commentAuthors.xml"/><Relationship Id="rId208" Type="http://schemas.openxmlformats.org/officeDocument/2006/relationships/tableStyles" Target="tableStyles.xml"/><Relationship Id="rId207" Type="http://schemas.openxmlformats.org/officeDocument/2006/relationships/viewProps" Target="viewProps.xml"/><Relationship Id="rId206" Type="http://schemas.openxmlformats.org/officeDocument/2006/relationships/presProps" Target="presProps.xml"/><Relationship Id="rId205" Type="http://schemas.openxmlformats.org/officeDocument/2006/relationships/handoutMaster" Target="handoutMasters/handoutMaster1.xml"/><Relationship Id="rId204" Type="http://schemas.openxmlformats.org/officeDocument/2006/relationships/slide" Target="slides/slide201.xml"/><Relationship Id="rId203" Type="http://schemas.openxmlformats.org/officeDocument/2006/relationships/slide" Target="slides/slide200.xml"/><Relationship Id="rId202" Type="http://schemas.openxmlformats.org/officeDocument/2006/relationships/slide" Target="slides/slide199.xml"/><Relationship Id="rId201" Type="http://schemas.openxmlformats.org/officeDocument/2006/relationships/slide" Target="slides/slide198.xml"/><Relationship Id="rId200" Type="http://schemas.openxmlformats.org/officeDocument/2006/relationships/slide" Target="slides/slide197.xml"/><Relationship Id="rId20" Type="http://schemas.openxmlformats.org/officeDocument/2006/relationships/slide" Target="slides/slide17.xml"/><Relationship Id="rId2" Type="http://schemas.openxmlformats.org/officeDocument/2006/relationships/theme" Target="theme/theme1.xml"/><Relationship Id="rId199" Type="http://schemas.openxmlformats.org/officeDocument/2006/relationships/slide" Target="slides/slide196.xml"/><Relationship Id="rId198" Type="http://schemas.openxmlformats.org/officeDocument/2006/relationships/slide" Target="slides/slide195.xml"/><Relationship Id="rId197" Type="http://schemas.openxmlformats.org/officeDocument/2006/relationships/slide" Target="slides/slide194.xml"/><Relationship Id="rId196" Type="http://schemas.openxmlformats.org/officeDocument/2006/relationships/slide" Target="slides/slide193.xml"/><Relationship Id="rId195" Type="http://schemas.openxmlformats.org/officeDocument/2006/relationships/slide" Target="slides/slide192.xml"/><Relationship Id="rId194" Type="http://schemas.openxmlformats.org/officeDocument/2006/relationships/slide" Target="slides/slide191.xml"/><Relationship Id="rId193" Type="http://schemas.openxmlformats.org/officeDocument/2006/relationships/slide" Target="slides/slide190.xml"/><Relationship Id="rId192" Type="http://schemas.openxmlformats.org/officeDocument/2006/relationships/slide" Target="slides/slide189.xml"/><Relationship Id="rId191" Type="http://schemas.openxmlformats.org/officeDocument/2006/relationships/slide" Target="slides/slide188.xml"/><Relationship Id="rId190" Type="http://schemas.openxmlformats.org/officeDocument/2006/relationships/slide" Target="slides/slide187.xml"/><Relationship Id="rId19" Type="http://schemas.openxmlformats.org/officeDocument/2006/relationships/slide" Target="slides/slide16.xml"/><Relationship Id="rId189" Type="http://schemas.openxmlformats.org/officeDocument/2006/relationships/slide" Target="slides/slide186.xml"/><Relationship Id="rId188" Type="http://schemas.openxmlformats.org/officeDocument/2006/relationships/slide" Target="slides/slide185.xml"/><Relationship Id="rId187" Type="http://schemas.openxmlformats.org/officeDocument/2006/relationships/slide" Target="slides/slide184.xml"/><Relationship Id="rId186" Type="http://schemas.openxmlformats.org/officeDocument/2006/relationships/slide" Target="slides/slide183.xml"/><Relationship Id="rId185" Type="http://schemas.openxmlformats.org/officeDocument/2006/relationships/slide" Target="slides/slide182.xml"/><Relationship Id="rId184" Type="http://schemas.openxmlformats.org/officeDocument/2006/relationships/slide" Target="slides/slide181.xml"/><Relationship Id="rId183" Type="http://schemas.openxmlformats.org/officeDocument/2006/relationships/slide" Target="slides/slide180.xml"/><Relationship Id="rId182" Type="http://schemas.openxmlformats.org/officeDocument/2006/relationships/slide" Target="slides/slide179.xml"/><Relationship Id="rId181" Type="http://schemas.openxmlformats.org/officeDocument/2006/relationships/slide" Target="slides/slide178.xml"/><Relationship Id="rId180" Type="http://schemas.openxmlformats.org/officeDocument/2006/relationships/slide" Target="slides/slide177.xml"/><Relationship Id="rId18" Type="http://schemas.openxmlformats.org/officeDocument/2006/relationships/slide" Target="slides/slide15.xml"/><Relationship Id="rId179" Type="http://schemas.openxmlformats.org/officeDocument/2006/relationships/slide" Target="slides/slide176.xml"/><Relationship Id="rId178" Type="http://schemas.openxmlformats.org/officeDocument/2006/relationships/slide" Target="slides/slide175.xml"/><Relationship Id="rId177" Type="http://schemas.openxmlformats.org/officeDocument/2006/relationships/slide" Target="slides/slide174.xml"/><Relationship Id="rId176" Type="http://schemas.openxmlformats.org/officeDocument/2006/relationships/slide" Target="slides/slide173.xml"/><Relationship Id="rId175" Type="http://schemas.openxmlformats.org/officeDocument/2006/relationships/slide" Target="slides/slide172.xml"/><Relationship Id="rId174" Type="http://schemas.openxmlformats.org/officeDocument/2006/relationships/slide" Target="slides/slide171.xml"/><Relationship Id="rId173" Type="http://schemas.openxmlformats.org/officeDocument/2006/relationships/slide" Target="slides/slide170.xml"/><Relationship Id="rId172" Type="http://schemas.openxmlformats.org/officeDocument/2006/relationships/slide" Target="slides/slide169.xml"/><Relationship Id="rId171" Type="http://schemas.openxmlformats.org/officeDocument/2006/relationships/slide" Target="slides/slide168.xml"/><Relationship Id="rId170" Type="http://schemas.openxmlformats.org/officeDocument/2006/relationships/slide" Target="slides/slide167.xml"/><Relationship Id="rId17" Type="http://schemas.openxmlformats.org/officeDocument/2006/relationships/slide" Target="slides/slide14.xml"/><Relationship Id="rId169" Type="http://schemas.openxmlformats.org/officeDocument/2006/relationships/slide" Target="slides/slide166.xml"/><Relationship Id="rId168" Type="http://schemas.openxmlformats.org/officeDocument/2006/relationships/slide" Target="slides/slide165.xml"/><Relationship Id="rId167" Type="http://schemas.openxmlformats.org/officeDocument/2006/relationships/slide" Target="slides/slide164.xml"/><Relationship Id="rId166" Type="http://schemas.openxmlformats.org/officeDocument/2006/relationships/slide" Target="slides/slide163.xml"/><Relationship Id="rId165" Type="http://schemas.openxmlformats.org/officeDocument/2006/relationships/slide" Target="slides/slide162.xml"/><Relationship Id="rId164" Type="http://schemas.openxmlformats.org/officeDocument/2006/relationships/slide" Target="slides/slide161.xml"/><Relationship Id="rId163" Type="http://schemas.openxmlformats.org/officeDocument/2006/relationships/slide" Target="slides/slide160.xml"/><Relationship Id="rId162" Type="http://schemas.openxmlformats.org/officeDocument/2006/relationships/slide" Target="slides/slide159.xml"/><Relationship Id="rId161" Type="http://schemas.openxmlformats.org/officeDocument/2006/relationships/slide" Target="slides/slide158.xml"/><Relationship Id="rId160" Type="http://schemas.openxmlformats.org/officeDocument/2006/relationships/slide" Target="slides/slide157.xml"/><Relationship Id="rId16" Type="http://schemas.openxmlformats.org/officeDocument/2006/relationships/slide" Target="slides/slide13.xml"/><Relationship Id="rId159" Type="http://schemas.openxmlformats.org/officeDocument/2006/relationships/slide" Target="slides/slide156.xml"/><Relationship Id="rId158" Type="http://schemas.openxmlformats.org/officeDocument/2006/relationships/slide" Target="slides/slide155.xml"/><Relationship Id="rId157" Type="http://schemas.openxmlformats.org/officeDocument/2006/relationships/slide" Target="slides/slide154.xml"/><Relationship Id="rId156" Type="http://schemas.openxmlformats.org/officeDocument/2006/relationships/slide" Target="slides/slide153.xml"/><Relationship Id="rId155" Type="http://schemas.openxmlformats.org/officeDocument/2006/relationships/slide" Target="slides/slide152.xml"/><Relationship Id="rId154" Type="http://schemas.openxmlformats.org/officeDocument/2006/relationships/slide" Target="slides/slide151.xml"/><Relationship Id="rId153" Type="http://schemas.openxmlformats.org/officeDocument/2006/relationships/slide" Target="slides/slide150.xml"/><Relationship Id="rId152" Type="http://schemas.openxmlformats.org/officeDocument/2006/relationships/slide" Target="slides/slide149.xml"/><Relationship Id="rId151" Type="http://schemas.openxmlformats.org/officeDocument/2006/relationships/slide" Target="slides/slide148.xml"/><Relationship Id="rId150" Type="http://schemas.openxmlformats.org/officeDocument/2006/relationships/slide" Target="slides/slide147.xml"/><Relationship Id="rId15" Type="http://schemas.openxmlformats.org/officeDocument/2006/relationships/slide" Target="slides/slide12.xml"/><Relationship Id="rId149" Type="http://schemas.openxmlformats.org/officeDocument/2006/relationships/slide" Target="slides/slide146.xml"/><Relationship Id="rId148" Type="http://schemas.openxmlformats.org/officeDocument/2006/relationships/slide" Target="slides/slide145.xml"/><Relationship Id="rId147" Type="http://schemas.openxmlformats.org/officeDocument/2006/relationships/slide" Target="slides/slide144.xml"/><Relationship Id="rId146" Type="http://schemas.openxmlformats.org/officeDocument/2006/relationships/slide" Target="slides/slide143.xml"/><Relationship Id="rId145" Type="http://schemas.openxmlformats.org/officeDocument/2006/relationships/slide" Target="slides/slide142.xml"/><Relationship Id="rId144" Type="http://schemas.openxmlformats.org/officeDocument/2006/relationships/slide" Target="slides/slide141.xml"/><Relationship Id="rId143" Type="http://schemas.openxmlformats.org/officeDocument/2006/relationships/slide" Target="slides/slide140.xml"/><Relationship Id="rId142" Type="http://schemas.openxmlformats.org/officeDocument/2006/relationships/slide" Target="slides/slide139.xml"/><Relationship Id="rId141" Type="http://schemas.openxmlformats.org/officeDocument/2006/relationships/slide" Target="slides/slide138.xml"/><Relationship Id="rId140" Type="http://schemas.openxmlformats.org/officeDocument/2006/relationships/slide" Target="slides/slide137.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dirty="0"/>
          </a:p>
        </p:txBody>
      </p:sp>
      <p:sp>
        <p:nvSpPr>
          <p:cNvPr id="4" name="页脚占位符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2F606E6F-F5E7-4FED-83AE-28EEC9F0F06D}"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514960" y="857250"/>
            <a:ext cx="4114080" cy="231457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3.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6.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7.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9.xml"/></Relationships>
</file>

<file path=ppt/notesSlides/_rels/notesSlide10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1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2.xml"/></Relationships>
</file>

<file path=ppt/notesSlides/_rels/notesSlide1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1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4.xml"/></Relationships>
</file>

<file path=ppt/notesSlides/_rels/notesSlide1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5.xml"/></Relationships>
</file>

<file path=ppt/notesSlides/_rels/notesSlide1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_rels/notesSlide1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7.xml"/></Relationships>
</file>

<file path=ppt/notesSlides/_rels/notesSlide1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8.xml"/></Relationships>
</file>

<file path=ppt/notesSlides/_rels/notesSlide1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1.xml"/></Relationships>
</file>

<file path=ppt/notesSlides/_rels/notesSlide1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3.xml"/></Relationships>
</file>

<file path=ppt/notesSlides/_rels/notesSlide1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4.xml"/></Relationships>
</file>

<file path=ppt/notesSlides/_rels/notesSlide1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6.xml"/></Relationships>
</file>

<file path=ppt/notesSlides/_rels/notesSlide1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7.xml"/></Relationships>
</file>

<file path=ppt/notesSlides/_rels/notesSlide1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8.xml"/></Relationships>
</file>

<file path=ppt/notesSlides/_rels/notesSlide1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9.xml"/></Relationships>
</file>

<file path=ppt/notesSlides/_rels/notesSlide1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0.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7.xml"/></Relationships>
</file>

<file path=ppt/notesSlides/_rels/notesSlide1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8.xml"/></Relationships>
</file>

<file path=ppt/notesSlides/_rels/notesSlide1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9.xml"/></Relationships>
</file>

<file path=ppt/notesSlides/_rels/notesSlide1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0.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1.xml"/></Relationships>
</file>

<file path=ppt/notesSlides/_rels/notesSlide1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2.xml"/></Relationships>
</file>

<file path=ppt/notesSlides/_rels/notesSlide1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3.xml"/></Relationships>
</file>

<file path=ppt/notesSlides/_rels/notesSlide1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4.xml"/></Relationships>
</file>

<file path=ppt/notesSlides/_rels/notesSlide1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5.xml"/></Relationships>
</file>

<file path=ppt/notesSlides/_rels/notesSlide1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6.xml"/></Relationships>
</file>

<file path=ppt/notesSlides/_rels/notesSlide1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7.xml"/></Relationships>
</file>

<file path=ppt/notesSlides/_rels/notesSlide1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8.xml"/></Relationships>
</file>

<file path=ppt/notesSlides/_rels/notesSlide1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9.xml"/></Relationships>
</file>

<file path=ppt/notesSlides/_rels/notesSlide1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1.xml"/></Relationships>
</file>

<file path=ppt/notesSlides/_rels/notesSlide1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2.xml"/></Relationships>
</file>

<file path=ppt/notesSlides/_rels/notesSlide1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3.xml"/></Relationships>
</file>

<file path=ppt/notesSlides/_rels/notesSlide1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4.xml"/></Relationships>
</file>

<file path=ppt/notesSlides/_rels/notesSlide1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5.xml"/></Relationships>
</file>

<file path=ppt/notesSlides/_rels/notesSlide1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6.xml"/></Relationships>
</file>

<file path=ppt/notesSlides/_rels/notesSlide1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7.xml"/></Relationships>
</file>

<file path=ppt/notesSlides/_rels/notesSlide1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8.xml"/></Relationships>
</file>

<file path=ppt/notesSlides/_rels/notesSlide1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9.xml"/></Relationships>
</file>

<file path=ppt/notesSlides/_rels/notesSlide1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1.xml"/></Relationships>
</file>

<file path=ppt/notesSlides/_rels/notesSlide1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2.xml"/></Relationships>
</file>

<file path=ppt/notesSlides/_rels/notesSlide1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3.xml"/></Relationships>
</file>

<file path=ppt/notesSlides/_rels/notesSlide1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4.xml"/></Relationships>
</file>

<file path=ppt/notesSlides/_rels/notesSlide1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5.xml"/></Relationships>
</file>

<file path=ppt/notesSlides/_rels/notesSlide1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6.xml"/></Relationships>
</file>

<file path=ppt/notesSlides/_rels/notesSlide1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7.xml"/></Relationships>
</file>

<file path=ppt/notesSlides/_rels/notesSlide1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8.xml"/></Relationships>
</file>

<file path=ppt/notesSlides/_rels/notesSlide1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9.xml"/></Relationships>
</file>

<file path=ppt/notesSlides/_rels/notesSlide1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1.xml"/></Relationships>
</file>

<file path=ppt/notesSlides/_rels/notesSlide1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2.xml"/></Relationships>
</file>

<file path=ppt/notesSlides/_rels/notesSlide1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3.xml"/></Relationships>
</file>

<file path=ppt/notesSlides/_rels/notesSlide1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4.xml"/></Relationships>
</file>

<file path=ppt/notesSlides/_rels/notesSlide1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5.xml"/></Relationships>
</file>

<file path=ppt/notesSlides/_rels/notesSlide1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6.xml"/></Relationships>
</file>

<file path=ppt/notesSlides/_rels/notesSlide1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7.xml"/></Relationships>
</file>

<file path=ppt/notesSlides/_rels/notesSlide1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8.xml"/></Relationships>
</file>

<file path=ppt/notesSlides/_rels/notesSlide1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9.xml"/></Relationships>
</file>

<file path=ppt/notesSlides/_rels/notesSlide1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0.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1.xml"/></Relationships>
</file>

<file path=ppt/notesSlides/_rels/notesSlide1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2.xml"/></Relationships>
</file>

<file path=ppt/notesSlides/_rels/notesSlide1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3.xml"/></Relationships>
</file>

<file path=ppt/notesSlides/_rels/notesSlide1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4.xml"/></Relationships>
</file>

<file path=ppt/notesSlides/_rels/notesSlide1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5.xml"/></Relationships>
</file>

<file path=ppt/notesSlides/_rels/notesSlide1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6.xml"/></Relationships>
</file>

<file path=ppt/notesSlides/_rels/notesSlide1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7.xml"/></Relationships>
</file>

<file path=ppt/notesSlides/_rels/notesSlide1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8.xml"/></Relationships>
</file>

<file path=ppt/notesSlides/_rels/notesSlide1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9.xml"/></Relationships>
</file>

<file path=ppt/notesSlides/_rels/notesSlide1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1.xml"/></Relationships>
</file>

<file path=ppt/notesSlides/_rels/notesSlide1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2.xml"/></Relationships>
</file>

<file path=ppt/notesSlides/_rels/notesSlide1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3.xml"/></Relationships>
</file>

<file path=ppt/notesSlides/_rels/notesSlide1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4.xml"/></Relationships>
</file>

<file path=ppt/notesSlides/_rels/notesSlide1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5.xml"/></Relationships>
</file>

<file path=ppt/notesSlides/_rels/notesSlide1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6.xml"/></Relationships>
</file>

<file path=ppt/notesSlides/_rels/notesSlide1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7.xml"/></Relationships>
</file>

<file path=ppt/notesSlides/_rels/notesSlide1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8.xml"/></Relationships>
</file>

<file path=ppt/notesSlides/_rels/notesSlide1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9.xml"/></Relationships>
</file>

<file path=ppt/notesSlides/_rels/notesSlide1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xml"/><Relationship Id="rId7" Type="http://schemas.openxmlformats.org/officeDocument/2006/relationships/slide" Target="../slides/slide3.xml"/><Relationship Id="rId6" Type="http://schemas.openxmlformats.org/officeDocument/2006/relationships/slide" Target="../slides/slide44.xml"/><Relationship Id="rId5" Type="http://schemas.openxmlformats.org/officeDocument/2006/relationships/slide" Target="../slides/slide29.xml"/><Relationship Id="rId4" Type="http://schemas.openxmlformats.org/officeDocument/2006/relationships/image" Target="../media/image2.png"/><Relationship Id="rId3" Type="http://schemas.openxmlformats.org/officeDocument/2006/relationships/image" Target="../media/image1.png"/><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44.xml"/><Relationship Id="rId8" Type="http://schemas.openxmlformats.org/officeDocument/2006/relationships/tags" Target="../tags/tag4.xml"/><Relationship Id="rId7" Type="http://schemas.openxmlformats.org/officeDocument/2006/relationships/slide" Target="../slides/slide29.xml"/><Relationship Id="rId6" Type="http://schemas.openxmlformats.org/officeDocument/2006/relationships/tags" Target="../tags/tag3.xml"/><Relationship Id="rId5" Type="http://schemas.openxmlformats.org/officeDocument/2006/relationships/slide" Target="../slides/slide5.xml"/><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image" Target="../media/image1.png"/><Relationship Id="rId12" Type="http://schemas.openxmlformats.org/officeDocument/2006/relationships/tags" Target="../tags/tag6.xml"/><Relationship Id="rId11" Type="http://schemas.openxmlformats.org/officeDocument/2006/relationships/slide" Target="../slides/slide3.xml"/><Relationship Id="rId10" Type="http://schemas.openxmlformats.org/officeDocument/2006/relationships/tags" Target="../tags/tag5.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44.xml"/><Relationship Id="rId8" Type="http://schemas.openxmlformats.org/officeDocument/2006/relationships/tags" Target="../tags/tag9.xml"/><Relationship Id="rId7" Type="http://schemas.openxmlformats.org/officeDocument/2006/relationships/slide" Target="../slides/slide29.xml"/><Relationship Id="rId6" Type="http://schemas.openxmlformats.org/officeDocument/2006/relationships/tags" Target="../tags/tag8.xml"/><Relationship Id="rId5" Type="http://schemas.openxmlformats.org/officeDocument/2006/relationships/slide" Target="../slides/slide5.xml"/><Relationship Id="rId4" Type="http://schemas.openxmlformats.org/officeDocument/2006/relationships/tags" Target="../tags/tag7.xml"/><Relationship Id="rId3" Type="http://schemas.openxmlformats.org/officeDocument/2006/relationships/image" Target="../media/image2.png"/><Relationship Id="rId2" Type="http://schemas.openxmlformats.org/officeDocument/2006/relationships/image" Target="../media/image1.png"/><Relationship Id="rId12" Type="http://schemas.openxmlformats.org/officeDocument/2006/relationships/tags" Target="../tags/tag11.xml"/><Relationship Id="rId11" Type="http://schemas.openxmlformats.org/officeDocument/2006/relationships/slide" Target="../slides/slide3.xml"/><Relationship Id="rId10" Type="http://schemas.openxmlformats.org/officeDocument/2006/relationships/tags" Target="../tags/tag10.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slide" Target="../slides/slide44.xml"/><Relationship Id="rId8" Type="http://schemas.openxmlformats.org/officeDocument/2006/relationships/tags" Target="../tags/tag14.xml"/><Relationship Id="rId7" Type="http://schemas.openxmlformats.org/officeDocument/2006/relationships/slide" Target="../slides/slide29.xml"/><Relationship Id="rId6" Type="http://schemas.openxmlformats.org/officeDocument/2006/relationships/tags" Target="../tags/tag13.xml"/><Relationship Id="rId5" Type="http://schemas.openxmlformats.org/officeDocument/2006/relationships/slide" Target="../slides/slide5.xml"/><Relationship Id="rId4" Type="http://schemas.openxmlformats.org/officeDocument/2006/relationships/tags" Target="../tags/tag12.xml"/><Relationship Id="rId3" Type="http://schemas.openxmlformats.org/officeDocument/2006/relationships/image" Target="../media/image2.png"/><Relationship Id="rId2" Type="http://schemas.openxmlformats.org/officeDocument/2006/relationships/image" Target="../media/image1.png"/><Relationship Id="rId12" Type="http://schemas.openxmlformats.org/officeDocument/2006/relationships/tags" Target="../tags/tag16.xml"/><Relationship Id="rId11" Type="http://schemas.openxmlformats.org/officeDocument/2006/relationships/slide" Target="../slides/slide3.xml"/><Relationship Id="rId10" Type="http://schemas.openxmlformats.org/officeDocument/2006/relationships/tags" Target="../tags/tag1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6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endParaRPr lang="en-US" dirty="0"/>
          </a:p>
        </p:txBody>
      </p:sp>
      <p:sp>
        <p:nvSpPr>
          <p:cNvPr id="4" name="页脚占位符 3"/>
          <p:cNvSpPr>
            <a:spLocks noGrp="1"/>
          </p:cNvSpPr>
          <p:nvPr>
            <p:ph type="ftr" sz="quarter" idx="11"/>
          </p:nvPr>
        </p:nvSpPr>
        <p:spPr/>
        <p:txBody>
          <a:bodyPr/>
          <a:lstStyle/>
          <a:p>
            <a:endParaRPr lang="en-US" dirty="0"/>
          </a:p>
        </p:txBody>
      </p:sp>
      <p:sp>
        <p:nvSpPr>
          <p:cNvPr id="5" name="灯片编号占位符 4"/>
          <p:cNvSpPr>
            <a:spLocks noGrp="1"/>
          </p:cNvSpPr>
          <p:nvPr>
            <p:ph type="sldNum" sz="quarter" idx="12"/>
          </p:nvPr>
        </p:nvSpPr>
        <p:spPr/>
        <p:txBody>
          <a:bodyPr/>
          <a:lstStyle/>
          <a:p>
            <a:fld id="{48F63A3B-78C7-47BE-AE5E-E10140E04643}" type="slidenum">
              <a:rPr lang="en-US" smtClean="0"/>
            </a:fld>
            <a:endParaRPr lang="en-US" dirty="0"/>
          </a:p>
        </p:txBody>
      </p:sp>
      <p:grpSp>
        <p:nvGrpSpPr>
          <p:cNvPr id="64" name="组合 63"/>
          <p:cNvGrpSpPr/>
          <p:nvPr userDrawn="1"/>
        </p:nvGrpSpPr>
        <p:grpSpPr>
          <a:xfrm>
            <a:off x="0" y="0"/>
            <a:ext cx="194945" cy="5143500"/>
            <a:chOff x="0" y="0"/>
            <a:chExt cx="195150" cy="9144000"/>
          </a:xfrm>
        </p:grpSpPr>
        <p:sp>
          <p:nvSpPr>
            <p:cNvPr id="65" name="矩形 64"/>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6" name="矩形 65"/>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7" name="矩形 66"/>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8" name="矩形 67"/>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69" name="组合 68"/>
          <p:cNvGrpSpPr/>
          <p:nvPr userDrawn="1"/>
        </p:nvGrpSpPr>
        <p:grpSpPr>
          <a:xfrm rot="16200000" flipH="1">
            <a:off x="4471035" y="482600"/>
            <a:ext cx="194945" cy="9152255"/>
            <a:chOff x="0" y="0"/>
            <a:chExt cx="195150" cy="9144000"/>
          </a:xfrm>
        </p:grpSpPr>
        <p:sp>
          <p:nvSpPr>
            <p:cNvPr id="70" name="矩形 69"/>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1" name="矩形 70"/>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2" name="矩形 71"/>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3" name="矩形 72"/>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8" name="图片 7" descr="东博文化黑"/>
          <p:cNvPicPr>
            <a:picLocks noChangeAspect="1"/>
          </p:cNvPicPr>
          <p:nvPr userDrawn="1"/>
        </p:nvPicPr>
        <p:blipFill>
          <a:blip r:embed="rId2"/>
          <a:stretch>
            <a:fillRect/>
          </a:stretch>
        </p:blipFill>
        <p:spPr>
          <a:xfrm>
            <a:off x="194945" y="635"/>
            <a:ext cx="1619885" cy="62357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页，共201页</a:t>
            </a:r>
            <a:endParaRPr lang="zh-CN" altLang="en-US" dirty="0"/>
          </a:p>
        </p:txBody>
      </p:sp>
      <p:sp useBgFill="1">
        <p:nvSpPr>
          <p:cNvPr id="23" name="燕尾形 8">
            <a:hlinkClick r:id="rId2" action="ppaction://hlinksldjump"/>
          </p:cNvPr>
          <p:cNvSpPr/>
          <p:nvPr userDrawn="1"/>
        </p:nvSpPr>
        <p:spPr>
          <a:xfrm>
            <a:off x="160972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技法指导</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pic>
        <p:nvPicPr>
          <p:cNvPr id="32" name="图片 31" descr="东博文化黑"/>
          <p:cNvPicPr>
            <a:picLocks noChangeAspect="1"/>
          </p:cNvPicPr>
          <p:nvPr userDrawn="1"/>
        </p:nvPicPr>
        <p:blipFill>
          <a:blip r:embed="rId3"/>
          <a:stretch>
            <a:fillRect/>
          </a:stretch>
        </p:blipFill>
        <p:spPr>
          <a:xfrm>
            <a:off x="85090" y="2222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sp>
        <p:nvSpPr>
          <p:cNvPr id="7" name="文本框 6"/>
          <p:cNvSpPr txBox="1"/>
          <p:nvPr userDrawn="1"/>
        </p:nvSpPr>
        <p:spPr>
          <a:xfrm>
            <a:off x="1609725" y="42545"/>
            <a:ext cx="6020435" cy="460375"/>
          </a:xfrm>
          <a:prstGeom prst="rect">
            <a:avLst/>
          </a:prstGeom>
          <a:noFill/>
        </p:spPr>
        <p:txBody>
          <a:bodyPr wrap="square" rtlCol="0">
            <a:spAutoFit/>
          </a:bodyPr>
          <a:p>
            <a:pPr algn="ctr"/>
            <a:r>
              <a:rPr sz="2400" dirty="0">
                <a:effectLst/>
                <a:latin typeface="Times New Roman" panose="02020603050405020304" charset="0"/>
                <a:ea typeface="华文行楷" panose="02010800040101010101" pitchFamily="2" charset="-122"/>
                <a:cs typeface="Times New Roman" panose="02020603050405020304" charset="0"/>
                <a:sym typeface="+mn-ea"/>
              </a:rPr>
              <a:t>专题五　阅 读 理 解</a:t>
            </a:r>
            <a:endParaRPr sz="2400" dirty="0">
              <a:effectLst/>
              <a:latin typeface="Times New Roman" panose="02020603050405020304" charset="0"/>
              <a:ea typeface="华文行楷" panose="02010800040101010101" pitchFamily="2" charset="-122"/>
              <a:cs typeface="Times New Roman" panose="02020603050405020304" charset="0"/>
              <a:sym typeface="+mn-ea"/>
            </a:endParaRPr>
          </a:p>
        </p:txBody>
      </p:sp>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useBgFill="1">
        <p:nvSpPr>
          <p:cNvPr id="6" name="燕尾形 8">
            <a:hlinkClick r:id="rId5" action="ppaction://hlinksldjump"/>
          </p:cNvPr>
          <p:cNvSpPr/>
          <p:nvPr userDrawn="1"/>
        </p:nvSpPr>
        <p:spPr>
          <a:xfrm>
            <a:off x="292608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例题解析</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11" name="燕尾形 9">
            <a:hlinkClick r:id="rId6" action="ppaction://hlinksldjump"/>
          </p:cNvPr>
          <p:cNvSpPr/>
          <p:nvPr userDrawn="1"/>
        </p:nvSpPr>
        <p:spPr>
          <a:xfrm>
            <a:off x="423799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同步精练</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p:nvSpPr>
          <p:cNvPr id="45" name="文本框 44"/>
          <p:cNvSpPr txBox="1"/>
          <p:nvPr userDrawn="1"/>
        </p:nvSpPr>
        <p:spPr>
          <a:xfrm>
            <a:off x="302260" y="645795"/>
            <a:ext cx="1179830"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考点解读</a:t>
            </a:r>
            <a:endParaRPr lang="zh-CN" altLang="en-US" b="1" dirty="0">
              <a:solidFill>
                <a:schemeClr val="accent1"/>
              </a:solidFill>
              <a:latin typeface="黑体" panose="02010609060101010101" pitchFamily="49" charset="-122"/>
              <a:ea typeface="黑体" panose="02010609060101010101" pitchFamily="49" charset="-122"/>
            </a:endParaRPr>
          </a:p>
        </p:txBody>
      </p:sp>
      <p:sp useBgFill="1">
        <p:nvSpPr>
          <p:cNvPr id="3" name="燕尾形 8">
            <a:hlinkClick r:id="rId7" action="ppaction://hlinksldjump"/>
          </p:cNvPr>
          <p:cNvSpPr/>
          <p:nvPr userDrawn="1">
            <p:custDataLst>
              <p:tags r:id="rId8"/>
            </p:custDataLst>
          </p:nvPr>
        </p:nvSpPr>
        <p:spPr>
          <a:xfrm>
            <a:off x="30226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rgbClr val="FF0000"/>
                </a:solidFill>
                <a:latin typeface="华文行楷" panose="02010800040101010101" pitchFamily="2" charset="-122"/>
                <a:ea typeface="华文行楷" panose="02010800040101010101" pitchFamily="2" charset="-122"/>
              </a:rPr>
              <a:t>考点解读</a:t>
            </a:r>
            <a:endParaRPr lang="zh-CN" altLang="zh-CN" dirty="0">
              <a:solidFill>
                <a:srgbClr val="FF0000"/>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页，共201页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85090" y="2222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sp>
        <p:nvSpPr>
          <p:cNvPr id="7" name="文本框 6"/>
          <p:cNvSpPr txBox="1"/>
          <p:nvPr userDrawn="1"/>
        </p:nvSpPr>
        <p:spPr>
          <a:xfrm>
            <a:off x="1609725" y="42545"/>
            <a:ext cx="6020435" cy="460375"/>
          </a:xfrm>
          <a:prstGeom prst="rect">
            <a:avLst/>
          </a:prstGeom>
          <a:noFill/>
        </p:spPr>
        <p:txBody>
          <a:bodyPr wrap="square" rtlCol="0">
            <a:spAutoFit/>
          </a:bodyPr>
          <a:p>
            <a:pPr algn="ctr"/>
            <a:r>
              <a:rPr sz="2400" dirty="0">
                <a:effectLst/>
                <a:latin typeface="Times New Roman" panose="02020603050405020304" charset="0"/>
                <a:ea typeface="华文行楷" panose="02010800040101010101" pitchFamily="2" charset="-122"/>
                <a:cs typeface="Times New Roman" panose="02020603050405020304" charset="0"/>
                <a:sym typeface="+mn-ea"/>
              </a:rPr>
              <a:t>专题五　阅 读 理 解</a:t>
            </a:r>
            <a:endParaRPr sz="24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4"/>
            </p:custDataLst>
          </p:nvPr>
        </p:nvSpPr>
        <p:spPr>
          <a:xfrm>
            <a:off x="302260" y="645795"/>
            <a:ext cx="1179830"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技法指导</a:t>
            </a:r>
            <a:endParaRPr lang="zh-CN" altLang="en-US" b="1" dirty="0">
              <a:solidFill>
                <a:schemeClr val="accent1"/>
              </a:solidFill>
              <a:latin typeface="黑体" panose="02010609060101010101" pitchFamily="49" charset="-122"/>
              <a:ea typeface="黑体" panose="02010609060101010101" pitchFamily="49" charset="-122"/>
            </a:endParaRPr>
          </a:p>
        </p:txBody>
      </p:sp>
      <p:sp useBgFill="1">
        <p:nvSpPr>
          <p:cNvPr id="5" name="燕尾形 8">
            <a:hlinkClick r:id="rId5" action="ppaction://hlinksldjump"/>
          </p:cNvPr>
          <p:cNvSpPr/>
          <p:nvPr userDrawn="1">
            <p:custDataLst>
              <p:tags r:id="rId6"/>
            </p:custDataLst>
          </p:nvPr>
        </p:nvSpPr>
        <p:spPr>
          <a:xfrm>
            <a:off x="160972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rgbClr val="FF0000"/>
                </a:solidFill>
                <a:latin typeface="华文行楷" panose="02010800040101010101" pitchFamily="2" charset="-122"/>
                <a:ea typeface="华文行楷" panose="02010800040101010101" pitchFamily="2" charset="-122"/>
              </a:rPr>
              <a:t>技法指导</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8" name="燕尾形 8">
            <a:hlinkClick r:id="rId7" action="ppaction://hlinksldjump"/>
          </p:cNvPr>
          <p:cNvSpPr/>
          <p:nvPr userDrawn="1">
            <p:custDataLst>
              <p:tags r:id="rId8"/>
            </p:custDataLst>
          </p:nvPr>
        </p:nvSpPr>
        <p:spPr>
          <a:xfrm>
            <a:off x="292608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例题解析</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9" name="燕尾形 9">
            <a:hlinkClick r:id="rId9" action="ppaction://hlinksldjump"/>
          </p:cNvPr>
          <p:cNvSpPr/>
          <p:nvPr userDrawn="1">
            <p:custDataLst>
              <p:tags r:id="rId10"/>
            </p:custDataLst>
          </p:nvPr>
        </p:nvSpPr>
        <p:spPr>
          <a:xfrm>
            <a:off x="423799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同步精练</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10" name="燕尾形 8">
            <a:hlinkClick r:id="rId11" action="ppaction://hlinksldjump"/>
          </p:cNvPr>
          <p:cNvSpPr/>
          <p:nvPr userDrawn="1">
            <p:custDataLst>
              <p:tags r:id="rId12"/>
            </p:custDataLst>
          </p:nvPr>
        </p:nvSpPr>
        <p:spPr>
          <a:xfrm>
            <a:off x="30226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考点解读</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页，共201页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85090" y="2222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sp>
        <p:nvSpPr>
          <p:cNvPr id="7" name="文本框 6"/>
          <p:cNvSpPr txBox="1"/>
          <p:nvPr userDrawn="1"/>
        </p:nvSpPr>
        <p:spPr>
          <a:xfrm>
            <a:off x="1609725" y="42545"/>
            <a:ext cx="6020435" cy="460375"/>
          </a:xfrm>
          <a:prstGeom prst="rect">
            <a:avLst/>
          </a:prstGeom>
          <a:noFill/>
        </p:spPr>
        <p:txBody>
          <a:bodyPr wrap="square" rtlCol="0">
            <a:spAutoFit/>
          </a:bodyPr>
          <a:p>
            <a:pPr algn="ctr"/>
            <a:r>
              <a:rPr sz="2400" dirty="0">
                <a:effectLst/>
                <a:latin typeface="Times New Roman" panose="02020603050405020304" charset="0"/>
                <a:ea typeface="华文行楷" panose="02010800040101010101" pitchFamily="2" charset="-122"/>
                <a:cs typeface="Times New Roman" panose="02020603050405020304" charset="0"/>
                <a:sym typeface="+mn-ea"/>
              </a:rPr>
              <a:t>专题五　阅 读 理 解</a:t>
            </a:r>
            <a:endParaRPr sz="24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4"/>
            </p:custDataLst>
          </p:nvPr>
        </p:nvSpPr>
        <p:spPr>
          <a:xfrm>
            <a:off x="302260" y="645795"/>
            <a:ext cx="1179830"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例题解析</a:t>
            </a:r>
            <a:endParaRPr lang="zh-CN" altLang="en-US" b="1" dirty="0">
              <a:solidFill>
                <a:schemeClr val="accent1"/>
              </a:solidFill>
              <a:latin typeface="黑体" panose="02010609060101010101" pitchFamily="49" charset="-122"/>
              <a:ea typeface="黑体" panose="02010609060101010101" pitchFamily="49" charset="-122"/>
            </a:endParaRPr>
          </a:p>
        </p:txBody>
      </p:sp>
      <p:sp useBgFill="1">
        <p:nvSpPr>
          <p:cNvPr id="5" name="燕尾形 8">
            <a:hlinkClick r:id="rId5" action="ppaction://hlinksldjump"/>
          </p:cNvPr>
          <p:cNvSpPr/>
          <p:nvPr userDrawn="1">
            <p:custDataLst>
              <p:tags r:id="rId6"/>
            </p:custDataLst>
          </p:nvPr>
        </p:nvSpPr>
        <p:spPr>
          <a:xfrm>
            <a:off x="160972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技法指导</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8" name="燕尾形 8">
            <a:hlinkClick r:id="rId7" action="ppaction://hlinksldjump"/>
          </p:cNvPr>
          <p:cNvSpPr/>
          <p:nvPr userDrawn="1">
            <p:custDataLst>
              <p:tags r:id="rId8"/>
            </p:custDataLst>
          </p:nvPr>
        </p:nvSpPr>
        <p:spPr>
          <a:xfrm>
            <a:off x="292608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rgbClr val="FF0000"/>
                </a:solidFill>
                <a:latin typeface="华文行楷" panose="02010800040101010101" pitchFamily="2" charset="-122"/>
                <a:ea typeface="华文行楷" panose="02010800040101010101" pitchFamily="2" charset="-122"/>
              </a:rPr>
              <a:t>例题解析</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9" name="燕尾形 9">
            <a:hlinkClick r:id="rId9" action="ppaction://hlinksldjump"/>
          </p:cNvPr>
          <p:cNvSpPr/>
          <p:nvPr userDrawn="1">
            <p:custDataLst>
              <p:tags r:id="rId10"/>
            </p:custDataLst>
          </p:nvPr>
        </p:nvSpPr>
        <p:spPr>
          <a:xfrm>
            <a:off x="423799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同步精练</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10" name="燕尾形 8">
            <a:hlinkClick r:id="rId11" action="ppaction://hlinksldjump"/>
          </p:cNvPr>
          <p:cNvSpPr/>
          <p:nvPr userDrawn="1">
            <p:custDataLst>
              <p:tags r:id="rId12"/>
            </p:custDataLst>
          </p:nvPr>
        </p:nvSpPr>
        <p:spPr>
          <a:xfrm>
            <a:off x="30226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考点解读</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38" name="矩形 37"/>
          <p:cNvSpPr/>
          <p:nvPr userDrawn="1"/>
        </p:nvSpPr>
        <p:spPr>
          <a:xfrm>
            <a:off x="0" y="635"/>
            <a:ext cx="9144000" cy="5143500"/>
          </a:xfrm>
          <a:prstGeom prst="rect">
            <a:avLst/>
          </a:prstGeom>
          <a:solidFill>
            <a:srgbClr val="EC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灯片编号占位符 13"/>
          <p:cNvSpPr>
            <a:spLocks noGrp="1"/>
          </p:cNvSpPr>
          <p:nvPr>
            <p:ph type="sldNum" sz="quarter" idx="4"/>
          </p:nvPr>
        </p:nvSpPr>
        <p:spPr>
          <a:xfrm>
            <a:off x="7289800" y="4759960"/>
            <a:ext cx="1854200" cy="273685"/>
          </a:xfrm>
          <a:prstGeom prst="rect">
            <a:avLst/>
          </a:prstGeom>
        </p:spPr>
        <p:txBody>
          <a:bodyPr vert="horz" lIns="91440" tIns="45720" rIns="91440" bIns="45720" rtlCol="0" anchor="ctr"/>
          <a:lstStyle>
            <a:lvl1pPr algn="r">
              <a:defRPr sz="1600">
                <a:solidFill>
                  <a:schemeClr val="tx1"/>
                </a:solidFill>
                <a:latin typeface="华文行楷" panose="02010800040101010101" pitchFamily="2" charset="-122"/>
                <a:ea typeface="华文行楷" panose="02010800040101010101" pitchFamily="2" charset="-122"/>
              </a:defRPr>
            </a:lvl1pPr>
          </a:lstStyle>
          <a:p>
            <a:r>
              <a:rPr lang="zh-CN" altLang="en-US"/>
              <a:t>第</a:t>
            </a:r>
            <a:fld id="{24130960-09FD-428B-996F-A983EEEB0784}" type="slidenum">
              <a:rPr lang="zh-CN" altLang="en-US" smtClean="0"/>
            </a:fld>
            <a:r>
              <a:rPr lang="zh-CN" altLang="en-US"/>
              <a:t>页，共201页</a:t>
            </a:r>
            <a:endParaRPr lang="zh-CN" altLang="en-US" dirty="0"/>
          </a:p>
        </p:txBody>
      </p:sp>
      <p:pic>
        <p:nvPicPr>
          <p:cNvPr id="32" name="图片 31" descr="东博文化黑"/>
          <p:cNvPicPr>
            <a:picLocks noChangeAspect="1"/>
          </p:cNvPicPr>
          <p:nvPr userDrawn="1"/>
        </p:nvPicPr>
        <p:blipFill>
          <a:blip r:embed="rId2"/>
          <a:stretch>
            <a:fillRect/>
          </a:stretch>
        </p:blipFill>
        <p:spPr>
          <a:xfrm>
            <a:off x="85090" y="22225"/>
            <a:ext cx="1619885" cy="623570"/>
          </a:xfrm>
          <a:prstGeom prst="rect">
            <a:avLst/>
          </a:prstGeom>
        </p:spPr>
      </p:pic>
      <p:pic>
        <p:nvPicPr>
          <p:cNvPr id="34" name="图片 33" descr="图形用户界面, 应用程序, Teams&#10;&#10;描述已自动生成"/>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8460" y="0"/>
            <a:ext cx="1061720" cy="796925"/>
          </a:xfrm>
          <a:prstGeom prst="rect">
            <a:avLst/>
          </a:prstGeom>
        </p:spPr>
      </p:pic>
      <p:sp>
        <p:nvSpPr>
          <p:cNvPr id="7" name="文本框 6"/>
          <p:cNvSpPr txBox="1"/>
          <p:nvPr userDrawn="1"/>
        </p:nvSpPr>
        <p:spPr>
          <a:xfrm>
            <a:off x="1609725" y="42545"/>
            <a:ext cx="6020435" cy="460375"/>
          </a:xfrm>
          <a:prstGeom prst="rect">
            <a:avLst/>
          </a:prstGeom>
          <a:noFill/>
        </p:spPr>
        <p:txBody>
          <a:bodyPr wrap="square" rtlCol="0">
            <a:spAutoFit/>
          </a:bodyPr>
          <a:p>
            <a:pPr algn="ctr"/>
            <a:r>
              <a:rPr sz="2400" dirty="0">
                <a:effectLst/>
                <a:latin typeface="Times New Roman" panose="02020603050405020304" charset="0"/>
                <a:ea typeface="华文行楷" panose="02010800040101010101" pitchFamily="2" charset="-122"/>
                <a:cs typeface="Times New Roman" panose="02020603050405020304" charset="0"/>
                <a:sym typeface="+mn-ea"/>
              </a:rPr>
              <a:t>专题五　阅 读 理 解</a:t>
            </a:r>
            <a:endParaRPr sz="2400" dirty="0">
              <a:effectLst>
                <a:outerShdw blurRad="38100" dist="38100" dir="2700000" algn="tl">
                  <a:srgbClr val="000000">
                    <a:alpha val="43137"/>
                  </a:srgbClr>
                </a:outerShdw>
              </a:effectLst>
              <a:latin typeface="Times New Roman" panose="02020603050405020304" charset="0"/>
              <a:ea typeface="华文行楷" panose="02010800040101010101" pitchFamily="2" charset="-122"/>
              <a:cs typeface="Times New Roman" panose="02020603050405020304" charset="0"/>
              <a:sym typeface="+mn-ea"/>
            </a:endParaRPr>
          </a:p>
        </p:txBody>
      </p:sp>
      <p:grpSp>
        <p:nvGrpSpPr>
          <p:cNvPr id="17" name="组合 16"/>
          <p:cNvGrpSpPr/>
          <p:nvPr userDrawn="1"/>
        </p:nvGrpSpPr>
        <p:grpSpPr>
          <a:xfrm flipV="1">
            <a:off x="8890" y="-9525"/>
            <a:ext cx="76200" cy="4723130"/>
            <a:chOff x="0" y="0"/>
            <a:chExt cx="195150" cy="9144000"/>
          </a:xfrm>
        </p:grpSpPr>
        <p:sp>
          <p:nvSpPr>
            <p:cNvPr id="18" name="矩形 17"/>
            <p:cNvSpPr/>
            <p:nvPr/>
          </p:nvSpPr>
          <p:spPr>
            <a:xfrm>
              <a:off x="0" y="4572000"/>
              <a:ext cx="195150" cy="2286000"/>
            </a:xfrm>
            <a:prstGeom prst="rect">
              <a:avLst/>
            </a:prstGeom>
            <a:solidFill>
              <a:srgbClr val="8CE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矩形 18"/>
            <p:cNvSpPr/>
            <p:nvPr/>
          </p:nvSpPr>
          <p:spPr>
            <a:xfrm>
              <a:off x="0" y="2286000"/>
              <a:ext cx="195150" cy="2286000"/>
            </a:xfrm>
            <a:prstGeom prst="rect">
              <a:avLst/>
            </a:prstGeom>
            <a:solidFill>
              <a:srgbClr val="FED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矩形 19"/>
            <p:cNvSpPr/>
            <p:nvPr/>
          </p:nvSpPr>
          <p:spPr>
            <a:xfrm>
              <a:off x="0" y="0"/>
              <a:ext cx="195150" cy="2286000"/>
            </a:xfrm>
            <a:prstGeom prst="rect">
              <a:avLst/>
            </a:prstGeom>
            <a:solidFill>
              <a:srgbClr val="FB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矩形 20"/>
            <p:cNvSpPr/>
            <p:nvPr/>
          </p:nvSpPr>
          <p:spPr>
            <a:xfrm>
              <a:off x="0" y="6858000"/>
              <a:ext cx="195150" cy="2286000"/>
            </a:xfrm>
            <a:prstGeom prst="rect">
              <a:avLst/>
            </a:prstGeom>
            <a:solidFill>
              <a:srgbClr val="91D5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矩形: 圆角 8"/>
          <p:cNvSpPr/>
          <p:nvPr userDrawn="1"/>
        </p:nvSpPr>
        <p:spPr>
          <a:xfrm>
            <a:off x="203200" y="631825"/>
            <a:ext cx="8714105" cy="4027170"/>
          </a:xfrm>
          <a:prstGeom prst="roundRect">
            <a:avLst>
              <a:gd name="adj" fmla="val 74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userDrawn="1">
            <p:custDataLst>
              <p:tags r:id="rId4"/>
            </p:custDataLst>
          </p:nvPr>
        </p:nvSpPr>
        <p:spPr>
          <a:xfrm>
            <a:off x="302260" y="645795"/>
            <a:ext cx="1179830" cy="368300"/>
          </a:xfrm>
          <a:prstGeom prst="rect">
            <a:avLst/>
          </a:prstGeom>
          <a:noFill/>
        </p:spPr>
        <p:txBody>
          <a:bodyPr wrap="square" rtlCol="0">
            <a:spAutoFit/>
          </a:bodyPr>
          <a:p>
            <a:r>
              <a:rPr lang="zh-CN" altLang="en-US" b="1" dirty="0">
                <a:solidFill>
                  <a:schemeClr val="accent1"/>
                </a:solidFill>
                <a:latin typeface="黑体" panose="02010609060101010101" pitchFamily="49" charset="-122"/>
                <a:ea typeface="黑体" panose="02010609060101010101" pitchFamily="49" charset="-122"/>
              </a:rPr>
              <a:t>同步精练</a:t>
            </a:r>
            <a:endParaRPr lang="zh-CN" altLang="en-US" b="1" dirty="0">
              <a:solidFill>
                <a:schemeClr val="accent1"/>
              </a:solidFill>
              <a:latin typeface="黑体" panose="02010609060101010101" pitchFamily="49" charset="-122"/>
              <a:ea typeface="黑体" panose="02010609060101010101" pitchFamily="49" charset="-122"/>
            </a:endParaRPr>
          </a:p>
        </p:txBody>
      </p:sp>
      <p:sp useBgFill="1">
        <p:nvSpPr>
          <p:cNvPr id="5" name="燕尾形 8">
            <a:hlinkClick r:id="rId5" action="ppaction://hlinksldjump"/>
          </p:cNvPr>
          <p:cNvSpPr/>
          <p:nvPr userDrawn="1">
            <p:custDataLst>
              <p:tags r:id="rId6"/>
            </p:custDataLst>
          </p:nvPr>
        </p:nvSpPr>
        <p:spPr>
          <a:xfrm>
            <a:off x="1609725"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技法指导</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8" name="燕尾形 8">
            <a:hlinkClick r:id="rId7" action="ppaction://hlinksldjump"/>
          </p:cNvPr>
          <p:cNvSpPr/>
          <p:nvPr userDrawn="1">
            <p:custDataLst>
              <p:tags r:id="rId8"/>
            </p:custDataLst>
          </p:nvPr>
        </p:nvSpPr>
        <p:spPr>
          <a:xfrm>
            <a:off x="292608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例题解析</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 useBgFill="1">
        <p:nvSpPr>
          <p:cNvPr id="9" name="燕尾形 9">
            <a:hlinkClick r:id="rId9" action="ppaction://hlinksldjump"/>
          </p:cNvPr>
          <p:cNvSpPr/>
          <p:nvPr userDrawn="1">
            <p:custDataLst>
              <p:tags r:id="rId10"/>
            </p:custDataLst>
          </p:nvPr>
        </p:nvSpPr>
        <p:spPr>
          <a:xfrm>
            <a:off x="423799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rgbClr val="FF0000"/>
                </a:solidFill>
                <a:latin typeface="华文行楷" panose="02010800040101010101" pitchFamily="2" charset="-122"/>
                <a:ea typeface="华文行楷" panose="02010800040101010101" pitchFamily="2" charset="-122"/>
              </a:rPr>
              <a:t>同步精练</a:t>
            </a:r>
            <a:endParaRPr lang="zh-CN" altLang="zh-CN" dirty="0">
              <a:solidFill>
                <a:srgbClr val="FF0000"/>
              </a:solidFill>
              <a:latin typeface="华文行楷" panose="02010800040101010101" pitchFamily="2" charset="-122"/>
              <a:ea typeface="华文行楷" panose="02010800040101010101" pitchFamily="2" charset="-122"/>
            </a:endParaRPr>
          </a:p>
        </p:txBody>
      </p:sp>
      <p:sp useBgFill="1">
        <p:nvSpPr>
          <p:cNvPr id="10" name="燕尾形 8">
            <a:hlinkClick r:id="rId11" action="ppaction://hlinksldjump"/>
          </p:cNvPr>
          <p:cNvSpPr/>
          <p:nvPr userDrawn="1">
            <p:custDataLst>
              <p:tags r:id="rId12"/>
            </p:custDataLst>
          </p:nvPr>
        </p:nvSpPr>
        <p:spPr>
          <a:xfrm>
            <a:off x="302260" y="4735195"/>
            <a:ext cx="1485900" cy="347980"/>
          </a:xfrm>
          <a:prstGeom prst="chevron">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dirty="0">
                <a:solidFill>
                  <a:schemeClr val="tx1">
                    <a:lumMod val="65000"/>
                    <a:lumOff val="35000"/>
                  </a:schemeClr>
                </a:solidFill>
                <a:latin typeface="华文行楷" panose="02010800040101010101" pitchFamily="2" charset="-122"/>
                <a:ea typeface="华文行楷" panose="02010800040101010101" pitchFamily="2" charset="-122"/>
              </a:rPr>
              <a:t>考点解读</a:t>
            </a:r>
            <a:endParaRPr lang="zh-CN" altLang="zh-CN" dirty="0">
              <a:solidFill>
                <a:schemeClr val="tx1">
                  <a:lumMod val="65000"/>
                  <a:lumOff val="35000"/>
                </a:schemeClr>
              </a:solidFill>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92"/>
            <a:ext cx="7886700" cy="994346"/>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458"/>
            <a:ext cx="7886700" cy="3264074"/>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en-US" dirty="0"/>
          </a:p>
        </p:txBody>
      </p:sp>
      <p:sp>
        <p:nvSpPr>
          <p:cNvPr id="4" name="Date Placeholder 3"/>
          <p:cNvSpPr>
            <a:spLocks noGrp="1"/>
          </p:cNvSpPr>
          <p:nvPr>
            <p:ph type="dt" sz="half" idx="2"/>
          </p:nvPr>
        </p:nvSpPr>
        <p:spPr>
          <a:xfrm>
            <a:off x="628650" y="4768097"/>
            <a:ext cx="2057400" cy="273892"/>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028950" y="4768097"/>
            <a:ext cx="3086100" cy="273892"/>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8097"/>
            <a:ext cx="2057400" cy="273892"/>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5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4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23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5285"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8035" algn="l" defTabSz="685800" rtl="0" eaLnBrk="1" latinLnBrk="0" hangingPunct="1">
        <a:defRPr sz="1350" kern="1200">
          <a:solidFill>
            <a:schemeClr val="tx1"/>
          </a:solidFill>
          <a:latin typeface="+mn-lt"/>
          <a:ea typeface="+mn-ea"/>
          <a:cs typeface="+mn-cs"/>
        </a:defRPr>
      </a:lvl7pPr>
      <a:lvl8pPr marL="2400935" algn="l" defTabSz="685800" rtl="0" eaLnBrk="1" latinLnBrk="0" hangingPunct="1">
        <a:defRPr sz="1350" kern="1200">
          <a:solidFill>
            <a:schemeClr val="tx1"/>
          </a:solidFill>
          <a:latin typeface="+mn-lt"/>
          <a:ea typeface="+mn-ea"/>
          <a:cs typeface="+mn-cs"/>
        </a:defRPr>
      </a:lvl8pPr>
      <a:lvl9pPr marL="2743835"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7.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3.xml"/><Relationship Id="rId2" Type="http://schemas.openxmlformats.org/officeDocument/2006/relationships/tags" Target="../tags/tag34.xml"/><Relationship Id="rId1" Type="http://schemas.openxmlformats.org/officeDocument/2006/relationships/tags" Target="../tags/tag33.xml"/></Relationships>
</file>

<file path=ppt/slides/_rels/slide100.xml.rels><?xml version="1.0" encoding="UTF-8" standalone="yes"?>
<Relationships xmlns="http://schemas.openxmlformats.org/package/2006/relationships"><Relationship Id="rId9" Type="http://schemas.openxmlformats.org/officeDocument/2006/relationships/tags" Target="../tags/tag1464.xml"/><Relationship Id="rId8" Type="http://schemas.openxmlformats.org/officeDocument/2006/relationships/slide" Target="slide58.xml"/><Relationship Id="rId7" Type="http://schemas.openxmlformats.org/officeDocument/2006/relationships/tags" Target="../tags/tag1463.xml"/><Relationship Id="rId6" Type="http://schemas.openxmlformats.org/officeDocument/2006/relationships/slide" Target="slide51.xml"/><Relationship Id="rId5" Type="http://schemas.openxmlformats.org/officeDocument/2006/relationships/tags" Target="../tags/tag1462.xml"/><Relationship Id="rId46" Type="http://schemas.openxmlformats.org/officeDocument/2006/relationships/notesSlide" Target="../notesSlides/notesSlide99.xml"/><Relationship Id="rId45" Type="http://schemas.openxmlformats.org/officeDocument/2006/relationships/slideLayout" Target="../slideLayouts/slideLayout5.xml"/><Relationship Id="rId44" Type="http://schemas.openxmlformats.org/officeDocument/2006/relationships/tags" Target="../tags/tag1482.xml"/><Relationship Id="rId43" Type="http://schemas.openxmlformats.org/officeDocument/2006/relationships/tags" Target="../tags/tag1481.xml"/><Relationship Id="rId42" Type="http://schemas.openxmlformats.org/officeDocument/2006/relationships/slide" Target="slide193.xml"/><Relationship Id="rId41" Type="http://schemas.openxmlformats.org/officeDocument/2006/relationships/tags" Target="../tags/tag1480.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479.xml"/><Relationship Id="rId38" Type="http://schemas.openxmlformats.org/officeDocument/2006/relationships/slide" Target="slide178.xml"/><Relationship Id="rId37" Type="http://schemas.openxmlformats.org/officeDocument/2006/relationships/tags" Target="../tags/tag1478.xml"/><Relationship Id="rId36" Type="http://schemas.openxmlformats.org/officeDocument/2006/relationships/slide" Target="slide170.xml"/><Relationship Id="rId35" Type="http://schemas.openxmlformats.org/officeDocument/2006/relationships/tags" Target="../tags/tag1477.xml"/><Relationship Id="rId34" Type="http://schemas.openxmlformats.org/officeDocument/2006/relationships/slide" Target="slide162.xml"/><Relationship Id="rId33" Type="http://schemas.openxmlformats.org/officeDocument/2006/relationships/tags" Target="../tags/tag1476.xml"/><Relationship Id="rId32" Type="http://schemas.openxmlformats.org/officeDocument/2006/relationships/slide" Target="slide155.xml"/><Relationship Id="rId31" Type="http://schemas.openxmlformats.org/officeDocument/2006/relationships/tags" Target="../tags/tag1475.xml"/><Relationship Id="rId30" Type="http://schemas.openxmlformats.org/officeDocument/2006/relationships/slide" Target="slide148.xml"/><Relationship Id="rId3" Type="http://schemas.openxmlformats.org/officeDocument/2006/relationships/tags" Target="../tags/tag1461.xml"/><Relationship Id="rId29" Type="http://schemas.openxmlformats.org/officeDocument/2006/relationships/tags" Target="../tags/tag1474.xml"/><Relationship Id="rId28" Type="http://schemas.openxmlformats.org/officeDocument/2006/relationships/slide" Target="slide140.xml"/><Relationship Id="rId27" Type="http://schemas.openxmlformats.org/officeDocument/2006/relationships/tags" Target="../tags/tag1473.xml"/><Relationship Id="rId26" Type="http://schemas.openxmlformats.org/officeDocument/2006/relationships/slide" Target="slide133.xml"/><Relationship Id="rId25" Type="http://schemas.openxmlformats.org/officeDocument/2006/relationships/tags" Target="../tags/tag1472.xml"/><Relationship Id="rId24" Type="http://schemas.openxmlformats.org/officeDocument/2006/relationships/slide" Target="slide124.xml"/><Relationship Id="rId23" Type="http://schemas.openxmlformats.org/officeDocument/2006/relationships/tags" Target="../tags/tag1471.xml"/><Relationship Id="rId22" Type="http://schemas.openxmlformats.org/officeDocument/2006/relationships/slide" Target="slide116.xml"/><Relationship Id="rId21" Type="http://schemas.openxmlformats.org/officeDocument/2006/relationships/tags" Target="../tags/tag1470.xml"/><Relationship Id="rId20" Type="http://schemas.openxmlformats.org/officeDocument/2006/relationships/slide" Target="slide106.xml"/><Relationship Id="rId2" Type="http://schemas.openxmlformats.org/officeDocument/2006/relationships/tags" Target="../tags/tag1460.xml"/><Relationship Id="rId19" Type="http://schemas.openxmlformats.org/officeDocument/2006/relationships/tags" Target="../tags/tag1469.xml"/><Relationship Id="rId18" Type="http://schemas.openxmlformats.org/officeDocument/2006/relationships/slide" Target="slide98.xml"/><Relationship Id="rId17" Type="http://schemas.openxmlformats.org/officeDocument/2006/relationships/tags" Target="../tags/tag1468.xml"/><Relationship Id="rId16" Type="http://schemas.openxmlformats.org/officeDocument/2006/relationships/slide" Target="slide90.xml"/><Relationship Id="rId15" Type="http://schemas.openxmlformats.org/officeDocument/2006/relationships/tags" Target="../tags/tag1467.xml"/><Relationship Id="rId14" Type="http://schemas.openxmlformats.org/officeDocument/2006/relationships/slide" Target="slide81.xml"/><Relationship Id="rId13" Type="http://schemas.openxmlformats.org/officeDocument/2006/relationships/tags" Target="../tags/tag1466.xml"/><Relationship Id="rId12" Type="http://schemas.openxmlformats.org/officeDocument/2006/relationships/slide" Target="slide74.xml"/><Relationship Id="rId11" Type="http://schemas.openxmlformats.org/officeDocument/2006/relationships/tags" Target="../tags/tag1465.xml"/><Relationship Id="rId10" Type="http://schemas.openxmlformats.org/officeDocument/2006/relationships/slide" Target="slide65.xml"/><Relationship Id="rId1" Type="http://schemas.openxmlformats.org/officeDocument/2006/relationships/tags" Target="../tags/tag1459.xml"/></Relationships>
</file>

<file path=ppt/slides/_rels/slide101.xml.rels><?xml version="1.0" encoding="UTF-8" standalone="yes"?>
<Relationships xmlns="http://schemas.openxmlformats.org/package/2006/relationships"><Relationship Id="rId9" Type="http://schemas.openxmlformats.org/officeDocument/2006/relationships/tags" Target="../tags/tag1488.xml"/><Relationship Id="rId8" Type="http://schemas.openxmlformats.org/officeDocument/2006/relationships/slide" Target="slide58.xml"/><Relationship Id="rId7" Type="http://schemas.openxmlformats.org/officeDocument/2006/relationships/tags" Target="../tags/tag1487.xml"/><Relationship Id="rId6" Type="http://schemas.openxmlformats.org/officeDocument/2006/relationships/slide" Target="slide51.xml"/><Relationship Id="rId5" Type="http://schemas.openxmlformats.org/officeDocument/2006/relationships/tags" Target="../tags/tag1486.xml"/><Relationship Id="rId46" Type="http://schemas.openxmlformats.org/officeDocument/2006/relationships/notesSlide" Target="../notesSlides/notesSlide100.xml"/><Relationship Id="rId45" Type="http://schemas.openxmlformats.org/officeDocument/2006/relationships/slideLayout" Target="../slideLayouts/slideLayout5.xml"/><Relationship Id="rId44" Type="http://schemas.openxmlformats.org/officeDocument/2006/relationships/tags" Target="../tags/tag1506.xml"/><Relationship Id="rId43" Type="http://schemas.openxmlformats.org/officeDocument/2006/relationships/tags" Target="../tags/tag1505.xml"/><Relationship Id="rId42" Type="http://schemas.openxmlformats.org/officeDocument/2006/relationships/slide" Target="slide193.xml"/><Relationship Id="rId41" Type="http://schemas.openxmlformats.org/officeDocument/2006/relationships/tags" Target="../tags/tag1504.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503.xml"/><Relationship Id="rId38" Type="http://schemas.openxmlformats.org/officeDocument/2006/relationships/slide" Target="slide178.xml"/><Relationship Id="rId37" Type="http://schemas.openxmlformats.org/officeDocument/2006/relationships/tags" Target="../tags/tag1502.xml"/><Relationship Id="rId36" Type="http://schemas.openxmlformats.org/officeDocument/2006/relationships/slide" Target="slide170.xml"/><Relationship Id="rId35" Type="http://schemas.openxmlformats.org/officeDocument/2006/relationships/tags" Target="../tags/tag1501.xml"/><Relationship Id="rId34" Type="http://schemas.openxmlformats.org/officeDocument/2006/relationships/slide" Target="slide162.xml"/><Relationship Id="rId33" Type="http://schemas.openxmlformats.org/officeDocument/2006/relationships/tags" Target="../tags/tag1500.xml"/><Relationship Id="rId32" Type="http://schemas.openxmlformats.org/officeDocument/2006/relationships/slide" Target="slide155.xml"/><Relationship Id="rId31" Type="http://schemas.openxmlformats.org/officeDocument/2006/relationships/tags" Target="../tags/tag1499.xml"/><Relationship Id="rId30" Type="http://schemas.openxmlformats.org/officeDocument/2006/relationships/slide" Target="slide148.xml"/><Relationship Id="rId3" Type="http://schemas.openxmlformats.org/officeDocument/2006/relationships/tags" Target="../tags/tag1485.xml"/><Relationship Id="rId29" Type="http://schemas.openxmlformats.org/officeDocument/2006/relationships/tags" Target="../tags/tag1498.xml"/><Relationship Id="rId28" Type="http://schemas.openxmlformats.org/officeDocument/2006/relationships/slide" Target="slide140.xml"/><Relationship Id="rId27" Type="http://schemas.openxmlformats.org/officeDocument/2006/relationships/tags" Target="../tags/tag1497.xml"/><Relationship Id="rId26" Type="http://schemas.openxmlformats.org/officeDocument/2006/relationships/slide" Target="slide133.xml"/><Relationship Id="rId25" Type="http://schemas.openxmlformats.org/officeDocument/2006/relationships/tags" Target="../tags/tag1496.xml"/><Relationship Id="rId24" Type="http://schemas.openxmlformats.org/officeDocument/2006/relationships/slide" Target="slide124.xml"/><Relationship Id="rId23" Type="http://schemas.openxmlformats.org/officeDocument/2006/relationships/tags" Target="../tags/tag1495.xml"/><Relationship Id="rId22" Type="http://schemas.openxmlformats.org/officeDocument/2006/relationships/slide" Target="slide116.xml"/><Relationship Id="rId21" Type="http://schemas.openxmlformats.org/officeDocument/2006/relationships/tags" Target="../tags/tag1494.xml"/><Relationship Id="rId20" Type="http://schemas.openxmlformats.org/officeDocument/2006/relationships/slide" Target="slide106.xml"/><Relationship Id="rId2" Type="http://schemas.openxmlformats.org/officeDocument/2006/relationships/tags" Target="../tags/tag1484.xml"/><Relationship Id="rId19" Type="http://schemas.openxmlformats.org/officeDocument/2006/relationships/tags" Target="../tags/tag1493.xml"/><Relationship Id="rId18" Type="http://schemas.openxmlformats.org/officeDocument/2006/relationships/slide" Target="slide98.xml"/><Relationship Id="rId17" Type="http://schemas.openxmlformats.org/officeDocument/2006/relationships/tags" Target="../tags/tag1492.xml"/><Relationship Id="rId16" Type="http://schemas.openxmlformats.org/officeDocument/2006/relationships/slide" Target="slide90.xml"/><Relationship Id="rId15" Type="http://schemas.openxmlformats.org/officeDocument/2006/relationships/tags" Target="../tags/tag1491.xml"/><Relationship Id="rId14" Type="http://schemas.openxmlformats.org/officeDocument/2006/relationships/slide" Target="slide81.xml"/><Relationship Id="rId13" Type="http://schemas.openxmlformats.org/officeDocument/2006/relationships/tags" Target="../tags/tag1490.xml"/><Relationship Id="rId12" Type="http://schemas.openxmlformats.org/officeDocument/2006/relationships/slide" Target="slide74.xml"/><Relationship Id="rId11" Type="http://schemas.openxmlformats.org/officeDocument/2006/relationships/tags" Target="../tags/tag1489.xml"/><Relationship Id="rId10" Type="http://schemas.openxmlformats.org/officeDocument/2006/relationships/slide" Target="slide65.xml"/><Relationship Id="rId1" Type="http://schemas.openxmlformats.org/officeDocument/2006/relationships/tags" Target="../tags/tag1483.xml"/></Relationships>
</file>

<file path=ppt/slides/_rels/slide102.xml.rels><?xml version="1.0" encoding="UTF-8" standalone="yes"?>
<Relationships xmlns="http://schemas.openxmlformats.org/package/2006/relationships"><Relationship Id="rId9" Type="http://schemas.openxmlformats.org/officeDocument/2006/relationships/tags" Target="../tags/tag1512.xml"/><Relationship Id="rId8" Type="http://schemas.openxmlformats.org/officeDocument/2006/relationships/slide" Target="slide58.xml"/><Relationship Id="rId7" Type="http://schemas.openxmlformats.org/officeDocument/2006/relationships/tags" Target="../tags/tag1511.xml"/><Relationship Id="rId6" Type="http://schemas.openxmlformats.org/officeDocument/2006/relationships/slide" Target="slide51.xml"/><Relationship Id="rId5" Type="http://schemas.openxmlformats.org/officeDocument/2006/relationships/tags" Target="../tags/tag1510.xml"/><Relationship Id="rId46" Type="http://schemas.openxmlformats.org/officeDocument/2006/relationships/notesSlide" Target="../notesSlides/notesSlide101.xml"/><Relationship Id="rId45" Type="http://schemas.openxmlformats.org/officeDocument/2006/relationships/slideLayout" Target="../slideLayouts/slideLayout5.xml"/><Relationship Id="rId44" Type="http://schemas.openxmlformats.org/officeDocument/2006/relationships/tags" Target="../tags/tag1530.xml"/><Relationship Id="rId43" Type="http://schemas.openxmlformats.org/officeDocument/2006/relationships/tags" Target="../tags/tag1529.xml"/><Relationship Id="rId42" Type="http://schemas.openxmlformats.org/officeDocument/2006/relationships/slide" Target="slide193.xml"/><Relationship Id="rId41" Type="http://schemas.openxmlformats.org/officeDocument/2006/relationships/tags" Target="../tags/tag1528.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527.xml"/><Relationship Id="rId38" Type="http://schemas.openxmlformats.org/officeDocument/2006/relationships/slide" Target="slide178.xml"/><Relationship Id="rId37" Type="http://schemas.openxmlformats.org/officeDocument/2006/relationships/tags" Target="../tags/tag1526.xml"/><Relationship Id="rId36" Type="http://schemas.openxmlformats.org/officeDocument/2006/relationships/slide" Target="slide170.xml"/><Relationship Id="rId35" Type="http://schemas.openxmlformats.org/officeDocument/2006/relationships/tags" Target="../tags/tag1525.xml"/><Relationship Id="rId34" Type="http://schemas.openxmlformats.org/officeDocument/2006/relationships/slide" Target="slide162.xml"/><Relationship Id="rId33" Type="http://schemas.openxmlformats.org/officeDocument/2006/relationships/tags" Target="../tags/tag1524.xml"/><Relationship Id="rId32" Type="http://schemas.openxmlformats.org/officeDocument/2006/relationships/slide" Target="slide155.xml"/><Relationship Id="rId31" Type="http://schemas.openxmlformats.org/officeDocument/2006/relationships/tags" Target="../tags/tag1523.xml"/><Relationship Id="rId30" Type="http://schemas.openxmlformats.org/officeDocument/2006/relationships/slide" Target="slide148.xml"/><Relationship Id="rId3" Type="http://schemas.openxmlformats.org/officeDocument/2006/relationships/tags" Target="../tags/tag1509.xml"/><Relationship Id="rId29" Type="http://schemas.openxmlformats.org/officeDocument/2006/relationships/tags" Target="../tags/tag1522.xml"/><Relationship Id="rId28" Type="http://schemas.openxmlformats.org/officeDocument/2006/relationships/slide" Target="slide140.xml"/><Relationship Id="rId27" Type="http://schemas.openxmlformats.org/officeDocument/2006/relationships/tags" Target="../tags/tag1521.xml"/><Relationship Id="rId26" Type="http://schemas.openxmlformats.org/officeDocument/2006/relationships/slide" Target="slide133.xml"/><Relationship Id="rId25" Type="http://schemas.openxmlformats.org/officeDocument/2006/relationships/tags" Target="../tags/tag1520.xml"/><Relationship Id="rId24" Type="http://schemas.openxmlformats.org/officeDocument/2006/relationships/slide" Target="slide124.xml"/><Relationship Id="rId23" Type="http://schemas.openxmlformats.org/officeDocument/2006/relationships/tags" Target="../tags/tag1519.xml"/><Relationship Id="rId22" Type="http://schemas.openxmlformats.org/officeDocument/2006/relationships/slide" Target="slide116.xml"/><Relationship Id="rId21" Type="http://schemas.openxmlformats.org/officeDocument/2006/relationships/tags" Target="../tags/tag1518.xml"/><Relationship Id="rId20" Type="http://schemas.openxmlformats.org/officeDocument/2006/relationships/slide" Target="slide106.xml"/><Relationship Id="rId2" Type="http://schemas.openxmlformats.org/officeDocument/2006/relationships/tags" Target="../tags/tag1508.xml"/><Relationship Id="rId19" Type="http://schemas.openxmlformats.org/officeDocument/2006/relationships/tags" Target="../tags/tag1517.xml"/><Relationship Id="rId18" Type="http://schemas.openxmlformats.org/officeDocument/2006/relationships/slide" Target="slide98.xml"/><Relationship Id="rId17" Type="http://schemas.openxmlformats.org/officeDocument/2006/relationships/tags" Target="../tags/tag1516.xml"/><Relationship Id="rId16" Type="http://schemas.openxmlformats.org/officeDocument/2006/relationships/slide" Target="slide90.xml"/><Relationship Id="rId15" Type="http://schemas.openxmlformats.org/officeDocument/2006/relationships/tags" Target="../tags/tag1515.xml"/><Relationship Id="rId14" Type="http://schemas.openxmlformats.org/officeDocument/2006/relationships/slide" Target="slide81.xml"/><Relationship Id="rId13" Type="http://schemas.openxmlformats.org/officeDocument/2006/relationships/tags" Target="../tags/tag1514.xml"/><Relationship Id="rId12" Type="http://schemas.openxmlformats.org/officeDocument/2006/relationships/slide" Target="slide74.xml"/><Relationship Id="rId11" Type="http://schemas.openxmlformats.org/officeDocument/2006/relationships/tags" Target="../tags/tag1513.xml"/><Relationship Id="rId10" Type="http://schemas.openxmlformats.org/officeDocument/2006/relationships/slide" Target="slide65.xml"/><Relationship Id="rId1" Type="http://schemas.openxmlformats.org/officeDocument/2006/relationships/tags" Target="../tags/tag1507.xml"/></Relationships>
</file>

<file path=ppt/slides/_rels/slide103.xml.rels><?xml version="1.0" encoding="UTF-8" standalone="yes"?>
<Relationships xmlns="http://schemas.openxmlformats.org/package/2006/relationships"><Relationship Id="rId9" Type="http://schemas.openxmlformats.org/officeDocument/2006/relationships/tags" Target="../tags/tag1535.xml"/><Relationship Id="rId8" Type="http://schemas.openxmlformats.org/officeDocument/2006/relationships/slide" Target="slide65.xml"/><Relationship Id="rId7" Type="http://schemas.openxmlformats.org/officeDocument/2006/relationships/tags" Target="../tags/tag1534.xml"/><Relationship Id="rId6" Type="http://schemas.openxmlformats.org/officeDocument/2006/relationships/slide" Target="slide58.xml"/><Relationship Id="rId5" Type="http://schemas.openxmlformats.org/officeDocument/2006/relationships/tags" Target="../tags/tag1533.xml"/><Relationship Id="rId44" Type="http://schemas.openxmlformats.org/officeDocument/2006/relationships/notesSlide" Target="../notesSlides/notesSlide102.xml"/><Relationship Id="rId43" Type="http://schemas.openxmlformats.org/officeDocument/2006/relationships/slideLayout" Target="../slideLayouts/slideLayout5.xml"/><Relationship Id="rId42" Type="http://schemas.openxmlformats.org/officeDocument/2006/relationships/tags" Target="../tags/tag1552.xml"/><Relationship Id="rId41" Type="http://schemas.openxmlformats.org/officeDocument/2006/relationships/tags" Target="../tags/tag1551.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550.xml"/><Relationship Id="rId38" Type="http://schemas.openxmlformats.org/officeDocument/2006/relationships/slide" Target="slide185.xml"/><Relationship Id="rId37" Type="http://schemas.openxmlformats.org/officeDocument/2006/relationships/tags" Target="../tags/tag1549.xml"/><Relationship Id="rId36" Type="http://schemas.openxmlformats.org/officeDocument/2006/relationships/slide" Target="slide178.xml"/><Relationship Id="rId35" Type="http://schemas.openxmlformats.org/officeDocument/2006/relationships/tags" Target="../tags/tag1548.xml"/><Relationship Id="rId34" Type="http://schemas.openxmlformats.org/officeDocument/2006/relationships/slide" Target="slide170.xml"/><Relationship Id="rId33" Type="http://schemas.openxmlformats.org/officeDocument/2006/relationships/tags" Target="../tags/tag1547.xml"/><Relationship Id="rId32" Type="http://schemas.openxmlformats.org/officeDocument/2006/relationships/slide" Target="slide162.xml"/><Relationship Id="rId31" Type="http://schemas.openxmlformats.org/officeDocument/2006/relationships/tags" Target="../tags/tag1546.xml"/><Relationship Id="rId30" Type="http://schemas.openxmlformats.org/officeDocument/2006/relationships/slide" Target="slide155.xml"/><Relationship Id="rId3" Type="http://schemas.openxmlformats.org/officeDocument/2006/relationships/tags" Target="../tags/tag1532.xml"/><Relationship Id="rId29" Type="http://schemas.openxmlformats.org/officeDocument/2006/relationships/tags" Target="../tags/tag1545.xml"/><Relationship Id="rId28" Type="http://schemas.openxmlformats.org/officeDocument/2006/relationships/slide" Target="slide148.xml"/><Relationship Id="rId27" Type="http://schemas.openxmlformats.org/officeDocument/2006/relationships/tags" Target="../tags/tag1544.xml"/><Relationship Id="rId26" Type="http://schemas.openxmlformats.org/officeDocument/2006/relationships/slide" Target="slide140.xml"/><Relationship Id="rId25" Type="http://schemas.openxmlformats.org/officeDocument/2006/relationships/tags" Target="../tags/tag1543.xml"/><Relationship Id="rId24" Type="http://schemas.openxmlformats.org/officeDocument/2006/relationships/slide" Target="slide133.xml"/><Relationship Id="rId23" Type="http://schemas.openxmlformats.org/officeDocument/2006/relationships/tags" Target="../tags/tag1542.xml"/><Relationship Id="rId22" Type="http://schemas.openxmlformats.org/officeDocument/2006/relationships/slide" Target="slide124.xml"/><Relationship Id="rId21" Type="http://schemas.openxmlformats.org/officeDocument/2006/relationships/tags" Target="../tags/tag1541.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540.xml"/><Relationship Id="rId18" Type="http://schemas.openxmlformats.org/officeDocument/2006/relationships/slide" Target="slide106.xml"/><Relationship Id="rId17" Type="http://schemas.openxmlformats.org/officeDocument/2006/relationships/tags" Target="../tags/tag1539.xml"/><Relationship Id="rId16" Type="http://schemas.openxmlformats.org/officeDocument/2006/relationships/slide" Target="slide98.xml"/><Relationship Id="rId15" Type="http://schemas.openxmlformats.org/officeDocument/2006/relationships/tags" Target="../tags/tag1538.xml"/><Relationship Id="rId14" Type="http://schemas.openxmlformats.org/officeDocument/2006/relationships/slide" Target="slide90.xml"/><Relationship Id="rId13" Type="http://schemas.openxmlformats.org/officeDocument/2006/relationships/tags" Target="../tags/tag1537.xml"/><Relationship Id="rId12" Type="http://schemas.openxmlformats.org/officeDocument/2006/relationships/slide" Target="slide81.xml"/><Relationship Id="rId11" Type="http://schemas.openxmlformats.org/officeDocument/2006/relationships/tags" Target="../tags/tag1536.xml"/><Relationship Id="rId10" Type="http://schemas.openxmlformats.org/officeDocument/2006/relationships/slide" Target="slide74.xml"/><Relationship Id="rId1" Type="http://schemas.openxmlformats.org/officeDocument/2006/relationships/tags" Target="../tags/tag1531.xml"/></Relationships>
</file>

<file path=ppt/slides/_rels/slide104.xml.rels><?xml version="1.0" encoding="UTF-8" standalone="yes"?>
<Relationships xmlns="http://schemas.openxmlformats.org/package/2006/relationships"><Relationship Id="rId9" Type="http://schemas.openxmlformats.org/officeDocument/2006/relationships/slide" Target="slide65.xml"/><Relationship Id="rId8" Type="http://schemas.openxmlformats.org/officeDocument/2006/relationships/tags" Target="../tags/tag1557.xml"/><Relationship Id="rId7" Type="http://schemas.openxmlformats.org/officeDocument/2006/relationships/slide" Target="slide58.xml"/><Relationship Id="rId6" Type="http://schemas.openxmlformats.org/officeDocument/2006/relationships/tags" Target="../tags/tag1556.xml"/><Relationship Id="rId5" Type="http://schemas.openxmlformats.org/officeDocument/2006/relationships/slide" Target="slide51.xml"/><Relationship Id="rId45" Type="http://schemas.openxmlformats.org/officeDocument/2006/relationships/notesSlide" Target="../notesSlides/notesSlide103.xml"/><Relationship Id="rId44" Type="http://schemas.openxmlformats.org/officeDocument/2006/relationships/slideLayout" Target="../slideLayouts/slideLayout5.xml"/><Relationship Id="rId43" Type="http://schemas.openxmlformats.org/officeDocument/2006/relationships/tags" Target="../tags/tag1575.xml"/><Relationship Id="rId42" Type="http://schemas.openxmlformats.org/officeDocument/2006/relationships/tags" Target="../tags/tag1574.xml"/><Relationship Id="rId41" Type="http://schemas.openxmlformats.org/officeDocument/2006/relationships/slide" Target="slide193.xml"/><Relationship Id="rId40" Type="http://schemas.openxmlformats.org/officeDocument/2006/relationships/tags" Target="../tags/tag1573.xml"/><Relationship Id="rId4" Type="http://schemas.openxmlformats.org/officeDocument/2006/relationships/tags" Target="../tags/tag1555.xml"/><Relationship Id="rId39" Type="http://schemas.openxmlformats.org/officeDocument/2006/relationships/slide" Target="slide185.xml"/><Relationship Id="rId38" Type="http://schemas.openxmlformats.org/officeDocument/2006/relationships/tags" Target="../tags/tag1572.xml"/><Relationship Id="rId37" Type="http://schemas.openxmlformats.org/officeDocument/2006/relationships/slide" Target="slide178.xml"/><Relationship Id="rId36" Type="http://schemas.openxmlformats.org/officeDocument/2006/relationships/tags" Target="../tags/tag1571.xml"/><Relationship Id="rId35" Type="http://schemas.openxmlformats.org/officeDocument/2006/relationships/slide" Target="slide170.xml"/><Relationship Id="rId34" Type="http://schemas.openxmlformats.org/officeDocument/2006/relationships/tags" Target="../tags/tag1570.xml"/><Relationship Id="rId33" Type="http://schemas.openxmlformats.org/officeDocument/2006/relationships/slide" Target="slide162.xml"/><Relationship Id="rId32" Type="http://schemas.openxmlformats.org/officeDocument/2006/relationships/tags" Target="../tags/tag1569.xml"/><Relationship Id="rId31" Type="http://schemas.openxmlformats.org/officeDocument/2006/relationships/slide" Target="slide155.xml"/><Relationship Id="rId30" Type="http://schemas.openxmlformats.org/officeDocument/2006/relationships/tags" Target="../tags/tag1568.xml"/><Relationship Id="rId3" Type="http://schemas.openxmlformats.org/officeDocument/2006/relationships/slide" Target="slide44.xml"/><Relationship Id="rId29" Type="http://schemas.openxmlformats.org/officeDocument/2006/relationships/slide" Target="slide148.xml"/><Relationship Id="rId28" Type="http://schemas.openxmlformats.org/officeDocument/2006/relationships/tags" Target="../tags/tag1567.xml"/><Relationship Id="rId27" Type="http://schemas.openxmlformats.org/officeDocument/2006/relationships/slide" Target="slide140.xml"/><Relationship Id="rId26" Type="http://schemas.openxmlformats.org/officeDocument/2006/relationships/tags" Target="../tags/tag1566.xml"/><Relationship Id="rId25" Type="http://schemas.openxmlformats.org/officeDocument/2006/relationships/slide" Target="slide133.xml"/><Relationship Id="rId24" Type="http://schemas.openxmlformats.org/officeDocument/2006/relationships/tags" Target="../tags/tag1565.xml"/><Relationship Id="rId23" Type="http://schemas.openxmlformats.org/officeDocument/2006/relationships/slide" Target="slide124.xml"/><Relationship Id="rId22" Type="http://schemas.openxmlformats.org/officeDocument/2006/relationships/tags" Target="../tags/tag1564.xml"/><Relationship Id="rId21" Type="http://schemas.openxmlformats.org/officeDocument/2006/relationships/slide" Target="slide116.xml"/><Relationship Id="rId20" Type="http://schemas.openxmlformats.org/officeDocument/2006/relationships/tags" Target="../tags/tag1563.xml"/><Relationship Id="rId2" Type="http://schemas.openxmlformats.org/officeDocument/2006/relationships/tags" Target="../tags/tag1554.xml"/><Relationship Id="rId19" Type="http://schemas.openxmlformats.org/officeDocument/2006/relationships/slide" Target="slide106.xml"/><Relationship Id="rId18" Type="http://schemas.openxmlformats.org/officeDocument/2006/relationships/tags" Target="../tags/tag1562.xml"/><Relationship Id="rId17" Type="http://schemas.openxmlformats.org/officeDocument/2006/relationships/slide" Target="slide98.xml"/><Relationship Id="rId16" Type="http://schemas.openxmlformats.org/officeDocument/2006/relationships/tags" Target="../tags/tag1561.xml"/><Relationship Id="rId15" Type="http://schemas.openxmlformats.org/officeDocument/2006/relationships/slide" Target="slide90.xml"/><Relationship Id="rId14" Type="http://schemas.openxmlformats.org/officeDocument/2006/relationships/tags" Target="../tags/tag1560.xml"/><Relationship Id="rId13" Type="http://schemas.openxmlformats.org/officeDocument/2006/relationships/slide" Target="slide81.xml"/><Relationship Id="rId12" Type="http://schemas.openxmlformats.org/officeDocument/2006/relationships/tags" Target="../tags/tag1559.xml"/><Relationship Id="rId11" Type="http://schemas.openxmlformats.org/officeDocument/2006/relationships/slide" Target="slide74.xml"/><Relationship Id="rId10" Type="http://schemas.openxmlformats.org/officeDocument/2006/relationships/tags" Target="../tags/tag1558.xml"/><Relationship Id="rId1" Type="http://schemas.openxmlformats.org/officeDocument/2006/relationships/tags" Target="../tags/tag1553.xml"/></Relationships>
</file>

<file path=ppt/slides/_rels/slide105.xml.rels><?xml version="1.0" encoding="UTF-8" standalone="yes"?>
<Relationships xmlns="http://schemas.openxmlformats.org/package/2006/relationships"><Relationship Id="rId9" Type="http://schemas.openxmlformats.org/officeDocument/2006/relationships/tags" Target="../tags/tag1581.xml"/><Relationship Id="rId8" Type="http://schemas.openxmlformats.org/officeDocument/2006/relationships/slide" Target="slide58.xml"/><Relationship Id="rId7" Type="http://schemas.openxmlformats.org/officeDocument/2006/relationships/tags" Target="../tags/tag1580.xml"/><Relationship Id="rId6" Type="http://schemas.openxmlformats.org/officeDocument/2006/relationships/slide" Target="slide51.xml"/><Relationship Id="rId5" Type="http://schemas.openxmlformats.org/officeDocument/2006/relationships/tags" Target="../tags/tag1579.xml"/><Relationship Id="rId46" Type="http://schemas.openxmlformats.org/officeDocument/2006/relationships/notesSlide" Target="../notesSlides/notesSlide104.xml"/><Relationship Id="rId45" Type="http://schemas.openxmlformats.org/officeDocument/2006/relationships/slideLayout" Target="../slideLayouts/slideLayout5.xml"/><Relationship Id="rId44" Type="http://schemas.openxmlformats.org/officeDocument/2006/relationships/tags" Target="../tags/tag1599.xml"/><Relationship Id="rId43" Type="http://schemas.openxmlformats.org/officeDocument/2006/relationships/tags" Target="../tags/tag1598.xml"/><Relationship Id="rId42" Type="http://schemas.openxmlformats.org/officeDocument/2006/relationships/slide" Target="slide193.xml"/><Relationship Id="rId41" Type="http://schemas.openxmlformats.org/officeDocument/2006/relationships/tags" Target="../tags/tag1597.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596.xml"/><Relationship Id="rId38" Type="http://schemas.openxmlformats.org/officeDocument/2006/relationships/slide" Target="slide178.xml"/><Relationship Id="rId37" Type="http://schemas.openxmlformats.org/officeDocument/2006/relationships/tags" Target="../tags/tag1595.xml"/><Relationship Id="rId36" Type="http://schemas.openxmlformats.org/officeDocument/2006/relationships/slide" Target="slide170.xml"/><Relationship Id="rId35" Type="http://schemas.openxmlformats.org/officeDocument/2006/relationships/tags" Target="../tags/tag1594.xml"/><Relationship Id="rId34" Type="http://schemas.openxmlformats.org/officeDocument/2006/relationships/slide" Target="slide162.xml"/><Relationship Id="rId33" Type="http://schemas.openxmlformats.org/officeDocument/2006/relationships/tags" Target="../tags/tag1593.xml"/><Relationship Id="rId32" Type="http://schemas.openxmlformats.org/officeDocument/2006/relationships/slide" Target="slide155.xml"/><Relationship Id="rId31" Type="http://schemas.openxmlformats.org/officeDocument/2006/relationships/tags" Target="../tags/tag1592.xml"/><Relationship Id="rId30" Type="http://schemas.openxmlformats.org/officeDocument/2006/relationships/slide" Target="slide148.xml"/><Relationship Id="rId3" Type="http://schemas.openxmlformats.org/officeDocument/2006/relationships/tags" Target="../tags/tag1578.xml"/><Relationship Id="rId29" Type="http://schemas.openxmlformats.org/officeDocument/2006/relationships/tags" Target="../tags/tag1591.xml"/><Relationship Id="rId28" Type="http://schemas.openxmlformats.org/officeDocument/2006/relationships/slide" Target="slide140.xml"/><Relationship Id="rId27" Type="http://schemas.openxmlformats.org/officeDocument/2006/relationships/tags" Target="../tags/tag1590.xml"/><Relationship Id="rId26" Type="http://schemas.openxmlformats.org/officeDocument/2006/relationships/slide" Target="slide133.xml"/><Relationship Id="rId25" Type="http://schemas.openxmlformats.org/officeDocument/2006/relationships/tags" Target="../tags/tag1589.xml"/><Relationship Id="rId24" Type="http://schemas.openxmlformats.org/officeDocument/2006/relationships/slide" Target="slide124.xml"/><Relationship Id="rId23" Type="http://schemas.openxmlformats.org/officeDocument/2006/relationships/tags" Target="../tags/tag1588.xml"/><Relationship Id="rId22" Type="http://schemas.openxmlformats.org/officeDocument/2006/relationships/slide" Target="slide116.xml"/><Relationship Id="rId21" Type="http://schemas.openxmlformats.org/officeDocument/2006/relationships/tags" Target="../tags/tag1587.xml"/><Relationship Id="rId20" Type="http://schemas.openxmlformats.org/officeDocument/2006/relationships/slide" Target="slide106.xml"/><Relationship Id="rId2" Type="http://schemas.openxmlformats.org/officeDocument/2006/relationships/tags" Target="../tags/tag1577.xml"/><Relationship Id="rId19" Type="http://schemas.openxmlformats.org/officeDocument/2006/relationships/tags" Target="../tags/tag1586.xml"/><Relationship Id="rId18" Type="http://schemas.openxmlformats.org/officeDocument/2006/relationships/slide" Target="slide98.xml"/><Relationship Id="rId17" Type="http://schemas.openxmlformats.org/officeDocument/2006/relationships/tags" Target="../tags/tag1585.xml"/><Relationship Id="rId16" Type="http://schemas.openxmlformats.org/officeDocument/2006/relationships/slide" Target="slide90.xml"/><Relationship Id="rId15" Type="http://schemas.openxmlformats.org/officeDocument/2006/relationships/tags" Target="../tags/tag1584.xml"/><Relationship Id="rId14" Type="http://schemas.openxmlformats.org/officeDocument/2006/relationships/slide" Target="slide81.xml"/><Relationship Id="rId13" Type="http://schemas.openxmlformats.org/officeDocument/2006/relationships/tags" Target="../tags/tag1583.xml"/><Relationship Id="rId12" Type="http://schemas.openxmlformats.org/officeDocument/2006/relationships/slide" Target="slide74.xml"/><Relationship Id="rId11" Type="http://schemas.openxmlformats.org/officeDocument/2006/relationships/tags" Target="../tags/tag1582.xml"/><Relationship Id="rId10" Type="http://schemas.openxmlformats.org/officeDocument/2006/relationships/slide" Target="slide65.xml"/><Relationship Id="rId1" Type="http://schemas.openxmlformats.org/officeDocument/2006/relationships/tags" Target="../tags/tag1576.xml"/></Relationships>
</file>

<file path=ppt/slides/_rels/slide106.xml.rels><?xml version="1.0" encoding="UTF-8" standalone="yes"?>
<Relationships xmlns="http://schemas.openxmlformats.org/package/2006/relationships"><Relationship Id="rId9" Type="http://schemas.openxmlformats.org/officeDocument/2006/relationships/tags" Target="../tags/tag1604.xml"/><Relationship Id="rId8" Type="http://schemas.openxmlformats.org/officeDocument/2006/relationships/slide" Target="slide65.xml"/><Relationship Id="rId7" Type="http://schemas.openxmlformats.org/officeDocument/2006/relationships/tags" Target="../tags/tag1603.xml"/><Relationship Id="rId6" Type="http://schemas.openxmlformats.org/officeDocument/2006/relationships/slide" Target="slide58.xml"/><Relationship Id="rId5" Type="http://schemas.openxmlformats.org/officeDocument/2006/relationships/tags" Target="../tags/tag1602.xml"/><Relationship Id="rId44" Type="http://schemas.openxmlformats.org/officeDocument/2006/relationships/notesSlide" Target="../notesSlides/notesSlide105.xml"/><Relationship Id="rId43" Type="http://schemas.openxmlformats.org/officeDocument/2006/relationships/slideLayout" Target="../slideLayouts/slideLayout5.xml"/><Relationship Id="rId42" Type="http://schemas.openxmlformats.org/officeDocument/2006/relationships/tags" Target="../tags/tag1621.xml"/><Relationship Id="rId41" Type="http://schemas.openxmlformats.org/officeDocument/2006/relationships/tags" Target="../tags/tag1620.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619.xml"/><Relationship Id="rId38" Type="http://schemas.openxmlformats.org/officeDocument/2006/relationships/slide" Target="slide185.xml"/><Relationship Id="rId37" Type="http://schemas.openxmlformats.org/officeDocument/2006/relationships/tags" Target="../tags/tag1618.xml"/><Relationship Id="rId36" Type="http://schemas.openxmlformats.org/officeDocument/2006/relationships/slide" Target="slide178.xml"/><Relationship Id="rId35" Type="http://schemas.openxmlformats.org/officeDocument/2006/relationships/tags" Target="../tags/tag1617.xml"/><Relationship Id="rId34" Type="http://schemas.openxmlformats.org/officeDocument/2006/relationships/slide" Target="slide170.xml"/><Relationship Id="rId33" Type="http://schemas.openxmlformats.org/officeDocument/2006/relationships/tags" Target="../tags/tag1616.xml"/><Relationship Id="rId32" Type="http://schemas.openxmlformats.org/officeDocument/2006/relationships/slide" Target="slide162.xml"/><Relationship Id="rId31" Type="http://schemas.openxmlformats.org/officeDocument/2006/relationships/tags" Target="../tags/tag1615.xml"/><Relationship Id="rId30" Type="http://schemas.openxmlformats.org/officeDocument/2006/relationships/slide" Target="slide155.xml"/><Relationship Id="rId3" Type="http://schemas.openxmlformats.org/officeDocument/2006/relationships/tags" Target="../tags/tag1601.xml"/><Relationship Id="rId29" Type="http://schemas.openxmlformats.org/officeDocument/2006/relationships/tags" Target="../tags/tag1614.xml"/><Relationship Id="rId28" Type="http://schemas.openxmlformats.org/officeDocument/2006/relationships/slide" Target="slide148.xml"/><Relationship Id="rId27" Type="http://schemas.openxmlformats.org/officeDocument/2006/relationships/tags" Target="../tags/tag1613.xml"/><Relationship Id="rId26" Type="http://schemas.openxmlformats.org/officeDocument/2006/relationships/slide" Target="slide140.xml"/><Relationship Id="rId25" Type="http://schemas.openxmlformats.org/officeDocument/2006/relationships/tags" Target="../tags/tag1612.xml"/><Relationship Id="rId24" Type="http://schemas.openxmlformats.org/officeDocument/2006/relationships/slide" Target="slide133.xml"/><Relationship Id="rId23" Type="http://schemas.openxmlformats.org/officeDocument/2006/relationships/tags" Target="../tags/tag1611.xml"/><Relationship Id="rId22" Type="http://schemas.openxmlformats.org/officeDocument/2006/relationships/slide" Target="slide124.xml"/><Relationship Id="rId21" Type="http://schemas.openxmlformats.org/officeDocument/2006/relationships/tags" Target="../tags/tag1610.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609.xml"/><Relationship Id="rId18" Type="http://schemas.openxmlformats.org/officeDocument/2006/relationships/slide" Target="slide106.xml"/><Relationship Id="rId17" Type="http://schemas.openxmlformats.org/officeDocument/2006/relationships/tags" Target="../tags/tag1608.xml"/><Relationship Id="rId16" Type="http://schemas.openxmlformats.org/officeDocument/2006/relationships/slide" Target="slide98.xml"/><Relationship Id="rId15" Type="http://schemas.openxmlformats.org/officeDocument/2006/relationships/tags" Target="../tags/tag1607.xml"/><Relationship Id="rId14" Type="http://schemas.openxmlformats.org/officeDocument/2006/relationships/slide" Target="slide90.xml"/><Relationship Id="rId13" Type="http://schemas.openxmlformats.org/officeDocument/2006/relationships/tags" Target="../tags/tag1606.xml"/><Relationship Id="rId12" Type="http://schemas.openxmlformats.org/officeDocument/2006/relationships/slide" Target="slide81.xml"/><Relationship Id="rId11" Type="http://schemas.openxmlformats.org/officeDocument/2006/relationships/tags" Target="../tags/tag1605.xml"/><Relationship Id="rId10" Type="http://schemas.openxmlformats.org/officeDocument/2006/relationships/slide" Target="slide74.xml"/><Relationship Id="rId1" Type="http://schemas.openxmlformats.org/officeDocument/2006/relationships/tags" Target="../tags/tag1600.xml"/></Relationships>
</file>

<file path=ppt/slides/_rels/slide107.xml.rels><?xml version="1.0" encoding="UTF-8" standalone="yes"?>
<Relationships xmlns="http://schemas.openxmlformats.org/package/2006/relationships"><Relationship Id="rId9" Type="http://schemas.openxmlformats.org/officeDocument/2006/relationships/tags" Target="../tags/tag1626.xml"/><Relationship Id="rId8" Type="http://schemas.openxmlformats.org/officeDocument/2006/relationships/slide" Target="slide65.xml"/><Relationship Id="rId7" Type="http://schemas.openxmlformats.org/officeDocument/2006/relationships/tags" Target="../tags/tag1625.xml"/><Relationship Id="rId6" Type="http://schemas.openxmlformats.org/officeDocument/2006/relationships/slide" Target="slide58.xml"/><Relationship Id="rId5" Type="http://schemas.openxmlformats.org/officeDocument/2006/relationships/tags" Target="../tags/tag1624.xml"/><Relationship Id="rId44" Type="http://schemas.openxmlformats.org/officeDocument/2006/relationships/notesSlide" Target="../notesSlides/notesSlide106.xml"/><Relationship Id="rId43" Type="http://schemas.openxmlformats.org/officeDocument/2006/relationships/slideLayout" Target="../slideLayouts/slideLayout5.xml"/><Relationship Id="rId42" Type="http://schemas.openxmlformats.org/officeDocument/2006/relationships/tags" Target="../tags/tag1643.xml"/><Relationship Id="rId41" Type="http://schemas.openxmlformats.org/officeDocument/2006/relationships/tags" Target="../tags/tag1642.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641.xml"/><Relationship Id="rId38" Type="http://schemas.openxmlformats.org/officeDocument/2006/relationships/slide" Target="slide185.xml"/><Relationship Id="rId37" Type="http://schemas.openxmlformats.org/officeDocument/2006/relationships/tags" Target="../tags/tag1640.xml"/><Relationship Id="rId36" Type="http://schemas.openxmlformats.org/officeDocument/2006/relationships/slide" Target="slide178.xml"/><Relationship Id="rId35" Type="http://schemas.openxmlformats.org/officeDocument/2006/relationships/tags" Target="../tags/tag1639.xml"/><Relationship Id="rId34" Type="http://schemas.openxmlformats.org/officeDocument/2006/relationships/slide" Target="slide170.xml"/><Relationship Id="rId33" Type="http://schemas.openxmlformats.org/officeDocument/2006/relationships/tags" Target="../tags/tag1638.xml"/><Relationship Id="rId32" Type="http://schemas.openxmlformats.org/officeDocument/2006/relationships/slide" Target="slide162.xml"/><Relationship Id="rId31" Type="http://schemas.openxmlformats.org/officeDocument/2006/relationships/tags" Target="../tags/tag1637.xml"/><Relationship Id="rId30" Type="http://schemas.openxmlformats.org/officeDocument/2006/relationships/slide" Target="slide155.xml"/><Relationship Id="rId3" Type="http://schemas.openxmlformats.org/officeDocument/2006/relationships/tags" Target="../tags/tag1623.xml"/><Relationship Id="rId29" Type="http://schemas.openxmlformats.org/officeDocument/2006/relationships/tags" Target="../tags/tag1636.xml"/><Relationship Id="rId28" Type="http://schemas.openxmlformats.org/officeDocument/2006/relationships/slide" Target="slide148.xml"/><Relationship Id="rId27" Type="http://schemas.openxmlformats.org/officeDocument/2006/relationships/tags" Target="../tags/tag1635.xml"/><Relationship Id="rId26" Type="http://schemas.openxmlformats.org/officeDocument/2006/relationships/slide" Target="slide140.xml"/><Relationship Id="rId25" Type="http://schemas.openxmlformats.org/officeDocument/2006/relationships/tags" Target="../tags/tag1634.xml"/><Relationship Id="rId24" Type="http://schemas.openxmlformats.org/officeDocument/2006/relationships/slide" Target="slide133.xml"/><Relationship Id="rId23" Type="http://schemas.openxmlformats.org/officeDocument/2006/relationships/tags" Target="../tags/tag1633.xml"/><Relationship Id="rId22" Type="http://schemas.openxmlformats.org/officeDocument/2006/relationships/slide" Target="slide124.xml"/><Relationship Id="rId21" Type="http://schemas.openxmlformats.org/officeDocument/2006/relationships/tags" Target="../tags/tag1632.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631.xml"/><Relationship Id="rId18" Type="http://schemas.openxmlformats.org/officeDocument/2006/relationships/slide" Target="slide106.xml"/><Relationship Id="rId17" Type="http://schemas.openxmlformats.org/officeDocument/2006/relationships/tags" Target="../tags/tag1630.xml"/><Relationship Id="rId16" Type="http://schemas.openxmlformats.org/officeDocument/2006/relationships/slide" Target="slide98.xml"/><Relationship Id="rId15" Type="http://schemas.openxmlformats.org/officeDocument/2006/relationships/tags" Target="../tags/tag1629.xml"/><Relationship Id="rId14" Type="http://schemas.openxmlformats.org/officeDocument/2006/relationships/slide" Target="slide90.xml"/><Relationship Id="rId13" Type="http://schemas.openxmlformats.org/officeDocument/2006/relationships/tags" Target="../tags/tag1628.xml"/><Relationship Id="rId12" Type="http://schemas.openxmlformats.org/officeDocument/2006/relationships/slide" Target="slide81.xml"/><Relationship Id="rId11" Type="http://schemas.openxmlformats.org/officeDocument/2006/relationships/tags" Target="../tags/tag1627.xml"/><Relationship Id="rId10" Type="http://schemas.openxmlformats.org/officeDocument/2006/relationships/slide" Target="slide74.xml"/><Relationship Id="rId1" Type="http://schemas.openxmlformats.org/officeDocument/2006/relationships/tags" Target="../tags/tag1622.xml"/></Relationships>
</file>

<file path=ppt/slides/_rels/slide108.xml.rels><?xml version="1.0" encoding="UTF-8" standalone="yes"?>
<Relationships xmlns="http://schemas.openxmlformats.org/package/2006/relationships"><Relationship Id="rId9" Type="http://schemas.openxmlformats.org/officeDocument/2006/relationships/tags" Target="../tags/tag1648.xml"/><Relationship Id="rId8" Type="http://schemas.openxmlformats.org/officeDocument/2006/relationships/slide" Target="slide65.xml"/><Relationship Id="rId7" Type="http://schemas.openxmlformats.org/officeDocument/2006/relationships/tags" Target="../tags/tag1647.xml"/><Relationship Id="rId6" Type="http://schemas.openxmlformats.org/officeDocument/2006/relationships/slide" Target="slide58.xml"/><Relationship Id="rId5" Type="http://schemas.openxmlformats.org/officeDocument/2006/relationships/tags" Target="../tags/tag1646.xml"/><Relationship Id="rId44" Type="http://schemas.openxmlformats.org/officeDocument/2006/relationships/notesSlide" Target="../notesSlides/notesSlide107.xml"/><Relationship Id="rId43" Type="http://schemas.openxmlformats.org/officeDocument/2006/relationships/slideLayout" Target="../slideLayouts/slideLayout5.xml"/><Relationship Id="rId42" Type="http://schemas.openxmlformats.org/officeDocument/2006/relationships/tags" Target="../tags/tag1665.xml"/><Relationship Id="rId41" Type="http://schemas.openxmlformats.org/officeDocument/2006/relationships/tags" Target="../tags/tag1664.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663.xml"/><Relationship Id="rId38" Type="http://schemas.openxmlformats.org/officeDocument/2006/relationships/slide" Target="slide185.xml"/><Relationship Id="rId37" Type="http://schemas.openxmlformats.org/officeDocument/2006/relationships/tags" Target="../tags/tag1662.xml"/><Relationship Id="rId36" Type="http://schemas.openxmlformats.org/officeDocument/2006/relationships/slide" Target="slide178.xml"/><Relationship Id="rId35" Type="http://schemas.openxmlformats.org/officeDocument/2006/relationships/tags" Target="../tags/tag1661.xml"/><Relationship Id="rId34" Type="http://schemas.openxmlformats.org/officeDocument/2006/relationships/slide" Target="slide170.xml"/><Relationship Id="rId33" Type="http://schemas.openxmlformats.org/officeDocument/2006/relationships/tags" Target="../tags/tag1660.xml"/><Relationship Id="rId32" Type="http://schemas.openxmlformats.org/officeDocument/2006/relationships/slide" Target="slide162.xml"/><Relationship Id="rId31" Type="http://schemas.openxmlformats.org/officeDocument/2006/relationships/tags" Target="../tags/tag1659.xml"/><Relationship Id="rId30" Type="http://schemas.openxmlformats.org/officeDocument/2006/relationships/slide" Target="slide155.xml"/><Relationship Id="rId3" Type="http://schemas.openxmlformats.org/officeDocument/2006/relationships/tags" Target="../tags/tag1645.xml"/><Relationship Id="rId29" Type="http://schemas.openxmlformats.org/officeDocument/2006/relationships/tags" Target="../tags/tag1658.xml"/><Relationship Id="rId28" Type="http://schemas.openxmlformats.org/officeDocument/2006/relationships/slide" Target="slide148.xml"/><Relationship Id="rId27" Type="http://schemas.openxmlformats.org/officeDocument/2006/relationships/tags" Target="../tags/tag1657.xml"/><Relationship Id="rId26" Type="http://schemas.openxmlformats.org/officeDocument/2006/relationships/slide" Target="slide140.xml"/><Relationship Id="rId25" Type="http://schemas.openxmlformats.org/officeDocument/2006/relationships/tags" Target="../tags/tag1656.xml"/><Relationship Id="rId24" Type="http://schemas.openxmlformats.org/officeDocument/2006/relationships/slide" Target="slide133.xml"/><Relationship Id="rId23" Type="http://schemas.openxmlformats.org/officeDocument/2006/relationships/tags" Target="../tags/tag1655.xml"/><Relationship Id="rId22" Type="http://schemas.openxmlformats.org/officeDocument/2006/relationships/slide" Target="slide124.xml"/><Relationship Id="rId21" Type="http://schemas.openxmlformats.org/officeDocument/2006/relationships/tags" Target="../tags/tag1654.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653.xml"/><Relationship Id="rId18" Type="http://schemas.openxmlformats.org/officeDocument/2006/relationships/slide" Target="slide106.xml"/><Relationship Id="rId17" Type="http://schemas.openxmlformats.org/officeDocument/2006/relationships/tags" Target="../tags/tag1652.xml"/><Relationship Id="rId16" Type="http://schemas.openxmlformats.org/officeDocument/2006/relationships/slide" Target="slide98.xml"/><Relationship Id="rId15" Type="http://schemas.openxmlformats.org/officeDocument/2006/relationships/tags" Target="../tags/tag1651.xml"/><Relationship Id="rId14" Type="http://schemas.openxmlformats.org/officeDocument/2006/relationships/slide" Target="slide90.xml"/><Relationship Id="rId13" Type="http://schemas.openxmlformats.org/officeDocument/2006/relationships/tags" Target="../tags/tag1650.xml"/><Relationship Id="rId12" Type="http://schemas.openxmlformats.org/officeDocument/2006/relationships/slide" Target="slide81.xml"/><Relationship Id="rId11" Type="http://schemas.openxmlformats.org/officeDocument/2006/relationships/tags" Target="../tags/tag1649.xml"/><Relationship Id="rId10" Type="http://schemas.openxmlformats.org/officeDocument/2006/relationships/slide" Target="slide74.xml"/><Relationship Id="rId1" Type="http://schemas.openxmlformats.org/officeDocument/2006/relationships/tags" Target="../tags/tag1644.xml"/></Relationships>
</file>

<file path=ppt/slides/_rels/slide109.xml.rels><?xml version="1.0" encoding="UTF-8" standalone="yes"?>
<Relationships xmlns="http://schemas.openxmlformats.org/package/2006/relationships"><Relationship Id="rId9" Type="http://schemas.openxmlformats.org/officeDocument/2006/relationships/tags" Target="../tags/tag1670.xml"/><Relationship Id="rId8" Type="http://schemas.openxmlformats.org/officeDocument/2006/relationships/slide" Target="slide65.xml"/><Relationship Id="rId7" Type="http://schemas.openxmlformats.org/officeDocument/2006/relationships/tags" Target="../tags/tag1669.xml"/><Relationship Id="rId6" Type="http://schemas.openxmlformats.org/officeDocument/2006/relationships/slide" Target="slide58.xml"/><Relationship Id="rId5" Type="http://schemas.openxmlformats.org/officeDocument/2006/relationships/tags" Target="../tags/tag1668.xml"/><Relationship Id="rId44" Type="http://schemas.openxmlformats.org/officeDocument/2006/relationships/notesSlide" Target="../notesSlides/notesSlide108.xml"/><Relationship Id="rId43" Type="http://schemas.openxmlformats.org/officeDocument/2006/relationships/slideLayout" Target="../slideLayouts/slideLayout5.xml"/><Relationship Id="rId42" Type="http://schemas.openxmlformats.org/officeDocument/2006/relationships/tags" Target="../tags/tag1687.xml"/><Relationship Id="rId41" Type="http://schemas.openxmlformats.org/officeDocument/2006/relationships/tags" Target="../tags/tag1686.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685.xml"/><Relationship Id="rId38" Type="http://schemas.openxmlformats.org/officeDocument/2006/relationships/slide" Target="slide185.xml"/><Relationship Id="rId37" Type="http://schemas.openxmlformats.org/officeDocument/2006/relationships/tags" Target="../tags/tag1684.xml"/><Relationship Id="rId36" Type="http://schemas.openxmlformats.org/officeDocument/2006/relationships/slide" Target="slide178.xml"/><Relationship Id="rId35" Type="http://schemas.openxmlformats.org/officeDocument/2006/relationships/tags" Target="../tags/tag1683.xml"/><Relationship Id="rId34" Type="http://schemas.openxmlformats.org/officeDocument/2006/relationships/slide" Target="slide170.xml"/><Relationship Id="rId33" Type="http://schemas.openxmlformats.org/officeDocument/2006/relationships/tags" Target="../tags/tag1682.xml"/><Relationship Id="rId32" Type="http://schemas.openxmlformats.org/officeDocument/2006/relationships/slide" Target="slide162.xml"/><Relationship Id="rId31" Type="http://schemas.openxmlformats.org/officeDocument/2006/relationships/tags" Target="../tags/tag1681.xml"/><Relationship Id="rId30" Type="http://schemas.openxmlformats.org/officeDocument/2006/relationships/slide" Target="slide155.xml"/><Relationship Id="rId3" Type="http://schemas.openxmlformats.org/officeDocument/2006/relationships/tags" Target="../tags/tag1667.xml"/><Relationship Id="rId29" Type="http://schemas.openxmlformats.org/officeDocument/2006/relationships/tags" Target="../tags/tag1680.xml"/><Relationship Id="rId28" Type="http://schemas.openxmlformats.org/officeDocument/2006/relationships/slide" Target="slide148.xml"/><Relationship Id="rId27" Type="http://schemas.openxmlformats.org/officeDocument/2006/relationships/tags" Target="../tags/tag1679.xml"/><Relationship Id="rId26" Type="http://schemas.openxmlformats.org/officeDocument/2006/relationships/slide" Target="slide140.xml"/><Relationship Id="rId25" Type="http://schemas.openxmlformats.org/officeDocument/2006/relationships/tags" Target="../tags/tag1678.xml"/><Relationship Id="rId24" Type="http://schemas.openxmlformats.org/officeDocument/2006/relationships/slide" Target="slide133.xml"/><Relationship Id="rId23" Type="http://schemas.openxmlformats.org/officeDocument/2006/relationships/tags" Target="../tags/tag1677.xml"/><Relationship Id="rId22" Type="http://schemas.openxmlformats.org/officeDocument/2006/relationships/slide" Target="slide124.xml"/><Relationship Id="rId21" Type="http://schemas.openxmlformats.org/officeDocument/2006/relationships/tags" Target="../tags/tag1676.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675.xml"/><Relationship Id="rId18" Type="http://schemas.openxmlformats.org/officeDocument/2006/relationships/slide" Target="slide106.xml"/><Relationship Id="rId17" Type="http://schemas.openxmlformats.org/officeDocument/2006/relationships/tags" Target="../tags/tag1674.xml"/><Relationship Id="rId16" Type="http://schemas.openxmlformats.org/officeDocument/2006/relationships/slide" Target="slide98.xml"/><Relationship Id="rId15" Type="http://schemas.openxmlformats.org/officeDocument/2006/relationships/tags" Target="../tags/tag1673.xml"/><Relationship Id="rId14" Type="http://schemas.openxmlformats.org/officeDocument/2006/relationships/slide" Target="slide90.xml"/><Relationship Id="rId13" Type="http://schemas.openxmlformats.org/officeDocument/2006/relationships/tags" Target="../tags/tag1672.xml"/><Relationship Id="rId12" Type="http://schemas.openxmlformats.org/officeDocument/2006/relationships/slide" Target="slide81.xml"/><Relationship Id="rId11" Type="http://schemas.openxmlformats.org/officeDocument/2006/relationships/tags" Target="../tags/tag1671.xml"/><Relationship Id="rId10" Type="http://schemas.openxmlformats.org/officeDocument/2006/relationships/slide" Target="slide74.xml"/><Relationship Id="rId1" Type="http://schemas.openxmlformats.org/officeDocument/2006/relationships/tags" Target="../tags/tag1666.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3.xml"/><Relationship Id="rId2" Type="http://schemas.openxmlformats.org/officeDocument/2006/relationships/tags" Target="../tags/tag36.xml"/><Relationship Id="rId1" Type="http://schemas.openxmlformats.org/officeDocument/2006/relationships/tags" Target="../tags/tag35.xml"/></Relationships>
</file>

<file path=ppt/slides/_rels/slide110.xml.rels><?xml version="1.0" encoding="UTF-8" standalone="yes"?>
<Relationships xmlns="http://schemas.openxmlformats.org/package/2006/relationships"><Relationship Id="rId9" Type="http://schemas.openxmlformats.org/officeDocument/2006/relationships/tags" Target="../tags/tag1692.xml"/><Relationship Id="rId8" Type="http://schemas.openxmlformats.org/officeDocument/2006/relationships/slide" Target="slide65.xml"/><Relationship Id="rId7" Type="http://schemas.openxmlformats.org/officeDocument/2006/relationships/tags" Target="../tags/tag1691.xml"/><Relationship Id="rId6" Type="http://schemas.openxmlformats.org/officeDocument/2006/relationships/slide" Target="slide58.xml"/><Relationship Id="rId5" Type="http://schemas.openxmlformats.org/officeDocument/2006/relationships/tags" Target="../tags/tag1690.xml"/><Relationship Id="rId44" Type="http://schemas.openxmlformats.org/officeDocument/2006/relationships/notesSlide" Target="../notesSlides/notesSlide109.xml"/><Relationship Id="rId43" Type="http://schemas.openxmlformats.org/officeDocument/2006/relationships/slideLayout" Target="../slideLayouts/slideLayout5.xml"/><Relationship Id="rId42" Type="http://schemas.openxmlformats.org/officeDocument/2006/relationships/tags" Target="../tags/tag1709.xml"/><Relationship Id="rId41" Type="http://schemas.openxmlformats.org/officeDocument/2006/relationships/tags" Target="../tags/tag1708.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707.xml"/><Relationship Id="rId38" Type="http://schemas.openxmlformats.org/officeDocument/2006/relationships/slide" Target="slide185.xml"/><Relationship Id="rId37" Type="http://schemas.openxmlformats.org/officeDocument/2006/relationships/tags" Target="../tags/tag1706.xml"/><Relationship Id="rId36" Type="http://schemas.openxmlformats.org/officeDocument/2006/relationships/slide" Target="slide178.xml"/><Relationship Id="rId35" Type="http://schemas.openxmlformats.org/officeDocument/2006/relationships/tags" Target="../tags/tag1705.xml"/><Relationship Id="rId34" Type="http://schemas.openxmlformats.org/officeDocument/2006/relationships/slide" Target="slide170.xml"/><Relationship Id="rId33" Type="http://schemas.openxmlformats.org/officeDocument/2006/relationships/tags" Target="../tags/tag1704.xml"/><Relationship Id="rId32" Type="http://schemas.openxmlformats.org/officeDocument/2006/relationships/slide" Target="slide162.xml"/><Relationship Id="rId31" Type="http://schemas.openxmlformats.org/officeDocument/2006/relationships/tags" Target="../tags/tag1703.xml"/><Relationship Id="rId30" Type="http://schemas.openxmlformats.org/officeDocument/2006/relationships/slide" Target="slide155.xml"/><Relationship Id="rId3" Type="http://schemas.openxmlformats.org/officeDocument/2006/relationships/tags" Target="../tags/tag1689.xml"/><Relationship Id="rId29" Type="http://schemas.openxmlformats.org/officeDocument/2006/relationships/tags" Target="../tags/tag1702.xml"/><Relationship Id="rId28" Type="http://schemas.openxmlformats.org/officeDocument/2006/relationships/slide" Target="slide148.xml"/><Relationship Id="rId27" Type="http://schemas.openxmlformats.org/officeDocument/2006/relationships/tags" Target="../tags/tag1701.xml"/><Relationship Id="rId26" Type="http://schemas.openxmlformats.org/officeDocument/2006/relationships/slide" Target="slide140.xml"/><Relationship Id="rId25" Type="http://schemas.openxmlformats.org/officeDocument/2006/relationships/tags" Target="../tags/tag1700.xml"/><Relationship Id="rId24" Type="http://schemas.openxmlformats.org/officeDocument/2006/relationships/slide" Target="slide133.xml"/><Relationship Id="rId23" Type="http://schemas.openxmlformats.org/officeDocument/2006/relationships/tags" Target="../tags/tag1699.xml"/><Relationship Id="rId22" Type="http://schemas.openxmlformats.org/officeDocument/2006/relationships/slide" Target="slide124.xml"/><Relationship Id="rId21" Type="http://schemas.openxmlformats.org/officeDocument/2006/relationships/tags" Target="../tags/tag1698.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697.xml"/><Relationship Id="rId18" Type="http://schemas.openxmlformats.org/officeDocument/2006/relationships/slide" Target="slide106.xml"/><Relationship Id="rId17" Type="http://schemas.openxmlformats.org/officeDocument/2006/relationships/tags" Target="../tags/tag1696.xml"/><Relationship Id="rId16" Type="http://schemas.openxmlformats.org/officeDocument/2006/relationships/slide" Target="slide98.xml"/><Relationship Id="rId15" Type="http://schemas.openxmlformats.org/officeDocument/2006/relationships/tags" Target="../tags/tag1695.xml"/><Relationship Id="rId14" Type="http://schemas.openxmlformats.org/officeDocument/2006/relationships/slide" Target="slide90.xml"/><Relationship Id="rId13" Type="http://schemas.openxmlformats.org/officeDocument/2006/relationships/tags" Target="../tags/tag1694.xml"/><Relationship Id="rId12" Type="http://schemas.openxmlformats.org/officeDocument/2006/relationships/slide" Target="slide81.xml"/><Relationship Id="rId11" Type="http://schemas.openxmlformats.org/officeDocument/2006/relationships/tags" Target="../tags/tag1693.xml"/><Relationship Id="rId10" Type="http://schemas.openxmlformats.org/officeDocument/2006/relationships/slide" Target="slide74.xml"/><Relationship Id="rId1" Type="http://schemas.openxmlformats.org/officeDocument/2006/relationships/tags" Target="../tags/tag1688.xml"/></Relationships>
</file>

<file path=ppt/slides/_rels/slide111.xml.rels><?xml version="1.0" encoding="UTF-8" standalone="yes"?>
<Relationships xmlns="http://schemas.openxmlformats.org/package/2006/relationships"><Relationship Id="rId9" Type="http://schemas.openxmlformats.org/officeDocument/2006/relationships/tags" Target="../tags/tag1715.xml"/><Relationship Id="rId8" Type="http://schemas.openxmlformats.org/officeDocument/2006/relationships/slide" Target="slide58.xml"/><Relationship Id="rId7" Type="http://schemas.openxmlformats.org/officeDocument/2006/relationships/tags" Target="../tags/tag1714.xml"/><Relationship Id="rId6" Type="http://schemas.openxmlformats.org/officeDocument/2006/relationships/slide" Target="slide51.xml"/><Relationship Id="rId5" Type="http://schemas.openxmlformats.org/officeDocument/2006/relationships/tags" Target="../tags/tag1713.xml"/><Relationship Id="rId46" Type="http://schemas.openxmlformats.org/officeDocument/2006/relationships/notesSlide" Target="../notesSlides/notesSlide110.xml"/><Relationship Id="rId45" Type="http://schemas.openxmlformats.org/officeDocument/2006/relationships/slideLayout" Target="../slideLayouts/slideLayout5.xml"/><Relationship Id="rId44" Type="http://schemas.openxmlformats.org/officeDocument/2006/relationships/tags" Target="../tags/tag1733.xml"/><Relationship Id="rId43" Type="http://schemas.openxmlformats.org/officeDocument/2006/relationships/tags" Target="../tags/tag1732.xml"/><Relationship Id="rId42" Type="http://schemas.openxmlformats.org/officeDocument/2006/relationships/slide" Target="slide193.xml"/><Relationship Id="rId41" Type="http://schemas.openxmlformats.org/officeDocument/2006/relationships/tags" Target="../tags/tag1731.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730.xml"/><Relationship Id="rId38" Type="http://schemas.openxmlformats.org/officeDocument/2006/relationships/slide" Target="slide178.xml"/><Relationship Id="rId37" Type="http://schemas.openxmlformats.org/officeDocument/2006/relationships/tags" Target="../tags/tag1729.xml"/><Relationship Id="rId36" Type="http://schemas.openxmlformats.org/officeDocument/2006/relationships/slide" Target="slide170.xml"/><Relationship Id="rId35" Type="http://schemas.openxmlformats.org/officeDocument/2006/relationships/tags" Target="../tags/tag1728.xml"/><Relationship Id="rId34" Type="http://schemas.openxmlformats.org/officeDocument/2006/relationships/slide" Target="slide162.xml"/><Relationship Id="rId33" Type="http://schemas.openxmlformats.org/officeDocument/2006/relationships/tags" Target="../tags/tag1727.xml"/><Relationship Id="rId32" Type="http://schemas.openxmlformats.org/officeDocument/2006/relationships/slide" Target="slide155.xml"/><Relationship Id="rId31" Type="http://schemas.openxmlformats.org/officeDocument/2006/relationships/tags" Target="../tags/tag1726.xml"/><Relationship Id="rId30" Type="http://schemas.openxmlformats.org/officeDocument/2006/relationships/slide" Target="slide148.xml"/><Relationship Id="rId3" Type="http://schemas.openxmlformats.org/officeDocument/2006/relationships/tags" Target="../tags/tag1712.xml"/><Relationship Id="rId29" Type="http://schemas.openxmlformats.org/officeDocument/2006/relationships/tags" Target="../tags/tag1725.xml"/><Relationship Id="rId28" Type="http://schemas.openxmlformats.org/officeDocument/2006/relationships/slide" Target="slide140.xml"/><Relationship Id="rId27" Type="http://schemas.openxmlformats.org/officeDocument/2006/relationships/tags" Target="../tags/tag1724.xml"/><Relationship Id="rId26" Type="http://schemas.openxmlformats.org/officeDocument/2006/relationships/slide" Target="slide133.xml"/><Relationship Id="rId25" Type="http://schemas.openxmlformats.org/officeDocument/2006/relationships/tags" Target="../tags/tag1723.xml"/><Relationship Id="rId24" Type="http://schemas.openxmlformats.org/officeDocument/2006/relationships/slide" Target="slide124.xml"/><Relationship Id="rId23" Type="http://schemas.openxmlformats.org/officeDocument/2006/relationships/tags" Target="../tags/tag1722.xml"/><Relationship Id="rId22" Type="http://schemas.openxmlformats.org/officeDocument/2006/relationships/slide" Target="slide116.xml"/><Relationship Id="rId21" Type="http://schemas.openxmlformats.org/officeDocument/2006/relationships/tags" Target="../tags/tag1721.xml"/><Relationship Id="rId20" Type="http://schemas.openxmlformats.org/officeDocument/2006/relationships/slide" Target="slide106.xml"/><Relationship Id="rId2" Type="http://schemas.openxmlformats.org/officeDocument/2006/relationships/tags" Target="../tags/tag1711.xml"/><Relationship Id="rId19" Type="http://schemas.openxmlformats.org/officeDocument/2006/relationships/tags" Target="../tags/tag1720.xml"/><Relationship Id="rId18" Type="http://schemas.openxmlformats.org/officeDocument/2006/relationships/slide" Target="slide98.xml"/><Relationship Id="rId17" Type="http://schemas.openxmlformats.org/officeDocument/2006/relationships/tags" Target="../tags/tag1719.xml"/><Relationship Id="rId16" Type="http://schemas.openxmlformats.org/officeDocument/2006/relationships/slide" Target="slide90.xml"/><Relationship Id="rId15" Type="http://schemas.openxmlformats.org/officeDocument/2006/relationships/tags" Target="../tags/tag1718.xml"/><Relationship Id="rId14" Type="http://schemas.openxmlformats.org/officeDocument/2006/relationships/slide" Target="slide81.xml"/><Relationship Id="rId13" Type="http://schemas.openxmlformats.org/officeDocument/2006/relationships/tags" Target="../tags/tag1717.xml"/><Relationship Id="rId12" Type="http://schemas.openxmlformats.org/officeDocument/2006/relationships/slide" Target="slide74.xml"/><Relationship Id="rId11" Type="http://schemas.openxmlformats.org/officeDocument/2006/relationships/tags" Target="../tags/tag1716.xml"/><Relationship Id="rId10" Type="http://schemas.openxmlformats.org/officeDocument/2006/relationships/slide" Target="slide65.xml"/><Relationship Id="rId1" Type="http://schemas.openxmlformats.org/officeDocument/2006/relationships/tags" Target="../tags/tag1710.xml"/></Relationships>
</file>

<file path=ppt/slides/_rels/slide112.xml.rels><?xml version="1.0" encoding="UTF-8" standalone="yes"?>
<Relationships xmlns="http://schemas.openxmlformats.org/package/2006/relationships"><Relationship Id="rId9" Type="http://schemas.openxmlformats.org/officeDocument/2006/relationships/tags" Target="../tags/tag1739.xml"/><Relationship Id="rId8" Type="http://schemas.openxmlformats.org/officeDocument/2006/relationships/slide" Target="slide58.xml"/><Relationship Id="rId7" Type="http://schemas.openxmlformats.org/officeDocument/2006/relationships/tags" Target="../tags/tag1738.xml"/><Relationship Id="rId6" Type="http://schemas.openxmlformats.org/officeDocument/2006/relationships/slide" Target="slide51.xml"/><Relationship Id="rId5" Type="http://schemas.openxmlformats.org/officeDocument/2006/relationships/tags" Target="../tags/tag1737.xml"/><Relationship Id="rId46" Type="http://schemas.openxmlformats.org/officeDocument/2006/relationships/notesSlide" Target="../notesSlides/notesSlide111.xml"/><Relationship Id="rId45" Type="http://schemas.openxmlformats.org/officeDocument/2006/relationships/slideLayout" Target="../slideLayouts/slideLayout5.xml"/><Relationship Id="rId44" Type="http://schemas.openxmlformats.org/officeDocument/2006/relationships/tags" Target="../tags/tag1757.xml"/><Relationship Id="rId43" Type="http://schemas.openxmlformats.org/officeDocument/2006/relationships/tags" Target="../tags/tag1756.xml"/><Relationship Id="rId42" Type="http://schemas.openxmlformats.org/officeDocument/2006/relationships/slide" Target="slide193.xml"/><Relationship Id="rId41" Type="http://schemas.openxmlformats.org/officeDocument/2006/relationships/tags" Target="../tags/tag1755.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754.xml"/><Relationship Id="rId38" Type="http://schemas.openxmlformats.org/officeDocument/2006/relationships/slide" Target="slide178.xml"/><Relationship Id="rId37" Type="http://schemas.openxmlformats.org/officeDocument/2006/relationships/tags" Target="../tags/tag1753.xml"/><Relationship Id="rId36" Type="http://schemas.openxmlformats.org/officeDocument/2006/relationships/slide" Target="slide170.xml"/><Relationship Id="rId35" Type="http://schemas.openxmlformats.org/officeDocument/2006/relationships/tags" Target="../tags/tag1752.xml"/><Relationship Id="rId34" Type="http://schemas.openxmlformats.org/officeDocument/2006/relationships/slide" Target="slide162.xml"/><Relationship Id="rId33" Type="http://schemas.openxmlformats.org/officeDocument/2006/relationships/tags" Target="../tags/tag1751.xml"/><Relationship Id="rId32" Type="http://schemas.openxmlformats.org/officeDocument/2006/relationships/slide" Target="slide155.xml"/><Relationship Id="rId31" Type="http://schemas.openxmlformats.org/officeDocument/2006/relationships/tags" Target="../tags/tag1750.xml"/><Relationship Id="rId30" Type="http://schemas.openxmlformats.org/officeDocument/2006/relationships/slide" Target="slide148.xml"/><Relationship Id="rId3" Type="http://schemas.openxmlformats.org/officeDocument/2006/relationships/tags" Target="../tags/tag1736.xml"/><Relationship Id="rId29" Type="http://schemas.openxmlformats.org/officeDocument/2006/relationships/tags" Target="../tags/tag1749.xml"/><Relationship Id="rId28" Type="http://schemas.openxmlformats.org/officeDocument/2006/relationships/slide" Target="slide140.xml"/><Relationship Id="rId27" Type="http://schemas.openxmlformats.org/officeDocument/2006/relationships/tags" Target="../tags/tag1748.xml"/><Relationship Id="rId26" Type="http://schemas.openxmlformats.org/officeDocument/2006/relationships/slide" Target="slide133.xml"/><Relationship Id="rId25" Type="http://schemas.openxmlformats.org/officeDocument/2006/relationships/tags" Target="../tags/tag1747.xml"/><Relationship Id="rId24" Type="http://schemas.openxmlformats.org/officeDocument/2006/relationships/slide" Target="slide124.xml"/><Relationship Id="rId23" Type="http://schemas.openxmlformats.org/officeDocument/2006/relationships/tags" Target="../tags/tag1746.xml"/><Relationship Id="rId22" Type="http://schemas.openxmlformats.org/officeDocument/2006/relationships/slide" Target="slide116.xml"/><Relationship Id="rId21" Type="http://schemas.openxmlformats.org/officeDocument/2006/relationships/tags" Target="../tags/tag1745.xml"/><Relationship Id="rId20" Type="http://schemas.openxmlformats.org/officeDocument/2006/relationships/slide" Target="slide106.xml"/><Relationship Id="rId2" Type="http://schemas.openxmlformats.org/officeDocument/2006/relationships/tags" Target="../tags/tag1735.xml"/><Relationship Id="rId19" Type="http://schemas.openxmlformats.org/officeDocument/2006/relationships/tags" Target="../tags/tag1744.xml"/><Relationship Id="rId18" Type="http://schemas.openxmlformats.org/officeDocument/2006/relationships/slide" Target="slide98.xml"/><Relationship Id="rId17" Type="http://schemas.openxmlformats.org/officeDocument/2006/relationships/tags" Target="../tags/tag1743.xml"/><Relationship Id="rId16" Type="http://schemas.openxmlformats.org/officeDocument/2006/relationships/slide" Target="slide90.xml"/><Relationship Id="rId15" Type="http://schemas.openxmlformats.org/officeDocument/2006/relationships/tags" Target="../tags/tag1742.xml"/><Relationship Id="rId14" Type="http://schemas.openxmlformats.org/officeDocument/2006/relationships/slide" Target="slide81.xml"/><Relationship Id="rId13" Type="http://schemas.openxmlformats.org/officeDocument/2006/relationships/tags" Target="../tags/tag1741.xml"/><Relationship Id="rId12" Type="http://schemas.openxmlformats.org/officeDocument/2006/relationships/slide" Target="slide74.xml"/><Relationship Id="rId11" Type="http://schemas.openxmlformats.org/officeDocument/2006/relationships/tags" Target="../tags/tag1740.xml"/><Relationship Id="rId10" Type="http://schemas.openxmlformats.org/officeDocument/2006/relationships/slide" Target="slide65.xml"/><Relationship Id="rId1" Type="http://schemas.openxmlformats.org/officeDocument/2006/relationships/tags" Target="../tags/tag1734.xml"/></Relationships>
</file>

<file path=ppt/slides/_rels/slide113.xml.rels><?xml version="1.0" encoding="UTF-8" standalone="yes"?>
<Relationships xmlns="http://schemas.openxmlformats.org/package/2006/relationships"><Relationship Id="rId9" Type="http://schemas.openxmlformats.org/officeDocument/2006/relationships/tags" Target="../tags/tag1763.xml"/><Relationship Id="rId8" Type="http://schemas.openxmlformats.org/officeDocument/2006/relationships/slide" Target="slide58.xml"/><Relationship Id="rId7" Type="http://schemas.openxmlformats.org/officeDocument/2006/relationships/tags" Target="../tags/tag1762.xml"/><Relationship Id="rId6" Type="http://schemas.openxmlformats.org/officeDocument/2006/relationships/slide" Target="slide51.xml"/><Relationship Id="rId5" Type="http://schemas.openxmlformats.org/officeDocument/2006/relationships/tags" Target="../tags/tag1761.xml"/><Relationship Id="rId46" Type="http://schemas.openxmlformats.org/officeDocument/2006/relationships/notesSlide" Target="../notesSlides/notesSlide112.xml"/><Relationship Id="rId45" Type="http://schemas.openxmlformats.org/officeDocument/2006/relationships/slideLayout" Target="../slideLayouts/slideLayout5.xml"/><Relationship Id="rId44" Type="http://schemas.openxmlformats.org/officeDocument/2006/relationships/tags" Target="../tags/tag1781.xml"/><Relationship Id="rId43" Type="http://schemas.openxmlformats.org/officeDocument/2006/relationships/tags" Target="../tags/tag1780.xml"/><Relationship Id="rId42" Type="http://schemas.openxmlformats.org/officeDocument/2006/relationships/slide" Target="slide193.xml"/><Relationship Id="rId41" Type="http://schemas.openxmlformats.org/officeDocument/2006/relationships/tags" Target="../tags/tag1779.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778.xml"/><Relationship Id="rId38" Type="http://schemas.openxmlformats.org/officeDocument/2006/relationships/slide" Target="slide178.xml"/><Relationship Id="rId37" Type="http://schemas.openxmlformats.org/officeDocument/2006/relationships/tags" Target="../tags/tag1777.xml"/><Relationship Id="rId36" Type="http://schemas.openxmlformats.org/officeDocument/2006/relationships/slide" Target="slide170.xml"/><Relationship Id="rId35" Type="http://schemas.openxmlformats.org/officeDocument/2006/relationships/tags" Target="../tags/tag1776.xml"/><Relationship Id="rId34" Type="http://schemas.openxmlformats.org/officeDocument/2006/relationships/slide" Target="slide162.xml"/><Relationship Id="rId33" Type="http://schemas.openxmlformats.org/officeDocument/2006/relationships/tags" Target="../tags/tag1775.xml"/><Relationship Id="rId32" Type="http://schemas.openxmlformats.org/officeDocument/2006/relationships/slide" Target="slide155.xml"/><Relationship Id="rId31" Type="http://schemas.openxmlformats.org/officeDocument/2006/relationships/tags" Target="../tags/tag1774.xml"/><Relationship Id="rId30" Type="http://schemas.openxmlformats.org/officeDocument/2006/relationships/slide" Target="slide148.xml"/><Relationship Id="rId3" Type="http://schemas.openxmlformats.org/officeDocument/2006/relationships/tags" Target="../tags/tag1760.xml"/><Relationship Id="rId29" Type="http://schemas.openxmlformats.org/officeDocument/2006/relationships/tags" Target="../tags/tag1773.xml"/><Relationship Id="rId28" Type="http://schemas.openxmlformats.org/officeDocument/2006/relationships/slide" Target="slide140.xml"/><Relationship Id="rId27" Type="http://schemas.openxmlformats.org/officeDocument/2006/relationships/tags" Target="../tags/tag1772.xml"/><Relationship Id="rId26" Type="http://schemas.openxmlformats.org/officeDocument/2006/relationships/slide" Target="slide133.xml"/><Relationship Id="rId25" Type="http://schemas.openxmlformats.org/officeDocument/2006/relationships/tags" Target="../tags/tag1771.xml"/><Relationship Id="rId24" Type="http://schemas.openxmlformats.org/officeDocument/2006/relationships/slide" Target="slide124.xml"/><Relationship Id="rId23" Type="http://schemas.openxmlformats.org/officeDocument/2006/relationships/tags" Target="../tags/tag1770.xml"/><Relationship Id="rId22" Type="http://schemas.openxmlformats.org/officeDocument/2006/relationships/slide" Target="slide116.xml"/><Relationship Id="rId21" Type="http://schemas.openxmlformats.org/officeDocument/2006/relationships/tags" Target="../tags/tag1769.xml"/><Relationship Id="rId20" Type="http://schemas.openxmlformats.org/officeDocument/2006/relationships/slide" Target="slide106.xml"/><Relationship Id="rId2" Type="http://schemas.openxmlformats.org/officeDocument/2006/relationships/tags" Target="../tags/tag1759.xml"/><Relationship Id="rId19" Type="http://schemas.openxmlformats.org/officeDocument/2006/relationships/tags" Target="../tags/tag1768.xml"/><Relationship Id="rId18" Type="http://schemas.openxmlformats.org/officeDocument/2006/relationships/slide" Target="slide98.xml"/><Relationship Id="rId17" Type="http://schemas.openxmlformats.org/officeDocument/2006/relationships/tags" Target="../tags/tag1767.xml"/><Relationship Id="rId16" Type="http://schemas.openxmlformats.org/officeDocument/2006/relationships/slide" Target="slide90.xml"/><Relationship Id="rId15" Type="http://schemas.openxmlformats.org/officeDocument/2006/relationships/tags" Target="../tags/tag1766.xml"/><Relationship Id="rId14" Type="http://schemas.openxmlformats.org/officeDocument/2006/relationships/slide" Target="slide81.xml"/><Relationship Id="rId13" Type="http://schemas.openxmlformats.org/officeDocument/2006/relationships/tags" Target="../tags/tag1765.xml"/><Relationship Id="rId12" Type="http://schemas.openxmlformats.org/officeDocument/2006/relationships/slide" Target="slide74.xml"/><Relationship Id="rId11" Type="http://schemas.openxmlformats.org/officeDocument/2006/relationships/tags" Target="../tags/tag1764.xml"/><Relationship Id="rId10" Type="http://schemas.openxmlformats.org/officeDocument/2006/relationships/slide" Target="slide65.xml"/><Relationship Id="rId1" Type="http://schemas.openxmlformats.org/officeDocument/2006/relationships/tags" Target="../tags/tag1758.xml"/></Relationships>
</file>

<file path=ppt/slides/_rels/slide114.xml.rels><?xml version="1.0" encoding="UTF-8" standalone="yes"?>
<Relationships xmlns="http://schemas.openxmlformats.org/package/2006/relationships"><Relationship Id="rId9" Type="http://schemas.openxmlformats.org/officeDocument/2006/relationships/tags" Target="../tags/tag1787.xml"/><Relationship Id="rId8" Type="http://schemas.openxmlformats.org/officeDocument/2006/relationships/slide" Target="slide58.xml"/><Relationship Id="rId7" Type="http://schemas.openxmlformats.org/officeDocument/2006/relationships/tags" Target="../tags/tag1786.xml"/><Relationship Id="rId6" Type="http://schemas.openxmlformats.org/officeDocument/2006/relationships/slide" Target="slide51.xml"/><Relationship Id="rId5" Type="http://schemas.openxmlformats.org/officeDocument/2006/relationships/tags" Target="../tags/tag1785.xml"/><Relationship Id="rId46" Type="http://schemas.openxmlformats.org/officeDocument/2006/relationships/notesSlide" Target="../notesSlides/notesSlide113.xml"/><Relationship Id="rId45" Type="http://schemas.openxmlformats.org/officeDocument/2006/relationships/slideLayout" Target="../slideLayouts/slideLayout5.xml"/><Relationship Id="rId44" Type="http://schemas.openxmlformats.org/officeDocument/2006/relationships/tags" Target="../tags/tag1805.xml"/><Relationship Id="rId43" Type="http://schemas.openxmlformats.org/officeDocument/2006/relationships/tags" Target="../tags/tag1804.xml"/><Relationship Id="rId42" Type="http://schemas.openxmlformats.org/officeDocument/2006/relationships/slide" Target="slide193.xml"/><Relationship Id="rId41" Type="http://schemas.openxmlformats.org/officeDocument/2006/relationships/tags" Target="../tags/tag1803.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802.xml"/><Relationship Id="rId38" Type="http://schemas.openxmlformats.org/officeDocument/2006/relationships/slide" Target="slide178.xml"/><Relationship Id="rId37" Type="http://schemas.openxmlformats.org/officeDocument/2006/relationships/tags" Target="../tags/tag1801.xml"/><Relationship Id="rId36" Type="http://schemas.openxmlformats.org/officeDocument/2006/relationships/slide" Target="slide170.xml"/><Relationship Id="rId35" Type="http://schemas.openxmlformats.org/officeDocument/2006/relationships/tags" Target="../tags/tag1800.xml"/><Relationship Id="rId34" Type="http://schemas.openxmlformats.org/officeDocument/2006/relationships/slide" Target="slide162.xml"/><Relationship Id="rId33" Type="http://schemas.openxmlformats.org/officeDocument/2006/relationships/tags" Target="../tags/tag1799.xml"/><Relationship Id="rId32" Type="http://schemas.openxmlformats.org/officeDocument/2006/relationships/slide" Target="slide155.xml"/><Relationship Id="rId31" Type="http://schemas.openxmlformats.org/officeDocument/2006/relationships/tags" Target="../tags/tag1798.xml"/><Relationship Id="rId30" Type="http://schemas.openxmlformats.org/officeDocument/2006/relationships/slide" Target="slide148.xml"/><Relationship Id="rId3" Type="http://schemas.openxmlformats.org/officeDocument/2006/relationships/tags" Target="../tags/tag1784.xml"/><Relationship Id="rId29" Type="http://schemas.openxmlformats.org/officeDocument/2006/relationships/tags" Target="../tags/tag1797.xml"/><Relationship Id="rId28" Type="http://schemas.openxmlformats.org/officeDocument/2006/relationships/slide" Target="slide140.xml"/><Relationship Id="rId27" Type="http://schemas.openxmlformats.org/officeDocument/2006/relationships/tags" Target="../tags/tag1796.xml"/><Relationship Id="rId26" Type="http://schemas.openxmlformats.org/officeDocument/2006/relationships/slide" Target="slide133.xml"/><Relationship Id="rId25" Type="http://schemas.openxmlformats.org/officeDocument/2006/relationships/tags" Target="../tags/tag1795.xml"/><Relationship Id="rId24" Type="http://schemas.openxmlformats.org/officeDocument/2006/relationships/slide" Target="slide124.xml"/><Relationship Id="rId23" Type="http://schemas.openxmlformats.org/officeDocument/2006/relationships/tags" Target="../tags/tag1794.xml"/><Relationship Id="rId22" Type="http://schemas.openxmlformats.org/officeDocument/2006/relationships/slide" Target="slide116.xml"/><Relationship Id="rId21" Type="http://schemas.openxmlformats.org/officeDocument/2006/relationships/tags" Target="../tags/tag1793.xml"/><Relationship Id="rId20" Type="http://schemas.openxmlformats.org/officeDocument/2006/relationships/slide" Target="slide106.xml"/><Relationship Id="rId2" Type="http://schemas.openxmlformats.org/officeDocument/2006/relationships/tags" Target="../tags/tag1783.xml"/><Relationship Id="rId19" Type="http://schemas.openxmlformats.org/officeDocument/2006/relationships/tags" Target="../tags/tag1792.xml"/><Relationship Id="rId18" Type="http://schemas.openxmlformats.org/officeDocument/2006/relationships/slide" Target="slide98.xml"/><Relationship Id="rId17" Type="http://schemas.openxmlformats.org/officeDocument/2006/relationships/tags" Target="../tags/tag1791.xml"/><Relationship Id="rId16" Type="http://schemas.openxmlformats.org/officeDocument/2006/relationships/slide" Target="slide90.xml"/><Relationship Id="rId15" Type="http://schemas.openxmlformats.org/officeDocument/2006/relationships/tags" Target="../tags/tag1790.xml"/><Relationship Id="rId14" Type="http://schemas.openxmlformats.org/officeDocument/2006/relationships/slide" Target="slide81.xml"/><Relationship Id="rId13" Type="http://schemas.openxmlformats.org/officeDocument/2006/relationships/tags" Target="../tags/tag1789.xml"/><Relationship Id="rId12" Type="http://schemas.openxmlformats.org/officeDocument/2006/relationships/slide" Target="slide74.xml"/><Relationship Id="rId11" Type="http://schemas.openxmlformats.org/officeDocument/2006/relationships/tags" Target="../tags/tag1788.xml"/><Relationship Id="rId10" Type="http://schemas.openxmlformats.org/officeDocument/2006/relationships/slide" Target="slide65.xml"/><Relationship Id="rId1" Type="http://schemas.openxmlformats.org/officeDocument/2006/relationships/tags" Target="../tags/tag1782.xml"/></Relationships>
</file>

<file path=ppt/slides/_rels/slide115.xml.rels><?xml version="1.0" encoding="UTF-8" standalone="yes"?>
<Relationships xmlns="http://schemas.openxmlformats.org/package/2006/relationships"><Relationship Id="rId9" Type="http://schemas.openxmlformats.org/officeDocument/2006/relationships/tags" Target="../tags/tag1811.xml"/><Relationship Id="rId8" Type="http://schemas.openxmlformats.org/officeDocument/2006/relationships/slide" Target="slide58.xml"/><Relationship Id="rId7" Type="http://schemas.openxmlformats.org/officeDocument/2006/relationships/tags" Target="../tags/tag1810.xml"/><Relationship Id="rId6" Type="http://schemas.openxmlformats.org/officeDocument/2006/relationships/slide" Target="slide51.xml"/><Relationship Id="rId5" Type="http://schemas.openxmlformats.org/officeDocument/2006/relationships/tags" Target="../tags/tag1809.xml"/><Relationship Id="rId46" Type="http://schemas.openxmlformats.org/officeDocument/2006/relationships/notesSlide" Target="../notesSlides/notesSlide114.xml"/><Relationship Id="rId45" Type="http://schemas.openxmlformats.org/officeDocument/2006/relationships/slideLayout" Target="../slideLayouts/slideLayout5.xml"/><Relationship Id="rId44" Type="http://schemas.openxmlformats.org/officeDocument/2006/relationships/tags" Target="../tags/tag1829.xml"/><Relationship Id="rId43" Type="http://schemas.openxmlformats.org/officeDocument/2006/relationships/tags" Target="../tags/tag1828.xml"/><Relationship Id="rId42" Type="http://schemas.openxmlformats.org/officeDocument/2006/relationships/slide" Target="slide193.xml"/><Relationship Id="rId41" Type="http://schemas.openxmlformats.org/officeDocument/2006/relationships/tags" Target="../tags/tag1827.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826.xml"/><Relationship Id="rId38" Type="http://schemas.openxmlformats.org/officeDocument/2006/relationships/slide" Target="slide178.xml"/><Relationship Id="rId37" Type="http://schemas.openxmlformats.org/officeDocument/2006/relationships/tags" Target="../tags/tag1825.xml"/><Relationship Id="rId36" Type="http://schemas.openxmlformats.org/officeDocument/2006/relationships/slide" Target="slide170.xml"/><Relationship Id="rId35" Type="http://schemas.openxmlformats.org/officeDocument/2006/relationships/tags" Target="../tags/tag1824.xml"/><Relationship Id="rId34" Type="http://schemas.openxmlformats.org/officeDocument/2006/relationships/slide" Target="slide162.xml"/><Relationship Id="rId33" Type="http://schemas.openxmlformats.org/officeDocument/2006/relationships/tags" Target="../tags/tag1823.xml"/><Relationship Id="rId32" Type="http://schemas.openxmlformats.org/officeDocument/2006/relationships/slide" Target="slide155.xml"/><Relationship Id="rId31" Type="http://schemas.openxmlformats.org/officeDocument/2006/relationships/tags" Target="../tags/tag1822.xml"/><Relationship Id="rId30" Type="http://schemas.openxmlformats.org/officeDocument/2006/relationships/slide" Target="slide148.xml"/><Relationship Id="rId3" Type="http://schemas.openxmlformats.org/officeDocument/2006/relationships/tags" Target="../tags/tag1808.xml"/><Relationship Id="rId29" Type="http://schemas.openxmlformats.org/officeDocument/2006/relationships/tags" Target="../tags/tag1821.xml"/><Relationship Id="rId28" Type="http://schemas.openxmlformats.org/officeDocument/2006/relationships/slide" Target="slide140.xml"/><Relationship Id="rId27" Type="http://schemas.openxmlformats.org/officeDocument/2006/relationships/tags" Target="../tags/tag1820.xml"/><Relationship Id="rId26" Type="http://schemas.openxmlformats.org/officeDocument/2006/relationships/slide" Target="slide133.xml"/><Relationship Id="rId25" Type="http://schemas.openxmlformats.org/officeDocument/2006/relationships/tags" Target="../tags/tag1819.xml"/><Relationship Id="rId24" Type="http://schemas.openxmlformats.org/officeDocument/2006/relationships/slide" Target="slide124.xml"/><Relationship Id="rId23" Type="http://schemas.openxmlformats.org/officeDocument/2006/relationships/tags" Target="../tags/tag1818.xml"/><Relationship Id="rId22" Type="http://schemas.openxmlformats.org/officeDocument/2006/relationships/slide" Target="slide116.xml"/><Relationship Id="rId21" Type="http://schemas.openxmlformats.org/officeDocument/2006/relationships/tags" Target="../tags/tag1817.xml"/><Relationship Id="rId20" Type="http://schemas.openxmlformats.org/officeDocument/2006/relationships/slide" Target="slide106.xml"/><Relationship Id="rId2" Type="http://schemas.openxmlformats.org/officeDocument/2006/relationships/tags" Target="../tags/tag1807.xml"/><Relationship Id="rId19" Type="http://schemas.openxmlformats.org/officeDocument/2006/relationships/tags" Target="../tags/tag1816.xml"/><Relationship Id="rId18" Type="http://schemas.openxmlformats.org/officeDocument/2006/relationships/slide" Target="slide98.xml"/><Relationship Id="rId17" Type="http://schemas.openxmlformats.org/officeDocument/2006/relationships/tags" Target="../tags/tag1815.xml"/><Relationship Id="rId16" Type="http://schemas.openxmlformats.org/officeDocument/2006/relationships/slide" Target="slide90.xml"/><Relationship Id="rId15" Type="http://schemas.openxmlformats.org/officeDocument/2006/relationships/tags" Target="../tags/tag1814.xml"/><Relationship Id="rId14" Type="http://schemas.openxmlformats.org/officeDocument/2006/relationships/slide" Target="slide81.xml"/><Relationship Id="rId13" Type="http://schemas.openxmlformats.org/officeDocument/2006/relationships/tags" Target="../tags/tag1813.xml"/><Relationship Id="rId12" Type="http://schemas.openxmlformats.org/officeDocument/2006/relationships/slide" Target="slide74.xml"/><Relationship Id="rId11" Type="http://schemas.openxmlformats.org/officeDocument/2006/relationships/tags" Target="../tags/tag1812.xml"/><Relationship Id="rId10" Type="http://schemas.openxmlformats.org/officeDocument/2006/relationships/slide" Target="slide65.xml"/><Relationship Id="rId1" Type="http://schemas.openxmlformats.org/officeDocument/2006/relationships/tags" Target="../tags/tag1806.xml"/></Relationships>
</file>

<file path=ppt/slides/_rels/slide116.xml.rels><?xml version="1.0" encoding="UTF-8" standalone="yes"?>
<Relationships xmlns="http://schemas.openxmlformats.org/package/2006/relationships"><Relationship Id="rId9" Type="http://schemas.openxmlformats.org/officeDocument/2006/relationships/tags" Target="../tags/tag1834.xml"/><Relationship Id="rId8" Type="http://schemas.openxmlformats.org/officeDocument/2006/relationships/slide" Target="slide65.xml"/><Relationship Id="rId7" Type="http://schemas.openxmlformats.org/officeDocument/2006/relationships/tags" Target="../tags/tag1833.xml"/><Relationship Id="rId6" Type="http://schemas.openxmlformats.org/officeDocument/2006/relationships/slide" Target="slide58.xml"/><Relationship Id="rId5" Type="http://schemas.openxmlformats.org/officeDocument/2006/relationships/tags" Target="../tags/tag1832.xml"/><Relationship Id="rId44" Type="http://schemas.openxmlformats.org/officeDocument/2006/relationships/notesSlide" Target="../notesSlides/notesSlide115.xml"/><Relationship Id="rId43" Type="http://schemas.openxmlformats.org/officeDocument/2006/relationships/slideLayout" Target="../slideLayouts/slideLayout5.xml"/><Relationship Id="rId42" Type="http://schemas.openxmlformats.org/officeDocument/2006/relationships/tags" Target="../tags/tag1851.xml"/><Relationship Id="rId41" Type="http://schemas.openxmlformats.org/officeDocument/2006/relationships/tags" Target="../tags/tag1850.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849.xml"/><Relationship Id="rId38" Type="http://schemas.openxmlformats.org/officeDocument/2006/relationships/slide" Target="slide185.xml"/><Relationship Id="rId37" Type="http://schemas.openxmlformats.org/officeDocument/2006/relationships/tags" Target="../tags/tag1848.xml"/><Relationship Id="rId36" Type="http://schemas.openxmlformats.org/officeDocument/2006/relationships/slide" Target="slide178.xml"/><Relationship Id="rId35" Type="http://schemas.openxmlformats.org/officeDocument/2006/relationships/tags" Target="../tags/tag1847.xml"/><Relationship Id="rId34" Type="http://schemas.openxmlformats.org/officeDocument/2006/relationships/slide" Target="slide170.xml"/><Relationship Id="rId33" Type="http://schemas.openxmlformats.org/officeDocument/2006/relationships/tags" Target="../tags/tag1846.xml"/><Relationship Id="rId32" Type="http://schemas.openxmlformats.org/officeDocument/2006/relationships/slide" Target="slide162.xml"/><Relationship Id="rId31" Type="http://schemas.openxmlformats.org/officeDocument/2006/relationships/tags" Target="../tags/tag1845.xml"/><Relationship Id="rId30" Type="http://schemas.openxmlformats.org/officeDocument/2006/relationships/slide" Target="slide155.xml"/><Relationship Id="rId3" Type="http://schemas.openxmlformats.org/officeDocument/2006/relationships/tags" Target="../tags/tag1831.xml"/><Relationship Id="rId29" Type="http://schemas.openxmlformats.org/officeDocument/2006/relationships/tags" Target="../tags/tag1844.xml"/><Relationship Id="rId28" Type="http://schemas.openxmlformats.org/officeDocument/2006/relationships/slide" Target="slide148.xml"/><Relationship Id="rId27" Type="http://schemas.openxmlformats.org/officeDocument/2006/relationships/tags" Target="../tags/tag1843.xml"/><Relationship Id="rId26" Type="http://schemas.openxmlformats.org/officeDocument/2006/relationships/slide" Target="slide140.xml"/><Relationship Id="rId25" Type="http://schemas.openxmlformats.org/officeDocument/2006/relationships/tags" Target="../tags/tag1842.xml"/><Relationship Id="rId24" Type="http://schemas.openxmlformats.org/officeDocument/2006/relationships/slide" Target="slide133.xml"/><Relationship Id="rId23" Type="http://schemas.openxmlformats.org/officeDocument/2006/relationships/tags" Target="../tags/tag1841.xml"/><Relationship Id="rId22" Type="http://schemas.openxmlformats.org/officeDocument/2006/relationships/slide" Target="slide124.xml"/><Relationship Id="rId21" Type="http://schemas.openxmlformats.org/officeDocument/2006/relationships/tags" Target="../tags/tag1840.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839.xml"/><Relationship Id="rId18" Type="http://schemas.openxmlformats.org/officeDocument/2006/relationships/slide" Target="slide106.xml"/><Relationship Id="rId17" Type="http://schemas.openxmlformats.org/officeDocument/2006/relationships/tags" Target="../tags/tag1838.xml"/><Relationship Id="rId16" Type="http://schemas.openxmlformats.org/officeDocument/2006/relationships/slide" Target="slide98.xml"/><Relationship Id="rId15" Type="http://schemas.openxmlformats.org/officeDocument/2006/relationships/tags" Target="../tags/tag1837.xml"/><Relationship Id="rId14" Type="http://schemas.openxmlformats.org/officeDocument/2006/relationships/slide" Target="slide90.xml"/><Relationship Id="rId13" Type="http://schemas.openxmlformats.org/officeDocument/2006/relationships/tags" Target="../tags/tag1836.xml"/><Relationship Id="rId12" Type="http://schemas.openxmlformats.org/officeDocument/2006/relationships/slide" Target="slide81.xml"/><Relationship Id="rId11" Type="http://schemas.openxmlformats.org/officeDocument/2006/relationships/tags" Target="../tags/tag1835.xml"/><Relationship Id="rId10" Type="http://schemas.openxmlformats.org/officeDocument/2006/relationships/slide" Target="slide74.xml"/><Relationship Id="rId1" Type="http://schemas.openxmlformats.org/officeDocument/2006/relationships/tags" Target="../tags/tag1830.xml"/></Relationships>
</file>

<file path=ppt/slides/_rels/slide117.xml.rels><?xml version="1.0" encoding="UTF-8" standalone="yes"?>
<Relationships xmlns="http://schemas.openxmlformats.org/package/2006/relationships"><Relationship Id="rId9" Type="http://schemas.openxmlformats.org/officeDocument/2006/relationships/tags" Target="../tags/tag1856.xml"/><Relationship Id="rId8" Type="http://schemas.openxmlformats.org/officeDocument/2006/relationships/slide" Target="slide65.xml"/><Relationship Id="rId7" Type="http://schemas.openxmlformats.org/officeDocument/2006/relationships/tags" Target="../tags/tag1855.xml"/><Relationship Id="rId6" Type="http://schemas.openxmlformats.org/officeDocument/2006/relationships/slide" Target="slide58.xml"/><Relationship Id="rId5" Type="http://schemas.openxmlformats.org/officeDocument/2006/relationships/tags" Target="../tags/tag1854.xml"/><Relationship Id="rId44" Type="http://schemas.openxmlformats.org/officeDocument/2006/relationships/notesSlide" Target="../notesSlides/notesSlide116.xml"/><Relationship Id="rId43" Type="http://schemas.openxmlformats.org/officeDocument/2006/relationships/slideLayout" Target="../slideLayouts/slideLayout5.xml"/><Relationship Id="rId42" Type="http://schemas.openxmlformats.org/officeDocument/2006/relationships/tags" Target="../tags/tag1873.xml"/><Relationship Id="rId41" Type="http://schemas.openxmlformats.org/officeDocument/2006/relationships/tags" Target="../tags/tag1872.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871.xml"/><Relationship Id="rId38" Type="http://schemas.openxmlformats.org/officeDocument/2006/relationships/slide" Target="slide185.xml"/><Relationship Id="rId37" Type="http://schemas.openxmlformats.org/officeDocument/2006/relationships/tags" Target="../tags/tag1870.xml"/><Relationship Id="rId36" Type="http://schemas.openxmlformats.org/officeDocument/2006/relationships/slide" Target="slide178.xml"/><Relationship Id="rId35" Type="http://schemas.openxmlformats.org/officeDocument/2006/relationships/tags" Target="../tags/tag1869.xml"/><Relationship Id="rId34" Type="http://schemas.openxmlformats.org/officeDocument/2006/relationships/slide" Target="slide170.xml"/><Relationship Id="rId33" Type="http://schemas.openxmlformats.org/officeDocument/2006/relationships/tags" Target="../tags/tag1868.xml"/><Relationship Id="rId32" Type="http://schemas.openxmlformats.org/officeDocument/2006/relationships/slide" Target="slide162.xml"/><Relationship Id="rId31" Type="http://schemas.openxmlformats.org/officeDocument/2006/relationships/tags" Target="../tags/tag1867.xml"/><Relationship Id="rId30" Type="http://schemas.openxmlformats.org/officeDocument/2006/relationships/slide" Target="slide155.xml"/><Relationship Id="rId3" Type="http://schemas.openxmlformats.org/officeDocument/2006/relationships/tags" Target="../tags/tag1853.xml"/><Relationship Id="rId29" Type="http://schemas.openxmlformats.org/officeDocument/2006/relationships/tags" Target="../tags/tag1866.xml"/><Relationship Id="rId28" Type="http://schemas.openxmlformats.org/officeDocument/2006/relationships/slide" Target="slide148.xml"/><Relationship Id="rId27" Type="http://schemas.openxmlformats.org/officeDocument/2006/relationships/tags" Target="../tags/tag1865.xml"/><Relationship Id="rId26" Type="http://schemas.openxmlformats.org/officeDocument/2006/relationships/slide" Target="slide140.xml"/><Relationship Id="rId25" Type="http://schemas.openxmlformats.org/officeDocument/2006/relationships/tags" Target="../tags/tag1864.xml"/><Relationship Id="rId24" Type="http://schemas.openxmlformats.org/officeDocument/2006/relationships/slide" Target="slide133.xml"/><Relationship Id="rId23" Type="http://schemas.openxmlformats.org/officeDocument/2006/relationships/tags" Target="../tags/tag1863.xml"/><Relationship Id="rId22" Type="http://schemas.openxmlformats.org/officeDocument/2006/relationships/slide" Target="slide124.xml"/><Relationship Id="rId21" Type="http://schemas.openxmlformats.org/officeDocument/2006/relationships/tags" Target="../tags/tag1862.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861.xml"/><Relationship Id="rId18" Type="http://schemas.openxmlformats.org/officeDocument/2006/relationships/slide" Target="slide106.xml"/><Relationship Id="rId17" Type="http://schemas.openxmlformats.org/officeDocument/2006/relationships/tags" Target="../tags/tag1860.xml"/><Relationship Id="rId16" Type="http://schemas.openxmlformats.org/officeDocument/2006/relationships/slide" Target="slide98.xml"/><Relationship Id="rId15" Type="http://schemas.openxmlformats.org/officeDocument/2006/relationships/tags" Target="../tags/tag1859.xml"/><Relationship Id="rId14" Type="http://schemas.openxmlformats.org/officeDocument/2006/relationships/slide" Target="slide90.xml"/><Relationship Id="rId13" Type="http://schemas.openxmlformats.org/officeDocument/2006/relationships/tags" Target="../tags/tag1858.xml"/><Relationship Id="rId12" Type="http://schemas.openxmlformats.org/officeDocument/2006/relationships/slide" Target="slide81.xml"/><Relationship Id="rId11" Type="http://schemas.openxmlformats.org/officeDocument/2006/relationships/tags" Target="../tags/tag1857.xml"/><Relationship Id="rId10" Type="http://schemas.openxmlformats.org/officeDocument/2006/relationships/slide" Target="slide74.xml"/><Relationship Id="rId1" Type="http://schemas.openxmlformats.org/officeDocument/2006/relationships/tags" Target="../tags/tag1852.xml"/></Relationships>
</file>

<file path=ppt/slides/_rels/slide118.xml.rels><?xml version="1.0" encoding="UTF-8" standalone="yes"?>
<Relationships xmlns="http://schemas.openxmlformats.org/package/2006/relationships"><Relationship Id="rId9" Type="http://schemas.openxmlformats.org/officeDocument/2006/relationships/tags" Target="../tags/tag1878.xml"/><Relationship Id="rId8" Type="http://schemas.openxmlformats.org/officeDocument/2006/relationships/slide" Target="slide65.xml"/><Relationship Id="rId7" Type="http://schemas.openxmlformats.org/officeDocument/2006/relationships/tags" Target="../tags/tag1877.xml"/><Relationship Id="rId6" Type="http://schemas.openxmlformats.org/officeDocument/2006/relationships/slide" Target="slide58.xml"/><Relationship Id="rId5" Type="http://schemas.openxmlformats.org/officeDocument/2006/relationships/tags" Target="../tags/tag1876.xml"/><Relationship Id="rId44" Type="http://schemas.openxmlformats.org/officeDocument/2006/relationships/notesSlide" Target="../notesSlides/notesSlide117.xml"/><Relationship Id="rId43" Type="http://schemas.openxmlformats.org/officeDocument/2006/relationships/slideLayout" Target="../slideLayouts/slideLayout5.xml"/><Relationship Id="rId42" Type="http://schemas.openxmlformats.org/officeDocument/2006/relationships/tags" Target="../tags/tag1895.xml"/><Relationship Id="rId41" Type="http://schemas.openxmlformats.org/officeDocument/2006/relationships/tags" Target="../tags/tag1894.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893.xml"/><Relationship Id="rId38" Type="http://schemas.openxmlformats.org/officeDocument/2006/relationships/slide" Target="slide185.xml"/><Relationship Id="rId37" Type="http://schemas.openxmlformats.org/officeDocument/2006/relationships/tags" Target="../tags/tag1892.xml"/><Relationship Id="rId36" Type="http://schemas.openxmlformats.org/officeDocument/2006/relationships/slide" Target="slide178.xml"/><Relationship Id="rId35" Type="http://schemas.openxmlformats.org/officeDocument/2006/relationships/tags" Target="../tags/tag1891.xml"/><Relationship Id="rId34" Type="http://schemas.openxmlformats.org/officeDocument/2006/relationships/slide" Target="slide170.xml"/><Relationship Id="rId33" Type="http://schemas.openxmlformats.org/officeDocument/2006/relationships/tags" Target="../tags/tag1890.xml"/><Relationship Id="rId32" Type="http://schemas.openxmlformats.org/officeDocument/2006/relationships/slide" Target="slide162.xml"/><Relationship Id="rId31" Type="http://schemas.openxmlformats.org/officeDocument/2006/relationships/tags" Target="../tags/tag1889.xml"/><Relationship Id="rId30" Type="http://schemas.openxmlformats.org/officeDocument/2006/relationships/slide" Target="slide155.xml"/><Relationship Id="rId3" Type="http://schemas.openxmlformats.org/officeDocument/2006/relationships/tags" Target="../tags/tag1875.xml"/><Relationship Id="rId29" Type="http://schemas.openxmlformats.org/officeDocument/2006/relationships/tags" Target="../tags/tag1888.xml"/><Relationship Id="rId28" Type="http://schemas.openxmlformats.org/officeDocument/2006/relationships/slide" Target="slide148.xml"/><Relationship Id="rId27" Type="http://schemas.openxmlformats.org/officeDocument/2006/relationships/tags" Target="../tags/tag1887.xml"/><Relationship Id="rId26" Type="http://schemas.openxmlformats.org/officeDocument/2006/relationships/slide" Target="slide140.xml"/><Relationship Id="rId25" Type="http://schemas.openxmlformats.org/officeDocument/2006/relationships/tags" Target="../tags/tag1886.xml"/><Relationship Id="rId24" Type="http://schemas.openxmlformats.org/officeDocument/2006/relationships/slide" Target="slide133.xml"/><Relationship Id="rId23" Type="http://schemas.openxmlformats.org/officeDocument/2006/relationships/tags" Target="../tags/tag1885.xml"/><Relationship Id="rId22" Type="http://schemas.openxmlformats.org/officeDocument/2006/relationships/slide" Target="slide124.xml"/><Relationship Id="rId21" Type="http://schemas.openxmlformats.org/officeDocument/2006/relationships/tags" Target="../tags/tag1884.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883.xml"/><Relationship Id="rId18" Type="http://schemas.openxmlformats.org/officeDocument/2006/relationships/slide" Target="slide106.xml"/><Relationship Id="rId17" Type="http://schemas.openxmlformats.org/officeDocument/2006/relationships/tags" Target="../tags/tag1882.xml"/><Relationship Id="rId16" Type="http://schemas.openxmlformats.org/officeDocument/2006/relationships/slide" Target="slide98.xml"/><Relationship Id="rId15" Type="http://schemas.openxmlformats.org/officeDocument/2006/relationships/tags" Target="../tags/tag1881.xml"/><Relationship Id="rId14" Type="http://schemas.openxmlformats.org/officeDocument/2006/relationships/slide" Target="slide90.xml"/><Relationship Id="rId13" Type="http://schemas.openxmlformats.org/officeDocument/2006/relationships/tags" Target="../tags/tag1880.xml"/><Relationship Id="rId12" Type="http://schemas.openxmlformats.org/officeDocument/2006/relationships/slide" Target="slide81.xml"/><Relationship Id="rId11" Type="http://schemas.openxmlformats.org/officeDocument/2006/relationships/tags" Target="../tags/tag1879.xml"/><Relationship Id="rId10" Type="http://schemas.openxmlformats.org/officeDocument/2006/relationships/slide" Target="slide74.xml"/><Relationship Id="rId1" Type="http://schemas.openxmlformats.org/officeDocument/2006/relationships/tags" Target="../tags/tag1874.xml"/></Relationships>
</file>

<file path=ppt/slides/_rels/slide119.xml.rels><?xml version="1.0" encoding="UTF-8" standalone="yes"?>
<Relationships xmlns="http://schemas.openxmlformats.org/package/2006/relationships"><Relationship Id="rId9" Type="http://schemas.openxmlformats.org/officeDocument/2006/relationships/tags" Target="../tags/tag1901.xml"/><Relationship Id="rId8" Type="http://schemas.openxmlformats.org/officeDocument/2006/relationships/slide" Target="slide58.xml"/><Relationship Id="rId7" Type="http://schemas.openxmlformats.org/officeDocument/2006/relationships/tags" Target="../tags/tag1900.xml"/><Relationship Id="rId6" Type="http://schemas.openxmlformats.org/officeDocument/2006/relationships/slide" Target="slide51.xml"/><Relationship Id="rId5" Type="http://schemas.openxmlformats.org/officeDocument/2006/relationships/tags" Target="../tags/tag1899.xml"/><Relationship Id="rId46" Type="http://schemas.openxmlformats.org/officeDocument/2006/relationships/notesSlide" Target="../notesSlides/notesSlide118.xml"/><Relationship Id="rId45" Type="http://schemas.openxmlformats.org/officeDocument/2006/relationships/slideLayout" Target="../slideLayouts/slideLayout5.xml"/><Relationship Id="rId44" Type="http://schemas.openxmlformats.org/officeDocument/2006/relationships/tags" Target="../tags/tag1919.xml"/><Relationship Id="rId43" Type="http://schemas.openxmlformats.org/officeDocument/2006/relationships/tags" Target="../tags/tag1918.xml"/><Relationship Id="rId42" Type="http://schemas.openxmlformats.org/officeDocument/2006/relationships/slide" Target="slide193.xml"/><Relationship Id="rId41" Type="http://schemas.openxmlformats.org/officeDocument/2006/relationships/tags" Target="../tags/tag1917.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916.xml"/><Relationship Id="rId38" Type="http://schemas.openxmlformats.org/officeDocument/2006/relationships/slide" Target="slide178.xml"/><Relationship Id="rId37" Type="http://schemas.openxmlformats.org/officeDocument/2006/relationships/tags" Target="../tags/tag1915.xml"/><Relationship Id="rId36" Type="http://schemas.openxmlformats.org/officeDocument/2006/relationships/slide" Target="slide170.xml"/><Relationship Id="rId35" Type="http://schemas.openxmlformats.org/officeDocument/2006/relationships/tags" Target="../tags/tag1914.xml"/><Relationship Id="rId34" Type="http://schemas.openxmlformats.org/officeDocument/2006/relationships/slide" Target="slide162.xml"/><Relationship Id="rId33" Type="http://schemas.openxmlformats.org/officeDocument/2006/relationships/tags" Target="../tags/tag1913.xml"/><Relationship Id="rId32" Type="http://schemas.openxmlformats.org/officeDocument/2006/relationships/slide" Target="slide155.xml"/><Relationship Id="rId31" Type="http://schemas.openxmlformats.org/officeDocument/2006/relationships/tags" Target="../tags/tag1912.xml"/><Relationship Id="rId30" Type="http://schemas.openxmlformats.org/officeDocument/2006/relationships/slide" Target="slide148.xml"/><Relationship Id="rId3" Type="http://schemas.openxmlformats.org/officeDocument/2006/relationships/tags" Target="../tags/tag1898.xml"/><Relationship Id="rId29" Type="http://schemas.openxmlformats.org/officeDocument/2006/relationships/tags" Target="../tags/tag1911.xml"/><Relationship Id="rId28" Type="http://schemas.openxmlformats.org/officeDocument/2006/relationships/slide" Target="slide140.xml"/><Relationship Id="rId27" Type="http://schemas.openxmlformats.org/officeDocument/2006/relationships/tags" Target="../tags/tag1910.xml"/><Relationship Id="rId26" Type="http://schemas.openxmlformats.org/officeDocument/2006/relationships/slide" Target="slide133.xml"/><Relationship Id="rId25" Type="http://schemas.openxmlformats.org/officeDocument/2006/relationships/tags" Target="../tags/tag1909.xml"/><Relationship Id="rId24" Type="http://schemas.openxmlformats.org/officeDocument/2006/relationships/slide" Target="slide124.xml"/><Relationship Id="rId23" Type="http://schemas.openxmlformats.org/officeDocument/2006/relationships/tags" Target="../tags/tag1908.xml"/><Relationship Id="rId22" Type="http://schemas.openxmlformats.org/officeDocument/2006/relationships/slide" Target="slide116.xml"/><Relationship Id="rId21" Type="http://schemas.openxmlformats.org/officeDocument/2006/relationships/tags" Target="../tags/tag1907.xml"/><Relationship Id="rId20" Type="http://schemas.openxmlformats.org/officeDocument/2006/relationships/slide" Target="slide106.xml"/><Relationship Id="rId2" Type="http://schemas.openxmlformats.org/officeDocument/2006/relationships/tags" Target="../tags/tag1897.xml"/><Relationship Id="rId19" Type="http://schemas.openxmlformats.org/officeDocument/2006/relationships/tags" Target="../tags/tag1906.xml"/><Relationship Id="rId18" Type="http://schemas.openxmlformats.org/officeDocument/2006/relationships/slide" Target="slide98.xml"/><Relationship Id="rId17" Type="http://schemas.openxmlformats.org/officeDocument/2006/relationships/tags" Target="../tags/tag1905.xml"/><Relationship Id="rId16" Type="http://schemas.openxmlformats.org/officeDocument/2006/relationships/slide" Target="slide90.xml"/><Relationship Id="rId15" Type="http://schemas.openxmlformats.org/officeDocument/2006/relationships/tags" Target="../tags/tag1904.xml"/><Relationship Id="rId14" Type="http://schemas.openxmlformats.org/officeDocument/2006/relationships/slide" Target="slide81.xml"/><Relationship Id="rId13" Type="http://schemas.openxmlformats.org/officeDocument/2006/relationships/tags" Target="../tags/tag1903.xml"/><Relationship Id="rId12" Type="http://schemas.openxmlformats.org/officeDocument/2006/relationships/slide" Target="slide74.xml"/><Relationship Id="rId11" Type="http://schemas.openxmlformats.org/officeDocument/2006/relationships/tags" Target="../tags/tag1902.xml"/><Relationship Id="rId10" Type="http://schemas.openxmlformats.org/officeDocument/2006/relationships/slide" Target="slide65.xml"/><Relationship Id="rId1" Type="http://schemas.openxmlformats.org/officeDocument/2006/relationships/tags" Target="../tags/tag1896.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3.xml"/><Relationship Id="rId2" Type="http://schemas.openxmlformats.org/officeDocument/2006/relationships/tags" Target="../tags/tag38.xml"/><Relationship Id="rId1" Type="http://schemas.openxmlformats.org/officeDocument/2006/relationships/tags" Target="../tags/tag37.xml"/></Relationships>
</file>

<file path=ppt/slides/_rels/slide120.xml.rels><?xml version="1.0" encoding="UTF-8" standalone="yes"?>
<Relationships xmlns="http://schemas.openxmlformats.org/package/2006/relationships"><Relationship Id="rId9" Type="http://schemas.openxmlformats.org/officeDocument/2006/relationships/tags" Target="../tags/tag1925.xml"/><Relationship Id="rId8" Type="http://schemas.openxmlformats.org/officeDocument/2006/relationships/slide" Target="slide58.xml"/><Relationship Id="rId7" Type="http://schemas.openxmlformats.org/officeDocument/2006/relationships/tags" Target="../tags/tag1924.xml"/><Relationship Id="rId6" Type="http://schemas.openxmlformats.org/officeDocument/2006/relationships/slide" Target="slide51.xml"/><Relationship Id="rId5" Type="http://schemas.openxmlformats.org/officeDocument/2006/relationships/tags" Target="../tags/tag1923.xml"/><Relationship Id="rId46" Type="http://schemas.openxmlformats.org/officeDocument/2006/relationships/notesSlide" Target="../notesSlides/notesSlide119.xml"/><Relationship Id="rId45" Type="http://schemas.openxmlformats.org/officeDocument/2006/relationships/slideLayout" Target="../slideLayouts/slideLayout5.xml"/><Relationship Id="rId44" Type="http://schemas.openxmlformats.org/officeDocument/2006/relationships/tags" Target="../tags/tag1943.xml"/><Relationship Id="rId43" Type="http://schemas.openxmlformats.org/officeDocument/2006/relationships/tags" Target="../tags/tag1942.xml"/><Relationship Id="rId42" Type="http://schemas.openxmlformats.org/officeDocument/2006/relationships/slide" Target="slide193.xml"/><Relationship Id="rId41" Type="http://schemas.openxmlformats.org/officeDocument/2006/relationships/tags" Target="../tags/tag1941.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940.xml"/><Relationship Id="rId38" Type="http://schemas.openxmlformats.org/officeDocument/2006/relationships/slide" Target="slide178.xml"/><Relationship Id="rId37" Type="http://schemas.openxmlformats.org/officeDocument/2006/relationships/tags" Target="../tags/tag1939.xml"/><Relationship Id="rId36" Type="http://schemas.openxmlformats.org/officeDocument/2006/relationships/slide" Target="slide170.xml"/><Relationship Id="rId35" Type="http://schemas.openxmlformats.org/officeDocument/2006/relationships/tags" Target="../tags/tag1938.xml"/><Relationship Id="rId34" Type="http://schemas.openxmlformats.org/officeDocument/2006/relationships/slide" Target="slide162.xml"/><Relationship Id="rId33" Type="http://schemas.openxmlformats.org/officeDocument/2006/relationships/tags" Target="../tags/tag1937.xml"/><Relationship Id="rId32" Type="http://schemas.openxmlformats.org/officeDocument/2006/relationships/slide" Target="slide155.xml"/><Relationship Id="rId31" Type="http://schemas.openxmlformats.org/officeDocument/2006/relationships/tags" Target="../tags/tag1936.xml"/><Relationship Id="rId30" Type="http://schemas.openxmlformats.org/officeDocument/2006/relationships/slide" Target="slide148.xml"/><Relationship Id="rId3" Type="http://schemas.openxmlformats.org/officeDocument/2006/relationships/tags" Target="../tags/tag1922.xml"/><Relationship Id="rId29" Type="http://schemas.openxmlformats.org/officeDocument/2006/relationships/tags" Target="../tags/tag1935.xml"/><Relationship Id="rId28" Type="http://schemas.openxmlformats.org/officeDocument/2006/relationships/slide" Target="slide140.xml"/><Relationship Id="rId27" Type="http://schemas.openxmlformats.org/officeDocument/2006/relationships/tags" Target="../tags/tag1934.xml"/><Relationship Id="rId26" Type="http://schemas.openxmlformats.org/officeDocument/2006/relationships/slide" Target="slide133.xml"/><Relationship Id="rId25" Type="http://schemas.openxmlformats.org/officeDocument/2006/relationships/tags" Target="../tags/tag1933.xml"/><Relationship Id="rId24" Type="http://schemas.openxmlformats.org/officeDocument/2006/relationships/slide" Target="slide124.xml"/><Relationship Id="rId23" Type="http://schemas.openxmlformats.org/officeDocument/2006/relationships/tags" Target="../tags/tag1932.xml"/><Relationship Id="rId22" Type="http://schemas.openxmlformats.org/officeDocument/2006/relationships/slide" Target="slide116.xml"/><Relationship Id="rId21" Type="http://schemas.openxmlformats.org/officeDocument/2006/relationships/tags" Target="../tags/tag1931.xml"/><Relationship Id="rId20" Type="http://schemas.openxmlformats.org/officeDocument/2006/relationships/slide" Target="slide106.xml"/><Relationship Id="rId2" Type="http://schemas.openxmlformats.org/officeDocument/2006/relationships/tags" Target="../tags/tag1921.xml"/><Relationship Id="rId19" Type="http://schemas.openxmlformats.org/officeDocument/2006/relationships/tags" Target="../tags/tag1930.xml"/><Relationship Id="rId18" Type="http://schemas.openxmlformats.org/officeDocument/2006/relationships/slide" Target="slide98.xml"/><Relationship Id="rId17" Type="http://schemas.openxmlformats.org/officeDocument/2006/relationships/tags" Target="../tags/tag1929.xml"/><Relationship Id="rId16" Type="http://schemas.openxmlformats.org/officeDocument/2006/relationships/slide" Target="slide90.xml"/><Relationship Id="rId15" Type="http://schemas.openxmlformats.org/officeDocument/2006/relationships/tags" Target="../tags/tag1928.xml"/><Relationship Id="rId14" Type="http://schemas.openxmlformats.org/officeDocument/2006/relationships/slide" Target="slide81.xml"/><Relationship Id="rId13" Type="http://schemas.openxmlformats.org/officeDocument/2006/relationships/tags" Target="../tags/tag1927.xml"/><Relationship Id="rId12" Type="http://schemas.openxmlformats.org/officeDocument/2006/relationships/slide" Target="slide74.xml"/><Relationship Id="rId11" Type="http://schemas.openxmlformats.org/officeDocument/2006/relationships/tags" Target="../tags/tag1926.xml"/><Relationship Id="rId10" Type="http://schemas.openxmlformats.org/officeDocument/2006/relationships/slide" Target="slide65.xml"/><Relationship Id="rId1" Type="http://schemas.openxmlformats.org/officeDocument/2006/relationships/tags" Target="../tags/tag1920.xml"/></Relationships>
</file>

<file path=ppt/slides/_rels/slide121.xml.rels><?xml version="1.0" encoding="UTF-8" standalone="yes"?>
<Relationships xmlns="http://schemas.openxmlformats.org/package/2006/relationships"><Relationship Id="rId9" Type="http://schemas.openxmlformats.org/officeDocument/2006/relationships/tags" Target="../tags/tag1949.xml"/><Relationship Id="rId8" Type="http://schemas.openxmlformats.org/officeDocument/2006/relationships/slide" Target="slide58.xml"/><Relationship Id="rId7" Type="http://schemas.openxmlformats.org/officeDocument/2006/relationships/tags" Target="../tags/tag1948.xml"/><Relationship Id="rId6" Type="http://schemas.openxmlformats.org/officeDocument/2006/relationships/slide" Target="slide51.xml"/><Relationship Id="rId5" Type="http://schemas.openxmlformats.org/officeDocument/2006/relationships/tags" Target="../tags/tag1947.xml"/><Relationship Id="rId46" Type="http://schemas.openxmlformats.org/officeDocument/2006/relationships/notesSlide" Target="../notesSlides/notesSlide120.xml"/><Relationship Id="rId45" Type="http://schemas.openxmlformats.org/officeDocument/2006/relationships/slideLayout" Target="../slideLayouts/slideLayout5.xml"/><Relationship Id="rId44" Type="http://schemas.openxmlformats.org/officeDocument/2006/relationships/tags" Target="../tags/tag1967.xml"/><Relationship Id="rId43" Type="http://schemas.openxmlformats.org/officeDocument/2006/relationships/tags" Target="../tags/tag1966.xml"/><Relationship Id="rId42" Type="http://schemas.openxmlformats.org/officeDocument/2006/relationships/slide" Target="slide193.xml"/><Relationship Id="rId41" Type="http://schemas.openxmlformats.org/officeDocument/2006/relationships/tags" Target="../tags/tag1965.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964.xml"/><Relationship Id="rId38" Type="http://schemas.openxmlformats.org/officeDocument/2006/relationships/slide" Target="slide178.xml"/><Relationship Id="rId37" Type="http://schemas.openxmlformats.org/officeDocument/2006/relationships/tags" Target="../tags/tag1963.xml"/><Relationship Id="rId36" Type="http://schemas.openxmlformats.org/officeDocument/2006/relationships/slide" Target="slide170.xml"/><Relationship Id="rId35" Type="http://schemas.openxmlformats.org/officeDocument/2006/relationships/tags" Target="../tags/tag1962.xml"/><Relationship Id="rId34" Type="http://schemas.openxmlformats.org/officeDocument/2006/relationships/slide" Target="slide162.xml"/><Relationship Id="rId33" Type="http://schemas.openxmlformats.org/officeDocument/2006/relationships/tags" Target="../tags/tag1961.xml"/><Relationship Id="rId32" Type="http://schemas.openxmlformats.org/officeDocument/2006/relationships/slide" Target="slide155.xml"/><Relationship Id="rId31" Type="http://schemas.openxmlformats.org/officeDocument/2006/relationships/tags" Target="../tags/tag1960.xml"/><Relationship Id="rId30" Type="http://schemas.openxmlformats.org/officeDocument/2006/relationships/slide" Target="slide148.xml"/><Relationship Id="rId3" Type="http://schemas.openxmlformats.org/officeDocument/2006/relationships/tags" Target="../tags/tag1946.xml"/><Relationship Id="rId29" Type="http://schemas.openxmlformats.org/officeDocument/2006/relationships/tags" Target="../tags/tag1959.xml"/><Relationship Id="rId28" Type="http://schemas.openxmlformats.org/officeDocument/2006/relationships/slide" Target="slide140.xml"/><Relationship Id="rId27" Type="http://schemas.openxmlformats.org/officeDocument/2006/relationships/tags" Target="../tags/tag1958.xml"/><Relationship Id="rId26" Type="http://schemas.openxmlformats.org/officeDocument/2006/relationships/slide" Target="slide133.xml"/><Relationship Id="rId25" Type="http://schemas.openxmlformats.org/officeDocument/2006/relationships/tags" Target="../tags/tag1957.xml"/><Relationship Id="rId24" Type="http://schemas.openxmlformats.org/officeDocument/2006/relationships/slide" Target="slide124.xml"/><Relationship Id="rId23" Type="http://schemas.openxmlformats.org/officeDocument/2006/relationships/tags" Target="../tags/tag1956.xml"/><Relationship Id="rId22" Type="http://schemas.openxmlformats.org/officeDocument/2006/relationships/slide" Target="slide116.xml"/><Relationship Id="rId21" Type="http://schemas.openxmlformats.org/officeDocument/2006/relationships/tags" Target="../tags/tag1955.xml"/><Relationship Id="rId20" Type="http://schemas.openxmlformats.org/officeDocument/2006/relationships/slide" Target="slide106.xml"/><Relationship Id="rId2" Type="http://schemas.openxmlformats.org/officeDocument/2006/relationships/tags" Target="../tags/tag1945.xml"/><Relationship Id="rId19" Type="http://schemas.openxmlformats.org/officeDocument/2006/relationships/tags" Target="../tags/tag1954.xml"/><Relationship Id="rId18" Type="http://schemas.openxmlformats.org/officeDocument/2006/relationships/slide" Target="slide98.xml"/><Relationship Id="rId17" Type="http://schemas.openxmlformats.org/officeDocument/2006/relationships/tags" Target="../tags/tag1953.xml"/><Relationship Id="rId16" Type="http://schemas.openxmlformats.org/officeDocument/2006/relationships/slide" Target="slide90.xml"/><Relationship Id="rId15" Type="http://schemas.openxmlformats.org/officeDocument/2006/relationships/tags" Target="../tags/tag1952.xml"/><Relationship Id="rId14" Type="http://schemas.openxmlformats.org/officeDocument/2006/relationships/slide" Target="slide81.xml"/><Relationship Id="rId13" Type="http://schemas.openxmlformats.org/officeDocument/2006/relationships/tags" Target="../tags/tag1951.xml"/><Relationship Id="rId12" Type="http://schemas.openxmlformats.org/officeDocument/2006/relationships/slide" Target="slide74.xml"/><Relationship Id="rId11" Type="http://schemas.openxmlformats.org/officeDocument/2006/relationships/tags" Target="../tags/tag1950.xml"/><Relationship Id="rId10" Type="http://schemas.openxmlformats.org/officeDocument/2006/relationships/slide" Target="slide65.xml"/><Relationship Id="rId1" Type="http://schemas.openxmlformats.org/officeDocument/2006/relationships/tags" Target="../tags/tag1944.xml"/></Relationships>
</file>

<file path=ppt/slides/_rels/slide122.xml.rels><?xml version="1.0" encoding="UTF-8" standalone="yes"?>
<Relationships xmlns="http://schemas.openxmlformats.org/package/2006/relationships"><Relationship Id="rId9" Type="http://schemas.openxmlformats.org/officeDocument/2006/relationships/tags" Target="../tags/tag1973.xml"/><Relationship Id="rId8" Type="http://schemas.openxmlformats.org/officeDocument/2006/relationships/slide" Target="slide58.xml"/><Relationship Id="rId7" Type="http://schemas.openxmlformats.org/officeDocument/2006/relationships/tags" Target="../tags/tag1972.xml"/><Relationship Id="rId6" Type="http://schemas.openxmlformats.org/officeDocument/2006/relationships/slide" Target="slide51.xml"/><Relationship Id="rId5" Type="http://schemas.openxmlformats.org/officeDocument/2006/relationships/tags" Target="../tags/tag1971.xml"/><Relationship Id="rId46" Type="http://schemas.openxmlformats.org/officeDocument/2006/relationships/notesSlide" Target="../notesSlides/notesSlide121.xml"/><Relationship Id="rId45" Type="http://schemas.openxmlformats.org/officeDocument/2006/relationships/slideLayout" Target="../slideLayouts/slideLayout5.xml"/><Relationship Id="rId44" Type="http://schemas.openxmlformats.org/officeDocument/2006/relationships/tags" Target="../tags/tag1991.xml"/><Relationship Id="rId43" Type="http://schemas.openxmlformats.org/officeDocument/2006/relationships/tags" Target="../tags/tag1990.xml"/><Relationship Id="rId42" Type="http://schemas.openxmlformats.org/officeDocument/2006/relationships/slide" Target="slide193.xml"/><Relationship Id="rId41" Type="http://schemas.openxmlformats.org/officeDocument/2006/relationships/tags" Target="../tags/tag1989.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988.xml"/><Relationship Id="rId38" Type="http://schemas.openxmlformats.org/officeDocument/2006/relationships/slide" Target="slide178.xml"/><Relationship Id="rId37" Type="http://schemas.openxmlformats.org/officeDocument/2006/relationships/tags" Target="../tags/tag1987.xml"/><Relationship Id="rId36" Type="http://schemas.openxmlformats.org/officeDocument/2006/relationships/slide" Target="slide170.xml"/><Relationship Id="rId35" Type="http://schemas.openxmlformats.org/officeDocument/2006/relationships/tags" Target="../tags/tag1986.xml"/><Relationship Id="rId34" Type="http://schemas.openxmlformats.org/officeDocument/2006/relationships/slide" Target="slide162.xml"/><Relationship Id="rId33" Type="http://schemas.openxmlformats.org/officeDocument/2006/relationships/tags" Target="../tags/tag1985.xml"/><Relationship Id="rId32" Type="http://schemas.openxmlformats.org/officeDocument/2006/relationships/slide" Target="slide155.xml"/><Relationship Id="rId31" Type="http://schemas.openxmlformats.org/officeDocument/2006/relationships/tags" Target="../tags/tag1984.xml"/><Relationship Id="rId30" Type="http://schemas.openxmlformats.org/officeDocument/2006/relationships/slide" Target="slide148.xml"/><Relationship Id="rId3" Type="http://schemas.openxmlformats.org/officeDocument/2006/relationships/tags" Target="../tags/tag1970.xml"/><Relationship Id="rId29" Type="http://schemas.openxmlformats.org/officeDocument/2006/relationships/tags" Target="../tags/tag1983.xml"/><Relationship Id="rId28" Type="http://schemas.openxmlformats.org/officeDocument/2006/relationships/slide" Target="slide140.xml"/><Relationship Id="rId27" Type="http://schemas.openxmlformats.org/officeDocument/2006/relationships/tags" Target="../tags/tag1982.xml"/><Relationship Id="rId26" Type="http://schemas.openxmlformats.org/officeDocument/2006/relationships/slide" Target="slide133.xml"/><Relationship Id="rId25" Type="http://schemas.openxmlformats.org/officeDocument/2006/relationships/tags" Target="../tags/tag1981.xml"/><Relationship Id="rId24" Type="http://schemas.openxmlformats.org/officeDocument/2006/relationships/slide" Target="slide124.xml"/><Relationship Id="rId23" Type="http://schemas.openxmlformats.org/officeDocument/2006/relationships/tags" Target="../tags/tag1980.xml"/><Relationship Id="rId22" Type="http://schemas.openxmlformats.org/officeDocument/2006/relationships/slide" Target="slide116.xml"/><Relationship Id="rId21" Type="http://schemas.openxmlformats.org/officeDocument/2006/relationships/tags" Target="../tags/tag1979.xml"/><Relationship Id="rId20" Type="http://schemas.openxmlformats.org/officeDocument/2006/relationships/slide" Target="slide106.xml"/><Relationship Id="rId2" Type="http://schemas.openxmlformats.org/officeDocument/2006/relationships/tags" Target="../tags/tag1969.xml"/><Relationship Id="rId19" Type="http://schemas.openxmlformats.org/officeDocument/2006/relationships/tags" Target="../tags/tag1978.xml"/><Relationship Id="rId18" Type="http://schemas.openxmlformats.org/officeDocument/2006/relationships/slide" Target="slide98.xml"/><Relationship Id="rId17" Type="http://schemas.openxmlformats.org/officeDocument/2006/relationships/tags" Target="../tags/tag1977.xml"/><Relationship Id="rId16" Type="http://schemas.openxmlformats.org/officeDocument/2006/relationships/slide" Target="slide90.xml"/><Relationship Id="rId15" Type="http://schemas.openxmlformats.org/officeDocument/2006/relationships/tags" Target="../tags/tag1976.xml"/><Relationship Id="rId14" Type="http://schemas.openxmlformats.org/officeDocument/2006/relationships/slide" Target="slide81.xml"/><Relationship Id="rId13" Type="http://schemas.openxmlformats.org/officeDocument/2006/relationships/tags" Target="../tags/tag1975.xml"/><Relationship Id="rId12" Type="http://schemas.openxmlformats.org/officeDocument/2006/relationships/slide" Target="slide74.xml"/><Relationship Id="rId11" Type="http://schemas.openxmlformats.org/officeDocument/2006/relationships/tags" Target="../tags/tag1974.xml"/><Relationship Id="rId10" Type="http://schemas.openxmlformats.org/officeDocument/2006/relationships/slide" Target="slide65.xml"/><Relationship Id="rId1" Type="http://schemas.openxmlformats.org/officeDocument/2006/relationships/tags" Target="../tags/tag1968.xml"/></Relationships>
</file>

<file path=ppt/slides/_rels/slide123.xml.rels><?xml version="1.0" encoding="UTF-8" standalone="yes"?>
<Relationships xmlns="http://schemas.openxmlformats.org/package/2006/relationships"><Relationship Id="rId9" Type="http://schemas.openxmlformats.org/officeDocument/2006/relationships/tags" Target="../tags/tag1997.xml"/><Relationship Id="rId8" Type="http://schemas.openxmlformats.org/officeDocument/2006/relationships/slide" Target="slide58.xml"/><Relationship Id="rId7" Type="http://schemas.openxmlformats.org/officeDocument/2006/relationships/tags" Target="../tags/tag1996.xml"/><Relationship Id="rId6" Type="http://schemas.openxmlformats.org/officeDocument/2006/relationships/slide" Target="slide51.xml"/><Relationship Id="rId5" Type="http://schemas.openxmlformats.org/officeDocument/2006/relationships/tags" Target="../tags/tag1995.xml"/><Relationship Id="rId46" Type="http://schemas.openxmlformats.org/officeDocument/2006/relationships/notesSlide" Target="../notesSlides/notesSlide122.xml"/><Relationship Id="rId45" Type="http://schemas.openxmlformats.org/officeDocument/2006/relationships/slideLayout" Target="../slideLayouts/slideLayout5.xml"/><Relationship Id="rId44" Type="http://schemas.openxmlformats.org/officeDocument/2006/relationships/tags" Target="../tags/tag2015.xml"/><Relationship Id="rId43" Type="http://schemas.openxmlformats.org/officeDocument/2006/relationships/tags" Target="../tags/tag2014.xml"/><Relationship Id="rId42" Type="http://schemas.openxmlformats.org/officeDocument/2006/relationships/slide" Target="slide193.xml"/><Relationship Id="rId41" Type="http://schemas.openxmlformats.org/officeDocument/2006/relationships/tags" Target="../tags/tag2013.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012.xml"/><Relationship Id="rId38" Type="http://schemas.openxmlformats.org/officeDocument/2006/relationships/slide" Target="slide178.xml"/><Relationship Id="rId37" Type="http://schemas.openxmlformats.org/officeDocument/2006/relationships/tags" Target="../tags/tag2011.xml"/><Relationship Id="rId36" Type="http://schemas.openxmlformats.org/officeDocument/2006/relationships/slide" Target="slide170.xml"/><Relationship Id="rId35" Type="http://schemas.openxmlformats.org/officeDocument/2006/relationships/tags" Target="../tags/tag2010.xml"/><Relationship Id="rId34" Type="http://schemas.openxmlformats.org/officeDocument/2006/relationships/slide" Target="slide162.xml"/><Relationship Id="rId33" Type="http://schemas.openxmlformats.org/officeDocument/2006/relationships/tags" Target="../tags/tag2009.xml"/><Relationship Id="rId32" Type="http://schemas.openxmlformats.org/officeDocument/2006/relationships/slide" Target="slide155.xml"/><Relationship Id="rId31" Type="http://schemas.openxmlformats.org/officeDocument/2006/relationships/tags" Target="../tags/tag2008.xml"/><Relationship Id="rId30" Type="http://schemas.openxmlformats.org/officeDocument/2006/relationships/slide" Target="slide148.xml"/><Relationship Id="rId3" Type="http://schemas.openxmlformats.org/officeDocument/2006/relationships/tags" Target="../tags/tag1994.xml"/><Relationship Id="rId29" Type="http://schemas.openxmlformats.org/officeDocument/2006/relationships/tags" Target="../tags/tag2007.xml"/><Relationship Id="rId28" Type="http://schemas.openxmlformats.org/officeDocument/2006/relationships/slide" Target="slide140.xml"/><Relationship Id="rId27" Type="http://schemas.openxmlformats.org/officeDocument/2006/relationships/tags" Target="../tags/tag2006.xml"/><Relationship Id="rId26" Type="http://schemas.openxmlformats.org/officeDocument/2006/relationships/slide" Target="slide133.xml"/><Relationship Id="rId25" Type="http://schemas.openxmlformats.org/officeDocument/2006/relationships/tags" Target="../tags/tag2005.xml"/><Relationship Id="rId24" Type="http://schemas.openxmlformats.org/officeDocument/2006/relationships/slide" Target="slide124.xml"/><Relationship Id="rId23" Type="http://schemas.openxmlformats.org/officeDocument/2006/relationships/tags" Target="../tags/tag2004.xml"/><Relationship Id="rId22" Type="http://schemas.openxmlformats.org/officeDocument/2006/relationships/slide" Target="slide116.xml"/><Relationship Id="rId21" Type="http://schemas.openxmlformats.org/officeDocument/2006/relationships/tags" Target="../tags/tag2003.xml"/><Relationship Id="rId20" Type="http://schemas.openxmlformats.org/officeDocument/2006/relationships/slide" Target="slide106.xml"/><Relationship Id="rId2" Type="http://schemas.openxmlformats.org/officeDocument/2006/relationships/tags" Target="../tags/tag1993.xml"/><Relationship Id="rId19" Type="http://schemas.openxmlformats.org/officeDocument/2006/relationships/tags" Target="../tags/tag2002.xml"/><Relationship Id="rId18" Type="http://schemas.openxmlformats.org/officeDocument/2006/relationships/slide" Target="slide98.xml"/><Relationship Id="rId17" Type="http://schemas.openxmlformats.org/officeDocument/2006/relationships/tags" Target="../tags/tag2001.xml"/><Relationship Id="rId16" Type="http://schemas.openxmlformats.org/officeDocument/2006/relationships/slide" Target="slide90.xml"/><Relationship Id="rId15" Type="http://schemas.openxmlformats.org/officeDocument/2006/relationships/tags" Target="../tags/tag2000.xml"/><Relationship Id="rId14" Type="http://schemas.openxmlformats.org/officeDocument/2006/relationships/slide" Target="slide81.xml"/><Relationship Id="rId13" Type="http://schemas.openxmlformats.org/officeDocument/2006/relationships/tags" Target="../tags/tag1999.xml"/><Relationship Id="rId12" Type="http://schemas.openxmlformats.org/officeDocument/2006/relationships/slide" Target="slide74.xml"/><Relationship Id="rId11" Type="http://schemas.openxmlformats.org/officeDocument/2006/relationships/tags" Target="../tags/tag1998.xml"/><Relationship Id="rId10" Type="http://schemas.openxmlformats.org/officeDocument/2006/relationships/slide" Target="slide65.xml"/><Relationship Id="rId1" Type="http://schemas.openxmlformats.org/officeDocument/2006/relationships/tags" Target="../tags/tag1992.xml"/></Relationships>
</file>

<file path=ppt/slides/_rels/slide124.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tags" Target="../tags/tag2020.xml"/><Relationship Id="rId7" Type="http://schemas.openxmlformats.org/officeDocument/2006/relationships/slide" Target="slide51.xml"/><Relationship Id="rId6" Type="http://schemas.openxmlformats.org/officeDocument/2006/relationships/tags" Target="../tags/tag2019.xml"/><Relationship Id="rId5" Type="http://schemas.openxmlformats.org/officeDocument/2006/relationships/slide" Target="slide44.xml"/><Relationship Id="rId47" Type="http://schemas.openxmlformats.org/officeDocument/2006/relationships/notesSlide" Target="../notesSlides/notesSlide123.xml"/><Relationship Id="rId46" Type="http://schemas.openxmlformats.org/officeDocument/2006/relationships/slideLayout" Target="../slideLayouts/slideLayout5.xml"/><Relationship Id="rId45" Type="http://schemas.openxmlformats.org/officeDocument/2006/relationships/tags" Target="../tags/tag2039.xml"/><Relationship Id="rId44" Type="http://schemas.openxmlformats.org/officeDocument/2006/relationships/tags" Target="../tags/tag2038.xml"/><Relationship Id="rId43" Type="http://schemas.openxmlformats.org/officeDocument/2006/relationships/slide" Target="slide193.xml"/><Relationship Id="rId42" Type="http://schemas.openxmlformats.org/officeDocument/2006/relationships/tags" Target="../tags/tag2037.xml"/><Relationship Id="rId41" Type="http://schemas.openxmlformats.org/officeDocument/2006/relationships/slide" Target="slide185.xml"/><Relationship Id="rId40" Type="http://schemas.openxmlformats.org/officeDocument/2006/relationships/tags" Target="../tags/tag2036.xml"/><Relationship Id="rId4" Type="http://schemas.openxmlformats.org/officeDocument/2006/relationships/image" Target="../media/image3.png"/><Relationship Id="rId39" Type="http://schemas.openxmlformats.org/officeDocument/2006/relationships/slide" Target="slide178.xml"/><Relationship Id="rId38" Type="http://schemas.openxmlformats.org/officeDocument/2006/relationships/tags" Target="../tags/tag2035.xml"/><Relationship Id="rId37" Type="http://schemas.openxmlformats.org/officeDocument/2006/relationships/slide" Target="slide170.xml"/><Relationship Id="rId36" Type="http://schemas.openxmlformats.org/officeDocument/2006/relationships/tags" Target="../tags/tag2034.xml"/><Relationship Id="rId35" Type="http://schemas.openxmlformats.org/officeDocument/2006/relationships/slide" Target="slide162.xml"/><Relationship Id="rId34" Type="http://schemas.openxmlformats.org/officeDocument/2006/relationships/tags" Target="../tags/tag2033.xml"/><Relationship Id="rId33" Type="http://schemas.openxmlformats.org/officeDocument/2006/relationships/slide" Target="slide155.xml"/><Relationship Id="rId32" Type="http://schemas.openxmlformats.org/officeDocument/2006/relationships/tags" Target="../tags/tag2032.xml"/><Relationship Id="rId31" Type="http://schemas.openxmlformats.org/officeDocument/2006/relationships/slide" Target="slide148.xml"/><Relationship Id="rId30" Type="http://schemas.openxmlformats.org/officeDocument/2006/relationships/tags" Target="../tags/tag2031.xml"/><Relationship Id="rId3" Type="http://schemas.openxmlformats.org/officeDocument/2006/relationships/tags" Target="../tags/tag2018.xml"/><Relationship Id="rId29" Type="http://schemas.openxmlformats.org/officeDocument/2006/relationships/slide" Target="slide140.xml"/><Relationship Id="rId28" Type="http://schemas.openxmlformats.org/officeDocument/2006/relationships/tags" Target="../tags/tag2030.xml"/><Relationship Id="rId27" Type="http://schemas.openxmlformats.org/officeDocument/2006/relationships/slide" Target="slide133.xml"/><Relationship Id="rId26" Type="http://schemas.openxmlformats.org/officeDocument/2006/relationships/tags" Target="../tags/tag2029.xml"/><Relationship Id="rId25" Type="http://schemas.openxmlformats.org/officeDocument/2006/relationships/slide" Target="slide124.xml"/><Relationship Id="rId24" Type="http://schemas.openxmlformats.org/officeDocument/2006/relationships/tags" Target="../tags/tag2028.xml"/><Relationship Id="rId23" Type="http://schemas.openxmlformats.org/officeDocument/2006/relationships/slide" Target="slide116.xml"/><Relationship Id="rId22" Type="http://schemas.openxmlformats.org/officeDocument/2006/relationships/tags" Target="../tags/tag2027.xml"/><Relationship Id="rId21" Type="http://schemas.openxmlformats.org/officeDocument/2006/relationships/slide" Target="slide106.xml"/><Relationship Id="rId20" Type="http://schemas.openxmlformats.org/officeDocument/2006/relationships/tags" Target="../tags/tag2026.xml"/><Relationship Id="rId2" Type="http://schemas.openxmlformats.org/officeDocument/2006/relationships/tags" Target="../tags/tag2017.xml"/><Relationship Id="rId19" Type="http://schemas.openxmlformats.org/officeDocument/2006/relationships/slide" Target="slide98.xml"/><Relationship Id="rId18" Type="http://schemas.openxmlformats.org/officeDocument/2006/relationships/tags" Target="../tags/tag2025.xml"/><Relationship Id="rId17" Type="http://schemas.openxmlformats.org/officeDocument/2006/relationships/slide" Target="slide90.xml"/><Relationship Id="rId16" Type="http://schemas.openxmlformats.org/officeDocument/2006/relationships/tags" Target="../tags/tag2024.xml"/><Relationship Id="rId15" Type="http://schemas.openxmlformats.org/officeDocument/2006/relationships/slide" Target="slide81.xml"/><Relationship Id="rId14" Type="http://schemas.openxmlformats.org/officeDocument/2006/relationships/tags" Target="../tags/tag2023.xml"/><Relationship Id="rId13" Type="http://schemas.openxmlformats.org/officeDocument/2006/relationships/slide" Target="slide74.xml"/><Relationship Id="rId12" Type="http://schemas.openxmlformats.org/officeDocument/2006/relationships/tags" Target="../tags/tag2022.xml"/><Relationship Id="rId11" Type="http://schemas.openxmlformats.org/officeDocument/2006/relationships/slide" Target="slide65.xml"/><Relationship Id="rId10" Type="http://schemas.openxmlformats.org/officeDocument/2006/relationships/tags" Target="../tags/tag2021.xml"/><Relationship Id="rId1" Type="http://schemas.openxmlformats.org/officeDocument/2006/relationships/tags" Target="../tags/tag2016.xml"/></Relationships>
</file>

<file path=ppt/slides/_rels/slide125.xml.rels><?xml version="1.0" encoding="UTF-8" standalone="yes"?>
<Relationships xmlns="http://schemas.openxmlformats.org/package/2006/relationships"><Relationship Id="rId9" Type="http://schemas.openxmlformats.org/officeDocument/2006/relationships/tags" Target="../tags/tag2044.xml"/><Relationship Id="rId8" Type="http://schemas.openxmlformats.org/officeDocument/2006/relationships/slide" Target="slide58.xml"/><Relationship Id="rId7" Type="http://schemas.openxmlformats.org/officeDocument/2006/relationships/tags" Target="../tags/tag2043.xml"/><Relationship Id="rId6" Type="http://schemas.openxmlformats.org/officeDocument/2006/relationships/slide" Target="slide51.xml"/><Relationship Id="rId5" Type="http://schemas.openxmlformats.org/officeDocument/2006/relationships/tags" Target="../tags/tag2042.xml"/><Relationship Id="rId46" Type="http://schemas.openxmlformats.org/officeDocument/2006/relationships/notesSlide" Target="../notesSlides/notesSlide124.xml"/><Relationship Id="rId45" Type="http://schemas.openxmlformats.org/officeDocument/2006/relationships/slideLayout" Target="../slideLayouts/slideLayout5.xml"/><Relationship Id="rId44" Type="http://schemas.openxmlformats.org/officeDocument/2006/relationships/tags" Target="../tags/tag2062.xml"/><Relationship Id="rId43" Type="http://schemas.openxmlformats.org/officeDocument/2006/relationships/tags" Target="../tags/tag2061.xml"/><Relationship Id="rId42" Type="http://schemas.openxmlformats.org/officeDocument/2006/relationships/slide" Target="slide193.xml"/><Relationship Id="rId41" Type="http://schemas.openxmlformats.org/officeDocument/2006/relationships/tags" Target="../tags/tag2060.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059.xml"/><Relationship Id="rId38" Type="http://schemas.openxmlformats.org/officeDocument/2006/relationships/slide" Target="slide178.xml"/><Relationship Id="rId37" Type="http://schemas.openxmlformats.org/officeDocument/2006/relationships/tags" Target="../tags/tag2058.xml"/><Relationship Id="rId36" Type="http://schemas.openxmlformats.org/officeDocument/2006/relationships/slide" Target="slide170.xml"/><Relationship Id="rId35" Type="http://schemas.openxmlformats.org/officeDocument/2006/relationships/tags" Target="../tags/tag2057.xml"/><Relationship Id="rId34" Type="http://schemas.openxmlformats.org/officeDocument/2006/relationships/slide" Target="slide162.xml"/><Relationship Id="rId33" Type="http://schemas.openxmlformats.org/officeDocument/2006/relationships/tags" Target="../tags/tag2056.xml"/><Relationship Id="rId32" Type="http://schemas.openxmlformats.org/officeDocument/2006/relationships/slide" Target="slide155.xml"/><Relationship Id="rId31" Type="http://schemas.openxmlformats.org/officeDocument/2006/relationships/tags" Target="../tags/tag2055.xml"/><Relationship Id="rId30" Type="http://schemas.openxmlformats.org/officeDocument/2006/relationships/slide" Target="slide148.xml"/><Relationship Id="rId3" Type="http://schemas.openxmlformats.org/officeDocument/2006/relationships/image" Target="../media/image4.png"/><Relationship Id="rId29" Type="http://schemas.openxmlformats.org/officeDocument/2006/relationships/tags" Target="../tags/tag2054.xml"/><Relationship Id="rId28" Type="http://schemas.openxmlformats.org/officeDocument/2006/relationships/slide" Target="slide140.xml"/><Relationship Id="rId27" Type="http://schemas.openxmlformats.org/officeDocument/2006/relationships/tags" Target="../tags/tag2053.xml"/><Relationship Id="rId26" Type="http://schemas.openxmlformats.org/officeDocument/2006/relationships/slide" Target="slide133.xml"/><Relationship Id="rId25" Type="http://schemas.openxmlformats.org/officeDocument/2006/relationships/tags" Target="../tags/tag2052.xml"/><Relationship Id="rId24" Type="http://schemas.openxmlformats.org/officeDocument/2006/relationships/slide" Target="slide124.xml"/><Relationship Id="rId23" Type="http://schemas.openxmlformats.org/officeDocument/2006/relationships/tags" Target="../tags/tag2051.xml"/><Relationship Id="rId22" Type="http://schemas.openxmlformats.org/officeDocument/2006/relationships/slide" Target="slide116.xml"/><Relationship Id="rId21" Type="http://schemas.openxmlformats.org/officeDocument/2006/relationships/tags" Target="../tags/tag2050.xml"/><Relationship Id="rId20" Type="http://schemas.openxmlformats.org/officeDocument/2006/relationships/slide" Target="slide106.xml"/><Relationship Id="rId2" Type="http://schemas.openxmlformats.org/officeDocument/2006/relationships/tags" Target="../tags/tag2041.xml"/><Relationship Id="rId19" Type="http://schemas.openxmlformats.org/officeDocument/2006/relationships/tags" Target="../tags/tag2049.xml"/><Relationship Id="rId18" Type="http://schemas.openxmlformats.org/officeDocument/2006/relationships/slide" Target="slide98.xml"/><Relationship Id="rId17" Type="http://schemas.openxmlformats.org/officeDocument/2006/relationships/tags" Target="../tags/tag2048.xml"/><Relationship Id="rId16" Type="http://schemas.openxmlformats.org/officeDocument/2006/relationships/slide" Target="slide90.xml"/><Relationship Id="rId15" Type="http://schemas.openxmlformats.org/officeDocument/2006/relationships/tags" Target="../tags/tag2047.xml"/><Relationship Id="rId14" Type="http://schemas.openxmlformats.org/officeDocument/2006/relationships/slide" Target="slide81.xml"/><Relationship Id="rId13" Type="http://schemas.openxmlformats.org/officeDocument/2006/relationships/tags" Target="../tags/tag2046.xml"/><Relationship Id="rId12" Type="http://schemas.openxmlformats.org/officeDocument/2006/relationships/slide" Target="slide74.xml"/><Relationship Id="rId11" Type="http://schemas.openxmlformats.org/officeDocument/2006/relationships/tags" Target="../tags/tag2045.xml"/><Relationship Id="rId10" Type="http://schemas.openxmlformats.org/officeDocument/2006/relationships/slide" Target="slide65.xml"/><Relationship Id="rId1" Type="http://schemas.openxmlformats.org/officeDocument/2006/relationships/tags" Target="../tags/tag2040.xml"/></Relationships>
</file>

<file path=ppt/slides/_rels/slide126.xml.rels><?xml version="1.0" encoding="UTF-8" standalone="yes"?>
<Relationships xmlns="http://schemas.openxmlformats.org/package/2006/relationships"><Relationship Id="rId9" Type="http://schemas.openxmlformats.org/officeDocument/2006/relationships/tags" Target="../tags/tag2067.xml"/><Relationship Id="rId8" Type="http://schemas.openxmlformats.org/officeDocument/2006/relationships/slide" Target="slide58.xml"/><Relationship Id="rId7" Type="http://schemas.openxmlformats.org/officeDocument/2006/relationships/tags" Target="../tags/tag2066.xml"/><Relationship Id="rId6" Type="http://schemas.openxmlformats.org/officeDocument/2006/relationships/slide" Target="slide51.xml"/><Relationship Id="rId5" Type="http://schemas.openxmlformats.org/officeDocument/2006/relationships/tags" Target="../tags/tag2065.xml"/><Relationship Id="rId46" Type="http://schemas.openxmlformats.org/officeDocument/2006/relationships/notesSlide" Target="../notesSlides/notesSlide125.xml"/><Relationship Id="rId45" Type="http://schemas.openxmlformats.org/officeDocument/2006/relationships/slideLayout" Target="../slideLayouts/slideLayout5.xml"/><Relationship Id="rId44" Type="http://schemas.openxmlformats.org/officeDocument/2006/relationships/tags" Target="../tags/tag2085.xml"/><Relationship Id="rId43" Type="http://schemas.openxmlformats.org/officeDocument/2006/relationships/tags" Target="../tags/tag2084.xml"/><Relationship Id="rId42" Type="http://schemas.openxmlformats.org/officeDocument/2006/relationships/slide" Target="slide193.xml"/><Relationship Id="rId41" Type="http://schemas.openxmlformats.org/officeDocument/2006/relationships/tags" Target="../tags/tag2083.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082.xml"/><Relationship Id="rId38" Type="http://schemas.openxmlformats.org/officeDocument/2006/relationships/slide" Target="slide178.xml"/><Relationship Id="rId37" Type="http://schemas.openxmlformats.org/officeDocument/2006/relationships/tags" Target="../tags/tag2081.xml"/><Relationship Id="rId36" Type="http://schemas.openxmlformats.org/officeDocument/2006/relationships/slide" Target="slide170.xml"/><Relationship Id="rId35" Type="http://schemas.openxmlformats.org/officeDocument/2006/relationships/tags" Target="../tags/tag2080.xml"/><Relationship Id="rId34" Type="http://schemas.openxmlformats.org/officeDocument/2006/relationships/slide" Target="slide162.xml"/><Relationship Id="rId33" Type="http://schemas.openxmlformats.org/officeDocument/2006/relationships/tags" Target="../tags/tag2079.xml"/><Relationship Id="rId32" Type="http://schemas.openxmlformats.org/officeDocument/2006/relationships/slide" Target="slide155.xml"/><Relationship Id="rId31" Type="http://schemas.openxmlformats.org/officeDocument/2006/relationships/tags" Target="../tags/tag2078.xml"/><Relationship Id="rId30" Type="http://schemas.openxmlformats.org/officeDocument/2006/relationships/slide" Target="slide148.xml"/><Relationship Id="rId3" Type="http://schemas.openxmlformats.org/officeDocument/2006/relationships/image" Target="../media/image5.png"/><Relationship Id="rId29" Type="http://schemas.openxmlformats.org/officeDocument/2006/relationships/tags" Target="../tags/tag2077.xml"/><Relationship Id="rId28" Type="http://schemas.openxmlformats.org/officeDocument/2006/relationships/slide" Target="slide140.xml"/><Relationship Id="rId27" Type="http://schemas.openxmlformats.org/officeDocument/2006/relationships/tags" Target="../tags/tag2076.xml"/><Relationship Id="rId26" Type="http://schemas.openxmlformats.org/officeDocument/2006/relationships/slide" Target="slide133.xml"/><Relationship Id="rId25" Type="http://schemas.openxmlformats.org/officeDocument/2006/relationships/tags" Target="../tags/tag2075.xml"/><Relationship Id="rId24" Type="http://schemas.openxmlformats.org/officeDocument/2006/relationships/slide" Target="slide124.xml"/><Relationship Id="rId23" Type="http://schemas.openxmlformats.org/officeDocument/2006/relationships/tags" Target="../tags/tag2074.xml"/><Relationship Id="rId22" Type="http://schemas.openxmlformats.org/officeDocument/2006/relationships/slide" Target="slide116.xml"/><Relationship Id="rId21" Type="http://schemas.openxmlformats.org/officeDocument/2006/relationships/tags" Target="../tags/tag2073.xml"/><Relationship Id="rId20" Type="http://schemas.openxmlformats.org/officeDocument/2006/relationships/slide" Target="slide106.xml"/><Relationship Id="rId2" Type="http://schemas.openxmlformats.org/officeDocument/2006/relationships/tags" Target="../tags/tag2064.xml"/><Relationship Id="rId19" Type="http://schemas.openxmlformats.org/officeDocument/2006/relationships/tags" Target="../tags/tag2072.xml"/><Relationship Id="rId18" Type="http://schemas.openxmlformats.org/officeDocument/2006/relationships/slide" Target="slide98.xml"/><Relationship Id="rId17" Type="http://schemas.openxmlformats.org/officeDocument/2006/relationships/tags" Target="../tags/tag2071.xml"/><Relationship Id="rId16" Type="http://schemas.openxmlformats.org/officeDocument/2006/relationships/slide" Target="slide90.xml"/><Relationship Id="rId15" Type="http://schemas.openxmlformats.org/officeDocument/2006/relationships/tags" Target="../tags/tag2070.xml"/><Relationship Id="rId14" Type="http://schemas.openxmlformats.org/officeDocument/2006/relationships/slide" Target="slide81.xml"/><Relationship Id="rId13" Type="http://schemas.openxmlformats.org/officeDocument/2006/relationships/tags" Target="../tags/tag2069.xml"/><Relationship Id="rId12" Type="http://schemas.openxmlformats.org/officeDocument/2006/relationships/slide" Target="slide74.xml"/><Relationship Id="rId11" Type="http://schemas.openxmlformats.org/officeDocument/2006/relationships/tags" Target="../tags/tag2068.xml"/><Relationship Id="rId10" Type="http://schemas.openxmlformats.org/officeDocument/2006/relationships/slide" Target="slide65.xml"/><Relationship Id="rId1" Type="http://schemas.openxmlformats.org/officeDocument/2006/relationships/tags" Target="../tags/tag2063.xml"/></Relationships>
</file>

<file path=ppt/slides/_rels/slide127.xml.rels><?xml version="1.0" encoding="UTF-8" standalone="yes"?>
<Relationships xmlns="http://schemas.openxmlformats.org/package/2006/relationships"><Relationship Id="rId9" Type="http://schemas.openxmlformats.org/officeDocument/2006/relationships/tags" Target="../tags/tag2090.xml"/><Relationship Id="rId8" Type="http://schemas.openxmlformats.org/officeDocument/2006/relationships/slide" Target="slide58.xml"/><Relationship Id="rId7" Type="http://schemas.openxmlformats.org/officeDocument/2006/relationships/tags" Target="../tags/tag2089.xml"/><Relationship Id="rId6" Type="http://schemas.openxmlformats.org/officeDocument/2006/relationships/slide" Target="slide51.xml"/><Relationship Id="rId5" Type="http://schemas.openxmlformats.org/officeDocument/2006/relationships/tags" Target="../tags/tag2088.xml"/><Relationship Id="rId46" Type="http://schemas.openxmlformats.org/officeDocument/2006/relationships/notesSlide" Target="../notesSlides/notesSlide126.xml"/><Relationship Id="rId45" Type="http://schemas.openxmlformats.org/officeDocument/2006/relationships/slideLayout" Target="../slideLayouts/slideLayout5.xml"/><Relationship Id="rId44" Type="http://schemas.openxmlformats.org/officeDocument/2006/relationships/tags" Target="../tags/tag2108.xml"/><Relationship Id="rId43" Type="http://schemas.openxmlformats.org/officeDocument/2006/relationships/tags" Target="../tags/tag2107.xml"/><Relationship Id="rId42" Type="http://schemas.openxmlformats.org/officeDocument/2006/relationships/slide" Target="slide193.xml"/><Relationship Id="rId41" Type="http://schemas.openxmlformats.org/officeDocument/2006/relationships/tags" Target="../tags/tag2106.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105.xml"/><Relationship Id="rId38" Type="http://schemas.openxmlformats.org/officeDocument/2006/relationships/slide" Target="slide178.xml"/><Relationship Id="rId37" Type="http://schemas.openxmlformats.org/officeDocument/2006/relationships/tags" Target="../tags/tag2104.xml"/><Relationship Id="rId36" Type="http://schemas.openxmlformats.org/officeDocument/2006/relationships/slide" Target="slide170.xml"/><Relationship Id="rId35" Type="http://schemas.openxmlformats.org/officeDocument/2006/relationships/tags" Target="../tags/tag2103.xml"/><Relationship Id="rId34" Type="http://schemas.openxmlformats.org/officeDocument/2006/relationships/slide" Target="slide162.xml"/><Relationship Id="rId33" Type="http://schemas.openxmlformats.org/officeDocument/2006/relationships/tags" Target="../tags/tag2102.xml"/><Relationship Id="rId32" Type="http://schemas.openxmlformats.org/officeDocument/2006/relationships/slide" Target="slide155.xml"/><Relationship Id="rId31" Type="http://schemas.openxmlformats.org/officeDocument/2006/relationships/tags" Target="../tags/tag2101.xml"/><Relationship Id="rId30" Type="http://schemas.openxmlformats.org/officeDocument/2006/relationships/slide" Target="slide148.xml"/><Relationship Id="rId3" Type="http://schemas.openxmlformats.org/officeDocument/2006/relationships/image" Target="../media/image6.png"/><Relationship Id="rId29" Type="http://schemas.openxmlformats.org/officeDocument/2006/relationships/tags" Target="../tags/tag2100.xml"/><Relationship Id="rId28" Type="http://schemas.openxmlformats.org/officeDocument/2006/relationships/slide" Target="slide140.xml"/><Relationship Id="rId27" Type="http://schemas.openxmlformats.org/officeDocument/2006/relationships/tags" Target="../tags/tag2099.xml"/><Relationship Id="rId26" Type="http://schemas.openxmlformats.org/officeDocument/2006/relationships/slide" Target="slide133.xml"/><Relationship Id="rId25" Type="http://schemas.openxmlformats.org/officeDocument/2006/relationships/tags" Target="../tags/tag2098.xml"/><Relationship Id="rId24" Type="http://schemas.openxmlformats.org/officeDocument/2006/relationships/slide" Target="slide124.xml"/><Relationship Id="rId23" Type="http://schemas.openxmlformats.org/officeDocument/2006/relationships/tags" Target="../tags/tag2097.xml"/><Relationship Id="rId22" Type="http://schemas.openxmlformats.org/officeDocument/2006/relationships/slide" Target="slide116.xml"/><Relationship Id="rId21" Type="http://schemas.openxmlformats.org/officeDocument/2006/relationships/tags" Target="../tags/tag2096.xml"/><Relationship Id="rId20" Type="http://schemas.openxmlformats.org/officeDocument/2006/relationships/slide" Target="slide106.xml"/><Relationship Id="rId2" Type="http://schemas.openxmlformats.org/officeDocument/2006/relationships/tags" Target="../tags/tag2087.xml"/><Relationship Id="rId19" Type="http://schemas.openxmlformats.org/officeDocument/2006/relationships/tags" Target="../tags/tag2095.xml"/><Relationship Id="rId18" Type="http://schemas.openxmlformats.org/officeDocument/2006/relationships/slide" Target="slide98.xml"/><Relationship Id="rId17" Type="http://schemas.openxmlformats.org/officeDocument/2006/relationships/tags" Target="../tags/tag2094.xml"/><Relationship Id="rId16" Type="http://schemas.openxmlformats.org/officeDocument/2006/relationships/slide" Target="slide90.xml"/><Relationship Id="rId15" Type="http://schemas.openxmlformats.org/officeDocument/2006/relationships/tags" Target="../tags/tag2093.xml"/><Relationship Id="rId14" Type="http://schemas.openxmlformats.org/officeDocument/2006/relationships/slide" Target="slide81.xml"/><Relationship Id="rId13" Type="http://schemas.openxmlformats.org/officeDocument/2006/relationships/tags" Target="../tags/tag2092.xml"/><Relationship Id="rId12" Type="http://schemas.openxmlformats.org/officeDocument/2006/relationships/slide" Target="slide74.xml"/><Relationship Id="rId11" Type="http://schemas.openxmlformats.org/officeDocument/2006/relationships/tags" Target="../tags/tag2091.xml"/><Relationship Id="rId10" Type="http://schemas.openxmlformats.org/officeDocument/2006/relationships/slide" Target="slide65.xml"/><Relationship Id="rId1" Type="http://schemas.openxmlformats.org/officeDocument/2006/relationships/tags" Target="../tags/tag2086.xml"/></Relationships>
</file>

<file path=ppt/slides/_rels/slide128.xml.rels><?xml version="1.0" encoding="UTF-8" standalone="yes"?>
<Relationships xmlns="http://schemas.openxmlformats.org/package/2006/relationships"><Relationship Id="rId9" Type="http://schemas.openxmlformats.org/officeDocument/2006/relationships/tags" Target="../tags/tag2114.xml"/><Relationship Id="rId8" Type="http://schemas.openxmlformats.org/officeDocument/2006/relationships/slide" Target="slide58.xml"/><Relationship Id="rId7" Type="http://schemas.openxmlformats.org/officeDocument/2006/relationships/tags" Target="../tags/tag2113.xml"/><Relationship Id="rId6" Type="http://schemas.openxmlformats.org/officeDocument/2006/relationships/slide" Target="slide51.xml"/><Relationship Id="rId5" Type="http://schemas.openxmlformats.org/officeDocument/2006/relationships/tags" Target="../tags/tag2112.xml"/><Relationship Id="rId46" Type="http://schemas.openxmlformats.org/officeDocument/2006/relationships/notesSlide" Target="../notesSlides/notesSlide127.xml"/><Relationship Id="rId45" Type="http://schemas.openxmlformats.org/officeDocument/2006/relationships/slideLayout" Target="../slideLayouts/slideLayout5.xml"/><Relationship Id="rId44" Type="http://schemas.openxmlformats.org/officeDocument/2006/relationships/tags" Target="../tags/tag2132.xml"/><Relationship Id="rId43" Type="http://schemas.openxmlformats.org/officeDocument/2006/relationships/tags" Target="../tags/tag2131.xml"/><Relationship Id="rId42" Type="http://schemas.openxmlformats.org/officeDocument/2006/relationships/slide" Target="slide193.xml"/><Relationship Id="rId41" Type="http://schemas.openxmlformats.org/officeDocument/2006/relationships/tags" Target="../tags/tag2130.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129.xml"/><Relationship Id="rId38" Type="http://schemas.openxmlformats.org/officeDocument/2006/relationships/slide" Target="slide178.xml"/><Relationship Id="rId37" Type="http://schemas.openxmlformats.org/officeDocument/2006/relationships/tags" Target="../tags/tag2128.xml"/><Relationship Id="rId36" Type="http://schemas.openxmlformats.org/officeDocument/2006/relationships/slide" Target="slide170.xml"/><Relationship Id="rId35" Type="http://schemas.openxmlformats.org/officeDocument/2006/relationships/tags" Target="../tags/tag2127.xml"/><Relationship Id="rId34" Type="http://schemas.openxmlformats.org/officeDocument/2006/relationships/slide" Target="slide162.xml"/><Relationship Id="rId33" Type="http://schemas.openxmlformats.org/officeDocument/2006/relationships/tags" Target="../tags/tag2126.xml"/><Relationship Id="rId32" Type="http://schemas.openxmlformats.org/officeDocument/2006/relationships/slide" Target="slide155.xml"/><Relationship Id="rId31" Type="http://schemas.openxmlformats.org/officeDocument/2006/relationships/tags" Target="../tags/tag2125.xml"/><Relationship Id="rId30" Type="http://schemas.openxmlformats.org/officeDocument/2006/relationships/slide" Target="slide148.xml"/><Relationship Id="rId3" Type="http://schemas.openxmlformats.org/officeDocument/2006/relationships/tags" Target="../tags/tag2111.xml"/><Relationship Id="rId29" Type="http://schemas.openxmlformats.org/officeDocument/2006/relationships/tags" Target="../tags/tag2124.xml"/><Relationship Id="rId28" Type="http://schemas.openxmlformats.org/officeDocument/2006/relationships/slide" Target="slide140.xml"/><Relationship Id="rId27" Type="http://schemas.openxmlformats.org/officeDocument/2006/relationships/tags" Target="../tags/tag2123.xml"/><Relationship Id="rId26" Type="http://schemas.openxmlformats.org/officeDocument/2006/relationships/slide" Target="slide133.xml"/><Relationship Id="rId25" Type="http://schemas.openxmlformats.org/officeDocument/2006/relationships/tags" Target="../tags/tag2122.xml"/><Relationship Id="rId24" Type="http://schemas.openxmlformats.org/officeDocument/2006/relationships/slide" Target="slide124.xml"/><Relationship Id="rId23" Type="http://schemas.openxmlformats.org/officeDocument/2006/relationships/tags" Target="../tags/tag2121.xml"/><Relationship Id="rId22" Type="http://schemas.openxmlformats.org/officeDocument/2006/relationships/slide" Target="slide116.xml"/><Relationship Id="rId21" Type="http://schemas.openxmlformats.org/officeDocument/2006/relationships/tags" Target="../tags/tag2120.xml"/><Relationship Id="rId20" Type="http://schemas.openxmlformats.org/officeDocument/2006/relationships/slide" Target="slide106.xml"/><Relationship Id="rId2" Type="http://schemas.openxmlformats.org/officeDocument/2006/relationships/tags" Target="../tags/tag2110.xml"/><Relationship Id="rId19" Type="http://schemas.openxmlformats.org/officeDocument/2006/relationships/tags" Target="../tags/tag2119.xml"/><Relationship Id="rId18" Type="http://schemas.openxmlformats.org/officeDocument/2006/relationships/slide" Target="slide98.xml"/><Relationship Id="rId17" Type="http://schemas.openxmlformats.org/officeDocument/2006/relationships/tags" Target="../tags/tag2118.xml"/><Relationship Id="rId16" Type="http://schemas.openxmlformats.org/officeDocument/2006/relationships/slide" Target="slide90.xml"/><Relationship Id="rId15" Type="http://schemas.openxmlformats.org/officeDocument/2006/relationships/tags" Target="../tags/tag2117.xml"/><Relationship Id="rId14" Type="http://schemas.openxmlformats.org/officeDocument/2006/relationships/slide" Target="slide81.xml"/><Relationship Id="rId13" Type="http://schemas.openxmlformats.org/officeDocument/2006/relationships/tags" Target="../tags/tag2116.xml"/><Relationship Id="rId12" Type="http://schemas.openxmlformats.org/officeDocument/2006/relationships/slide" Target="slide74.xml"/><Relationship Id="rId11" Type="http://schemas.openxmlformats.org/officeDocument/2006/relationships/tags" Target="../tags/tag2115.xml"/><Relationship Id="rId10" Type="http://schemas.openxmlformats.org/officeDocument/2006/relationships/slide" Target="slide65.xml"/><Relationship Id="rId1" Type="http://schemas.openxmlformats.org/officeDocument/2006/relationships/tags" Target="../tags/tag2109.xml"/></Relationships>
</file>

<file path=ppt/slides/_rels/slide129.xml.rels><?xml version="1.0" encoding="UTF-8" standalone="yes"?>
<Relationships xmlns="http://schemas.openxmlformats.org/package/2006/relationships"><Relationship Id="rId9" Type="http://schemas.openxmlformats.org/officeDocument/2006/relationships/tags" Target="../tags/tag2138.xml"/><Relationship Id="rId8" Type="http://schemas.openxmlformats.org/officeDocument/2006/relationships/slide" Target="slide58.xml"/><Relationship Id="rId7" Type="http://schemas.openxmlformats.org/officeDocument/2006/relationships/tags" Target="../tags/tag2137.xml"/><Relationship Id="rId6" Type="http://schemas.openxmlformats.org/officeDocument/2006/relationships/slide" Target="slide51.xml"/><Relationship Id="rId5" Type="http://schemas.openxmlformats.org/officeDocument/2006/relationships/tags" Target="../tags/tag2136.xml"/><Relationship Id="rId46" Type="http://schemas.openxmlformats.org/officeDocument/2006/relationships/notesSlide" Target="../notesSlides/notesSlide128.xml"/><Relationship Id="rId45" Type="http://schemas.openxmlformats.org/officeDocument/2006/relationships/slideLayout" Target="../slideLayouts/slideLayout5.xml"/><Relationship Id="rId44" Type="http://schemas.openxmlformats.org/officeDocument/2006/relationships/tags" Target="../tags/tag2156.xml"/><Relationship Id="rId43" Type="http://schemas.openxmlformats.org/officeDocument/2006/relationships/tags" Target="../tags/tag2155.xml"/><Relationship Id="rId42" Type="http://schemas.openxmlformats.org/officeDocument/2006/relationships/slide" Target="slide193.xml"/><Relationship Id="rId41" Type="http://schemas.openxmlformats.org/officeDocument/2006/relationships/tags" Target="../tags/tag2154.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153.xml"/><Relationship Id="rId38" Type="http://schemas.openxmlformats.org/officeDocument/2006/relationships/slide" Target="slide178.xml"/><Relationship Id="rId37" Type="http://schemas.openxmlformats.org/officeDocument/2006/relationships/tags" Target="../tags/tag2152.xml"/><Relationship Id="rId36" Type="http://schemas.openxmlformats.org/officeDocument/2006/relationships/slide" Target="slide170.xml"/><Relationship Id="rId35" Type="http://schemas.openxmlformats.org/officeDocument/2006/relationships/tags" Target="../tags/tag2151.xml"/><Relationship Id="rId34" Type="http://schemas.openxmlformats.org/officeDocument/2006/relationships/slide" Target="slide162.xml"/><Relationship Id="rId33" Type="http://schemas.openxmlformats.org/officeDocument/2006/relationships/tags" Target="../tags/tag2150.xml"/><Relationship Id="rId32" Type="http://schemas.openxmlformats.org/officeDocument/2006/relationships/slide" Target="slide155.xml"/><Relationship Id="rId31" Type="http://schemas.openxmlformats.org/officeDocument/2006/relationships/tags" Target="../tags/tag2149.xml"/><Relationship Id="rId30" Type="http://schemas.openxmlformats.org/officeDocument/2006/relationships/slide" Target="slide148.xml"/><Relationship Id="rId3" Type="http://schemas.openxmlformats.org/officeDocument/2006/relationships/tags" Target="../tags/tag2135.xml"/><Relationship Id="rId29" Type="http://schemas.openxmlformats.org/officeDocument/2006/relationships/tags" Target="../tags/tag2148.xml"/><Relationship Id="rId28" Type="http://schemas.openxmlformats.org/officeDocument/2006/relationships/slide" Target="slide140.xml"/><Relationship Id="rId27" Type="http://schemas.openxmlformats.org/officeDocument/2006/relationships/tags" Target="../tags/tag2147.xml"/><Relationship Id="rId26" Type="http://schemas.openxmlformats.org/officeDocument/2006/relationships/slide" Target="slide133.xml"/><Relationship Id="rId25" Type="http://schemas.openxmlformats.org/officeDocument/2006/relationships/tags" Target="../tags/tag2146.xml"/><Relationship Id="rId24" Type="http://schemas.openxmlformats.org/officeDocument/2006/relationships/slide" Target="slide124.xml"/><Relationship Id="rId23" Type="http://schemas.openxmlformats.org/officeDocument/2006/relationships/tags" Target="../tags/tag2145.xml"/><Relationship Id="rId22" Type="http://schemas.openxmlformats.org/officeDocument/2006/relationships/slide" Target="slide116.xml"/><Relationship Id="rId21" Type="http://schemas.openxmlformats.org/officeDocument/2006/relationships/tags" Target="../tags/tag2144.xml"/><Relationship Id="rId20" Type="http://schemas.openxmlformats.org/officeDocument/2006/relationships/slide" Target="slide106.xml"/><Relationship Id="rId2" Type="http://schemas.openxmlformats.org/officeDocument/2006/relationships/tags" Target="../tags/tag2134.xml"/><Relationship Id="rId19" Type="http://schemas.openxmlformats.org/officeDocument/2006/relationships/tags" Target="../tags/tag2143.xml"/><Relationship Id="rId18" Type="http://schemas.openxmlformats.org/officeDocument/2006/relationships/slide" Target="slide98.xml"/><Relationship Id="rId17" Type="http://schemas.openxmlformats.org/officeDocument/2006/relationships/tags" Target="../tags/tag2142.xml"/><Relationship Id="rId16" Type="http://schemas.openxmlformats.org/officeDocument/2006/relationships/slide" Target="slide90.xml"/><Relationship Id="rId15" Type="http://schemas.openxmlformats.org/officeDocument/2006/relationships/tags" Target="../tags/tag2141.xml"/><Relationship Id="rId14" Type="http://schemas.openxmlformats.org/officeDocument/2006/relationships/slide" Target="slide81.xml"/><Relationship Id="rId13" Type="http://schemas.openxmlformats.org/officeDocument/2006/relationships/tags" Target="../tags/tag2140.xml"/><Relationship Id="rId12" Type="http://schemas.openxmlformats.org/officeDocument/2006/relationships/slide" Target="slide74.xml"/><Relationship Id="rId11" Type="http://schemas.openxmlformats.org/officeDocument/2006/relationships/tags" Target="../tags/tag2139.xml"/><Relationship Id="rId10" Type="http://schemas.openxmlformats.org/officeDocument/2006/relationships/slide" Target="slide65.xml"/><Relationship Id="rId1" Type="http://schemas.openxmlformats.org/officeDocument/2006/relationships/tags" Target="../tags/tag2133.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3.xml"/><Relationship Id="rId2" Type="http://schemas.openxmlformats.org/officeDocument/2006/relationships/tags" Target="../tags/tag40.xml"/><Relationship Id="rId1" Type="http://schemas.openxmlformats.org/officeDocument/2006/relationships/tags" Target="../tags/tag39.xml"/></Relationships>
</file>

<file path=ppt/slides/_rels/slide130.xml.rels><?xml version="1.0" encoding="UTF-8" standalone="yes"?>
<Relationships xmlns="http://schemas.openxmlformats.org/package/2006/relationships"><Relationship Id="rId9" Type="http://schemas.openxmlformats.org/officeDocument/2006/relationships/tags" Target="../tags/tag2162.xml"/><Relationship Id="rId8" Type="http://schemas.openxmlformats.org/officeDocument/2006/relationships/slide" Target="slide58.xml"/><Relationship Id="rId7" Type="http://schemas.openxmlformats.org/officeDocument/2006/relationships/tags" Target="../tags/tag2161.xml"/><Relationship Id="rId6" Type="http://schemas.openxmlformats.org/officeDocument/2006/relationships/slide" Target="slide51.xml"/><Relationship Id="rId5" Type="http://schemas.openxmlformats.org/officeDocument/2006/relationships/tags" Target="../tags/tag2160.xml"/><Relationship Id="rId46" Type="http://schemas.openxmlformats.org/officeDocument/2006/relationships/notesSlide" Target="../notesSlides/notesSlide129.xml"/><Relationship Id="rId45" Type="http://schemas.openxmlformats.org/officeDocument/2006/relationships/slideLayout" Target="../slideLayouts/slideLayout5.xml"/><Relationship Id="rId44" Type="http://schemas.openxmlformats.org/officeDocument/2006/relationships/tags" Target="../tags/tag2180.xml"/><Relationship Id="rId43" Type="http://schemas.openxmlformats.org/officeDocument/2006/relationships/tags" Target="../tags/tag2179.xml"/><Relationship Id="rId42" Type="http://schemas.openxmlformats.org/officeDocument/2006/relationships/slide" Target="slide193.xml"/><Relationship Id="rId41" Type="http://schemas.openxmlformats.org/officeDocument/2006/relationships/tags" Target="../tags/tag2178.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177.xml"/><Relationship Id="rId38" Type="http://schemas.openxmlformats.org/officeDocument/2006/relationships/slide" Target="slide178.xml"/><Relationship Id="rId37" Type="http://schemas.openxmlformats.org/officeDocument/2006/relationships/tags" Target="../tags/tag2176.xml"/><Relationship Id="rId36" Type="http://schemas.openxmlformats.org/officeDocument/2006/relationships/slide" Target="slide170.xml"/><Relationship Id="rId35" Type="http://schemas.openxmlformats.org/officeDocument/2006/relationships/tags" Target="../tags/tag2175.xml"/><Relationship Id="rId34" Type="http://schemas.openxmlformats.org/officeDocument/2006/relationships/slide" Target="slide162.xml"/><Relationship Id="rId33" Type="http://schemas.openxmlformats.org/officeDocument/2006/relationships/tags" Target="../tags/tag2174.xml"/><Relationship Id="rId32" Type="http://schemas.openxmlformats.org/officeDocument/2006/relationships/slide" Target="slide155.xml"/><Relationship Id="rId31" Type="http://schemas.openxmlformats.org/officeDocument/2006/relationships/tags" Target="../tags/tag2173.xml"/><Relationship Id="rId30" Type="http://schemas.openxmlformats.org/officeDocument/2006/relationships/slide" Target="slide148.xml"/><Relationship Id="rId3" Type="http://schemas.openxmlformats.org/officeDocument/2006/relationships/tags" Target="../tags/tag2159.xml"/><Relationship Id="rId29" Type="http://schemas.openxmlformats.org/officeDocument/2006/relationships/tags" Target="../tags/tag2172.xml"/><Relationship Id="rId28" Type="http://schemas.openxmlformats.org/officeDocument/2006/relationships/slide" Target="slide140.xml"/><Relationship Id="rId27" Type="http://schemas.openxmlformats.org/officeDocument/2006/relationships/tags" Target="../tags/tag2171.xml"/><Relationship Id="rId26" Type="http://schemas.openxmlformats.org/officeDocument/2006/relationships/slide" Target="slide133.xml"/><Relationship Id="rId25" Type="http://schemas.openxmlformats.org/officeDocument/2006/relationships/tags" Target="../tags/tag2170.xml"/><Relationship Id="rId24" Type="http://schemas.openxmlformats.org/officeDocument/2006/relationships/slide" Target="slide124.xml"/><Relationship Id="rId23" Type="http://schemas.openxmlformats.org/officeDocument/2006/relationships/tags" Target="../tags/tag2169.xml"/><Relationship Id="rId22" Type="http://schemas.openxmlformats.org/officeDocument/2006/relationships/slide" Target="slide116.xml"/><Relationship Id="rId21" Type="http://schemas.openxmlformats.org/officeDocument/2006/relationships/tags" Target="../tags/tag2168.xml"/><Relationship Id="rId20" Type="http://schemas.openxmlformats.org/officeDocument/2006/relationships/slide" Target="slide106.xml"/><Relationship Id="rId2" Type="http://schemas.openxmlformats.org/officeDocument/2006/relationships/tags" Target="../tags/tag2158.xml"/><Relationship Id="rId19" Type="http://schemas.openxmlformats.org/officeDocument/2006/relationships/tags" Target="../tags/tag2167.xml"/><Relationship Id="rId18" Type="http://schemas.openxmlformats.org/officeDocument/2006/relationships/slide" Target="slide98.xml"/><Relationship Id="rId17" Type="http://schemas.openxmlformats.org/officeDocument/2006/relationships/tags" Target="../tags/tag2166.xml"/><Relationship Id="rId16" Type="http://schemas.openxmlformats.org/officeDocument/2006/relationships/slide" Target="slide90.xml"/><Relationship Id="rId15" Type="http://schemas.openxmlformats.org/officeDocument/2006/relationships/tags" Target="../tags/tag2165.xml"/><Relationship Id="rId14" Type="http://schemas.openxmlformats.org/officeDocument/2006/relationships/slide" Target="slide81.xml"/><Relationship Id="rId13" Type="http://schemas.openxmlformats.org/officeDocument/2006/relationships/tags" Target="../tags/tag2164.xml"/><Relationship Id="rId12" Type="http://schemas.openxmlformats.org/officeDocument/2006/relationships/slide" Target="slide74.xml"/><Relationship Id="rId11" Type="http://schemas.openxmlformats.org/officeDocument/2006/relationships/tags" Target="../tags/tag2163.xml"/><Relationship Id="rId10" Type="http://schemas.openxmlformats.org/officeDocument/2006/relationships/slide" Target="slide65.xml"/><Relationship Id="rId1" Type="http://schemas.openxmlformats.org/officeDocument/2006/relationships/tags" Target="../tags/tag2157.xml"/></Relationships>
</file>

<file path=ppt/slides/_rels/slide131.xml.rels><?xml version="1.0" encoding="UTF-8" standalone="yes"?>
<Relationships xmlns="http://schemas.openxmlformats.org/package/2006/relationships"><Relationship Id="rId9" Type="http://schemas.openxmlformats.org/officeDocument/2006/relationships/tags" Target="../tags/tag2186.xml"/><Relationship Id="rId8" Type="http://schemas.openxmlformats.org/officeDocument/2006/relationships/slide" Target="slide58.xml"/><Relationship Id="rId7" Type="http://schemas.openxmlformats.org/officeDocument/2006/relationships/tags" Target="../tags/tag2185.xml"/><Relationship Id="rId6" Type="http://schemas.openxmlformats.org/officeDocument/2006/relationships/slide" Target="slide51.xml"/><Relationship Id="rId5" Type="http://schemas.openxmlformats.org/officeDocument/2006/relationships/tags" Target="../tags/tag2184.xml"/><Relationship Id="rId46" Type="http://schemas.openxmlformats.org/officeDocument/2006/relationships/notesSlide" Target="../notesSlides/notesSlide130.xml"/><Relationship Id="rId45" Type="http://schemas.openxmlformats.org/officeDocument/2006/relationships/slideLayout" Target="../slideLayouts/slideLayout5.xml"/><Relationship Id="rId44" Type="http://schemas.openxmlformats.org/officeDocument/2006/relationships/tags" Target="../tags/tag2204.xml"/><Relationship Id="rId43" Type="http://schemas.openxmlformats.org/officeDocument/2006/relationships/tags" Target="../tags/tag2203.xml"/><Relationship Id="rId42" Type="http://schemas.openxmlformats.org/officeDocument/2006/relationships/slide" Target="slide193.xml"/><Relationship Id="rId41" Type="http://schemas.openxmlformats.org/officeDocument/2006/relationships/tags" Target="../tags/tag2202.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201.xml"/><Relationship Id="rId38" Type="http://schemas.openxmlformats.org/officeDocument/2006/relationships/slide" Target="slide178.xml"/><Relationship Id="rId37" Type="http://schemas.openxmlformats.org/officeDocument/2006/relationships/tags" Target="../tags/tag2200.xml"/><Relationship Id="rId36" Type="http://schemas.openxmlformats.org/officeDocument/2006/relationships/slide" Target="slide170.xml"/><Relationship Id="rId35" Type="http://schemas.openxmlformats.org/officeDocument/2006/relationships/tags" Target="../tags/tag2199.xml"/><Relationship Id="rId34" Type="http://schemas.openxmlformats.org/officeDocument/2006/relationships/slide" Target="slide162.xml"/><Relationship Id="rId33" Type="http://schemas.openxmlformats.org/officeDocument/2006/relationships/tags" Target="../tags/tag2198.xml"/><Relationship Id="rId32" Type="http://schemas.openxmlformats.org/officeDocument/2006/relationships/slide" Target="slide155.xml"/><Relationship Id="rId31" Type="http://schemas.openxmlformats.org/officeDocument/2006/relationships/tags" Target="../tags/tag2197.xml"/><Relationship Id="rId30" Type="http://schemas.openxmlformats.org/officeDocument/2006/relationships/slide" Target="slide148.xml"/><Relationship Id="rId3" Type="http://schemas.openxmlformats.org/officeDocument/2006/relationships/tags" Target="../tags/tag2183.xml"/><Relationship Id="rId29" Type="http://schemas.openxmlformats.org/officeDocument/2006/relationships/tags" Target="../tags/tag2196.xml"/><Relationship Id="rId28" Type="http://schemas.openxmlformats.org/officeDocument/2006/relationships/slide" Target="slide140.xml"/><Relationship Id="rId27" Type="http://schemas.openxmlformats.org/officeDocument/2006/relationships/tags" Target="../tags/tag2195.xml"/><Relationship Id="rId26" Type="http://schemas.openxmlformats.org/officeDocument/2006/relationships/slide" Target="slide133.xml"/><Relationship Id="rId25" Type="http://schemas.openxmlformats.org/officeDocument/2006/relationships/tags" Target="../tags/tag2194.xml"/><Relationship Id="rId24" Type="http://schemas.openxmlformats.org/officeDocument/2006/relationships/slide" Target="slide124.xml"/><Relationship Id="rId23" Type="http://schemas.openxmlformats.org/officeDocument/2006/relationships/tags" Target="../tags/tag2193.xml"/><Relationship Id="rId22" Type="http://schemas.openxmlformats.org/officeDocument/2006/relationships/slide" Target="slide116.xml"/><Relationship Id="rId21" Type="http://schemas.openxmlformats.org/officeDocument/2006/relationships/tags" Target="../tags/tag2192.xml"/><Relationship Id="rId20" Type="http://schemas.openxmlformats.org/officeDocument/2006/relationships/slide" Target="slide106.xml"/><Relationship Id="rId2" Type="http://schemas.openxmlformats.org/officeDocument/2006/relationships/tags" Target="../tags/tag2182.xml"/><Relationship Id="rId19" Type="http://schemas.openxmlformats.org/officeDocument/2006/relationships/tags" Target="../tags/tag2191.xml"/><Relationship Id="rId18" Type="http://schemas.openxmlformats.org/officeDocument/2006/relationships/slide" Target="slide98.xml"/><Relationship Id="rId17" Type="http://schemas.openxmlformats.org/officeDocument/2006/relationships/tags" Target="../tags/tag2190.xml"/><Relationship Id="rId16" Type="http://schemas.openxmlformats.org/officeDocument/2006/relationships/slide" Target="slide90.xml"/><Relationship Id="rId15" Type="http://schemas.openxmlformats.org/officeDocument/2006/relationships/tags" Target="../tags/tag2189.xml"/><Relationship Id="rId14" Type="http://schemas.openxmlformats.org/officeDocument/2006/relationships/slide" Target="slide81.xml"/><Relationship Id="rId13" Type="http://schemas.openxmlformats.org/officeDocument/2006/relationships/tags" Target="../tags/tag2188.xml"/><Relationship Id="rId12" Type="http://schemas.openxmlformats.org/officeDocument/2006/relationships/slide" Target="slide74.xml"/><Relationship Id="rId11" Type="http://schemas.openxmlformats.org/officeDocument/2006/relationships/tags" Target="../tags/tag2187.xml"/><Relationship Id="rId10" Type="http://schemas.openxmlformats.org/officeDocument/2006/relationships/slide" Target="slide65.xml"/><Relationship Id="rId1" Type="http://schemas.openxmlformats.org/officeDocument/2006/relationships/tags" Target="../tags/tag2181.xml"/></Relationships>
</file>

<file path=ppt/slides/_rels/slide132.xml.rels><?xml version="1.0" encoding="UTF-8" standalone="yes"?>
<Relationships xmlns="http://schemas.openxmlformats.org/package/2006/relationships"><Relationship Id="rId9" Type="http://schemas.openxmlformats.org/officeDocument/2006/relationships/tags" Target="../tags/tag2210.xml"/><Relationship Id="rId8" Type="http://schemas.openxmlformats.org/officeDocument/2006/relationships/slide" Target="slide58.xml"/><Relationship Id="rId7" Type="http://schemas.openxmlformats.org/officeDocument/2006/relationships/tags" Target="../tags/tag2209.xml"/><Relationship Id="rId6" Type="http://schemas.openxmlformats.org/officeDocument/2006/relationships/slide" Target="slide51.xml"/><Relationship Id="rId5" Type="http://schemas.openxmlformats.org/officeDocument/2006/relationships/tags" Target="../tags/tag2208.xml"/><Relationship Id="rId46" Type="http://schemas.openxmlformats.org/officeDocument/2006/relationships/notesSlide" Target="../notesSlides/notesSlide131.xml"/><Relationship Id="rId45" Type="http://schemas.openxmlformats.org/officeDocument/2006/relationships/slideLayout" Target="../slideLayouts/slideLayout5.xml"/><Relationship Id="rId44" Type="http://schemas.openxmlformats.org/officeDocument/2006/relationships/tags" Target="../tags/tag2228.xml"/><Relationship Id="rId43" Type="http://schemas.openxmlformats.org/officeDocument/2006/relationships/tags" Target="../tags/tag2227.xml"/><Relationship Id="rId42" Type="http://schemas.openxmlformats.org/officeDocument/2006/relationships/slide" Target="slide193.xml"/><Relationship Id="rId41" Type="http://schemas.openxmlformats.org/officeDocument/2006/relationships/tags" Target="../tags/tag2226.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225.xml"/><Relationship Id="rId38" Type="http://schemas.openxmlformats.org/officeDocument/2006/relationships/slide" Target="slide178.xml"/><Relationship Id="rId37" Type="http://schemas.openxmlformats.org/officeDocument/2006/relationships/tags" Target="../tags/tag2224.xml"/><Relationship Id="rId36" Type="http://schemas.openxmlformats.org/officeDocument/2006/relationships/slide" Target="slide170.xml"/><Relationship Id="rId35" Type="http://schemas.openxmlformats.org/officeDocument/2006/relationships/tags" Target="../tags/tag2223.xml"/><Relationship Id="rId34" Type="http://schemas.openxmlformats.org/officeDocument/2006/relationships/slide" Target="slide162.xml"/><Relationship Id="rId33" Type="http://schemas.openxmlformats.org/officeDocument/2006/relationships/tags" Target="../tags/tag2222.xml"/><Relationship Id="rId32" Type="http://schemas.openxmlformats.org/officeDocument/2006/relationships/slide" Target="slide155.xml"/><Relationship Id="rId31" Type="http://schemas.openxmlformats.org/officeDocument/2006/relationships/tags" Target="../tags/tag2221.xml"/><Relationship Id="rId30" Type="http://schemas.openxmlformats.org/officeDocument/2006/relationships/slide" Target="slide148.xml"/><Relationship Id="rId3" Type="http://schemas.openxmlformats.org/officeDocument/2006/relationships/tags" Target="../tags/tag2207.xml"/><Relationship Id="rId29" Type="http://schemas.openxmlformats.org/officeDocument/2006/relationships/tags" Target="../tags/tag2220.xml"/><Relationship Id="rId28" Type="http://schemas.openxmlformats.org/officeDocument/2006/relationships/slide" Target="slide140.xml"/><Relationship Id="rId27" Type="http://schemas.openxmlformats.org/officeDocument/2006/relationships/tags" Target="../tags/tag2219.xml"/><Relationship Id="rId26" Type="http://schemas.openxmlformats.org/officeDocument/2006/relationships/slide" Target="slide133.xml"/><Relationship Id="rId25" Type="http://schemas.openxmlformats.org/officeDocument/2006/relationships/tags" Target="../tags/tag2218.xml"/><Relationship Id="rId24" Type="http://schemas.openxmlformats.org/officeDocument/2006/relationships/slide" Target="slide124.xml"/><Relationship Id="rId23" Type="http://schemas.openxmlformats.org/officeDocument/2006/relationships/tags" Target="../tags/tag2217.xml"/><Relationship Id="rId22" Type="http://schemas.openxmlformats.org/officeDocument/2006/relationships/slide" Target="slide116.xml"/><Relationship Id="rId21" Type="http://schemas.openxmlformats.org/officeDocument/2006/relationships/tags" Target="../tags/tag2216.xml"/><Relationship Id="rId20" Type="http://schemas.openxmlformats.org/officeDocument/2006/relationships/slide" Target="slide106.xml"/><Relationship Id="rId2" Type="http://schemas.openxmlformats.org/officeDocument/2006/relationships/tags" Target="../tags/tag2206.xml"/><Relationship Id="rId19" Type="http://schemas.openxmlformats.org/officeDocument/2006/relationships/tags" Target="../tags/tag2215.xml"/><Relationship Id="rId18" Type="http://schemas.openxmlformats.org/officeDocument/2006/relationships/slide" Target="slide98.xml"/><Relationship Id="rId17" Type="http://schemas.openxmlformats.org/officeDocument/2006/relationships/tags" Target="../tags/tag2214.xml"/><Relationship Id="rId16" Type="http://schemas.openxmlformats.org/officeDocument/2006/relationships/slide" Target="slide90.xml"/><Relationship Id="rId15" Type="http://schemas.openxmlformats.org/officeDocument/2006/relationships/tags" Target="../tags/tag2213.xml"/><Relationship Id="rId14" Type="http://schemas.openxmlformats.org/officeDocument/2006/relationships/slide" Target="slide81.xml"/><Relationship Id="rId13" Type="http://schemas.openxmlformats.org/officeDocument/2006/relationships/tags" Target="../tags/tag2212.xml"/><Relationship Id="rId12" Type="http://schemas.openxmlformats.org/officeDocument/2006/relationships/slide" Target="slide74.xml"/><Relationship Id="rId11" Type="http://schemas.openxmlformats.org/officeDocument/2006/relationships/tags" Target="../tags/tag2211.xml"/><Relationship Id="rId10" Type="http://schemas.openxmlformats.org/officeDocument/2006/relationships/slide" Target="slide65.xml"/><Relationship Id="rId1" Type="http://schemas.openxmlformats.org/officeDocument/2006/relationships/tags" Target="../tags/tag2205.xml"/></Relationships>
</file>

<file path=ppt/slides/_rels/slide133.xml.rels><?xml version="1.0" encoding="UTF-8" standalone="yes"?>
<Relationships xmlns="http://schemas.openxmlformats.org/package/2006/relationships"><Relationship Id="rId9" Type="http://schemas.openxmlformats.org/officeDocument/2006/relationships/slide" Target="slide65.xml"/><Relationship Id="rId8" Type="http://schemas.openxmlformats.org/officeDocument/2006/relationships/tags" Target="../tags/tag2233.xml"/><Relationship Id="rId7" Type="http://schemas.openxmlformats.org/officeDocument/2006/relationships/slide" Target="slide58.xml"/><Relationship Id="rId6" Type="http://schemas.openxmlformats.org/officeDocument/2006/relationships/tags" Target="../tags/tag2232.xml"/><Relationship Id="rId5" Type="http://schemas.openxmlformats.org/officeDocument/2006/relationships/slide" Target="slide51.xml"/><Relationship Id="rId45" Type="http://schemas.openxmlformats.org/officeDocument/2006/relationships/notesSlide" Target="../notesSlides/notesSlide132.xml"/><Relationship Id="rId44" Type="http://schemas.openxmlformats.org/officeDocument/2006/relationships/slideLayout" Target="../slideLayouts/slideLayout5.xml"/><Relationship Id="rId43" Type="http://schemas.openxmlformats.org/officeDocument/2006/relationships/tags" Target="../tags/tag2251.xml"/><Relationship Id="rId42" Type="http://schemas.openxmlformats.org/officeDocument/2006/relationships/tags" Target="../tags/tag2250.xml"/><Relationship Id="rId41" Type="http://schemas.openxmlformats.org/officeDocument/2006/relationships/slide" Target="slide193.xml"/><Relationship Id="rId40" Type="http://schemas.openxmlformats.org/officeDocument/2006/relationships/tags" Target="../tags/tag2249.xml"/><Relationship Id="rId4" Type="http://schemas.openxmlformats.org/officeDocument/2006/relationships/tags" Target="../tags/tag2231.xml"/><Relationship Id="rId39" Type="http://schemas.openxmlformats.org/officeDocument/2006/relationships/slide" Target="slide185.xml"/><Relationship Id="rId38" Type="http://schemas.openxmlformats.org/officeDocument/2006/relationships/tags" Target="../tags/tag2248.xml"/><Relationship Id="rId37" Type="http://schemas.openxmlformats.org/officeDocument/2006/relationships/slide" Target="slide178.xml"/><Relationship Id="rId36" Type="http://schemas.openxmlformats.org/officeDocument/2006/relationships/tags" Target="../tags/tag2247.xml"/><Relationship Id="rId35" Type="http://schemas.openxmlformats.org/officeDocument/2006/relationships/slide" Target="slide170.xml"/><Relationship Id="rId34" Type="http://schemas.openxmlformats.org/officeDocument/2006/relationships/tags" Target="../tags/tag2246.xml"/><Relationship Id="rId33" Type="http://schemas.openxmlformats.org/officeDocument/2006/relationships/slide" Target="slide162.xml"/><Relationship Id="rId32" Type="http://schemas.openxmlformats.org/officeDocument/2006/relationships/tags" Target="../tags/tag2245.xml"/><Relationship Id="rId31" Type="http://schemas.openxmlformats.org/officeDocument/2006/relationships/slide" Target="slide155.xml"/><Relationship Id="rId30" Type="http://schemas.openxmlformats.org/officeDocument/2006/relationships/tags" Target="../tags/tag2244.xml"/><Relationship Id="rId3" Type="http://schemas.openxmlformats.org/officeDocument/2006/relationships/slide" Target="slide44.xml"/><Relationship Id="rId29" Type="http://schemas.openxmlformats.org/officeDocument/2006/relationships/slide" Target="slide148.xml"/><Relationship Id="rId28" Type="http://schemas.openxmlformats.org/officeDocument/2006/relationships/tags" Target="../tags/tag2243.xml"/><Relationship Id="rId27" Type="http://schemas.openxmlformats.org/officeDocument/2006/relationships/slide" Target="slide140.xml"/><Relationship Id="rId26" Type="http://schemas.openxmlformats.org/officeDocument/2006/relationships/tags" Target="../tags/tag2242.xml"/><Relationship Id="rId25" Type="http://schemas.openxmlformats.org/officeDocument/2006/relationships/slide" Target="slide133.xml"/><Relationship Id="rId24" Type="http://schemas.openxmlformats.org/officeDocument/2006/relationships/tags" Target="../tags/tag2241.xml"/><Relationship Id="rId23" Type="http://schemas.openxmlformats.org/officeDocument/2006/relationships/slide" Target="slide124.xml"/><Relationship Id="rId22" Type="http://schemas.openxmlformats.org/officeDocument/2006/relationships/tags" Target="../tags/tag2240.xml"/><Relationship Id="rId21" Type="http://schemas.openxmlformats.org/officeDocument/2006/relationships/slide" Target="slide116.xml"/><Relationship Id="rId20" Type="http://schemas.openxmlformats.org/officeDocument/2006/relationships/tags" Target="../tags/tag2239.xml"/><Relationship Id="rId2" Type="http://schemas.openxmlformats.org/officeDocument/2006/relationships/tags" Target="../tags/tag2230.xml"/><Relationship Id="rId19" Type="http://schemas.openxmlformats.org/officeDocument/2006/relationships/slide" Target="slide106.xml"/><Relationship Id="rId18" Type="http://schemas.openxmlformats.org/officeDocument/2006/relationships/tags" Target="../tags/tag2238.xml"/><Relationship Id="rId17" Type="http://schemas.openxmlformats.org/officeDocument/2006/relationships/slide" Target="slide98.xml"/><Relationship Id="rId16" Type="http://schemas.openxmlformats.org/officeDocument/2006/relationships/tags" Target="../tags/tag2237.xml"/><Relationship Id="rId15" Type="http://schemas.openxmlformats.org/officeDocument/2006/relationships/slide" Target="slide90.xml"/><Relationship Id="rId14" Type="http://schemas.openxmlformats.org/officeDocument/2006/relationships/tags" Target="../tags/tag2236.xml"/><Relationship Id="rId13" Type="http://schemas.openxmlformats.org/officeDocument/2006/relationships/slide" Target="slide81.xml"/><Relationship Id="rId12" Type="http://schemas.openxmlformats.org/officeDocument/2006/relationships/tags" Target="../tags/tag2235.xml"/><Relationship Id="rId11" Type="http://schemas.openxmlformats.org/officeDocument/2006/relationships/slide" Target="slide74.xml"/><Relationship Id="rId10" Type="http://schemas.openxmlformats.org/officeDocument/2006/relationships/tags" Target="../tags/tag2234.xml"/><Relationship Id="rId1" Type="http://schemas.openxmlformats.org/officeDocument/2006/relationships/tags" Target="../tags/tag2229.xml"/></Relationships>
</file>

<file path=ppt/slides/_rels/slide134.xml.rels><?xml version="1.0" encoding="UTF-8" standalone="yes"?>
<Relationships xmlns="http://schemas.openxmlformats.org/package/2006/relationships"><Relationship Id="rId9" Type="http://schemas.openxmlformats.org/officeDocument/2006/relationships/tags" Target="../tags/tag2256.xml"/><Relationship Id="rId8" Type="http://schemas.openxmlformats.org/officeDocument/2006/relationships/slide" Target="slide65.xml"/><Relationship Id="rId7" Type="http://schemas.openxmlformats.org/officeDocument/2006/relationships/tags" Target="../tags/tag2255.xml"/><Relationship Id="rId6" Type="http://schemas.openxmlformats.org/officeDocument/2006/relationships/slide" Target="slide58.xml"/><Relationship Id="rId5" Type="http://schemas.openxmlformats.org/officeDocument/2006/relationships/tags" Target="../tags/tag2254.xml"/><Relationship Id="rId44" Type="http://schemas.openxmlformats.org/officeDocument/2006/relationships/notesSlide" Target="../notesSlides/notesSlide133.xml"/><Relationship Id="rId43" Type="http://schemas.openxmlformats.org/officeDocument/2006/relationships/slideLayout" Target="../slideLayouts/slideLayout5.xml"/><Relationship Id="rId42" Type="http://schemas.openxmlformats.org/officeDocument/2006/relationships/tags" Target="../tags/tag2273.xml"/><Relationship Id="rId41" Type="http://schemas.openxmlformats.org/officeDocument/2006/relationships/tags" Target="../tags/tag2272.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2271.xml"/><Relationship Id="rId38" Type="http://schemas.openxmlformats.org/officeDocument/2006/relationships/slide" Target="slide185.xml"/><Relationship Id="rId37" Type="http://schemas.openxmlformats.org/officeDocument/2006/relationships/tags" Target="../tags/tag2270.xml"/><Relationship Id="rId36" Type="http://schemas.openxmlformats.org/officeDocument/2006/relationships/slide" Target="slide178.xml"/><Relationship Id="rId35" Type="http://schemas.openxmlformats.org/officeDocument/2006/relationships/tags" Target="../tags/tag2269.xml"/><Relationship Id="rId34" Type="http://schemas.openxmlformats.org/officeDocument/2006/relationships/slide" Target="slide170.xml"/><Relationship Id="rId33" Type="http://schemas.openxmlformats.org/officeDocument/2006/relationships/tags" Target="../tags/tag2268.xml"/><Relationship Id="rId32" Type="http://schemas.openxmlformats.org/officeDocument/2006/relationships/slide" Target="slide162.xml"/><Relationship Id="rId31" Type="http://schemas.openxmlformats.org/officeDocument/2006/relationships/tags" Target="../tags/tag2267.xml"/><Relationship Id="rId30" Type="http://schemas.openxmlformats.org/officeDocument/2006/relationships/slide" Target="slide155.xml"/><Relationship Id="rId3" Type="http://schemas.openxmlformats.org/officeDocument/2006/relationships/tags" Target="../tags/tag2253.xml"/><Relationship Id="rId29" Type="http://schemas.openxmlformats.org/officeDocument/2006/relationships/tags" Target="../tags/tag2266.xml"/><Relationship Id="rId28" Type="http://schemas.openxmlformats.org/officeDocument/2006/relationships/slide" Target="slide148.xml"/><Relationship Id="rId27" Type="http://schemas.openxmlformats.org/officeDocument/2006/relationships/tags" Target="../tags/tag2265.xml"/><Relationship Id="rId26" Type="http://schemas.openxmlformats.org/officeDocument/2006/relationships/slide" Target="slide140.xml"/><Relationship Id="rId25" Type="http://schemas.openxmlformats.org/officeDocument/2006/relationships/tags" Target="../tags/tag2264.xml"/><Relationship Id="rId24" Type="http://schemas.openxmlformats.org/officeDocument/2006/relationships/slide" Target="slide133.xml"/><Relationship Id="rId23" Type="http://schemas.openxmlformats.org/officeDocument/2006/relationships/tags" Target="../tags/tag2263.xml"/><Relationship Id="rId22" Type="http://schemas.openxmlformats.org/officeDocument/2006/relationships/slide" Target="slide124.xml"/><Relationship Id="rId21" Type="http://schemas.openxmlformats.org/officeDocument/2006/relationships/tags" Target="../tags/tag2262.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2261.xml"/><Relationship Id="rId18" Type="http://schemas.openxmlformats.org/officeDocument/2006/relationships/slide" Target="slide106.xml"/><Relationship Id="rId17" Type="http://schemas.openxmlformats.org/officeDocument/2006/relationships/tags" Target="../tags/tag2260.xml"/><Relationship Id="rId16" Type="http://schemas.openxmlformats.org/officeDocument/2006/relationships/slide" Target="slide98.xml"/><Relationship Id="rId15" Type="http://schemas.openxmlformats.org/officeDocument/2006/relationships/tags" Target="../tags/tag2259.xml"/><Relationship Id="rId14" Type="http://schemas.openxmlformats.org/officeDocument/2006/relationships/slide" Target="slide90.xml"/><Relationship Id="rId13" Type="http://schemas.openxmlformats.org/officeDocument/2006/relationships/tags" Target="../tags/tag2258.xml"/><Relationship Id="rId12" Type="http://schemas.openxmlformats.org/officeDocument/2006/relationships/slide" Target="slide81.xml"/><Relationship Id="rId11" Type="http://schemas.openxmlformats.org/officeDocument/2006/relationships/tags" Target="../tags/tag2257.xml"/><Relationship Id="rId10" Type="http://schemas.openxmlformats.org/officeDocument/2006/relationships/slide" Target="slide74.xml"/><Relationship Id="rId1" Type="http://schemas.openxmlformats.org/officeDocument/2006/relationships/tags" Target="../tags/tag2252.xml"/></Relationships>
</file>

<file path=ppt/slides/_rels/slide135.xml.rels><?xml version="1.0" encoding="UTF-8" standalone="yes"?>
<Relationships xmlns="http://schemas.openxmlformats.org/package/2006/relationships"><Relationship Id="rId9" Type="http://schemas.openxmlformats.org/officeDocument/2006/relationships/tags" Target="../tags/tag2279.xml"/><Relationship Id="rId8" Type="http://schemas.openxmlformats.org/officeDocument/2006/relationships/slide" Target="slide58.xml"/><Relationship Id="rId7" Type="http://schemas.openxmlformats.org/officeDocument/2006/relationships/tags" Target="../tags/tag2278.xml"/><Relationship Id="rId6" Type="http://schemas.openxmlformats.org/officeDocument/2006/relationships/slide" Target="slide51.xml"/><Relationship Id="rId5" Type="http://schemas.openxmlformats.org/officeDocument/2006/relationships/tags" Target="../tags/tag2277.xml"/><Relationship Id="rId46" Type="http://schemas.openxmlformats.org/officeDocument/2006/relationships/notesSlide" Target="../notesSlides/notesSlide134.xml"/><Relationship Id="rId45" Type="http://schemas.openxmlformats.org/officeDocument/2006/relationships/slideLayout" Target="../slideLayouts/slideLayout5.xml"/><Relationship Id="rId44" Type="http://schemas.openxmlformats.org/officeDocument/2006/relationships/tags" Target="../tags/tag2297.xml"/><Relationship Id="rId43" Type="http://schemas.openxmlformats.org/officeDocument/2006/relationships/tags" Target="../tags/tag2296.xml"/><Relationship Id="rId42" Type="http://schemas.openxmlformats.org/officeDocument/2006/relationships/slide" Target="slide193.xml"/><Relationship Id="rId41" Type="http://schemas.openxmlformats.org/officeDocument/2006/relationships/tags" Target="../tags/tag2295.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294.xml"/><Relationship Id="rId38" Type="http://schemas.openxmlformats.org/officeDocument/2006/relationships/slide" Target="slide178.xml"/><Relationship Id="rId37" Type="http://schemas.openxmlformats.org/officeDocument/2006/relationships/tags" Target="../tags/tag2293.xml"/><Relationship Id="rId36" Type="http://schemas.openxmlformats.org/officeDocument/2006/relationships/slide" Target="slide170.xml"/><Relationship Id="rId35" Type="http://schemas.openxmlformats.org/officeDocument/2006/relationships/tags" Target="../tags/tag2292.xml"/><Relationship Id="rId34" Type="http://schemas.openxmlformats.org/officeDocument/2006/relationships/slide" Target="slide162.xml"/><Relationship Id="rId33" Type="http://schemas.openxmlformats.org/officeDocument/2006/relationships/tags" Target="../tags/tag2291.xml"/><Relationship Id="rId32" Type="http://schemas.openxmlformats.org/officeDocument/2006/relationships/slide" Target="slide155.xml"/><Relationship Id="rId31" Type="http://schemas.openxmlformats.org/officeDocument/2006/relationships/tags" Target="../tags/tag2290.xml"/><Relationship Id="rId30" Type="http://schemas.openxmlformats.org/officeDocument/2006/relationships/slide" Target="slide148.xml"/><Relationship Id="rId3" Type="http://schemas.openxmlformats.org/officeDocument/2006/relationships/tags" Target="../tags/tag2276.xml"/><Relationship Id="rId29" Type="http://schemas.openxmlformats.org/officeDocument/2006/relationships/tags" Target="../tags/tag2289.xml"/><Relationship Id="rId28" Type="http://schemas.openxmlformats.org/officeDocument/2006/relationships/slide" Target="slide140.xml"/><Relationship Id="rId27" Type="http://schemas.openxmlformats.org/officeDocument/2006/relationships/tags" Target="../tags/tag2288.xml"/><Relationship Id="rId26" Type="http://schemas.openxmlformats.org/officeDocument/2006/relationships/slide" Target="slide133.xml"/><Relationship Id="rId25" Type="http://schemas.openxmlformats.org/officeDocument/2006/relationships/tags" Target="../tags/tag2287.xml"/><Relationship Id="rId24" Type="http://schemas.openxmlformats.org/officeDocument/2006/relationships/slide" Target="slide124.xml"/><Relationship Id="rId23" Type="http://schemas.openxmlformats.org/officeDocument/2006/relationships/tags" Target="../tags/tag2286.xml"/><Relationship Id="rId22" Type="http://schemas.openxmlformats.org/officeDocument/2006/relationships/slide" Target="slide116.xml"/><Relationship Id="rId21" Type="http://schemas.openxmlformats.org/officeDocument/2006/relationships/tags" Target="../tags/tag2285.xml"/><Relationship Id="rId20" Type="http://schemas.openxmlformats.org/officeDocument/2006/relationships/slide" Target="slide106.xml"/><Relationship Id="rId2" Type="http://schemas.openxmlformats.org/officeDocument/2006/relationships/tags" Target="../tags/tag2275.xml"/><Relationship Id="rId19" Type="http://schemas.openxmlformats.org/officeDocument/2006/relationships/tags" Target="../tags/tag2284.xml"/><Relationship Id="rId18" Type="http://schemas.openxmlformats.org/officeDocument/2006/relationships/slide" Target="slide98.xml"/><Relationship Id="rId17" Type="http://schemas.openxmlformats.org/officeDocument/2006/relationships/tags" Target="../tags/tag2283.xml"/><Relationship Id="rId16" Type="http://schemas.openxmlformats.org/officeDocument/2006/relationships/slide" Target="slide90.xml"/><Relationship Id="rId15" Type="http://schemas.openxmlformats.org/officeDocument/2006/relationships/tags" Target="../tags/tag2282.xml"/><Relationship Id="rId14" Type="http://schemas.openxmlformats.org/officeDocument/2006/relationships/slide" Target="slide81.xml"/><Relationship Id="rId13" Type="http://schemas.openxmlformats.org/officeDocument/2006/relationships/tags" Target="../tags/tag2281.xml"/><Relationship Id="rId12" Type="http://schemas.openxmlformats.org/officeDocument/2006/relationships/slide" Target="slide74.xml"/><Relationship Id="rId11" Type="http://schemas.openxmlformats.org/officeDocument/2006/relationships/tags" Target="../tags/tag2280.xml"/><Relationship Id="rId10" Type="http://schemas.openxmlformats.org/officeDocument/2006/relationships/slide" Target="slide65.xml"/><Relationship Id="rId1" Type="http://schemas.openxmlformats.org/officeDocument/2006/relationships/tags" Target="../tags/tag2274.xml"/></Relationships>
</file>

<file path=ppt/slides/_rels/slide136.xml.rels><?xml version="1.0" encoding="UTF-8" standalone="yes"?>
<Relationships xmlns="http://schemas.openxmlformats.org/package/2006/relationships"><Relationship Id="rId9" Type="http://schemas.openxmlformats.org/officeDocument/2006/relationships/tags" Target="../tags/tag2303.xml"/><Relationship Id="rId8" Type="http://schemas.openxmlformats.org/officeDocument/2006/relationships/slide" Target="slide58.xml"/><Relationship Id="rId7" Type="http://schemas.openxmlformats.org/officeDocument/2006/relationships/tags" Target="../tags/tag2302.xml"/><Relationship Id="rId6" Type="http://schemas.openxmlformats.org/officeDocument/2006/relationships/slide" Target="slide51.xml"/><Relationship Id="rId5" Type="http://schemas.openxmlformats.org/officeDocument/2006/relationships/tags" Target="../tags/tag2301.xml"/><Relationship Id="rId46" Type="http://schemas.openxmlformats.org/officeDocument/2006/relationships/notesSlide" Target="../notesSlides/notesSlide135.xml"/><Relationship Id="rId45" Type="http://schemas.openxmlformats.org/officeDocument/2006/relationships/slideLayout" Target="../slideLayouts/slideLayout5.xml"/><Relationship Id="rId44" Type="http://schemas.openxmlformats.org/officeDocument/2006/relationships/tags" Target="../tags/tag2321.xml"/><Relationship Id="rId43" Type="http://schemas.openxmlformats.org/officeDocument/2006/relationships/tags" Target="../tags/tag2320.xml"/><Relationship Id="rId42" Type="http://schemas.openxmlformats.org/officeDocument/2006/relationships/slide" Target="slide193.xml"/><Relationship Id="rId41" Type="http://schemas.openxmlformats.org/officeDocument/2006/relationships/tags" Target="../tags/tag2319.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318.xml"/><Relationship Id="rId38" Type="http://schemas.openxmlformats.org/officeDocument/2006/relationships/slide" Target="slide178.xml"/><Relationship Id="rId37" Type="http://schemas.openxmlformats.org/officeDocument/2006/relationships/tags" Target="../tags/tag2317.xml"/><Relationship Id="rId36" Type="http://schemas.openxmlformats.org/officeDocument/2006/relationships/slide" Target="slide170.xml"/><Relationship Id="rId35" Type="http://schemas.openxmlformats.org/officeDocument/2006/relationships/tags" Target="../tags/tag2316.xml"/><Relationship Id="rId34" Type="http://schemas.openxmlformats.org/officeDocument/2006/relationships/slide" Target="slide162.xml"/><Relationship Id="rId33" Type="http://schemas.openxmlformats.org/officeDocument/2006/relationships/tags" Target="../tags/tag2315.xml"/><Relationship Id="rId32" Type="http://schemas.openxmlformats.org/officeDocument/2006/relationships/slide" Target="slide155.xml"/><Relationship Id="rId31" Type="http://schemas.openxmlformats.org/officeDocument/2006/relationships/tags" Target="../tags/tag2314.xml"/><Relationship Id="rId30" Type="http://schemas.openxmlformats.org/officeDocument/2006/relationships/slide" Target="slide148.xml"/><Relationship Id="rId3" Type="http://schemas.openxmlformats.org/officeDocument/2006/relationships/tags" Target="../tags/tag2300.xml"/><Relationship Id="rId29" Type="http://schemas.openxmlformats.org/officeDocument/2006/relationships/tags" Target="../tags/tag2313.xml"/><Relationship Id="rId28" Type="http://schemas.openxmlformats.org/officeDocument/2006/relationships/slide" Target="slide140.xml"/><Relationship Id="rId27" Type="http://schemas.openxmlformats.org/officeDocument/2006/relationships/tags" Target="../tags/tag2312.xml"/><Relationship Id="rId26" Type="http://schemas.openxmlformats.org/officeDocument/2006/relationships/slide" Target="slide133.xml"/><Relationship Id="rId25" Type="http://schemas.openxmlformats.org/officeDocument/2006/relationships/tags" Target="../tags/tag2311.xml"/><Relationship Id="rId24" Type="http://schemas.openxmlformats.org/officeDocument/2006/relationships/slide" Target="slide124.xml"/><Relationship Id="rId23" Type="http://schemas.openxmlformats.org/officeDocument/2006/relationships/tags" Target="../tags/tag2310.xml"/><Relationship Id="rId22" Type="http://schemas.openxmlformats.org/officeDocument/2006/relationships/slide" Target="slide116.xml"/><Relationship Id="rId21" Type="http://schemas.openxmlformats.org/officeDocument/2006/relationships/tags" Target="../tags/tag2309.xml"/><Relationship Id="rId20" Type="http://schemas.openxmlformats.org/officeDocument/2006/relationships/slide" Target="slide106.xml"/><Relationship Id="rId2" Type="http://schemas.openxmlformats.org/officeDocument/2006/relationships/tags" Target="../tags/tag2299.xml"/><Relationship Id="rId19" Type="http://schemas.openxmlformats.org/officeDocument/2006/relationships/tags" Target="../tags/tag2308.xml"/><Relationship Id="rId18" Type="http://schemas.openxmlformats.org/officeDocument/2006/relationships/slide" Target="slide98.xml"/><Relationship Id="rId17" Type="http://schemas.openxmlformats.org/officeDocument/2006/relationships/tags" Target="../tags/tag2307.xml"/><Relationship Id="rId16" Type="http://schemas.openxmlformats.org/officeDocument/2006/relationships/slide" Target="slide90.xml"/><Relationship Id="rId15" Type="http://schemas.openxmlformats.org/officeDocument/2006/relationships/tags" Target="../tags/tag2306.xml"/><Relationship Id="rId14" Type="http://schemas.openxmlformats.org/officeDocument/2006/relationships/slide" Target="slide81.xml"/><Relationship Id="rId13" Type="http://schemas.openxmlformats.org/officeDocument/2006/relationships/tags" Target="../tags/tag2305.xml"/><Relationship Id="rId12" Type="http://schemas.openxmlformats.org/officeDocument/2006/relationships/slide" Target="slide74.xml"/><Relationship Id="rId11" Type="http://schemas.openxmlformats.org/officeDocument/2006/relationships/tags" Target="../tags/tag2304.xml"/><Relationship Id="rId10" Type="http://schemas.openxmlformats.org/officeDocument/2006/relationships/slide" Target="slide65.xml"/><Relationship Id="rId1" Type="http://schemas.openxmlformats.org/officeDocument/2006/relationships/tags" Target="../tags/tag2298.xml"/></Relationships>
</file>

<file path=ppt/slides/_rels/slide137.xml.rels><?xml version="1.0" encoding="UTF-8" standalone="yes"?>
<Relationships xmlns="http://schemas.openxmlformats.org/package/2006/relationships"><Relationship Id="rId9" Type="http://schemas.openxmlformats.org/officeDocument/2006/relationships/tags" Target="../tags/tag2327.xml"/><Relationship Id="rId8" Type="http://schemas.openxmlformats.org/officeDocument/2006/relationships/slide" Target="slide58.xml"/><Relationship Id="rId7" Type="http://schemas.openxmlformats.org/officeDocument/2006/relationships/tags" Target="../tags/tag2326.xml"/><Relationship Id="rId6" Type="http://schemas.openxmlformats.org/officeDocument/2006/relationships/slide" Target="slide51.xml"/><Relationship Id="rId5" Type="http://schemas.openxmlformats.org/officeDocument/2006/relationships/tags" Target="../tags/tag2325.xml"/><Relationship Id="rId46" Type="http://schemas.openxmlformats.org/officeDocument/2006/relationships/notesSlide" Target="../notesSlides/notesSlide136.xml"/><Relationship Id="rId45" Type="http://schemas.openxmlformats.org/officeDocument/2006/relationships/slideLayout" Target="../slideLayouts/slideLayout5.xml"/><Relationship Id="rId44" Type="http://schemas.openxmlformats.org/officeDocument/2006/relationships/tags" Target="../tags/tag2345.xml"/><Relationship Id="rId43" Type="http://schemas.openxmlformats.org/officeDocument/2006/relationships/tags" Target="../tags/tag2344.xml"/><Relationship Id="rId42" Type="http://schemas.openxmlformats.org/officeDocument/2006/relationships/slide" Target="slide193.xml"/><Relationship Id="rId41" Type="http://schemas.openxmlformats.org/officeDocument/2006/relationships/tags" Target="../tags/tag2343.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342.xml"/><Relationship Id="rId38" Type="http://schemas.openxmlformats.org/officeDocument/2006/relationships/slide" Target="slide178.xml"/><Relationship Id="rId37" Type="http://schemas.openxmlformats.org/officeDocument/2006/relationships/tags" Target="../tags/tag2341.xml"/><Relationship Id="rId36" Type="http://schemas.openxmlformats.org/officeDocument/2006/relationships/slide" Target="slide170.xml"/><Relationship Id="rId35" Type="http://schemas.openxmlformats.org/officeDocument/2006/relationships/tags" Target="../tags/tag2340.xml"/><Relationship Id="rId34" Type="http://schemas.openxmlformats.org/officeDocument/2006/relationships/slide" Target="slide162.xml"/><Relationship Id="rId33" Type="http://schemas.openxmlformats.org/officeDocument/2006/relationships/tags" Target="../tags/tag2339.xml"/><Relationship Id="rId32" Type="http://schemas.openxmlformats.org/officeDocument/2006/relationships/slide" Target="slide155.xml"/><Relationship Id="rId31" Type="http://schemas.openxmlformats.org/officeDocument/2006/relationships/tags" Target="../tags/tag2338.xml"/><Relationship Id="rId30" Type="http://schemas.openxmlformats.org/officeDocument/2006/relationships/slide" Target="slide148.xml"/><Relationship Id="rId3" Type="http://schemas.openxmlformats.org/officeDocument/2006/relationships/tags" Target="../tags/tag2324.xml"/><Relationship Id="rId29" Type="http://schemas.openxmlformats.org/officeDocument/2006/relationships/tags" Target="../tags/tag2337.xml"/><Relationship Id="rId28" Type="http://schemas.openxmlformats.org/officeDocument/2006/relationships/slide" Target="slide140.xml"/><Relationship Id="rId27" Type="http://schemas.openxmlformats.org/officeDocument/2006/relationships/tags" Target="../tags/tag2336.xml"/><Relationship Id="rId26" Type="http://schemas.openxmlformats.org/officeDocument/2006/relationships/slide" Target="slide133.xml"/><Relationship Id="rId25" Type="http://schemas.openxmlformats.org/officeDocument/2006/relationships/tags" Target="../tags/tag2335.xml"/><Relationship Id="rId24" Type="http://schemas.openxmlformats.org/officeDocument/2006/relationships/slide" Target="slide124.xml"/><Relationship Id="rId23" Type="http://schemas.openxmlformats.org/officeDocument/2006/relationships/tags" Target="../tags/tag2334.xml"/><Relationship Id="rId22" Type="http://schemas.openxmlformats.org/officeDocument/2006/relationships/slide" Target="slide116.xml"/><Relationship Id="rId21" Type="http://schemas.openxmlformats.org/officeDocument/2006/relationships/tags" Target="../tags/tag2333.xml"/><Relationship Id="rId20" Type="http://schemas.openxmlformats.org/officeDocument/2006/relationships/slide" Target="slide106.xml"/><Relationship Id="rId2" Type="http://schemas.openxmlformats.org/officeDocument/2006/relationships/tags" Target="../tags/tag2323.xml"/><Relationship Id="rId19" Type="http://schemas.openxmlformats.org/officeDocument/2006/relationships/tags" Target="../tags/tag2332.xml"/><Relationship Id="rId18" Type="http://schemas.openxmlformats.org/officeDocument/2006/relationships/slide" Target="slide98.xml"/><Relationship Id="rId17" Type="http://schemas.openxmlformats.org/officeDocument/2006/relationships/tags" Target="../tags/tag2331.xml"/><Relationship Id="rId16" Type="http://schemas.openxmlformats.org/officeDocument/2006/relationships/slide" Target="slide90.xml"/><Relationship Id="rId15" Type="http://schemas.openxmlformats.org/officeDocument/2006/relationships/tags" Target="../tags/tag2330.xml"/><Relationship Id="rId14" Type="http://schemas.openxmlformats.org/officeDocument/2006/relationships/slide" Target="slide81.xml"/><Relationship Id="rId13" Type="http://schemas.openxmlformats.org/officeDocument/2006/relationships/tags" Target="../tags/tag2329.xml"/><Relationship Id="rId12" Type="http://schemas.openxmlformats.org/officeDocument/2006/relationships/slide" Target="slide74.xml"/><Relationship Id="rId11" Type="http://schemas.openxmlformats.org/officeDocument/2006/relationships/tags" Target="../tags/tag2328.xml"/><Relationship Id="rId10" Type="http://schemas.openxmlformats.org/officeDocument/2006/relationships/slide" Target="slide65.xml"/><Relationship Id="rId1" Type="http://schemas.openxmlformats.org/officeDocument/2006/relationships/tags" Target="../tags/tag2322.xml"/></Relationships>
</file>

<file path=ppt/slides/_rels/slide138.xml.rels><?xml version="1.0" encoding="UTF-8" standalone="yes"?>
<Relationships xmlns="http://schemas.openxmlformats.org/package/2006/relationships"><Relationship Id="rId9" Type="http://schemas.openxmlformats.org/officeDocument/2006/relationships/tags" Target="../tags/tag2351.xml"/><Relationship Id="rId8" Type="http://schemas.openxmlformats.org/officeDocument/2006/relationships/slide" Target="slide58.xml"/><Relationship Id="rId7" Type="http://schemas.openxmlformats.org/officeDocument/2006/relationships/tags" Target="../tags/tag2350.xml"/><Relationship Id="rId6" Type="http://schemas.openxmlformats.org/officeDocument/2006/relationships/slide" Target="slide51.xml"/><Relationship Id="rId5" Type="http://schemas.openxmlformats.org/officeDocument/2006/relationships/tags" Target="../tags/tag2349.xml"/><Relationship Id="rId46" Type="http://schemas.openxmlformats.org/officeDocument/2006/relationships/notesSlide" Target="../notesSlides/notesSlide137.xml"/><Relationship Id="rId45" Type="http://schemas.openxmlformats.org/officeDocument/2006/relationships/slideLayout" Target="../slideLayouts/slideLayout5.xml"/><Relationship Id="rId44" Type="http://schemas.openxmlformats.org/officeDocument/2006/relationships/tags" Target="../tags/tag2369.xml"/><Relationship Id="rId43" Type="http://schemas.openxmlformats.org/officeDocument/2006/relationships/tags" Target="../tags/tag2368.xml"/><Relationship Id="rId42" Type="http://schemas.openxmlformats.org/officeDocument/2006/relationships/slide" Target="slide193.xml"/><Relationship Id="rId41" Type="http://schemas.openxmlformats.org/officeDocument/2006/relationships/tags" Target="../tags/tag2367.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366.xml"/><Relationship Id="rId38" Type="http://schemas.openxmlformats.org/officeDocument/2006/relationships/slide" Target="slide178.xml"/><Relationship Id="rId37" Type="http://schemas.openxmlformats.org/officeDocument/2006/relationships/tags" Target="../tags/tag2365.xml"/><Relationship Id="rId36" Type="http://schemas.openxmlformats.org/officeDocument/2006/relationships/slide" Target="slide170.xml"/><Relationship Id="rId35" Type="http://schemas.openxmlformats.org/officeDocument/2006/relationships/tags" Target="../tags/tag2364.xml"/><Relationship Id="rId34" Type="http://schemas.openxmlformats.org/officeDocument/2006/relationships/slide" Target="slide162.xml"/><Relationship Id="rId33" Type="http://schemas.openxmlformats.org/officeDocument/2006/relationships/tags" Target="../tags/tag2363.xml"/><Relationship Id="rId32" Type="http://schemas.openxmlformats.org/officeDocument/2006/relationships/slide" Target="slide155.xml"/><Relationship Id="rId31" Type="http://schemas.openxmlformats.org/officeDocument/2006/relationships/tags" Target="../tags/tag2362.xml"/><Relationship Id="rId30" Type="http://schemas.openxmlformats.org/officeDocument/2006/relationships/slide" Target="slide148.xml"/><Relationship Id="rId3" Type="http://schemas.openxmlformats.org/officeDocument/2006/relationships/tags" Target="../tags/tag2348.xml"/><Relationship Id="rId29" Type="http://schemas.openxmlformats.org/officeDocument/2006/relationships/tags" Target="../tags/tag2361.xml"/><Relationship Id="rId28" Type="http://schemas.openxmlformats.org/officeDocument/2006/relationships/slide" Target="slide140.xml"/><Relationship Id="rId27" Type="http://schemas.openxmlformats.org/officeDocument/2006/relationships/tags" Target="../tags/tag2360.xml"/><Relationship Id="rId26" Type="http://schemas.openxmlformats.org/officeDocument/2006/relationships/slide" Target="slide133.xml"/><Relationship Id="rId25" Type="http://schemas.openxmlformats.org/officeDocument/2006/relationships/tags" Target="../tags/tag2359.xml"/><Relationship Id="rId24" Type="http://schemas.openxmlformats.org/officeDocument/2006/relationships/slide" Target="slide124.xml"/><Relationship Id="rId23" Type="http://schemas.openxmlformats.org/officeDocument/2006/relationships/tags" Target="../tags/tag2358.xml"/><Relationship Id="rId22" Type="http://schemas.openxmlformats.org/officeDocument/2006/relationships/slide" Target="slide116.xml"/><Relationship Id="rId21" Type="http://schemas.openxmlformats.org/officeDocument/2006/relationships/tags" Target="../tags/tag2357.xml"/><Relationship Id="rId20" Type="http://schemas.openxmlformats.org/officeDocument/2006/relationships/slide" Target="slide106.xml"/><Relationship Id="rId2" Type="http://schemas.openxmlformats.org/officeDocument/2006/relationships/tags" Target="../tags/tag2347.xml"/><Relationship Id="rId19" Type="http://schemas.openxmlformats.org/officeDocument/2006/relationships/tags" Target="../tags/tag2356.xml"/><Relationship Id="rId18" Type="http://schemas.openxmlformats.org/officeDocument/2006/relationships/slide" Target="slide98.xml"/><Relationship Id="rId17" Type="http://schemas.openxmlformats.org/officeDocument/2006/relationships/tags" Target="../tags/tag2355.xml"/><Relationship Id="rId16" Type="http://schemas.openxmlformats.org/officeDocument/2006/relationships/slide" Target="slide90.xml"/><Relationship Id="rId15" Type="http://schemas.openxmlformats.org/officeDocument/2006/relationships/tags" Target="../tags/tag2354.xml"/><Relationship Id="rId14" Type="http://schemas.openxmlformats.org/officeDocument/2006/relationships/slide" Target="slide81.xml"/><Relationship Id="rId13" Type="http://schemas.openxmlformats.org/officeDocument/2006/relationships/tags" Target="../tags/tag2353.xml"/><Relationship Id="rId12" Type="http://schemas.openxmlformats.org/officeDocument/2006/relationships/slide" Target="slide74.xml"/><Relationship Id="rId11" Type="http://schemas.openxmlformats.org/officeDocument/2006/relationships/tags" Target="../tags/tag2352.xml"/><Relationship Id="rId10" Type="http://schemas.openxmlformats.org/officeDocument/2006/relationships/slide" Target="slide65.xml"/><Relationship Id="rId1" Type="http://schemas.openxmlformats.org/officeDocument/2006/relationships/tags" Target="../tags/tag2346.xml"/></Relationships>
</file>

<file path=ppt/slides/_rels/slide139.xml.rels><?xml version="1.0" encoding="UTF-8" standalone="yes"?>
<Relationships xmlns="http://schemas.openxmlformats.org/package/2006/relationships"><Relationship Id="rId9" Type="http://schemas.openxmlformats.org/officeDocument/2006/relationships/tags" Target="../tags/tag2375.xml"/><Relationship Id="rId8" Type="http://schemas.openxmlformats.org/officeDocument/2006/relationships/slide" Target="slide58.xml"/><Relationship Id="rId7" Type="http://schemas.openxmlformats.org/officeDocument/2006/relationships/tags" Target="../tags/tag2374.xml"/><Relationship Id="rId6" Type="http://schemas.openxmlformats.org/officeDocument/2006/relationships/slide" Target="slide51.xml"/><Relationship Id="rId5" Type="http://schemas.openxmlformats.org/officeDocument/2006/relationships/tags" Target="../tags/tag2373.xml"/><Relationship Id="rId46" Type="http://schemas.openxmlformats.org/officeDocument/2006/relationships/notesSlide" Target="../notesSlides/notesSlide138.xml"/><Relationship Id="rId45" Type="http://schemas.openxmlformats.org/officeDocument/2006/relationships/slideLayout" Target="../slideLayouts/slideLayout5.xml"/><Relationship Id="rId44" Type="http://schemas.openxmlformats.org/officeDocument/2006/relationships/tags" Target="../tags/tag2393.xml"/><Relationship Id="rId43" Type="http://schemas.openxmlformats.org/officeDocument/2006/relationships/tags" Target="../tags/tag2392.xml"/><Relationship Id="rId42" Type="http://schemas.openxmlformats.org/officeDocument/2006/relationships/slide" Target="slide193.xml"/><Relationship Id="rId41" Type="http://schemas.openxmlformats.org/officeDocument/2006/relationships/tags" Target="../tags/tag2391.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390.xml"/><Relationship Id="rId38" Type="http://schemas.openxmlformats.org/officeDocument/2006/relationships/slide" Target="slide178.xml"/><Relationship Id="rId37" Type="http://schemas.openxmlformats.org/officeDocument/2006/relationships/tags" Target="../tags/tag2389.xml"/><Relationship Id="rId36" Type="http://schemas.openxmlformats.org/officeDocument/2006/relationships/slide" Target="slide170.xml"/><Relationship Id="rId35" Type="http://schemas.openxmlformats.org/officeDocument/2006/relationships/tags" Target="../tags/tag2388.xml"/><Relationship Id="rId34" Type="http://schemas.openxmlformats.org/officeDocument/2006/relationships/slide" Target="slide162.xml"/><Relationship Id="rId33" Type="http://schemas.openxmlformats.org/officeDocument/2006/relationships/tags" Target="../tags/tag2387.xml"/><Relationship Id="rId32" Type="http://schemas.openxmlformats.org/officeDocument/2006/relationships/slide" Target="slide155.xml"/><Relationship Id="rId31" Type="http://schemas.openxmlformats.org/officeDocument/2006/relationships/tags" Target="../tags/tag2386.xml"/><Relationship Id="rId30" Type="http://schemas.openxmlformats.org/officeDocument/2006/relationships/slide" Target="slide148.xml"/><Relationship Id="rId3" Type="http://schemas.openxmlformats.org/officeDocument/2006/relationships/tags" Target="../tags/tag2372.xml"/><Relationship Id="rId29" Type="http://schemas.openxmlformats.org/officeDocument/2006/relationships/tags" Target="../tags/tag2385.xml"/><Relationship Id="rId28" Type="http://schemas.openxmlformats.org/officeDocument/2006/relationships/slide" Target="slide140.xml"/><Relationship Id="rId27" Type="http://schemas.openxmlformats.org/officeDocument/2006/relationships/tags" Target="../tags/tag2384.xml"/><Relationship Id="rId26" Type="http://schemas.openxmlformats.org/officeDocument/2006/relationships/slide" Target="slide133.xml"/><Relationship Id="rId25" Type="http://schemas.openxmlformats.org/officeDocument/2006/relationships/tags" Target="../tags/tag2383.xml"/><Relationship Id="rId24" Type="http://schemas.openxmlformats.org/officeDocument/2006/relationships/slide" Target="slide124.xml"/><Relationship Id="rId23" Type="http://schemas.openxmlformats.org/officeDocument/2006/relationships/tags" Target="../tags/tag2382.xml"/><Relationship Id="rId22" Type="http://schemas.openxmlformats.org/officeDocument/2006/relationships/slide" Target="slide116.xml"/><Relationship Id="rId21" Type="http://schemas.openxmlformats.org/officeDocument/2006/relationships/tags" Target="../tags/tag2381.xml"/><Relationship Id="rId20" Type="http://schemas.openxmlformats.org/officeDocument/2006/relationships/slide" Target="slide106.xml"/><Relationship Id="rId2" Type="http://schemas.openxmlformats.org/officeDocument/2006/relationships/tags" Target="../tags/tag2371.xml"/><Relationship Id="rId19" Type="http://schemas.openxmlformats.org/officeDocument/2006/relationships/tags" Target="../tags/tag2380.xml"/><Relationship Id="rId18" Type="http://schemas.openxmlformats.org/officeDocument/2006/relationships/slide" Target="slide98.xml"/><Relationship Id="rId17" Type="http://schemas.openxmlformats.org/officeDocument/2006/relationships/tags" Target="../tags/tag2379.xml"/><Relationship Id="rId16" Type="http://schemas.openxmlformats.org/officeDocument/2006/relationships/slide" Target="slide90.xml"/><Relationship Id="rId15" Type="http://schemas.openxmlformats.org/officeDocument/2006/relationships/tags" Target="../tags/tag2378.xml"/><Relationship Id="rId14" Type="http://schemas.openxmlformats.org/officeDocument/2006/relationships/slide" Target="slide81.xml"/><Relationship Id="rId13" Type="http://schemas.openxmlformats.org/officeDocument/2006/relationships/tags" Target="../tags/tag2377.xml"/><Relationship Id="rId12" Type="http://schemas.openxmlformats.org/officeDocument/2006/relationships/slide" Target="slide74.xml"/><Relationship Id="rId11" Type="http://schemas.openxmlformats.org/officeDocument/2006/relationships/tags" Target="../tags/tag2376.xml"/><Relationship Id="rId10" Type="http://schemas.openxmlformats.org/officeDocument/2006/relationships/slide" Target="slide65.xml"/><Relationship Id="rId1" Type="http://schemas.openxmlformats.org/officeDocument/2006/relationships/tags" Target="../tags/tag2370.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3.xml"/><Relationship Id="rId2" Type="http://schemas.openxmlformats.org/officeDocument/2006/relationships/tags" Target="../tags/tag42.xml"/><Relationship Id="rId1" Type="http://schemas.openxmlformats.org/officeDocument/2006/relationships/tags" Target="../tags/tag41.xml"/></Relationships>
</file>

<file path=ppt/slides/_rels/slide140.xml.rels><?xml version="1.0" encoding="UTF-8" standalone="yes"?>
<Relationships xmlns="http://schemas.openxmlformats.org/package/2006/relationships"><Relationship Id="rId9" Type="http://schemas.openxmlformats.org/officeDocument/2006/relationships/slide" Target="slide65.xml"/><Relationship Id="rId8" Type="http://schemas.openxmlformats.org/officeDocument/2006/relationships/tags" Target="../tags/tag2398.xml"/><Relationship Id="rId7" Type="http://schemas.openxmlformats.org/officeDocument/2006/relationships/slide" Target="slide58.xml"/><Relationship Id="rId6" Type="http://schemas.openxmlformats.org/officeDocument/2006/relationships/tags" Target="../tags/tag2397.xml"/><Relationship Id="rId5" Type="http://schemas.openxmlformats.org/officeDocument/2006/relationships/slide" Target="slide51.xml"/><Relationship Id="rId45" Type="http://schemas.openxmlformats.org/officeDocument/2006/relationships/notesSlide" Target="../notesSlides/notesSlide139.xml"/><Relationship Id="rId44" Type="http://schemas.openxmlformats.org/officeDocument/2006/relationships/slideLayout" Target="../slideLayouts/slideLayout5.xml"/><Relationship Id="rId43" Type="http://schemas.openxmlformats.org/officeDocument/2006/relationships/tags" Target="../tags/tag2416.xml"/><Relationship Id="rId42" Type="http://schemas.openxmlformats.org/officeDocument/2006/relationships/tags" Target="../tags/tag2415.xml"/><Relationship Id="rId41" Type="http://schemas.openxmlformats.org/officeDocument/2006/relationships/slide" Target="slide193.xml"/><Relationship Id="rId40" Type="http://schemas.openxmlformats.org/officeDocument/2006/relationships/tags" Target="../tags/tag2414.xml"/><Relationship Id="rId4" Type="http://schemas.openxmlformats.org/officeDocument/2006/relationships/tags" Target="../tags/tag2396.xml"/><Relationship Id="rId39" Type="http://schemas.openxmlformats.org/officeDocument/2006/relationships/slide" Target="slide185.xml"/><Relationship Id="rId38" Type="http://schemas.openxmlformats.org/officeDocument/2006/relationships/tags" Target="../tags/tag2413.xml"/><Relationship Id="rId37" Type="http://schemas.openxmlformats.org/officeDocument/2006/relationships/slide" Target="slide178.xml"/><Relationship Id="rId36" Type="http://schemas.openxmlformats.org/officeDocument/2006/relationships/tags" Target="../tags/tag2412.xml"/><Relationship Id="rId35" Type="http://schemas.openxmlformats.org/officeDocument/2006/relationships/slide" Target="slide170.xml"/><Relationship Id="rId34" Type="http://schemas.openxmlformats.org/officeDocument/2006/relationships/tags" Target="../tags/tag2411.xml"/><Relationship Id="rId33" Type="http://schemas.openxmlformats.org/officeDocument/2006/relationships/slide" Target="slide162.xml"/><Relationship Id="rId32" Type="http://schemas.openxmlformats.org/officeDocument/2006/relationships/tags" Target="../tags/tag2410.xml"/><Relationship Id="rId31" Type="http://schemas.openxmlformats.org/officeDocument/2006/relationships/slide" Target="slide155.xml"/><Relationship Id="rId30" Type="http://schemas.openxmlformats.org/officeDocument/2006/relationships/tags" Target="../tags/tag2409.xml"/><Relationship Id="rId3" Type="http://schemas.openxmlformats.org/officeDocument/2006/relationships/slide" Target="slide44.xml"/><Relationship Id="rId29" Type="http://schemas.openxmlformats.org/officeDocument/2006/relationships/slide" Target="slide148.xml"/><Relationship Id="rId28" Type="http://schemas.openxmlformats.org/officeDocument/2006/relationships/tags" Target="../tags/tag2408.xml"/><Relationship Id="rId27" Type="http://schemas.openxmlformats.org/officeDocument/2006/relationships/slide" Target="slide140.xml"/><Relationship Id="rId26" Type="http://schemas.openxmlformats.org/officeDocument/2006/relationships/tags" Target="../tags/tag2407.xml"/><Relationship Id="rId25" Type="http://schemas.openxmlformats.org/officeDocument/2006/relationships/slide" Target="slide133.xml"/><Relationship Id="rId24" Type="http://schemas.openxmlformats.org/officeDocument/2006/relationships/tags" Target="../tags/tag2406.xml"/><Relationship Id="rId23" Type="http://schemas.openxmlformats.org/officeDocument/2006/relationships/slide" Target="slide124.xml"/><Relationship Id="rId22" Type="http://schemas.openxmlformats.org/officeDocument/2006/relationships/tags" Target="../tags/tag2405.xml"/><Relationship Id="rId21" Type="http://schemas.openxmlformats.org/officeDocument/2006/relationships/slide" Target="slide116.xml"/><Relationship Id="rId20" Type="http://schemas.openxmlformats.org/officeDocument/2006/relationships/tags" Target="../tags/tag2404.xml"/><Relationship Id="rId2" Type="http://schemas.openxmlformats.org/officeDocument/2006/relationships/tags" Target="../tags/tag2395.xml"/><Relationship Id="rId19" Type="http://schemas.openxmlformats.org/officeDocument/2006/relationships/slide" Target="slide106.xml"/><Relationship Id="rId18" Type="http://schemas.openxmlformats.org/officeDocument/2006/relationships/tags" Target="../tags/tag2403.xml"/><Relationship Id="rId17" Type="http://schemas.openxmlformats.org/officeDocument/2006/relationships/slide" Target="slide98.xml"/><Relationship Id="rId16" Type="http://schemas.openxmlformats.org/officeDocument/2006/relationships/tags" Target="../tags/tag2402.xml"/><Relationship Id="rId15" Type="http://schemas.openxmlformats.org/officeDocument/2006/relationships/slide" Target="slide90.xml"/><Relationship Id="rId14" Type="http://schemas.openxmlformats.org/officeDocument/2006/relationships/tags" Target="../tags/tag2401.xml"/><Relationship Id="rId13" Type="http://schemas.openxmlformats.org/officeDocument/2006/relationships/slide" Target="slide81.xml"/><Relationship Id="rId12" Type="http://schemas.openxmlformats.org/officeDocument/2006/relationships/tags" Target="../tags/tag2400.xml"/><Relationship Id="rId11" Type="http://schemas.openxmlformats.org/officeDocument/2006/relationships/slide" Target="slide74.xml"/><Relationship Id="rId10" Type="http://schemas.openxmlformats.org/officeDocument/2006/relationships/tags" Target="../tags/tag2399.xml"/><Relationship Id="rId1" Type="http://schemas.openxmlformats.org/officeDocument/2006/relationships/tags" Target="../tags/tag2394.xml"/></Relationships>
</file>

<file path=ppt/slides/_rels/slide141.xml.rels><?xml version="1.0" encoding="UTF-8" standalone="yes"?>
<Relationships xmlns="http://schemas.openxmlformats.org/package/2006/relationships"><Relationship Id="rId9" Type="http://schemas.openxmlformats.org/officeDocument/2006/relationships/tags" Target="../tags/tag2421.xml"/><Relationship Id="rId8" Type="http://schemas.openxmlformats.org/officeDocument/2006/relationships/slide" Target="slide51.xml"/><Relationship Id="rId7" Type="http://schemas.openxmlformats.org/officeDocument/2006/relationships/tags" Target="../tags/tag2420.xml"/><Relationship Id="rId6" Type="http://schemas.openxmlformats.org/officeDocument/2006/relationships/slide" Target="slide44.xml"/><Relationship Id="rId5" Type="http://schemas.openxmlformats.org/officeDocument/2006/relationships/image" Target="../media/image8.png"/><Relationship Id="rId48" Type="http://schemas.openxmlformats.org/officeDocument/2006/relationships/notesSlide" Target="../notesSlides/notesSlide140.xml"/><Relationship Id="rId47" Type="http://schemas.openxmlformats.org/officeDocument/2006/relationships/slideLayout" Target="../slideLayouts/slideLayout5.xml"/><Relationship Id="rId46" Type="http://schemas.openxmlformats.org/officeDocument/2006/relationships/tags" Target="../tags/tag2440.xml"/><Relationship Id="rId45" Type="http://schemas.openxmlformats.org/officeDocument/2006/relationships/tags" Target="../tags/tag2439.xml"/><Relationship Id="rId44" Type="http://schemas.openxmlformats.org/officeDocument/2006/relationships/slide" Target="slide193.xml"/><Relationship Id="rId43" Type="http://schemas.openxmlformats.org/officeDocument/2006/relationships/tags" Target="../tags/tag2438.xml"/><Relationship Id="rId42" Type="http://schemas.openxmlformats.org/officeDocument/2006/relationships/slide" Target="slide185.xml"/><Relationship Id="rId41" Type="http://schemas.openxmlformats.org/officeDocument/2006/relationships/tags" Target="../tags/tag2437.xml"/><Relationship Id="rId40" Type="http://schemas.openxmlformats.org/officeDocument/2006/relationships/slide" Target="slide178.xml"/><Relationship Id="rId4" Type="http://schemas.openxmlformats.org/officeDocument/2006/relationships/tags" Target="../tags/tag2419.xml"/><Relationship Id="rId39" Type="http://schemas.openxmlformats.org/officeDocument/2006/relationships/tags" Target="../tags/tag2436.xml"/><Relationship Id="rId38" Type="http://schemas.openxmlformats.org/officeDocument/2006/relationships/slide" Target="slide170.xml"/><Relationship Id="rId37" Type="http://schemas.openxmlformats.org/officeDocument/2006/relationships/tags" Target="../tags/tag2435.xml"/><Relationship Id="rId36" Type="http://schemas.openxmlformats.org/officeDocument/2006/relationships/slide" Target="slide162.xml"/><Relationship Id="rId35" Type="http://schemas.openxmlformats.org/officeDocument/2006/relationships/tags" Target="../tags/tag2434.xml"/><Relationship Id="rId34" Type="http://schemas.openxmlformats.org/officeDocument/2006/relationships/slide" Target="slide155.xml"/><Relationship Id="rId33" Type="http://schemas.openxmlformats.org/officeDocument/2006/relationships/tags" Target="../tags/tag2433.xml"/><Relationship Id="rId32" Type="http://schemas.openxmlformats.org/officeDocument/2006/relationships/slide" Target="slide148.xml"/><Relationship Id="rId31" Type="http://schemas.openxmlformats.org/officeDocument/2006/relationships/tags" Target="../tags/tag2432.xml"/><Relationship Id="rId30" Type="http://schemas.openxmlformats.org/officeDocument/2006/relationships/slide" Target="slide140.xml"/><Relationship Id="rId3" Type="http://schemas.openxmlformats.org/officeDocument/2006/relationships/image" Target="../media/image7.png"/><Relationship Id="rId29" Type="http://schemas.openxmlformats.org/officeDocument/2006/relationships/tags" Target="../tags/tag2431.xml"/><Relationship Id="rId28" Type="http://schemas.openxmlformats.org/officeDocument/2006/relationships/slide" Target="slide133.xml"/><Relationship Id="rId27" Type="http://schemas.openxmlformats.org/officeDocument/2006/relationships/tags" Target="../tags/tag2430.xml"/><Relationship Id="rId26" Type="http://schemas.openxmlformats.org/officeDocument/2006/relationships/slide" Target="slide124.xml"/><Relationship Id="rId25" Type="http://schemas.openxmlformats.org/officeDocument/2006/relationships/tags" Target="../tags/tag2429.xml"/><Relationship Id="rId24" Type="http://schemas.openxmlformats.org/officeDocument/2006/relationships/slide" Target="slide116.xml"/><Relationship Id="rId23" Type="http://schemas.openxmlformats.org/officeDocument/2006/relationships/tags" Target="../tags/tag2428.xml"/><Relationship Id="rId22" Type="http://schemas.openxmlformats.org/officeDocument/2006/relationships/slide" Target="slide106.xml"/><Relationship Id="rId21" Type="http://schemas.openxmlformats.org/officeDocument/2006/relationships/tags" Target="../tags/tag2427.xml"/><Relationship Id="rId20" Type="http://schemas.openxmlformats.org/officeDocument/2006/relationships/slide" Target="slide98.xml"/><Relationship Id="rId2" Type="http://schemas.openxmlformats.org/officeDocument/2006/relationships/tags" Target="../tags/tag2418.xml"/><Relationship Id="rId19" Type="http://schemas.openxmlformats.org/officeDocument/2006/relationships/tags" Target="../tags/tag2426.xml"/><Relationship Id="rId18" Type="http://schemas.openxmlformats.org/officeDocument/2006/relationships/slide" Target="slide90.xml"/><Relationship Id="rId17" Type="http://schemas.openxmlformats.org/officeDocument/2006/relationships/tags" Target="../tags/tag2425.xml"/><Relationship Id="rId16" Type="http://schemas.openxmlformats.org/officeDocument/2006/relationships/slide" Target="slide81.xml"/><Relationship Id="rId15" Type="http://schemas.openxmlformats.org/officeDocument/2006/relationships/tags" Target="../tags/tag2424.xml"/><Relationship Id="rId14" Type="http://schemas.openxmlformats.org/officeDocument/2006/relationships/slide" Target="slide74.xml"/><Relationship Id="rId13" Type="http://schemas.openxmlformats.org/officeDocument/2006/relationships/tags" Target="../tags/tag2423.xml"/><Relationship Id="rId12" Type="http://schemas.openxmlformats.org/officeDocument/2006/relationships/slide" Target="slide65.xml"/><Relationship Id="rId11" Type="http://schemas.openxmlformats.org/officeDocument/2006/relationships/tags" Target="../tags/tag2422.xml"/><Relationship Id="rId10" Type="http://schemas.openxmlformats.org/officeDocument/2006/relationships/slide" Target="slide58.xml"/><Relationship Id="rId1" Type="http://schemas.openxmlformats.org/officeDocument/2006/relationships/tags" Target="../tags/tag2417.xml"/></Relationships>
</file>

<file path=ppt/slides/_rels/slide142.xml.rels><?xml version="1.0" encoding="UTF-8" standalone="yes"?>
<Relationships xmlns="http://schemas.openxmlformats.org/package/2006/relationships"><Relationship Id="rId9" Type="http://schemas.openxmlformats.org/officeDocument/2006/relationships/tags" Target="../tags/tag2445.xml"/><Relationship Id="rId8" Type="http://schemas.openxmlformats.org/officeDocument/2006/relationships/slide" Target="slide51.xml"/><Relationship Id="rId7" Type="http://schemas.openxmlformats.org/officeDocument/2006/relationships/tags" Target="../tags/tag2444.xml"/><Relationship Id="rId6" Type="http://schemas.openxmlformats.org/officeDocument/2006/relationships/slide" Target="slide44.xml"/><Relationship Id="rId5" Type="http://schemas.openxmlformats.org/officeDocument/2006/relationships/image" Target="../media/image10.png"/><Relationship Id="rId48" Type="http://schemas.openxmlformats.org/officeDocument/2006/relationships/notesSlide" Target="../notesSlides/notesSlide141.xml"/><Relationship Id="rId47" Type="http://schemas.openxmlformats.org/officeDocument/2006/relationships/slideLayout" Target="../slideLayouts/slideLayout5.xml"/><Relationship Id="rId46" Type="http://schemas.openxmlformats.org/officeDocument/2006/relationships/tags" Target="../tags/tag2464.xml"/><Relationship Id="rId45" Type="http://schemas.openxmlformats.org/officeDocument/2006/relationships/tags" Target="../tags/tag2463.xml"/><Relationship Id="rId44" Type="http://schemas.openxmlformats.org/officeDocument/2006/relationships/slide" Target="slide193.xml"/><Relationship Id="rId43" Type="http://schemas.openxmlformats.org/officeDocument/2006/relationships/tags" Target="../tags/tag2462.xml"/><Relationship Id="rId42" Type="http://schemas.openxmlformats.org/officeDocument/2006/relationships/slide" Target="slide185.xml"/><Relationship Id="rId41" Type="http://schemas.openxmlformats.org/officeDocument/2006/relationships/tags" Target="../tags/tag2461.xml"/><Relationship Id="rId40" Type="http://schemas.openxmlformats.org/officeDocument/2006/relationships/slide" Target="slide178.xml"/><Relationship Id="rId4" Type="http://schemas.openxmlformats.org/officeDocument/2006/relationships/tags" Target="../tags/tag2443.xml"/><Relationship Id="rId39" Type="http://schemas.openxmlformats.org/officeDocument/2006/relationships/tags" Target="../tags/tag2460.xml"/><Relationship Id="rId38" Type="http://schemas.openxmlformats.org/officeDocument/2006/relationships/slide" Target="slide170.xml"/><Relationship Id="rId37" Type="http://schemas.openxmlformats.org/officeDocument/2006/relationships/tags" Target="../tags/tag2459.xml"/><Relationship Id="rId36" Type="http://schemas.openxmlformats.org/officeDocument/2006/relationships/slide" Target="slide162.xml"/><Relationship Id="rId35" Type="http://schemas.openxmlformats.org/officeDocument/2006/relationships/tags" Target="../tags/tag2458.xml"/><Relationship Id="rId34" Type="http://schemas.openxmlformats.org/officeDocument/2006/relationships/slide" Target="slide155.xml"/><Relationship Id="rId33" Type="http://schemas.openxmlformats.org/officeDocument/2006/relationships/tags" Target="../tags/tag2457.xml"/><Relationship Id="rId32" Type="http://schemas.openxmlformats.org/officeDocument/2006/relationships/slide" Target="slide148.xml"/><Relationship Id="rId31" Type="http://schemas.openxmlformats.org/officeDocument/2006/relationships/tags" Target="../tags/tag2456.xml"/><Relationship Id="rId30" Type="http://schemas.openxmlformats.org/officeDocument/2006/relationships/slide" Target="slide140.xml"/><Relationship Id="rId3" Type="http://schemas.openxmlformats.org/officeDocument/2006/relationships/image" Target="../media/image9.png"/><Relationship Id="rId29" Type="http://schemas.openxmlformats.org/officeDocument/2006/relationships/tags" Target="../tags/tag2455.xml"/><Relationship Id="rId28" Type="http://schemas.openxmlformats.org/officeDocument/2006/relationships/slide" Target="slide133.xml"/><Relationship Id="rId27" Type="http://schemas.openxmlformats.org/officeDocument/2006/relationships/tags" Target="../tags/tag2454.xml"/><Relationship Id="rId26" Type="http://schemas.openxmlformats.org/officeDocument/2006/relationships/slide" Target="slide124.xml"/><Relationship Id="rId25" Type="http://schemas.openxmlformats.org/officeDocument/2006/relationships/tags" Target="../tags/tag2453.xml"/><Relationship Id="rId24" Type="http://schemas.openxmlformats.org/officeDocument/2006/relationships/slide" Target="slide116.xml"/><Relationship Id="rId23" Type="http://schemas.openxmlformats.org/officeDocument/2006/relationships/tags" Target="../tags/tag2452.xml"/><Relationship Id="rId22" Type="http://schemas.openxmlformats.org/officeDocument/2006/relationships/slide" Target="slide106.xml"/><Relationship Id="rId21" Type="http://schemas.openxmlformats.org/officeDocument/2006/relationships/tags" Target="../tags/tag2451.xml"/><Relationship Id="rId20" Type="http://schemas.openxmlformats.org/officeDocument/2006/relationships/slide" Target="slide98.xml"/><Relationship Id="rId2" Type="http://schemas.openxmlformats.org/officeDocument/2006/relationships/tags" Target="../tags/tag2442.xml"/><Relationship Id="rId19" Type="http://schemas.openxmlformats.org/officeDocument/2006/relationships/tags" Target="../tags/tag2450.xml"/><Relationship Id="rId18" Type="http://schemas.openxmlformats.org/officeDocument/2006/relationships/slide" Target="slide90.xml"/><Relationship Id="rId17" Type="http://schemas.openxmlformats.org/officeDocument/2006/relationships/tags" Target="../tags/tag2449.xml"/><Relationship Id="rId16" Type="http://schemas.openxmlformats.org/officeDocument/2006/relationships/slide" Target="slide81.xml"/><Relationship Id="rId15" Type="http://schemas.openxmlformats.org/officeDocument/2006/relationships/tags" Target="../tags/tag2448.xml"/><Relationship Id="rId14" Type="http://schemas.openxmlformats.org/officeDocument/2006/relationships/slide" Target="slide74.xml"/><Relationship Id="rId13" Type="http://schemas.openxmlformats.org/officeDocument/2006/relationships/tags" Target="../tags/tag2447.xml"/><Relationship Id="rId12" Type="http://schemas.openxmlformats.org/officeDocument/2006/relationships/slide" Target="slide65.xml"/><Relationship Id="rId11" Type="http://schemas.openxmlformats.org/officeDocument/2006/relationships/tags" Target="../tags/tag2446.xml"/><Relationship Id="rId10" Type="http://schemas.openxmlformats.org/officeDocument/2006/relationships/slide" Target="slide58.xml"/><Relationship Id="rId1" Type="http://schemas.openxmlformats.org/officeDocument/2006/relationships/tags" Target="../tags/tag2441.xml"/></Relationships>
</file>

<file path=ppt/slides/_rels/slide143.xml.rels><?xml version="1.0" encoding="UTF-8" standalone="yes"?>
<Relationships xmlns="http://schemas.openxmlformats.org/package/2006/relationships"><Relationship Id="rId9" Type="http://schemas.openxmlformats.org/officeDocument/2006/relationships/tags" Target="../tags/tag2470.xml"/><Relationship Id="rId8" Type="http://schemas.openxmlformats.org/officeDocument/2006/relationships/slide" Target="slide58.xml"/><Relationship Id="rId7" Type="http://schemas.openxmlformats.org/officeDocument/2006/relationships/tags" Target="../tags/tag2469.xml"/><Relationship Id="rId6" Type="http://schemas.openxmlformats.org/officeDocument/2006/relationships/slide" Target="slide51.xml"/><Relationship Id="rId5" Type="http://schemas.openxmlformats.org/officeDocument/2006/relationships/tags" Target="../tags/tag2468.xml"/><Relationship Id="rId46" Type="http://schemas.openxmlformats.org/officeDocument/2006/relationships/notesSlide" Target="../notesSlides/notesSlide142.xml"/><Relationship Id="rId45" Type="http://schemas.openxmlformats.org/officeDocument/2006/relationships/slideLayout" Target="../slideLayouts/slideLayout5.xml"/><Relationship Id="rId44" Type="http://schemas.openxmlformats.org/officeDocument/2006/relationships/tags" Target="../tags/tag2488.xml"/><Relationship Id="rId43" Type="http://schemas.openxmlformats.org/officeDocument/2006/relationships/tags" Target="../tags/tag2487.xml"/><Relationship Id="rId42" Type="http://schemas.openxmlformats.org/officeDocument/2006/relationships/slide" Target="slide193.xml"/><Relationship Id="rId41" Type="http://schemas.openxmlformats.org/officeDocument/2006/relationships/tags" Target="../tags/tag2486.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485.xml"/><Relationship Id="rId38" Type="http://schemas.openxmlformats.org/officeDocument/2006/relationships/slide" Target="slide178.xml"/><Relationship Id="rId37" Type="http://schemas.openxmlformats.org/officeDocument/2006/relationships/tags" Target="../tags/tag2484.xml"/><Relationship Id="rId36" Type="http://schemas.openxmlformats.org/officeDocument/2006/relationships/slide" Target="slide170.xml"/><Relationship Id="rId35" Type="http://schemas.openxmlformats.org/officeDocument/2006/relationships/tags" Target="../tags/tag2483.xml"/><Relationship Id="rId34" Type="http://schemas.openxmlformats.org/officeDocument/2006/relationships/slide" Target="slide162.xml"/><Relationship Id="rId33" Type="http://schemas.openxmlformats.org/officeDocument/2006/relationships/tags" Target="../tags/tag2482.xml"/><Relationship Id="rId32" Type="http://schemas.openxmlformats.org/officeDocument/2006/relationships/slide" Target="slide155.xml"/><Relationship Id="rId31" Type="http://schemas.openxmlformats.org/officeDocument/2006/relationships/tags" Target="../tags/tag2481.xml"/><Relationship Id="rId30" Type="http://schemas.openxmlformats.org/officeDocument/2006/relationships/slide" Target="slide148.xml"/><Relationship Id="rId3" Type="http://schemas.openxmlformats.org/officeDocument/2006/relationships/tags" Target="../tags/tag2467.xml"/><Relationship Id="rId29" Type="http://schemas.openxmlformats.org/officeDocument/2006/relationships/tags" Target="../tags/tag2480.xml"/><Relationship Id="rId28" Type="http://schemas.openxmlformats.org/officeDocument/2006/relationships/slide" Target="slide140.xml"/><Relationship Id="rId27" Type="http://schemas.openxmlformats.org/officeDocument/2006/relationships/tags" Target="../tags/tag2479.xml"/><Relationship Id="rId26" Type="http://schemas.openxmlformats.org/officeDocument/2006/relationships/slide" Target="slide133.xml"/><Relationship Id="rId25" Type="http://schemas.openxmlformats.org/officeDocument/2006/relationships/tags" Target="../tags/tag2478.xml"/><Relationship Id="rId24" Type="http://schemas.openxmlformats.org/officeDocument/2006/relationships/slide" Target="slide124.xml"/><Relationship Id="rId23" Type="http://schemas.openxmlformats.org/officeDocument/2006/relationships/tags" Target="../tags/tag2477.xml"/><Relationship Id="rId22" Type="http://schemas.openxmlformats.org/officeDocument/2006/relationships/slide" Target="slide116.xml"/><Relationship Id="rId21" Type="http://schemas.openxmlformats.org/officeDocument/2006/relationships/tags" Target="../tags/tag2476.xml"/><Relationship Id="rId20" Type="http://schemas.openxmlformats.org/officeDocument/2006/relationships/slide" Target="slide106.xml"/><Relationship Id="rId2" Type="http://schemas.openxmlformats.org/officeDocument/2006/relationships/tags" Target="../tags/tag2466.xml"/><Relationship Id="rId19" Type="http://schemas.openxmlformats.org/officeDocument/2006/relationships/tags" Target="../tags/tag2475.xml"/><Relationship Id="rId18" Type="http://schemas.openxmlformats.org/officeDocument/2006/relationships/slide" Target="slide98.xml"/><Relationship Id="rId17" Type="http://schemas.openxmlformats.org/officeDocument/2006/relationships/tags" Target="../tags/tag2474.xml"/><Relationship Id="rId16" Type="http://schemas.openxmlformats.org/officeDocument/2006/relationships/slide" Target="slide90.xml"/><Relationship Id="rId15" Type="http://schemas.openxmlformats.org/officeDocument/2006/relationships/tags" Target="../tags/tag2473.xml"/><Relationship Id="rId14" Type="http://schemas.openxmlformats.org/officeDocument/2006/relationships/slide" Target="slide81.xml"/><Relationship Id="rId13" Type="http://schemas.openxmlformats.org/officeDocument/2006/relationships/tags" Target="../tags/tag2472.xml"/><Relationship Id="rId12" Type="http://schemas.openxmlformats.org/officeDocument/2006/relationships/slide" Target="slide74.xml"/><Relationship Id="rId11" Type="http://schemas.openxmlformats.org/officeDocument/2006/relationships/tags" Target="../tags/tag2471.xml"/><Relationship Id="rId10" Type="http://schemas.openxmlformats.org/officeDocument/2006/relationships/slide" Target="slide65.xml"/><Relationship Id="rId1" Type="http://schemas.openxmlformats.org/officeDocument/2006/relationships/tags" Target="../tags/tag2465.xml"/></Relationships>
</file>

<file path=ppt/slides/_rels/slide144.xml.rels><?xml version="1.0" encoding="UTF-8" standalone="yes"?>
<Relationships xmlns="http://schemas.openxmlformats.org/package/2006/relationships"><Relationship Id="rId9" Type="http://schemas.openxmlformats.org/officeDocument/2006/relationships/tags" Target="../tags/tag2494.xml"/><Relationship Id="rId8" Type="http://schemas.openxmlformats.org/officeDocument/2006/relationships/slide" Target="slide58.xml"/><Relationship Id="rId7" Type="http://schemas.openxmlformats.org/officeDocument/2006/relationships/tags" Target="../tags/tag2493.xml"/><Relationship Id="rId6" Type="http://schemas.openxmlformats.org/officeDocument/2006/relationships/slide" Target="slide51.xml"/><Relationship Id="rId5" Type="http://schemas.openxmlformats.org/officeDocument/2006/relationships/tags" Target="../tags/tag2492.xml"/><Relationship Id="rId46" Type="http://schemas.openxmlformats.org/officeDocument/2006/relationships/notesSlide" Target="../notesSlides/notesSlide143.xml"/><Relationship Id="rId45" Type="http://schemas.openxmlformats.org/officeDocument/2006/relationships/slideLayout" Target="../slideLayouts/slideLayout5.xml"/><Relationship Id="rId44" Type="http://schemas.openxmlformats.org/officeDocument/2006/relationships/tags" Target="../tags/tag2512.xml"/><Relationship Id="rId43" Type="http://schemas.openxmlformats.org/officeDocument/2006/relationships/tags" Target="../tags/tag2511.xml"/><Relationship Id="rId42" Type="http://schemas.openxmlformats.org/officeDocument/2006/relationships/slide" Target="slide193.xml"/><Relationship Id="rId41" Type="http://schemas.openxmlformats.org/officeDocument/2006/relationships/tags" Target="../tags/tag2510.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509.xml"/><Relationship Id="rId38" Type="http://schemas.openxmlformats.org/officeDocument/2006/relationships/slide" Target="slide178.xml"/><Relationship Id="rId37" Type="http://schemas.openxmlformats.org/officeDocument/2006/relationships/tags" Target="../tags/tag2508.xml"/><Relationship Id="rId36" Type="http://schemas.openxmlformats.org/officeDocument/2006/relationships/slide" Target="slide170.xml"/><Relationship Id="rId35" Type="http://schemas.openxmlformats.org/officeDocument/2006/relationships/tags" Target="../tags/tag2507.xml"/><Relationship Id="rId34" Type="http://schemas.openxmlformats.org/officeDocument/2006/relationships/slide" Target="slide162.xml"/><Relationship Id="rId33" Type="http://schemas.openxmlformats.org/officeDocument/2006/relationships/tags" Target="../tags/tag2506.xml"/><Relationship Id="rId32" Type="http://schemas.openxmlformats.org/officeDocument/2006/relationships/slide" Target="slide155.xml"/><Relationship Id="rId31" Type="http://schemas.openxmlformats.org/officeDocument/2006/relationships/tags" Target="../tags/tag2505.xml"/><Relationship Id="rId30" Type="http://schemas.openxmlformats.org/officeDocument/2006/relationships/slide" Target="slide148.xml"/><Relationship Id="rId3" Type="http://schemas.openxmlformats.org/officeDocument/2006/relationships/tags" Target="../tags/tag2491.xml"/><Relationship Id="rId29" Type="http://schemas.openxmlformats.org/officeDocument/2006/relationships/tags" Target="../tags/tag2504.xml"/><Relationship Id="rId28" Type="http://schemas.openxmlformats.org/officeDocument/2006/relationships/slide" Target="slide140.xml"/><Relationship Id="rId27" Type="http://schemas.openxmlformats.org/officeDocument/2006/relationships/tags" Target="../tags/tag2503.xml"/><Relationship Id="rId26" Type="http://schemas.openxmlformats.org/officeDocument/2006/relationships/slide" Target="slide133.xml"/><Relationship Id="rId25" Type="http://schemas.openxmlformats.org/officeDocument/2006/relationships/tags" Target="../tags/tag2502.xml"/><Relationship Id="rId24" Type="http://schemas.openxmlformats.org/officeDocument/2006/relationships/slide" Target="slide124.xml"/><Relationship Id="rId23" Type="http://schemas.openxmlformats.org/officeDocument/2006/relationships/tags" Target="../tags/tag2501.xml"/><Relationship Id="rId22" Type="http://schemas.openxmlformats.org/officeDocument/2006/relationships/slide" Target="slide116.xml"/><Relationship Id="rId21" Type="http://schemas.openxmlformats.org/officeDocument/2006/relationships/tags" Target="../tags/tag2500.xml"/><Relationship Id="rId20" Type="http://schemas.openxmlformats.org/officeDocument/2006/relationships/slide" Target="slide106.xml"/><Relationship Id="rId2" Type="http://schemas.openxmlformats.org/officeDocument/2006/relationships/tags" Target="../tags/tag2490.xml"/><Relationship Id="rId19" Type="http://schemas.openxmlformats.org/officeDocument/2006/relationships/tags" Target="../tags/tag2499.xml"/><Relationship Id="rId18" Type="http://schemas.openxmlformats.org/officeDocument/2006/relationships/slide" Target="slide98.xml"/><Relationship Id="rId17" Type="http://schemas.openxmlformats.org/officeDocument/2006/relationships/tags" Target="../tags/tag2498.xml"/><Relationship Id="rId16" Type="http://schemas.openxmlformats.org/officeDocument/2006/relationships/slide" Target="slide90.xml"/><Relationship Id="rId15" Type="http://schemas.openxmlformats.org/officeDocument/2006/relationships/tags" Target="../tags/tag2497.xml"/><Relationship Id="rId14" Type="http://schemas.openxmlformats.org/officeDocument/2006/relationships/slide" Target="slide81.xml"/><Relationship Id="rId13" Type="http://schemas.openxmlformats.org/officeDocument/2006/relationships/tags" Target="../tags/tag2496.xml"/><Relationship Id="rId12" Type="http://schemas.openxmlformats.org/officeDocument/2006/relationships/slide" Target="slide74.xml"/><Relationship Id="rId11" Type="http://schemas.openxmlformats.org/officeDocument/2006/relationships/tags" Target="../tags/tag2495.xml"/><Relationship Id="rId10" Type="http://schemas.openxmlformats.org/officeDocument/2006/relationships/slide" Target="slide65.xml"/><Relationship Id="rId1" Type="http://schemas.openxmlformats.org/officeDocument/2006/relationships/tags" Target="../tags/tag2489.xml"/></Relationships>
</file>

<file path=ppt/slides/_rels/slide145.xml.rels><?xml version="1.0" encoding="UTF-8" standalone="yes"?>
<Relationships xmlns="http://schemas.openxmlformats.org/package/2006/relationships"><Relationship Id="rId9" Type="http://schemas.openxmlformats.org/officeDocument/2006/relationships/tags" Target="../tags/tag2518.xml"/><Relationship Id="rId8" Type="http://schemas.openxmlformats.org/officeDocument/2006/relationships/slide" Target="slide58.xml"/><Relationship Id="rId7" Type="http://schemas.openxmlformats.org/officeDocument/2006/relationships/tags" Target="../tags/tag2517.xml"/><Relationship Id="rId6" Type="http://schemas.openxmlformats.org/officeDocument/2006/relationships/slide" Target="slide51.xml"/><Relationship Id="rId5" Type="http://schemas.openxmlformats.org/officeDocument/2006/relationships/tags" Target="../tags/tag2516.xml"/><Relationship Id="rId46" Type="http://schemas.openxmlformats.org/officeDocument/2006/relationships/notesSlide" Target="../notesSlides/notesSlide144.xml"/><Relationship Id="rId45" Type="http://schemas.openxmlformats.org/officeDocument/2006/relationships/slideLayout" Target="../slideLayouts/slideLayout5.xml"/><Relationship Id="rId44" Type="http://schemas.openxmlformats.org/officeDocument/2006/relationships/tags" Target="../tags/tag2536.xml"/><Relationship Id="rId43" Type="http://schemas.openxmlformats.org/officeDocument/2006/relationships/tags" Target="../tags/tag2535.xml"/><Relationship Id="rId42" Type="http://schemas.openxmlformats.org/officeDocument/2006/relationships/slide" Target="slide193.xml"/><Relationship Id="rId41" Type="http://schemas.openxmlformats.org/officeDocument/2006/relationships/tags" Target="../tags/tag2534.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533.xml"/><Relationship Id="rId38" Type="http://schemas.openxmlformats.org/officeDocument/2006/relationships/slide" Target="slide178.xml"/><Relationship Id="rId37" Type="http://schemas.openxmlformats.org/officeDocument/2006/relationships/tags" Target="../tags/tag2532.xml"/><Relationship Id="rId36" Type="http://schemas.openxmlformats.org/officeDocument/2006/relationships/slide" Target="slide170.xml"/><Relationship Id="rId35" Type="http://schemas.openxmlformats.org/officeDocument/2006/relationships/tags" Target="../tags/tag2531.xml"/><Relationship Id="rId34" Type="http://schemas.openxmlformats.org/officeDocument/2006/relationships/slide" Target="slide162.xml"/><Relationship Id="rId33" Type="http://schemas.openxmlformats.org/officeDocument/2006/relationships/tags" Target="../tags/tag2530.xml"/><Relationship Id="rId32" Type="http://schemas.openxmlformats.org/officeDocument/2006/relationships/slide" Target="slide155.xml"/><Relationship Id="rId31" Type="http://schemas.openxmlformats.org/officeDocument/2006/relationships/tags" Target="../tags/tag2529.xml"/><Relationship Id="rId30" Type="http://schemas.openxmlformats.org/officeDocument/2006/relationships/slide" Target="slide148.xml"/><Relationship Id="rId3" Type="http://schemas.openxmlformats.org/officeDocument/2006/relationships/tags" Target="../tags/tag2515.xml"/><Relationship Id="rId29" Type="http://schemas.openxmlformats.org/officeDocument/2006/relationships/tags" Target="../tags/tag2528.xml"/><Relationship Id="rId28" Type="http://schemas.openxmlformats.org/officeDocument/2006/relationships/slide" Target="slide140.xml"/><Relationship Id="rId27" Type="http://schemas.openxmlformats.org/officeDocument/2006/relationships/tags" Target="../tags/tag2527.xml"/><Relationship Id="rId26" Type="http://schemas.openxmlformats.org/officeDocument/2006/relationships/slide" Target="slide133.xml"/><Relationship Id="rId25" Type="http://schemas.openxmlformats.org/officeDocument/2006/relationships/tags" Target="../tags/tag2526.xml"/><Relationship Id="rId24" Type="http://schemas.openxmlformats.org/officeDocument/2006/relationships/slide" Target="slide124.xml"/><Relationship Id="rId23" Type="http://schemas.openxmlformats.org/officeDocument/2006/relationships/tags" Target="../tags/tag2525.xml"/><Relationship Id="rId22" Type="http://schemas.openxmlformats.org/officeDocument/2006/relationships/slide" Target="slide116.xml"/><Relationship Id="rId21" Type="http://schemas.openxmlformats.org/officeDocument/2006/relationships/tags" Target="../tags/tag2524.xml"/><Relationship Id="rId20" Type="http://schemas.openxmlformats.org/officeDocument/2006/relationships/slide" Target="slide106.xml"/><Relationship Id="rId2" Type="http://schemas.openxmlformats.org/officeDocument/2006/relationships/tags" Target="../tags/tag2514.xml"/><Relationship Id="rId19" Type="http://schemas.openxmlformats.org/officeDocument/2006/relationships/tags" Target="../tags/tag2523.xml"/><Relationship Id="rId18" Type="http://schemas.openxmlformats.org/officeDocument/2006/relationships/slide" Target="slide98.xml"/><Relationship Id="rId17" Type="http://schemas.openxmlformats.org/officeDocument/2006/relationships/tags" Target="../tags/tag2522.xml"/><Relationship Id="rId16" Type="http://schemas.openxmlformats.org/officeDocument/2006/relationships/slide" Target="slide90.xml"/><Relationship Id="rId15" Type="http://schemas.openxmlformats.org/officeDocument/2006/relationships/tags" Target="../tags/tag2521.xml"/><Relationship Id="rId14" Type="http://schemas.openxmlformats.org/officeDocument/2006/relationships/slide" Target="slide81.xml"/><Relationship Id="rId13" Type="http://schemas.openxmlformats.org/officeDocument/2006/relationships/tags" Target="../tags/tag2520.xml"/><Relationship Id="rId12" Type="http://schemas.openxmlformats.org/officeDocument/2006/relationships/slide" Target="slide74.xml"/><Relationship Id="rId11" Type="http://schemas.openxmlformats.org/officeDocument/2006/relationships/tags" Target="../tags/tag2519.xml"/><Relationship Id="rId10" Type="http://schemas.openxmlformats.org/officeDocument/2006/relationships/slide" Target="slide65.xml"/><Relationship Id="rId1" Type="http://schemas.openxmlformats.org/officeDocument/2006/relationships/tags" Target="../tags/tag2513.xml"/></Relationships>
</file>

<file path=ppt/slides/_rels/slide146.xml.rels><?xml version="1.0" encoding="UTF-8" standalone="yes"?>
<Relationships xmlns="http://schemas.openxmlformats.org/package/2006/relationships"><Relationship Id="rId9" Type="http://schemas.openxmlformats.org/officeDocument/2006/relationships/tags" Target="../tags/tag2542.xml"/><Relationship Id="rId8" Type="http://schemas.openxmlformats.org/officeDocument/2006/relationships/slide" Target="slide58.xml"/><Relationship Id="rId7" Type="http://schemas.openxmlformats.org/officeDocument/2006/relationships/tags" Target="../tags/tag2541.xml"/><Relationship Id="rId6" Type="http://schemas.openxmlformats.org/officeDocument/2006/relationships/slide" Target="slide51.xml"/><Relationship Id="rId5" Type="http://schemas.openxmlformats.org/officeDocument/2006/relationships/tags" Target="../tags/tag2540.xml"/><Relationship Id="rId46" Type="http://schemas.openxmlformats.org/officeDocument/2006/relationships/notesSlide" Target="../notesSlides/notesSlide145.xml"/><Relationship Id="rId45" Type="http://schemas.openxmlformats.org/officeDocument/2006/relationships/slideLayout" Target="../slideLayouts/slideLayout5.xml"/><Relationship Id="rId44" Type="http://schemas.openxmlformats.org/officeDocument/2006/relationships/tags" Target="../tags/tag2560.xml"/><Relationship Id="rId43" Type="http://schemas.openxmlformats.org/officeDocument/2006/relationships/tags" Target="../tags/tag2559.xml"/><Relationship Id="rId42" Type="http://schemas.openxmlformats.org/officeDocument/2006/relationships/slide" Target="slide193.xml"/><Relationship Id="rId41" Type="http://schemas.openxmlformats.org/officeDocument/2006/relationships/tags" Target="../tags/tag2558.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557.xml"/><Relationship Id="rId38" Type="http://schemas.openxmlformats.org/officeDocument/2006/relationships/slide" Target="slide178.xml"/><Relationship Id="rId37" Type="http://schemas.openxmlformats.org/officeDocument/2006/relationships/tags" Target="../tags/tag2556.xml"/><Relationship Id="rId36" Type="http://schemas.openxmlformats.org/officeDocument/2006/relationships/slide" Target="slide170.xml"/><Relationship Id="rId35" Type="http://schemas.openxmlformats.org/officeDocument/2006/relationships/tags" Target="../tags/tag2555.xml"/><Relationship Id="rId34" Type="http://schemas.openxmlformats.org/officeDocument/2006/relationships/slide" Target="slide162.xml"/><Relationship Id="rId33" Type="http://schemas.openxmlformats.org/officeDocument/2006/relationships/tags" Target="../tags/tag2554.xml"/><Relationship Id="rId32" Type="http://schemas.openxmlformats.org/officeDocument/2006/relationships/slide" Target="slide155.xml"/><Relationship Id="rId31" Type="http://schemas.openxmlformats.org/officeDocument/2006/relationships/tags" Target="../tags/tag2553.xml"/><Relationship Id="rId30" Type="http://schemas.openxmlformats.org/officeDocument/2006/relationships/slide" Target="slide148.xml"/><Relationship Id="rId3" Type="http://schemas.openxmlformats.org/officeDocument/2006/relationships/tags" Target="../tags/tag2539.xml"/><Relationship Id="rId29" Type="http://schemas.openxmlformats.org/officeDocument/2006/relationships/tags" Target="../tags/tag2552.xml"/><Relationship Id="rId28" Type="http://schemas.openxmlformats.org/officeDocument/2006/relationships/slide" Target="slide140.xml"/><Relationship Id="rId27" Type="http://schemas.openxmlformats.org/officeDocument/2006/relationships/tags" Target="../tags/tag2551.xml"/><Relationship Id="rId26" Type="http://schemas.openxmlformats.org/officeDocument/2006/relationships/slide" Target="slide133.xml"/><Relationship Id="rId25" Type="http://schemas.openxmlformats.org/officeDocument/2006/relationships/tags" Target="../tags/tag2550.xml"/><Relationship Id="rId24" Type="http://schemas.openxmlformats.org/officeDocument/2006/relationships/slide" Target="slide124.xml"/><Relationship Id="rId23" Type="http://schemas.openxmlformats.org/officeDocument/2006/relationships/tags" Target="../tags/tag2549.xml"/><Relationship Id="rId22" Type="http://schemas.openxmlformats.org/officeDocument/2006/relationships/slide" Target="slide116.xml"/><Relationship Id="rId21" Type="http://schemas.openxmlformats.org/officeDocument/2006/relationships/tags" Target="../tags/tag2548.xml"/><Relationship Id="rId20" Type="http://schemas.openxmlformats.org/officeDocument/2006/relationships/slide" Target="slide106.xml"/><Relationship Id="rId2" Type="http://schemas.openxmlformats.org/officeDocument/2006/relationships/tags" Target="../tags/tag2538.xml"/><Relationship Id="rId19" Type="http://schemas.openxmlformats.org/officeDocument/2006/relationships/tags" Target="../tags/tag2547.xml"/><Relationship Id="rId18" Type="http://schemas.openxmlformats.org/officeDocument/2006/relationships/slide" Target="slide98.xml"/><Relationship Id="rId17" Type="http://schemas.openxmlformats.org/officeDocument/2006/relationships/tags" Target="../tags/tag2546.xml"/><Relationship Id="rId16" Type="http://schemas.openxmlformats.org/officeDocument/2006/relationships/slide" Target="slide90.xml"/><Relationship Id="rId15" Type="http://schemas.openxmlformats.org/officeDocument/2006/relationships/tags" Target="../tags/tag2545.xml"/><Relationship Id="rId14" Type="http://schemas.openxmlformats.org/officeDocument/2006/relationships/slide" Target="slide81.xml"/><Relationship Id="rId13" Type="http://schemas.openxmlformats.org/officeDocument/2006/relationships/tags" Target="../tags/tag2544.xml"/><Relationship Id="rId12" Type="http://schemas.openxmlformats.org/officeDocument/2006/relationships/slide" Target="slide74.xml"/><Relationship Id="rId11" Type="http://schemas.openxmlformats.org/officeDocument/2006/relationships/tags" Target="../tags/tag2543.xml"/><Relationship Id="rId10" Type="http://schemas.openxmlformats.org/officeDocument/2006/relationships/slide" Target="slide65.xml"/><Relationship Id="rId1" Type="http://schemas.openxmlformats.org/officeDocument/2006/relationships/tags" Target="../tags/tag2537.xml"/></Relationships>
</file>

<file path=ppt/slides/_rels/slide147.xml.rels><?xml version="1.0" encoding="UTF-8" standalone="yes"?>
<Relationships xmlns="http://schemas.openxmlformats.org/package/2006/relationships"><Relationship Id="rId9" Type="http://schemas.openxmlformats.org/officeDocument/2006/relationships/tags" Target="../tags/tag2566.xml"/><Relationship Id="rId8" Type="http://schemas.openxmlformats.org/officeDocument/2006/relationships/slide" Target="slide58.xml"/><Relationship Id="rId7" Type="http://schemas.openxmlformats.org/officeDocument/2006/relationships/tags" Target="../tags/tag2565.xml"/><Relationship Id="rId6" Type="http://schemas.openxmlformats.org/officeDocument/2006/relationships/slide" Target="slide51.xml"/><Relationship Id="rId5" Type="http://schemas.openxmlformats.org/officeDocument/2006/relationships/tags" Target="../tags/tag2564.xml"/><Relationship Id="rId46" Type="http://schemas.openxmlformats.org/officeDocument/2006/relationships/notesSlide" Target="../notesSlides/notesSlide146.xml"/><Relationship Id="rId45" Type="http://schemas.openxmlformats.org/officeDocument/2006/relationships/slideLayout" Target="../slideLayouts/slideLayout5.xml"/><Relationship Id="rId44" Type="http://schemas.openxmlformats.org/officeDocument/2006/relationships/tags" Target="../tags/tag2584.xml"/><Relationship Id="rId43" Type="http://schemas.openxmlformats.org/officeDocument/2006/relationships/tags" Target="../tags/tag2583.xml"/><Relationship Id="rId42" Type="http://schemas.openxmlformats.org/officeDocument/2006/relationships/slide" Target="slide193.xml"/><Relationship Id="rId41" Type="http://schemas.openxmlformats.org/officeDocument/2006/relationships/tags" Target="../tags/tag2582.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581.xml"/><Relationship Id="rId38" Type="http://schemas.openxmlformats.org/officeDocument/2006/relationships/slide" Target="slide178.xml"/><Relationship Id="rId37" Type="http://schemas.openxmlformats.org/officeDocument/2006/relationships/tags" Target="../tags/tag2580.xml"/><Relationship Id="rId36" Type="http://schemas.openxmlformats.org/officeDocument/2006/relationships/slide" Target="slide170.xml"/><Relationship Id="rId35" Type="http://schemas.openxmlformats.org/officeDocument/2006/relationships/tags" Target="../tags/tag2579.xml"/><Relationship Id="rId34" Type="http://schemas.openxmlformats.org/officeDocument/2006/relationships/slide" Target="slide162.xml"/><Relationship Id="rId33" Type="http://schemas.openxmlformats.org/officeDocument/2006/relationships/tags" Target="../tags/tag2578.xml"/><Relationship Id="rId32" Type="http://schemas.openxmlformats.org/officeDocument/2006/relationships/slide" Target="slide155.xml"/><Relationship Id="rId31" Type="http://schemas.openxmlformats.org/officeDocument/2006/relationships/tags" Target="../tags/tag2577.xml"/><Relationship Id="rId30" Type="http://schemas.openxmlformats.org/officeDocument/2006/relationships/slide" Target="slide148.xml"/><Relationship Id="rId3" Type="http://schemas.openxmlformats.org/officeDocument/2006/relationships/tags" Target="../tags/tag2563.xml"/><Relationship Id="rId29" Type="http://schemas.openxmlformats.org/officeDocument/2006/relationships/tags" Target="../tags/tag2576.xml"/><Relationship Id="rId28" Type="http://schemas.openxmlformats.org/officeDocument/2006/relationships/slide" Target="slide140.xml"/><Relationship Id="rId27" Type="http://schemas.openxmlformats.org/officeDocument/2006/relationships/tags" Target="../tags/tag2575.xml"/><Relationship Id="rId26" Type="http://schemas.openxmlformats.org/officeDocument/2006/relationships/slide" Target="slide133.xml"/><Relationship Id="rId25" Type="http://schemas.openxmlformats.org/officeDocument/2006/relationships/tags" Target="../tags/tag2574.xml"/><Relationship Id="rId24" Type="http://schemas.openxmlformats.org/officeDocument/2006/relationships/slide" Target="slide124.xml"/><Relationship Id="rId23" Type="http://schemas.openxmlformats.org/officeDocument/2006/relationships/tags" Target="../tags/tag2573.xml"/><Relationship Id="rId22" Type="http://schemas.openxmlformats.org/officeDocument/2006/relationships/slide" Target="slide116.xml"/><Relationship Id="rId21" Type="http://schemas.openxmlformats.org/officeDocument/2006/relationships/tags" Target="../tags/tag2572.xml"/><Relationship Id="rId20" Type="http://schemas.openxmlformats.org/officeDocument/2006/relationships/slide" Target="slide106.xml"/><Relationship Id="rId2" Type="http://schemas.openxmlformats.org/officeDocument/2006/relationships/tags" Target="../tags/tag2562.xml"/><Relationship Id="rId19" Type="http://schemas.openxmlformats.org/officeDocument/2006/relationships/tags" Target="../tags/tag2571.xml"/><Relationship Id="rId18" Type="http://schemas.openxmlformats.org/officeDocument/2006/relationships/slide" Target="slide98.xml"/><Relationship Id="rId17" Type="http://schemas.openxmlformats.org/officeDocument/2006/relationships/tags" Target="../tags/tag2570.xml"/><Relationship Id="rId16" Type="http://schemas.openxmlformats.org/officeDocument/2006/relationships/slide" Target="slide90.xml"/><Relationship Id="rId15" Type="http://schemas.openxmlformats.org/officeDocument/2006/relationships/tags" Target="../tags/tag2569.xml"/><Relationship Id="rId14" Type="http://schemas.openxmlformats.org/officeDocument/2006/relationships/slide" Target="slide81.xml"/><Relationship Id="rId13" Type="http://schemas.openxmlformats.org/officeDocument/2006/relationships/tags" Target="../tags/tag2568.xml"/><Relationship Id="rId12" Type="http://schemas.openxmlformats.org/officeDocument/2006/relationships/slide" Target="slide74.xml"/><Relationship Id="rId11" Type="http://schemas.openxmlformats.org/officeDocument/2006/relationships/tags" Target="../tags/tag2567.xml"/><Relationship Id="rId10" Type="http://schemas.openxmlformats.org/officeDocument/2006/relationships/slide" Target="slide65.xml"/><Relationship Id="rId1" Type="http://schemas.openxmlformats.org/officeDocument/2006/relationships/tags" Target="../tags/tag2561.xml"/></Relationships>
</file>

<file path=ppt/slides/_rels/slide148.xml.rels><?xml version="1.0" encoding="UTF-8" standalone="yes"?>
<Relationships xmlns="http://schemas.openxmlformats.org/package/2006/relationships"><Relationship Id="rId9" Type="http://schemas.openxmlformats.org/officeDocument/2006/relationships/tags" Target="../tags/tag2589.xml"/><Relationship Id="rId8" Type="http://schemas.openxmlformats.org/officeDocument/2006/relationships/slide" Target="slide65.xml"/><Relationship Id="rId7" Type="http://schemas.openxmlformats.org/officeDocument/2006/relationships/tags" Target="../tags/tag2588.xml"/><Relationship Id="rId6" Type="http://schemas.openxmlformats.org/officeDocument/2006/relationships/slide" Target="slide58.xml"/><Relationship Id="rId5" Type="http://schemas.openxmlformats.org/officeDocument/2006/relationships/tags" Target="../tags/tag2587.xml"/><Relationship Id="rId44" Type="http://schemas.openxmlformats.org/officeDocument/2006/relationships/notesSlide" Target="../notesSlides/notesSlide147.xml"/><Relationship Id="rId43" Type="http://schemas.openxmlformats.org/officeDocument/2006/relationships/slideLayout" Target="../slideLayouts/slideLayout5.xml"/><Relationship Id="rId42" Type="http://schemas.openxmlformats.org/officeDocument/2006/relationships/tags" Target="../tags/tag2606.xml"/><Relationship Id="rId41" Type="http://schemas.openxmlformats.org/officeDocument/2006/relationships/tags" Target="../tags/tag2605.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2604.xml"/><Relationship Id="rId38" Type="http://schemas.openxmlformats.org/officeDocument/2006/relationships/slide" Target="slide185.xml"/><Relationship Id="rId37" Type="http://schemas.openxmlformats.org/officeDocument/2006/relationships/tags" Target="../tags/tag2603.xml"/><Relationship Id="rId36" Type="http://schemas.openxmlformats.org/officeDocument/2006/relationships/slide" Target="slide178.xml"/><Relationship Id="rId35" Type="http://schemas.openxmlformats.org/officeDocument/2006/relationships/tags" Target="../tags/tag2602.xml"/><Relationship Id="rId34" Type="http://schemas.openxmlformats.org/officeDocument/2006/relationships/slide" Target="slide170.xml"/><Relationship Id="rId33" Type="http://schemas.openxmlformats.org/officeDocument/2006/relationships/tags" Target="../tags/tag2601.xml"/><Relationship Id="rId32" Type="http://schemas.openxmlformats.org/officeDocument/2006/relationships/slide" Target="slide162.xml"/><Relationship Id="rId31" Type="http://schemas.openxmlformats.org/officeDocument/2006/relationships/tags" Target="../tags/tag2600.xml"/><Relationship Id="rId30" Type="http://schemas.openxmlformats.org/officeDocument/2006/relationships/slide" Target="slide155.xml"/><Relationship Id="rId3" Type="http://schemas.openxmlformats.org/officeDocument/2006/relationships/tags" Target="../tags/tag2586.xml"/><Relationship Id="rId29" Type="http://schemas.openxmlformats.org/officeDocument/2006/relationships/tags" Target="../tags/tag2599.xml"/><Relationship Id="rId28" Type="http://schemas.openxmlformats.org/officeDocument/2006/relationships/slide" Target="slide148.xml"/><Relationship Id="rId27" Type="http://schemas.openxmlformats.org/officeDocument/2006/relationships/tags" Target="../tags/tag2598.xml"/><Relationship Id="rId26" Type="http://schemas.openxmlformats.org/officeDocument/2006/relationships/slide" Target="slide140.xml"/><Relationship Id="rId25" Type="http://schemas.openxmlformats.org/officeDocument/2006/relationships/tags" Target="../tags/tag2597.xml"/><Relationship Id="rId24" Type="http://schemas.openxmlformats.org/officeDocument/2006/relationships/slide" Target="slide133.xml"/><Relationship Id="rId23" Type="http://schemas.openxmlformats.org/officeDocument/2006/relationships/tags" Target="../tags/tag2596.xml"/><Relationship Id="rId22" Type="http://schemas.openxmlformats.org/officeDocument/2006/relationships/slide" Target="slide124.xml"/><Relationship Id="rId21" Type="http://schemas.openxmlformats.org/officeDocument/2006/relationships/tags" Target="../tags/tag2595.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2594.xml"/><Relationship Id="rId18" Type="http://schemas.openxmlformats.org/officeDocument/2006/relationships/slide" Target="slide106.xml"/><Relationship Id="rId17" Type="http://schemas.openxmlformats.org/officeDocument/2006/relationships/tags" Target="../tags/tag2593.xml"/><Relationship Id="rId16" Type="http://schemas.openxmlformats.org/officeDocument/2006/relationships/slide" Target="slide98.xml"/><Relationship Id="rId15" Type="http://schemas.openxmlformats.org/officeDocument/2006/relationships/tags" Target="../tags/tag2592.xml"/><Relationship Id="rId14" Type="http://schemas.openxmlformats.org/officeDocument/2006/relationships/slide" Target="slide90.xml"/><Relationship Id="rId13" Type="http://schemas.openxmlformats.org/officeDocument/2006/relationships/tags" Target="../tags/tag2591.xml"/><Relationship Id="rId12" Type="http://schemas.openxmlformats.org/officeDocument/2006/relationships/slide" Target="slide81.xml"/><Relationship Id="rId11" Type="http://schemas.openxmlformats.org/officeDocument/2006/relationships/tags" Target="../tags/tag2590.xml"/><Relationship Id="rId10" Type="http://schemas.openxmlformats.org/officeDocument/2006/relationships/slide" Target="slide74.xml"/><Relationship Id="rId1" Type="http://schemas.openxmlformats.org/officeDocument/2006/relationships/tags" Target="../tags/tag2585.xml"/></Relationships>
</file>

<file path=ppt/slides/_rels/slide149.xml.rels><?xml version="1.0" encoding="UTF-8" standalone="yes"?>
<Relationships xmlns="http://schemas.openxmlformats.org/package/2006/relationships"><Relationship Id="rId9" Type="http://schemas.openxmlformats.org/officeDocument/2006/relationships/tags" Target="../tags/tag2611.xml"/><Relationship Id="rId8" Type="http://schemas.openxmlformats.org/officeDocument/2006/relationships/slide" Target="slide65.xml"/><Relationship Id="rId7" Type="http://schemas.openxmlformats.org/officeDocument/2006/relationships/tags" Target="../tags/tag2610.xml"/><Relationship Id="rId6" Type="http://schemas.openxmlformats.org/officeDocument/2006/relationships/slide" Target="slide58.xml"/><Relationship Id="rId5" Type="http://schemas.openxmlformats.org/officeDocument/2006/relationships/tags" Target="../tags/tag2609.xml"/><Relationship Id="rId44" Type="http://schemas.openxmlformats.org/officeDocument/2006/relationships/notesSlide" Target="../notesSlides/notesSlide148.xml"/><Relationship Id="rId43" Type="http://schemas.openxmlformats.org/officeDocument/2006/relationships/slideLayout" Target="../slideLayouts/slideLayout5.xml"/><Relationship Id="rId42" Type="http://schemas.openxmlformats.org/officeDocument/2006/relationships/tags" Target="../tags/tag2628.xml"/><Relationship Id="rId41" Type="http://schemas.openxmlformats.org/officeDocument/2006/relationships/tags" Target="../tags/tag2627.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2626.xml"/><Relationship Id="rId38" Type="http://schemas.openxmlformats.org/officeDocument/2006/relationships/slide" Target="slide185.xml"/><Relationship Id="rId37" Type="http://schemas.openxmlformats.org/officeDocument/2006/relationships/tags" Target="../tags/tag2625.xml"/><Relationship Id="rId36" Type="http://schemas.openxmlformats.org/officeDocument/2006/relationships/slide" Target="slide178.xml"/><Relationship Id="rId35" Type="http://schemas.openxmlformats.org/officeDocument/2006/relationships/tags" Target="../tags/tag2624.xml"/><Relationship Id="rId34" Type="http://schemas.openxmlformats.org/officeDocument/2006/relationships/slide" Target="slide170.xml"/><Relationship Id="rId33" Type="http://schemas.openxmlformats.org/officeDocument/2006/relationships/tags" Target="../tags/tag2623.xml"/><Relationship Id="rId32" Type="http://schemas.openxmlformats.org/officeDocument/2006/relationships/slide" Target="slide162.xml"/><Relationship Id="rId31" Type="http://schemas.openxmlformats.org/officeDocument/2006/relationships/tags" Target="../tags/tag2622.xml"/><Relationship Id="rId30" Type="http://schemas.openxmlformats.org/officeDocument/2006/relationships/slide" Target="slide155.xml"/><Relationship Id="rId3" Type="http://schemas.openxmlformats.org/officeDocument/2006/relationships/tags" Target="../tags/tag2608.xml"/><Relationship Id="rId29" Type="http://schemas.openxmlformats.org/officeDocument/2006/relationships/tags" Target="../tags/tag2621.xml"/><Relationship Id="rId28" Type="http://schemas.openxmlformats.org/officeDocument/2006/relationships/slide" Target="slide148.xml"/><Relationship Id="rId27" Type="http://schemas.openxmlformats.org/officeDocument/2006/relationships/tags" Target="../tags/tag2620.xml"/><Relationship Id="rId26" Type="http://schemas.openxmlformats.org/officeDocument/2006/relationships/slide" Target="slide140.xml"/><Relationship Id="rId25" Type="http://schemas.openxmlformats.org/officeDocument/2006/relationships/tags" Target="../tags/tag2619.xml"/><Relationship Id="rId24" Type="http://schemas.openxmlformats.org/officeDocument/2006/relationships/slide" Target="slide133.xml"/><Relationship Id="rId23" Type="http://schemas.openxmlformats.org/officeDocument/2006/relationships/tags" Target="../tags/tag2618.xml"/><Relationship Id="rId22" Type="http://schemas.openxmlformats.org/officeDocument/2006/relationships/slide" Target="slide124.xml"/><Relationship Id="rId21" Type="http://schemas.openxmlformats.org/officeDocument/2006/relationships/tags" Target="../tags/tag2617.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2616.xml"/><Relationship Id="rId18" Type="http://schemas.openxmlformats.org/officeDocument/2006/relationships/slide" Target="slide106.xml"/><Relationship Id="rId17" Type="http://schemas.openxmlformats.org/officeDocument/2006/relationships/tags" Target="../tags/tag2615.xml"/><Relationship Id="rId16" Type="http://schemas.openxmlformats.org/officeDocument/2006/relationships/slide" Target="slide98.xml"/><Relationship Id="rId15" Type="http://schemas.openxmlformats.org/officeDocument/2006/relationships/tags" Target="../tags/tag2614.xml"/><Relationship Id="rId14" Type="http://schemas.openxmlformats.org/officeDocument/2006/relationships/slide" Target="slide90.xml"/><Relationship Id="rId13" Type="http://schemas.openxmlformats.org/officeDocument/2006/relationships/tags" Target="../tags/tag2613.xml"/><Relationship Id="rId12" Type="http://schemas.openxmlformats.org/officeDocument/2006/relationships/slide" Target="slide81.xml"/><Relationship Id="rId11" Type="http://schemas.openxmlformats.org/officeDocument/2006/relationships/tags" Target="../tags/tag2612.xml"/><Relationship Id="rId10" Type="http://schemas.openxmlformats.org/officeDocument/2006/relationships/slide" Target="slide74.xml"/><Relationship Id="rId1" Type="http://schemas.openxmlformats.org/officeDocument/2006/relationships/tags" Target="../tags/tag2607.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3.xml"/><Relationship Id="rId2" Type="http://schemas.openxmlformats.org/officeDocument/2006/relationships/tags" Target="../tags/tag44.xml"/><Relationship Id="rId1" Type="http://schemas.openxmlformats.org/officeDocument/2006/relationships/tags" Target="../tags/tag43.xml"/></Relationships>
</file>

<file path=ppt/slides/_rels/slide150.xml.rels><?xml version="1.0" encoding="UTF-8" standalone="yes"?>
<Relationships xmlns="http://schemas.openxmlformats.org/package/2006/relationships"><Relationship Id="rId9" Type="http://schemas.openxmlformats.org/officeDocument/2006/relationships/tags" Target="../tags/tag2634.xml"/><Relationship Id="rId8" Type="http://schemas.openxmlformats.org/officeDocument/2006/relationships/slide" Target="slide58.xml"/><Relationship Id="rId7" Type="http://schemas.openxmlformats.org/officeDocument/2006/relationships/tags" Target="../tags/tag2633.xml"/><Relationship Id="rId6" Type="http://schemas.openxmlformats.org/officeDocument/2006/relationships/slide" Target="slide51.xml"/><Relationship Id="rId5" Type="http://schemas.openxmlformats.org/officeDocument/2006/relationships/tags" Target="../tags/tag2632.xml"/><Relationship Id="rId46" Type="http://schemas.openxmlformats.org/officeDocument/2006/relationships/notesSlide" Target="../notesSlides/notesSlide149.xml"/><Relationship Id="rId45" Type="http://schemas.openxmlformats.org/officeDocument/2006/relationships/slideLayout" Target="../slideLayouts/slideLayout5.xml"/><Relationship Id="rId44" Type="http://schemas.openxmlformats.org/officeDocument/2006/relationships/tags" Target="../tags/tag2652.xml"/><Relationship Id="rId43" Type="http://schemas.openxmlformats.org/officeDocument/2006/relationships/tags" Target="../tags/tag2651.xml"/><Relationship Id="rId42" Type="http://schemas.openxmlformats.org/officeDocument/2006/relationships/slide" Target="slide193.xml"/><Relationship Id="rId41" Type="http://schemas.openxmlformats.org/officeDocument/2006/relationships/tags" Target="../tags/tag2650.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649.xml"/><Relationship Id="rId38" Type="http://schemas.openxmlformats.org/officeDocument/2006/relationships/slide" Target="slide178.xml"/><Relationship Id="rId37" Type="http://schemas.openxmlformats.org/officeDocument/2006/relationships/tags" Target="../tags/tag2648.xml"/><Relationship Id="rId36" Type="http://schemas.openxmlformats.org/officeDocument/2006/relationships/slide" Target="slide170.xml"/><Relationship Id="rId35" Type="http://schemas.openxmlformats.org/officeDocument/2006/relationships/tags" Target="../tags/tag2647.xml"/><Relationship Id="rId34" Type="http://schemas.openxmlformats.org/officeDocument/2006/relationships/slide" Target="slide162.xml"/><Relationship Id="rId33" Type="http://schemas.openxmlformats.org/officeDocument/2006/relationships/tags" Target="../tags/tag2646.xml"/><Relationship Id="rId32" Type="http://schemas.openxmlformats.org/officeDocument/2006/relationships/slide" Target="slide155.xml"/><Relationship Id="rId31" Type="http://schemas.openxmlformats.org/officeDocument/2006/relationships/tags" Target="../tags/tag2645.xml"/><Relationship Id="rId30" Type="http://schemas.openxmlformats.org/officeDocument/2006/relationships/slide" Target="slide148.xml"/><Relationship Id="rId3" Type="http://schemas.openxmlformats.org/officeDocument/2006/relationships/tags" Target="../tags/tag2631.xml"/><Relationship Id="rId29" Type="http://schemas.openxmlformats.org/officeDocument/2006/relationships/tags" Target="../tags/tag2644.xml"/><Relationship Id="rId28" Type="http://schemas.openxmlformats.org/officeDocument/2006/relationships/slide" Target="slide140.xml"/><Relationship Id="rId27" Type="http://schemas.openxmlformats.org/officeDocument/2006/relationships/tags" Target="../tags/tag2643.xml"/><Relationship Id="rId26" Type="http://schemas.openxmlformats.org/officeDocument/2006/relationships/slide" Target="slide133.xml"/><Relationship Id="rId25" Type="http://schemas.openxmlformats.org/officeDocument/2006/relationships/tags" Target="../tags/tag2642.xml"/><Relationship Id="rId24" Type="http://schemas.openxmlformats.org/officeDocument/2006/relationships/slide" Target="slide124.xml"/><Relationship Id="rId23" Type="http://schemas.openxmlformats.org/officeDocument/2006/relationships/tags" Target="../tags/tag2641.xml"/><Relationship Id="rId22" Type="http://schemas.openxmlformats.org/officeDocument/2006/relationships/slide" Target="slide116.xml"/><Relationship Id="rId21" Type="http://schemas.openxmlformats.org/officeDocument/2006/relationships/tags" Target="../tags/tag2640.xml"/><Relationship Id="rId20" Type="http://schemas.openxmlformats.org/officeDocument/2006/relationships/slide" Target="slide106.xml"/><Relationship Id="rId2" Type="http://schemas.openxmlformats.org/officeDocument/2006/relationships/tags" Target="../tags/tag2630.xml"/><Relationship Id="rId19" Type="http://schemas.openxmlformats.org/officeDocument/2006/relationships/tags" Target="../tags/tag2639.xml"/><Relationship Id="rId18" Type="http://schemas.openxmlformats.org/officeDocument/2006/relationships/slide" Target="slide98.xml"/><Relationship Id="rId17" Type="http://schemas.openxmlformats.org/officeDocument/2006/relationships/tags" Target="../tags/tag2638.xml"/><Relationship Id="rId16" Type="http://schemas.openxmlformats.org/officeDocument/2006/relationships/slide" Target="slide90.xml"/><Relationship Id="rId15" Type="http://schemas.openxmlformats.org/officeDocument/2006/relationships/tags" Target="../tags/tag2637.xml"/><Relationship Id="rId14" Type="http://schemas.openxmlformats.org/officeDocument/2006/relationships/slide" Target="slide81.xml"/><Relationship Id="rId13" Type="http://schemas.openxmlformats.org/officeDocument/2006/relationships/tags" Target="../tags/tag2636.xml"/><Relationship Id="rId12" Type="http://schemas.openxmlformats.org/officeDocument/2006/relationships/slide" Target="slide74.xml"/><Relationship Id="rId11" Type="http://schemas.openxmlformats.org/officeDocument/2006/relationships/tags" Target="../tags/tag2635.xml"/><Relationship Id="rId10" Type="http://schemas.openxmlformats.org/officeDocument/2006/relationships/slide" Target="slide65.xml"/><Relationship Id="rId1" Type="http://schemas.openxmlformats.org/officeDocument/2006/relationships/tags" Target="../tags/tag2629.xml"/></Relationships>
</file>

<file path=ppt/slides/_rels/slide151.xml.rels><?xml version="1.0" encoding="UTF-8" standalone="yes"?>
<Relationships xmlns="http://schemas.openxmlformats.org/package/2006/relationships"><Relationship Id="rId9" Type="http://schemas.openxmlformats.org/officeDocument/2006/relationships/tags" Target="../tags/tag2658.xml"/><Relationship Id="rId8" Type="http://schemas.openxmlformats.org/officeDocument/2006/relationships/slide" Target="slide58.xml"/><Relationship Id="rId7" Type="http://schemas.openxmlformats.org/officeDocument/2006/relationships/tags" Target="../tags/tag2657.xml"/><Relationship Id="rId6" Type="http://schemas.openxmlformats.org/officeDocument/2006/relationships/slide" Target="slide51.xml"/><Relationship Id="rId5" Type="http://schemas.openxmlformats.org/officeDocument/2006/relationships/tags" Target="../tags/tag2656.xml"/><Relationship Id="rId46" Type="http://schemas.openxmlformats.org/officeDocument/2006/relationships/notesSlide" Target="../notesSlides/notesSlide150.xml"/><Relationship Id="rId45" Type="http://schemas.openxmlformats.org/officeDocument/2006/relationships/slideLayout" Target="../slideLayouts/slideLayout5.xml"/><Relationship Id="rId44" Type="http://schemas.openxmlformats.org/officeDocument/2006/relationships/tags" Target="../tags/tag2676.xml"/><Relationship Id="rId43" Type="http://schemas.openxmlformats.org/officeDocument/2006/relationships/tags" Target="../tags/tag2675.xml"/><Relationship Id="rId42" Type="http://schemas.openxmlformats.org/officeDocument/2006/relationships/slide" Target="slide193.xml"/><Relationship Id="rId41" Type="http://schemas.openxmlformats.org/officeDocument/2006/relationships/tags" Target="../tags/tag2674.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673.xml"/><Relationship Id="rId38" Type="http://schemas.openxmlformats.org/officeDocument/2006/relationships/slide" Target="slide178.xml"/><Relationship Id="rId37" Type="http://schemas.openxmlformats.org/officeDocument/2006/relationships/tags" Target="../tags/tag2672.xml"/><Relationship Id="rId36" Type="http://schemas.openxmlformats.org/officeDocument/2006/relationships/slide" Target="slide170.xml"/><Relationship Id="rId35" Type="http://schemas.openxmlformats.org/officeDocument/2006/relationships/tags" Target="../tags/tag2671.xml"/><Relationship Id="rId34" Type="http://schemas.openxmlformats.org/officeDocument/2006/relationships/slide" Target="slide162.xml"/><Relationship Id="rId33" Type="http://schemas.openxmlformats.org/officeDocument/2006/relationships/tags" Target="../tags/tag2670.xml"/><Relationship Id="rId32" Type="http://schemas.openxmlformats.org/officeDocument/2006/relationships/slide" Target="slide155.xml"/><Relationship Id="rId31" Type="http://schemas.openxmlformats.org/officeDocument/2006/relationships/tags" Target="../tags/tag2669.xml"/><Relationship Id="rId30" Type="http://schemas.openxmlformats.org/officeDocument/2006/relationships/slide" Target="slide148.xml"/><Relationship Id="rId3" Type="http://schemas.openxmlformats.org/officeDocument/2006/relationships/tags" Target="../tags/tag2655.xml"/><Relationship Id="rId29" Type="http://schemas.openxmlformats.org/officeDocument/2006/relationships/tags" Target="../tags/tag2668.xml"/><Relationship Id="rId28" Type="http://schemas.openxmlformats.org/officeDocument/2006/relationships/slide" Target="slide140.xml"/><Relationship Id="rId27" Type="http://schemas.openxmlformats.org/officeDocument/2006/relationships/tags" Target="../tags/tag2667.xml"/><Relationship Id="rId26" Type="http://schemas.openxmlformats.org/officeDocument/2006/relationships/slide" Target="slide133.xml"/><Relationship Id="rId25" Type="http://schemas.openxmlformats.org/officeDocument/2006/relationships/tags" Target="../tags/tag2666.xml"/><Relationship Id="rId24" Type="http://schemas.openxmlformats.org/officeDocument/2006/relationships/slide" Target="slide124.xml"/><Relationship Id="rId23" Type="http://schemas.openxmlformats.org/officeDocument/2006/relationships/tags" Target="../tags/tag2665.xml"/><Relationship Id="rId22" Type="http://schemas.openxmlformats.org/officeDocument/2006/relationships/slide" Target="slide116.xml"/><Relationship Id="rId21" Type="http://schemas.openxmlformats.org/officeDocument/2006/relationships/tags" Target="../tags/tag2664.xml"/><Relationship Id="rId20" Type="http://schemas.openxmlformats.org/officeDocument/2006/relationships/slide" Target="slide106.xml"/><Relationship Id="rId2" Type="http://schemas.openxmlformats.org/officeDocument/2006/relationships/tags" Target="../tags/tag2654.xml"/><Relationship Id="rId19" Type="http://schemas.openxmlformats.org/officeDocument/2006/relationships/tags" Target="../tags/tag2663.xml"/><Relationship Id="rId18" Type="http://schemas.openxmlformats.org/officeDocument/2006/relationships/slide" Target="slide98.xml"/><Relationship Id="rId17" Type="http://schemas.openxmlformats.org/officeDocument/2006/relationships/tags" Target="../tags/tag2662.xml"/><Relationship Id="rId16" Type="http://schemas.openxmlformats.org/officeDocument/2006/relationships/slide" Target="slide90.xml"/><Relationship Id="rId15" Type="http://schemas.openxmlformats.org/officeDocument/2006/relationships/tags" Target="../tags/tag2661.xml"/><Relationship Id="rId14" Type="http://schemas.openxmlformats.org/officeDocument/2006/relationships/slide" Target="slide81.xml"/><Relationship Id="rId13" Type="http://schemas.openxmlformats.org/officeDocument/2006/relationships/tags" Target="../tags/tag2660.xml"/><Relationship Id="rId12" Type="http://schemas.openxmlformats.org/officeDocument/2006/relationships/slide" Target="slide74.xml"/><Relationship Id="rId11" Type="http://schemas.openxmlformats.org/officeDocument/2006/relationships/tags" Target="../tags/tag2659.xml"/><Relationship Id="rId10" Type="http://schemas.openxmlformats.org/officeDocument/2006/relationships/slide" Target="slide65.xml"/><Relationship Id="rId1" Type="http://schemas.openxmlformats.org/officeDocument/2006/relationships/tags" Target="../tags/tag2653.xml"/></Relationships>
</file>

<file path=ppt/slides/_rels/slide152.xml.rels><?xml version="1.0" encoding="UTF-8" standalone="yes"?>
<Relationships xmlns="http://schemas.openxmlformats.org/package/2006/relationships"><Relationship Id="rId9" Type="http://schemas.openxmlformats.org/officeDocument/2006/relationships/tags" Target="../tags/tag2682.xml"/><Relationship Id="rId8" Type="http://schemas.openxmlformats.org/officeDocument/2006/relationships/slide" Target="slide58.xml"/><Relationship Id="rId7" Type="http://schemas.openxmlformats.org/officeDocument/2006/relationships/tags" Target="../tags/tag2681.xml"/><Relationship Id="rId6" Type="http://schemas.openxmlformats.org/officeDocument/2006/relationships/slide" Target="slide51.xml"/><Relationship Id="rId5" Type="http://schemas.openxmlformats.org/officeDocument/2006/relationships/tags" Target="../tags/tag2680.xml"/><Relationship Id="rId46" Type="http://schemas.openxmlformats.org/officeDocument/2006/relationships/notesSlide" Target="../notesSlides/notesSlide151.xml"/><Relationship Id="rId45" Type="http://schemas.openxmlformats.org/officeDocument/2006/relationships/slideLayout" Target="../slideLayouts/slideLayout5.xml"/><Relationship Id="rId44" Type="http://schemas.openxmlformats.org/officeDocument/2006/relationships/tags" Target="../tags/tag2700.xml"/><Relationship Id="rId43" Type="http://schemas.openxmlformats.org/officeDocument/2006/relationships/tags" Target="../tags/tag2699.xml"/><Relationship Id="rId42" Type="http://schemas.openxmlformats.org/officeDocument/2006/relationships/slide" Target="slide193.xml"/><Relationship Id="rId41" Type="http://schemas.openxmlformats.org/officeDocument/2006/relationships/tags" Target="../tags/tag2698.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697.xml"/><Relationship Id="rId38" Type="http://schemas.openxmlformats.org/officeDocument/2006/relationships/slide" Target="slide178.xml"/><Relationship Id="rId37" Type="http://schemas.openxmlformats.org/officeDocument/2006/relationships/tags" Target="../tags/tag2696.xml"/><Relationship Id="rId36" Type="http://schemas.openxmlformats.org/officeDocument/2006/relationships/slide" Target="slide170.xml"/><Relationship Id="rId35" Type="http://schemas.openxmlformats.org/officeDocument/2006/relationships/tags" Target="../tags/tag2695.xml"/><Relationship Id="rId34" Type="http://schemas.openxmlformats.org/officeDocument/2006/relationships/slide" Target="slide162.xml"/><Relationship Id="rId33" Type="http://schemas.openxmlformats.org/officeDocument/2006/relationships/tags" Target="../tags/tag2694.xml"/><Relationship Id="rId32" Type="http://schemas.openxmlformats.org/officeDocument/2006/relationships/slide" Target="slide155.xml"/><Relationship Id="rId31" Type="http://schemas.openxmlformats.org/officeDocument/2006/relationships/tags" Target="../tags/tag2693.xml"/><Relationship Id="rId30" Type="http://schemas.openxmlformats.org/officeDocument/2006/relationships/slide" Target="slide148.xml"/><Relationship Id="rId3" Type="http://schemas.openxmlformats.org/officeDocument/2006/relationships/tags" Target="../tags/tag2679.xml"/><Relationship Id="rId29" Type="http://schemas.openxmlformats.org/officeDocument/2006/relationships/tags" Target="../tags/tag2692.xml"/><Relationship Id="rId28" Type="http://schemas.openxmlformats.org/officeDocument/2006/relationships/slide" Target="slide140.xml"/><Relationship Id="rId27" Type="http://schemas.openxmlformats.org/officeDocument/2006/relationships/tags" Target="../tags/tag2691.xml"/><Relationship Id="rId26" Type="http://schemas.openxmlformats.org/officeDocument/2006/relationships/slide" Target="slide133.xml"/><Relationship Id="rId25" Type="http://schemas.openxmlformats.org/officeDocument/2006/relationships/tags" Target="../tags/tag2690.xml"/><Relationship Id="rId24" Type="http://schemas.openxmlformats.org/officeDocument/2006/relationships/slide" Target="slide124.xml"/><Relationship Id="rId23" Type="http://schemas.openxmlformats.org/officeDocument/2006/relationships/tags" Target="../tags/tag2689.xml"/><Relationship Id="rId22" Type="http://schemas.openxmlformats.org/officeDocument/2006/relationships/slide" Target="slide116.xml"/><Relationship Id="rId21" Type="http://schemas.openxmlformats.org/officeDocument/2006/relationships/tags" Target="../tags/tag2688.xml"/><Relationship Id="rId20" Type="http://schemas.openxmlformats.org/officeDocument/2006/relationships/slide" Target="slide106.xml"/><Relationship Id="rId2" Type="http://schemas.openxmlformats.org/officeDocument/2006/relationships/tags" Target="../tags/tag2678.xml"/><Relationship Id="rId19" Type="http://schemas.openxmlformats.org/officeDocument/2006/relationships/tags" Target="../tags/tag2687.xml"/><Relationship Id="rId18" Type="http://schemas.openxmlformats.org/officeDocument/2006/relationships/slide" Target="slide98.xml"/><Relationship Id="rId17" Type="http://schemas.openxmlformats.org/officeDocument/2006/relationships/tags" Target="../tags/tag2686.xml"/><Relationship Id="rId16" Type="http://schemas.openxmlformats.org/officeDocument/2006/relationships/slide" Target="slide90.xml"/><Relationship Id="rId15" Type="http://schemas.openxmlformats.org/officeDocument/2006/relationships/tags" Target="../tags/tag2685.xml"/><Relationship Id="rId14" Type="http://schemas.openxmlformats.org/officeDocument/2006/relationships/slide" Target="slide81.xml"/><Relationship Id="rId13" Type="http://schemas.openxmlformats.org/officeDocument/2006/relationships/tags" Target="../tags/tag2684.xml"/><Relationship Id="rId12" Type="http://schemas.openxmlformats.org/officeDocument/2006/relationships/slide" Target="slide74.xml"/><Relationship Id="rId11" Type="http://schemas.openxmlformats.org/officeDocument/2006/relationships/tags" Target="../tags/tag2683.xml"/><Relationship Id="rId10" Type="http://schemas.openxmlformats.org/officeDocument/2006/relationships/slide" Target="slide65.xml"/><Relationship Id="rId1" Type="http://schemas.openxmlformats.org/officeDocument/2006/relationships/tags" Target="../tags/tag2677.xml"/></Relationships>
</file>

<file path=ppt/slides/_rels/slide153.xml.rels><?xml version="1.0" encoding="UTF-8" standalone="yes"?>
<Relationships xmlns="http://schemas.openxmlformats.org/package/2006/relationships"><Relationship Id="rId9" Type="http://schemas.openxmlformats.org/officeDocument/2006/relationships/tags" Target="../tags/tag2706.xml"/><Relationship Id="rId8" Type="http://schemas.openxmlformats.org/officeDocument/2006/relationships/slide" Target="slide58.xml"/><Relationship Id="rId7" Type="http://schemas.openxmlformats.org/officeDocument/2006/relationships/tags" Target="../tags/tag2705.xml"/><Relationship Id="rId6" Type="http://schemas.openxmlformats.org/officeDocument/2006/relationships/slide" Target="slide51.xml"/><Relationship Id="rId5" Type="http://schemas.openxmlformats.org/officeDocument/2006/relationships/tags" Target="../tags/tag2704.xml"/><Relationship Id="rId46" Type="http://schemas.openxmlformats.org/officeDocument/2006/relationships/notesSlide" Target="../notesSlides/notesSlide152.xml"/><Relationship Id="rId45" Type="http://schemas.openxmlformats.org/officeDocument/2006/relationships/slideLayout" Target="../slideLayouts/slideLayout5.xml"/><Relationship Id="rId44" Type="http://schemas.openxmlformats.org/officeDocument/2006/relationships/tags" Target="../tags/tag2724.xml"/><Relationship Id="rId43" Type="http://schemas.openxmlformats.org/officeDocument/2006/relationships/tags" Target="../tags/tag2723.xml"/><Relationship Id="rId42" Type="http://schemas.openxmlformats.org/officeDocument/2006/relationships/slide" Target="slide193.xml"/><Relationship Id="rId41" Type="http://schemas.openxmlformats.org/officeDocument/2006/relationships/tags" Target="../tags/tag2722.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721.xml"/><Relationship Id="rId38" Type="http://schemas.openxmlformats.org/officeDocument/2006/relationships/slide" Target="slide178.xml"/><Relationship Id="rId37" Type="http://schemas.openxmlformats.org/officeDocument/2006/relationships/tags" Target="../tags/tag2720.xml"/><Relationship Id="rId36" Type="http://schemas.openxmlformats.org/officeDocument/2006/relationships/slide" Target="slide170.xml"/><Relationship Id="rId35" Type="http://schemas.openxmlformats.org/officeDocument/2006/relationships/tags" Target="../tags/tag2719.xml"/><Relationship Id="rId34" Type="http://schemas.openxmlformats.org/officeDocument/2006/relationships/slide" Target="slide162.xml"/><Relationship Id="rId33" Type="http://schemas.openxmlformats.org/officeDocument/2006/relationships/tags" Target="../tags/tag2718.xml"/><Relationship Id="rId32" Type="http://schemas.openxmlformats.org/officeDocument/2006/relationships/slide" Target="slide155.xml"/><Relationship Id="rId31" Type="http://schemas.openxmlformats.org/officeDocument/2006/relationships/tags" Target="../tags/tag2717.xml"/><Relationship Id="rId30" Type="http://schemas.openxmlformats.org/officeDocument/2006/relationships/slide" Target="slide148.xml"/><Relationship Id="rId3" Type="http://schemas.openxmlformats.org/officeDocument/2006/relationships/tags" Target="../tags/tag2703.xml"/><Relationship Id="rId29" Type="http://schemas.openxmlformats.org/officeDocument/2006/relationships/tags" Target="../tags/tag2716.xml"/><Relationship Id="rId28" Type="http://schemas.openxmlformats.org/officeDocument/2006/relationships/slide" Target="slide140.xml"/><Relationship Id="rId27" Type="http://schemas.openxmlformats.org/officeDocument/2006/relationships/tags" Target="../tags/tag2715.xml"/><Relationship Id="rId26" Type="http://schemas.openxmlformats.org/officeDocument/2006/relationships/slide" Target="slide133.xml"/><Relationship Id="rId25" Type="http://schemas.openxmlformats.org/officeDocument/2006/relationships/tags" Target="../tags/tag2714.xml"/><Relationship Id="rId24" Type="http://schemas.openxmlformats.org/officeDocument/2006/relationships/slide" Target="slide124.xml"/><Relationship Id="rId23" Type="http://schemas.openxmlformats.org/officeDocument/2006/relationships/tags" Target="../tags/tag2713.xml"/><Relationship Id="rId22" Type="http://schemas.openxmlformats.org/officeDocument/2006/relationships/slide" Target="slide116.xml"/><Relationship Id="rId21" Type="http://schemas.openxmlformats.org/officeDocument/2006/relationships/tags" Target="../tags/tag2712.xml"/><Relationship Id="rId20" Type="http://schemas.openxmlformats.org/officeDocument/2006/relationships/slide" Target="slide106.xml"/><Relationship Id="rId2" Type="http://schemas.openxmlformats.org/officeDocument/2006/relationships/tags" Target="../tags/tag2702.xml"/><Relationship Id="rId19" Type="http://schemas.openxmlformats.org/officeDocument/2006/relationships/tags" Target="../tags/tag2711.xml"/><Relationship Id="rId18" Type="http://schemas.openxmlformats.org/officeDocument/2006/relationships/slide" Target="slide98.xml"/><Relationship Id="rId17" Type="http://schemas.openxmlformats.org/officeDocument/2006/relationships/tags" Target="../tags/tag2710.xml"/><Relationship Id="rId16" Type="http://schemas.openxmlformats.org/officeDocument/2006/relationships/slide" Target="slide90.xml"/><Relationship Id="rId15" Type="http://schemas.openxmlformats.org/officeDocument/2006/relationships/tags" Target="../tags/tag2709.xml"/><Relationship Id="rId14" Type="http://schemas.openxmlformats.org/officeDocument/2006/relationships/slide" Target="slide81.xml"/><Relationship Id="rId13" Type="http://schemas.openxmlformats.org/officeDocument/2006/relationships/tags" Target="../tags/tag2708.xml"/><Relationship Id="rId12" Type="http://schemas.openxmlformats.org/officeDocument/2006/relationships/slide" Target="slide74.xml"/><Relationship Id="rId11" Type="http://schemas.openxmlformats.org/officeDocument/2006/relationships/tags" Target="../tags/tag2707.xml"/><Relationship Id="rId10" Type="http://schemas.openxmlformats.org/officeDocument/2006/relationships/slide" Target="slide65.xml"/><Relationship Id="rId1" Type="http://schemas.openxmlformats.org/officeDocument/2006/relationships/tags" Target="../tags/tag2701.xml"/></Relationships>
</file>

<file path=ppt/slides/_rels/slide154.xml.rels><?xml version="1.0" encoding="UTF-8" standalone="yes"?>
<Relationships xmlns="http://schemas.openxmlformats.org/package/2006/relationships"><Relationship Id="rId9" Type="http://schemas.openxmlformats.org/officeDocument/2006/relationships/tags" Target="../tags/tag2730.xml"/><Relationship Id="rId8" Type="http://schemas.openxmlformats.org/officeDocument/2006/relationships/slide" Target="slide58.xml"/><Relationship Id="rId7" Type="http://schemas.openxmlformats.org/officeDocument/2006/relationships/tags" Target="../tags/tag2729.xml"/><Relationship Id="rId6" Type="http://schemas.openxmlformats.org/officeDocument/2006/relationships/slide" Target="slide51.xml"/><Relationship Id="rId5" Type="http://schemas.openxmlformats.org/officeDocument/2006/relationships/tags" Target="../tags/tag2728.xml"/><Relationship Id="rId46" Type="http://schemas.openxmlformats.org/officeDocument/2006/relationships/notesSlide" Target="../notesSlides/notesSlide153.xml"/><Relationship Id="rId45" Type="http://schemas.openxmlformats.org/officeDocument/2006/relationships/slideLayout" Target="../slideLayouts/slideLayout5.xml"/><Relationship Id="rId44" Type="http://schemas.openxmlformats.org/officeDocument/2006/relationships/tags" Target="../tags/tag2748.xml"/><Relationship Id="rId43" Type="http://schemas.openxmlformats.org/officeDocument/2006/relationships/tags" Target="../tags/tag2747.xml"/><Relationship Id="rId42" Type="http://schemas.openxmlformats.org/officeDocument/2006/relationships/slide" Target="slide193.xml"/><Relationship Id="rId41" Type="http://schemas.openxmlformats.org/officeDocument/2006/relationships/tags" Target="../tags/tag2746.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745.xml"/><Relationship Id="rId38" Type="http://schemas.openxmlformats.org/officeDocument/2006/relationships/slide" Target="slide178.xml"/><Relationship Id="rId37" Type="http://schemas.openxmlformats.org/officeDocument/2006/relationships/tags" Target="../tags/tag2744.xml"/><Relationship Id="rId36" Type="http://schemas.openxmlformats.org/officeDocument/2006/relationships/slide" Target="slide170.xml"/><Relationship Id="rId35" Type="http://schemas.openxmlformats.org/officeDocument/2006/relationships/tags" Target="../tags/tag2743.xml"/><Relationship Id="rId34" Type="http://schemas.openxmlformats.org/officeDocument/2006/relationships/slide" Target="slide162.xml"/><Relationship Id="rId33" Type="http://schemas.openxmlformats.org/officeDocument/2006/relationships/tags" Target="../tags/tag2742.xml"/><Relationship Id="rId32" Type="http://schemas.openxmlformats.org/officeDocument/2006/relationships/slide" Target="slide155.xml"/><Relationship Id="rId31" Type="http://schemas.openxmlformats.org/officeDocument/2006/relationships/tags" Target="../tags/tag2741.xml"/><Relationship Id="rId30" Type="http://schemas.openxmlformats.org/officeDocument/2006/relationships/slide" Target="slide148.xml"/><Relationship Id="rId3" Type="http://schemas.openxmlformats.org/officeDocument/2006/relationships/tags" Target="../tags/tag2727.xml"/><Relationship Id="rId29" Type="http://schemas.openxmlformats.org/officeDocument/2006/relationships/tags" Target="../tags/tag2740.xml"/><Relationship Id="rId28" Type="http://schemas.openxmlformats.org/officeDocument/2006/relationships/slide" Target="slide140.xml"/><Relationship Id="rId27" Type="http://schemas.openxmlformats.org/officeDocument/2006/relationships/tags" Target="../tags/tag2739.xml"/><Relationship Id="rId26" Type="http://schemas.openxmlformats.org/officeDocument/2006/relationships/slide" Target="slide133.xml"/><Relationship Id="rId25" Type="http://schemas.openxmlformats.org/officeDocument/2006/relationships/tags" Target="../tags/tag2738.xml"/><Relationship Id="rId24" Type="http://schemas.openxmlformats.org/officeDocument/2006/relationships/slide" Target="slide124.xml"/><Relationship Id="rId23" Type="http://schemas.openxmlformats.org/officeDocument/2006/relationships/tags" Target="../tags/tag2737.xml"/><Relationship Id="rId22" Type="http://schemas.openxmlformats.org/officeDocument/2006/relationships/slide" Target="slide116.xml"/><Relationship Id="rId21" Type="http://schemas.openxmlformats.org/officeDocument/2006/relationships/tags" Target="../tags/tag2736.xml"/><Relationship Id="rId20" Type="http://schemas.openxmlformats.org/officeDocument/2006/relationships/slide" Target="slide106.xml"/><Relationship Id="rId2" Type="http://schemas.openxmlformats.org/officeDocument/2006/relationships/tags" Target="../tags/tag2726.xml"/><Relationship Id="rId19" Type="http://schemas.openxmlformats.org/officeDocument/2006/relationships/tags" Target="../tags/tag2735.xml"/><Relationship Id="rId18" Type="http://schemas.openxmlformats.org/officeDocument/2006/relationships/slide" Target="slide98.xml"/><Relationship Id="rId17" Type="http://schemas.openxmlformats.org/officeDocument/2006/relationships/tags" Target="../tags/tag2734.xml"/><Relationship Id="rId16" Type="http://schemas.openxmlformats.org/officeDocument/2006/relationships/slide" Target="slide90.xml"/><Relationship Id="rId15" Type="http://schemas.openxmlformats.org/officeDocument/2006/relationships/tags" Target="../tags/tag2733.xml"/><Relationship Id="rId14" Type="http://schemas.openxmlformats.org/officeDocument/2006/relationships/slide" Target="slide81.xml"/><Relationship Id="rId13" Type="http://schemas.openxmlformats.org/officeDocument/2006/relationships/tags" Target="../tags/tag2732.xml"/><Relationship Id="rId12" Type="http://schemas.openxmlformats.org/officeDocument/2006/relationships/slide" Target="slide74.xml"/><Relationship Id="rId11" Type="http://schemas.openxmlformats.org/officeDocument/2006/relationships/tags" Target="../tags/tag2731.xml"/><Relationship Id="rId10" Type="http://schemas.openxmlformats.org/officeDocument/2006/relationships/slide" Target="slide65.xml"/><Relationship Id="rId1" Type="http://schemas.openxmlformats.org/officeDocument/2006/relationships/tags" Target="../tags/tag2725.xml"/></Relationships>
</file>

<file path=ppt/slides/_rels/slide155.xml.rels><?xml version="1.0" encoding="UTF-8" standalone="yes"?>
<Relationships xmlns="http://schemas.openxmlformats.org/package/2006/relationships"><Relationship Id="rId9" Type="http://schemas.openxmlformats.org/officeDocument/2006/relationships/slide" Target="slide65.xml"/><Relationship Id="rId8" Type="http://schemas.openxmlformats.org/officeDocument/2006/relationships/tags" Target="../tags/tag2753.xml"/><Relationship Id="rId7" Type="http://schemas.openxmlformats.org/officeDocument/2006/relationships/slide" Target="slide58.xml"/><Relationship Id="rId6" Type="http://schemas.openxmlformats.org/officeDocument/2006/relationships/tags" Target="../tags/tag2752.xml"/><Relationship Id="rId5" Type="http://schemas.openxmlformats.org/officeDocument/2006/relationships/slide" Target="slide51.xml"/><Relationship Id="rId45" Type="http://schemas.openxmlformats.org/officeDocument/2006/relationships/notesSlide" Target="../notesSlides/notesSlide154.xml"/><Relationship Id="rId44" Type="http://schemas.openxmlformats.org/officeDocument/2006/relationships/slideLayout" Target="../slideLayouts/slideLayout5.xml"/><Relationship Id="rId43" Type="http://schemas.openxmlformats.org/officeDocument/2006/relationships/tags" Target="../tags/tag2771.xml"/><Relationship Id="rId42" Type="http://schemas.openxmlformats.org/officeDocument/2006/relationships/tags" Target="../tags/tag2770.xml"/><Relationship Id="rId41" Type="http://schemas.openxmlformats.org/officeDocument/2006/relationships/slide" Target="slide193.xml"/><Relationship Id="rId40" Type="http://schemas.openxmlformats.org/officeDocument/2006/relationships/tags" Target="../tags/tag2769.xml"/><Relationship Id="rId4" Type="http://schemas.openxmlformats.org/officeDocument/2006/relationships/tags" Target="../tags/tag2751.xml"/><Relationship Id="rId39" Type="http://schemas.openxmlformats.org/officeDocument/2006/relationships/slide" Target="slide185.xml"/><Relationship Id="rId38" Type="http://schemas.openxmlformats.org/officeDocument/2006/relationships/tags" Target="../tags/tag2768.xml"/><Relationship Id="rId37" Type="http://schemas.openxmlformats.org/officeDocument/2006/relationships/slide" Target="slide178.xml"/><Relationship Id="rId36" Type="http://schemas.openxmlformats.org/officeDocument/2006/relationships/tags" Target="../tags/tag2767.xml"/><Relationship Id="rId35" Type="http://schemas.openxmlformats.org/officeDocument/2006/relationships/slide" Target="slide170.xml"/><Relationship Id="rId34" Type="http://schemas.openxmlformats.org/officeDocument/2006/relationships/tags" Target="../tags/tag2766.xml"/><Relationship Id="rId33" Type="http://schemas.openxmlformats.org/officeDocument/2006/relationships/slide" Target="slide162.xml"/><Relationship Id="rId32" Type="http://schemas.openxmlformats.org/officeDocument/2006/relationships/tags" Target="../tags/tag2765.xml"/><Relationship Id="rId31" Type="http://schemas.openxmlformats.org/officeDocument/2006/relationships/slide" Target="slide155.xml"/><Relationship Id="rId30" Type="http://schemas.openxmlformats.org/officeDocument/2006/relationships/tags" Target="../tags/tag2764.xml"/><Relationship Id="rId3" Type="http://schemas.openxmlformats.org/officeDocument/2006/relationships/slide" Target="slide44.xml"/><Relationship Id="rId29" Type="http://schemas.openxmlformats.org/officeDocument/2006/relationships/slide" Target="slide148.xml"/><Relationship Id="rId28" Type="http://schemas.openxmlformats.org/officeDocument/2006/relationships/tags" Target="../tags/tag2763.xml"/><Relationship Id="rId27" Type="http://schemas.openxmlformats.org/officeDocument/2006/relationships/slide" Target="slide140.xml"/><Relationship Id="rId26" Type="http://schemas.openxmlformats.org/officeDocument/2006/relationships/tags" Target="../tags/tag2762.xml"/><Relationship Id="rId25" Type="http://schemas.openxmlformats.org/officeDocument/2006/relationships/slide" Target="slide133.xml"/><Relationship Id="rId24" Type="http://schemas.openxmlformats.org/officeDocument/2006/relationships/tags" Target="../tags/tag2761.xml"/><Relationship Id="rId23" Type="http://schemas.openxmlformats.org/officeDocument/2006/relationships/slide" Target="slide124.xml"/><Relationship Id="rId22" Type="http://schemas.openxmlformats.org/officeDocument/2006/relationships/tags" Target="../tags/tag2760.xml"/><Relationship Id="rId21" Type="http://schemas.openxmlformats.org/officeDocument/2006/relationships/slide" Target="slide116.xml"/><Relationship Id="rId20" Type="http://schemas.openxmlformats.org/officeDocument/2006/relationships/tags" Target="../tags/tag2759.xml"/><Relationship Id="rId2" Type="http://schemas.openxmlformats.org/officeDocument/2006/relationships/tags" Target="../tags/tag2750.xml"/><Relationship Id="rId19" Type="http://schemas.openxmlformats.org/officeDocument/2006/relationships/slide" Target="slide106.xml"/><Relationship Id="rId18" Type="http://schemas.openxmlformats.org/officeDocument/2006/relationships/tags" Target="../tags/tag2758.xml"/><Relationship Id="rId17" Type="http://schemas.openxmlformats.org/officeDocument/2006/relationships/slide" Target="slide98.xml"/><Relationship Id="rId16" Type="http://schemas.openxmlformats.org/officeDocument/2006/relationships/tags" Target="../tags/tag2757.xml"/><Relationship Id="rId15" Type="http://schemas.openxmlformats.org/officeDocument/2006/relationships/slide" Target="slide90.xml"/><Relationship Id="rId14" Type="http://schemas.openxmlformats.org/officeDocument/2006/relationships/tags" Target="../tags/tag2756.xml"/><Relationship Id="rId13" Type="http://schemas.openxmlformats.org/officeDocument/2006/relationships/slide" Target="slide81.xml"/><Relationship Id="rId12" Type="http://schemas.openxmlformats.org/officeDocument/2006/relationships/tags" Target="../tags/tag2755.xml"/><Relationship Id="rId11" Type="http://schemas.openxmlformats.org/officeDocument/2006/relationships/slide" Target="slide74.xml"/><Relationship Id="rId10" Type="http://schemas.openxmlformats.org/officeDocument/2006/relationships/tags" Target="../tags/tag2754.xml"/><Relationship Id="rId1" Type="http://schemas.openxmlformats.org/officeDocument/2006/relationships/tags" Target="../tags/tag2749.xml"/></Relationships>
</file>

<file path=ppt/slides/_rels/slide156.xml.rels><?xml version="1.0" encoding="UTF-8" standalone="yes"?>
<Relationships xmlns="http://schemas.openxmlformats.org/package/2006/relationships"><Relationship Id="rId9" Type="http://schemas.openxmlformats.org/officeDocument/2006/relationships/tags" Target="../tags/tag2776.xml"/><Relationship Id="rId8" Type="http://schemas.openxmlformats.org/officeDocument/2006/relationships/slide" Target="slide65.xml"/><Relationship Id="rId7" Type="http://schemas.openxmlformats.org/officeDocument/2006/relationships/tags" Target="../tags/tag2775.xml"/><Relationship Id="rId6" Type="http://schemas.openxmlformats.org/officeDocument/2006/relationships/slide" Target="slide58.xml"/><Relationship Id="rId5" Type="http://schemas.openxmlformats.org/officeDocument/2006/relationships/tags" Target="../tags/tag2774.xml"/><Relationship Id="rId44" Type="http://schemas.openxmlformats.org/officeDocument/2006/relationships/notesSlide" Target="../notesSlides/notesSlide155.xml"/><Relationship Id="rId43" Type="http://schemas.openxmlformats.org/officeDocument/2006/relationships/slideLayout" Target="../slideLayouts/slideLayout5.xml"/><Relationship Id="rId42" Type="http://schemas.openxmlformats.org/officeDocument/2006/relationships/tags" Target="../tags/tag2793.xml"/><Relationship Id="rId41" Type="http://schemas.openxmlformats.org/officeDocument/2006/relationships/tags" Target="../tags/tag2792.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2791.xml"/><Relationship Id="rId38" Type="http://schemas.openxmlformats.org/officeDocument/2006/relationships/slide" Target="slide185.xml"/><Relationship Id="rId37" Type="http://schemas.openxmlformats.org/officeDocument/2006/relationships/tags" Target="../tags/tag2790.xml"/><Relationship Id="rId36" Type="http://schemas.openxmlformats.org/officeDocument/2006/relationships/slide" Target="slide178.xml"/><Relationship Id="rId35" Type="http://schemas.openxmlformats.org/officeDocument/2006/relationships/tags" Target="../tags/tag2789.xml"/><Relationship Id="rId34" Type="http://schemas.openxmlformats.org/officeDocument/2006/relationships/slide" Target="slide170.xml"/><Relationship Id="rId33" Type="http://schemas.openxmlformats.org/officeDocument/2006/relationships/tags" Target="../tags/tag2788.xml"/><Relationship Id="rId32" Type="http://schemas.openxmlformats.org/officeDocument/2006/relationships/slide" Target="slide162.xml"/><Relationship Id="rId31" Type="http://schemas.openxmlformats.org/officeDocument/2006/relationships/tags" Target="../tags/tag2787.xml"/><Relationship Id="rId30" Type="http://schemas.openxmlformats.org/officeDocument/2006/relationships/slide" Target="slide155.xml"/><Relationship Id="rId3" Type="http://schemas.openxmlformats.org/officeDocument/2006/relationships/tags" Target="../tags/tag2773.xml"/><Relationship Id="rId29" Type="http://schemas.openxmlformats.org/officeDocument/2006/relationships/tags" Target="../tags/tag2786.xml"/><Relationship Id="rId28" Type="http://schemas.openxmlformats.org/officeDocument/2006/relationships/slide" Target="slide148.xml"/><Relationship Id="rId27" Type="http://schemas.openxmlformats.org/officeDocument/2006/relationships/tags" Target="../tags/tag2785.xml"/><Relationship Id="rId26" Type="http://schemas.openxmlformats.org/officeDocument/2006/relationships/slide" Target="slide140.xml"/><Relationship Id="rId25" Type="http://schemas.openxmlformats.org/officeDocument/2006/relationships/tags" Target="../tags/tag2784.xml"/><Relationship Id="rId24" Type="http://schemas.openxmlformats.org/officeDocument/2006/relationships/slide" Target="slide133.xml"/><Relationship Id="rId23" Type="http://schemas.openxmlformats.org/officeDocument/2006/relationships/tags" Target="../tags/tag2783.xml"/><Relationship Id="rId22" Type="http://schemas.openxmlformats.org/officeDocument/2006/relationships/slide" Target="slide124.xml"/><Relationship Id="rId21" Type="http://schemas.openxmlformats.org/officeDocument/2006/relationships/tags" Target="../tags/tag2782.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2781.xml"/><Relationship Id="rId18" Type="http://schemas.openxmlformats.org/officeDocument/2006/relationships/slide" Target="slide106.xml"/><Relationship Id="rId17" Type="http://schemas.openxmlformats.org/officeDocument/2006/relationships/tags" Target="../tags/tag2780.xml"/><Relationship Id="rId16" Type="http://schemas.openxmlformats.org/officeDocument/2006/relationships/slide" Target="slide98.xml"/><Relationship Id="rId15" Type="http://schemas.openxmlformats.org/officeDocument/2006/relationships/tags" Target="../tags/tag2779.xml"/><Relationship Id="rId14" Type="http://schemas.openxmlformats.org/officeDocument/2006/relationships/slide" Target="slide90.xml"/><Relationship Id="rId13" Type="http://schemas.openxmlformats.org/officeDocument/2006/relationships/tags" Target="../tags/tag2778.xml"/><Relationship Id="rId12" Type="http://schemas.openxmlformats.org/officeDocument/2006/relationships/slide" Target="slide81.xml"/><Relationship Id="rId11" Type="http://schemas.openxmlformats.org/officeDocument/2006/relationships/tags" Target="../tags/tag2777.xml"/><Relationship Id="rId10" Type="http://schemas.openxmlformats.org/officeDocument/2006/relationships/slide" Target="slide74.xml"/><Relationship Id="rId1" Type="http://schemas.openxmlformats.org/officeDocument/2006/relationships/tags" Target="../tags/tag2772.xml"/></Relationships>
</file>

<file path=ppt/slides/_rels/slide157.xml.rels><?xml version="1.0" encoding="UTF-8" standalone="yes"?>
<Relationships xmlns="http://schemas.openxmlformats.org/package/2006/relationships"><Relationship Id="rId9" Type="http://schemas.openxmlformats.org/officeDocument/2006/relationships/tags" Target="../tags/tag2799.xml"/><Relationship Id="rId8" Type="http://schemas.openxmlformats.org/officeDocument/2006/relationships/slide" Target="slide58.xml"/><Relationship Id="rId7" Type="http://schemas.openxmlformats.org/officeDocument/2006/relationships/tags" Target="../tags/tag2798.xml"/><Relationship Id="rId6" Type="http://schemas.openxmlformats.org/officeDocument/2006/relationships/slide" Target="slide51.xml"/><Relationship Id="rId5" Type="http://schemas.openxmlformats.org/officeDocument/2006/relationships/tags" Target="../tags/tag2797.xml"/><Relationship Id="rId46" Type="http://schemas.openxmlformats.org/officeDocument/2006/relationships/notesSlide" Target="../notesSlides/notesSlide156.xml"/><Relationship Id="rId45" Type="http://schemas.openxmlformats.org/officeDocument/2006/relationships/slideLayout" Target="../slideLayouts/slideLayout5.xml"/><Relationship Id="rId44" Type="http://schemas.openxmlformats.org/officeDocument/2006/relationships/tags" Target="../tags/tag2817.xml"/><Relationship Id="rId43" Type="http://schemas.openxmlformats.org/officeDocument/2006/relationships/tags" Target="../tags/tag2816.xml"/><Relationship Id="rId42" Type="http://schemas.openxmlformats.org/officeDocument/2006/relationships/slide" Target="slide193.xml"/><Relationship Id="rId41" Type="http://schemas.openxmlformats.org/officeDocument/2006/relationships/tags" Target="../tags/tag2815.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814.xml"/><Relationship Id="rId38" Type="http://schemas.openxmlformats.org/officeDocument/2006/relationships/slide" Target="slide178.xml"/><Relationship Id="rId37" Type="http://schemas.openxmlformats.org/officeDocument/2006/relationships/tags" Target="../tags/tag2813.xml"/><Relationship Id="rId36" Type="http://schemas.openxmlformats.org/officeDocument/2006/relationships/slide" Target="slide170.xml"/><Relationship Id="rId35" Type="http://schemas.openxmlformats.org/officeDocument/2006/relationships/tags" Target="../tags/tag2812.xml"/><Relationship Id="rId34" Type="http://schemas.openxmlformats.org/officeDocument/2006/relationships/slide" Target="slide162.xml"/><Relationship Id="rId33" Type="http://schemas.openxmlformats.org/officeDocument/2006/relationships/tags" Target="../tags/tag2811.xml"/><Relationship Id="rId32" Type="http://schemas.openxmlformats.org/officeDocument/2006/relationships/slide" Target="slide155.xml"/><Relationship Id="rId31" Type="http://schemas.openxmlformats.org/officeDocument/2006/relationships/tags" Target="../tags/tag2810.xml"/><Relationship Id="rId30" Type="http://schemas.openxmlformats.org/officeDocument/2006/relationships/slide" Target="slide148.xml"/><Relationship Id="rId3" Type="http://schemas.openxmlformats.org/officeDocument/2006/relationships/tags" Target="../tags/tag2796.xml"/><Relationship Id="rId29" Type="http://schemas.openxmlformats.org/officeDocument/2006/relationships/tags" Target="../tags/tag2809.xml"/><Relationship Id="rId28" Type="http://schemas.openxmlformats.org/officeDocument/2006/relationships/slide" Target="slide140.xml"/><Relationship Id="rId27" Type="http://schemas.openxmlformats.org/officeDocument/2006/relationships/tags" Target="../tags/tag2808.xml"/><Relationship Id="rId26" Type="http://schemas.openxmlformats.org/officeDocument/2006/relationships/slide" Target="slide133.xml"/><Relationship Id="rId25" Type="http://schemas.openxmlformats.org/officeDocument/2006/relationships/tags" Target="../tags/tag2807.xml"/><Relationship Id="rId24" Type="http://schemas.openxmlformats.org/officeDocument/2006/relationships/slide" Target="slide124.xml"/><Relationship Id="rId23" Type="http://schemas.openxmlformats.org/officeDocument/2006/relationships/tags" Target="../tags/tag2806.xml"/><Relationship Id="rId22" Type="http://schemas.openxmlformats.org/officeDocument/2006/relationships/slide" Target="slide116.xml"/><Relationship Id="rId21" Type="http://schemas.openxmlformats.org/officeDocument/2006/relationships/tags" Target="../tags/tag2805.xml"/><Relationship Id="rId20" Type="http://schemas.openxmlformats.org/officeDocument/2006/relationships/slide" Target="slide106.xml"/><Relationship Id="rId2" Type="http://schemas.openxmlformats.org/officeDocument/2006/relationships/tags" Target="../tags/tag2795.xml"/><Relationship Id="rId19" Type="http://schemas.openxmlformats.org/officeDocument/2006/relationships/tags" Target="../tags/tag2804.xml"/><Relationship Id="rId18" Type="http://schemas.openxmlformats.org/officeDocument/2006/relationships/slide" Target="slide98.xml"/><Relationship Id="rId17" Type="http://schemas.openxmlformats.org/officeDocument/2006/relationships/tags" Target="../tags/tag2803.xml"/><Relationship Id="rId16" Type="http://schemas.openxmlformats.org/officeDocument/2006/relationships/slide" Target="slide90.xml"/><Relationship Id="rId15" Type="http://schemas.openxmlformats.org/officeDocument/2006/relationships/tags" Target="../tags/tag2802.xml"/><Relationship Id="rId14" Type="http://schemas.openxmlformats.org/officeDocument/2006/relationships/slide" Target="slide81.xml"/><Relationship Id="rId13" Type="http://schemas.openxmlformats.org/officeDocument/2006/relationships/tags" Target="../tags/tag2801.xml"/><Relationship Id="rId12" Type="http://schemas.openxmlformats.org/officeDocument/2006/relationships/slide" Target="slide74.xml"/><Relationship Id="rId11" Type="http://schemas.openxmlformats.org/officeDocument/2006/relationships/tags" Target="../tags/tag2800.xml"/><Relationship Id="rId10" Type="http://schemas.openxmlformats.org/officeDocument/2006/relationships/slide" Target="slide65.xml"/><Relationship Id="rId1" Type="http://schemas.openxmlformats.org/officeDocument/2006/relationships/tags" Target="../tags/tag2794.xml"/></Relationships>
</file>

<file path=ppt/slides/_rels/slide158.xml.rels><?xml version="1.0" encoding="UTF-8" standalone="yes"?>
<Relationships xmlns="http://schemas.openxmlformats.org/package/2006/relationships"><Relationship Id="rId9" Type="http://schemas.openxmlformats.org/officeDocument/2006/relationships/tags" Target="../tags/tag2823.xml"/><Relationship Id="rId8" Type="http://schemas.openxmlformats.org/officeDocument/2006/relationships/slide" Target="slide58.xml"/><Relationship Id="rId7" Type="http://schemas.openxmlformats.org/officeDocument/2006/relationships/tags" Target="../tags/tag2822.xml"/><Relationship Id="rId6" Type="http://schemas.openxmlformats.org/officeDocument/2006/relationships/slide" Target="slide51.xml"/><Relationship Id="rId5" Type="http://schemas.openxmlformats.org/officeDocument/2006/relationships/tags" Target="../tags/tag2821.xml"/><Relationship Id="rId46" Type="http://schemas.openxmlformats.org/officeDocument/2006/relationships/notesSlide" Target="../notesSlides/notesSlide157.xml"/><Relationship Id="rId45" Type="http://schemas.openxmlformats.org/officeDocument/2006/relationships/slideLayout" Target="../slideLayouts/slideLayout5.xml"/><Relationship Id="rId44" Type="http://schemas.openxmlformats.org/officeDocument/2006/relationships/tags" Target="../tags/tag2841.xml"/><Relationship Id="rId43" Type="http://schemas.openxmlformats.org/officeDocument/2006/relationships/tags" Target="../tags/tag2840.xml"/><Relationship Id="rId42" Type="http://schemas.openxmlformats.org/officeDocument/2006/relationships/slide" Target="slide193.xml"/><Relationship Id="rId41" Type="http://schemas.openxmlformats.org/officeDocument/2006/relationships/tags" Target="../tags/tag2839.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838.xml"/><Relationship Id="rId38" Type="http://schemas.openxmlformats.org/officeDocument/2006/relationships/slide" Target="slide178.xml"/><Relationship Id="rId37" Type="http://schemas.openxmlformats.org/officeDocument/2006/relationships/tags" Target="../tags/tag2837.xml"/><Relationship Id="rId36" Type="http://schemas.openxmlformats.org/officeDocument/2006/relationships/slide" Target="slide170.xml"/><Relationship Id="rId35" Type="http://schemas.openxmlformats.org/officeDocument/2006/relationships/tags" Target="../tags/tag2836.xml"/><Relationship Id="rId34" Type="http://schemas.openxmlformats.org/officeDocument/2006/relationships/slide" Target="slide162.xml"/><Relationship Id="rId33" Type="http://schemas.openxmlformats.org/officeDocument/2006/relationships/tags" Target="../tags/tag2835.xml"/><Relationship Id="rId32" Type="http://schemas.openxmlformats.org/officeDocument/2006/relationships/slide" Target="slide155.xml"/><Relationship Id="rId31" Type="http://schemas.openxmlformats.org/officeDocument/2006/relationships/tags" Target="../tags/tag2834.xml"/><Relationship Id="rId30" Type="http://schemas.openxmlformats.org/officeDocument/2006/relationships/slide" Target="slide148.xml"/><Relationship Id="rId3" Type="http://schemas.openxmlformats.org/officeDocument/2006/relationships/tags" Target="../tags/tag2820.xml"/><Relationship Id="rId29" Type="http://schemas.openxmlformats.org/officeDocument/2006/relationships/tags" Target="../tags/tag2833.xml"/><Relationship Id="rId28" Type="http://schemas.openxmlformats.org/officeDocument/2006/relationships/slide" Target="slide140.xml"/><Relationship Id="rId27" Type="http://schemas.openxmlformats.org/officeDocument/2006/relationships/tags" Target="../tags/tag2832.xml"/><Relationship Id="rId26" Type="http://schemas.openxmlformats.org/officeDocument/2006/relationships/slide" Target="slide133.xml"/><Relationship Id="rId25" Type="http://schemas.openxmlformats.org/officeDocument/2006/relationships/tags" Target="../tags/tag2831.xml"/><Relationship Id="rId24" Type="http://schemas.openxmlformats.org/officeDocument/2006/relationships/slide" Target="slide124.xml"/><Relationship Id="rId23" Type="http://schemas.openxmlformats.org/officeDocument/2006/relationships/tags" Target="../tags/tag2830.xml"/><Relationship Id="rId22" Type="http://schemas.openxmlformats.org/officeDocument/2006/relationships/slide" Target="slide116.xml"/><Relationship Id="rId21" Type="http://schemas.openxmlformats.org/officeDocument/2006/relationships/tags" Target="../tags/tag2829.xml"/><Relationship Id="rId20" Type="http://schemas.openxmlformats.org/officeDocument/2006/relationships/slide" Target="slide106.xml"/><Relationship Id="rId2" Type="http://schemas.openxmlformats.org/officeDocument/2006/relationships/tags" Target="../tags/tag2819.xml"/><Relationship Id="rId19" Type="http://schemas.openxmlformats.org/officeDocument/2006/relationships/tags" Target="../tags/tag2828.xml"/><Relationship Id="rId18" Type="http://schemas.openxmlformats.org/officeDocument/2006/relationships/slide" Target="slide98.xml"/><Relationship Id="rId17" Type="http://schemas.openxmlformats.org/officeDocument/2006/relationships/tags" Target="../tags/tag2827.xml"/><Relationship Id="rId16" Type="http://schemas.openxmlformats.org/officeDocument/2006/relationships/slide" Target="slide90.xml"/><Relationship Id="rId15" Type="http://schemas.openxmlformats.org/officeDocument/2006/relationships/tags" Target="../tags/tag2826.xml"/><Relationship Id="rId14" Type="http://schemas.openxmlformats.org/officeDocument/2006/relationships/slide" Target="slide81.xml"/><Relationship Id="rId13" Type="http://schemas.openxmlformats.org/officeDocument/2006/relationships/tags" Target="../tags/tag2825.xml"/><Relationship Id="rId12" Type="http://schemas.openxmlformats.org/officeDocument/2006/relationships/slide" Target="slide74.xml"/><Relationship Id="rId11" Type="http://schemas.openxmlformats.org/officeDocument/2006/relationships/tags" Target="../tags/tag2824.xml"/><Relationship Id="rId10" Type="http://schemas.openxmlformats.org/officeDocument/2006/relationships/slide" Target="slide65.xml"/><Relationship Id="rId1" Type="http://schemas.openxmlformats.org/officeDocument/2006/relationships/tags" Target="../tags/tag2818.xml"/></Relationships>
</file>

<file path=ppt/slides/_rels/slide159.xml.rels><?xml version="1.0" encoding="UTF-8" standalone="yes"?>
<Relationships xmlns="http://schemas.openxmlformats.org/package/2006/relationships"><Relationship Id="rId9" Type="http://schemas.openxmlformats.org/officeDocument/2006/relationships/tags" Target="../tags/tag2847.xml"/><Relationship Id="rId8" Type="http://schemas.openxmlformats.org/officeDocument/2006/relationships/slide" Target="slide58.xml"/><Relationship Id="rId7" Type="http://schemas.openxmlformats.org/officeDocument/2006/relationships/tags" Target="../tags/tag2846.xml"/><Relationship Id="rId6" Type="http://schemas.openxmlformats.org/officeDocument/2006/relationships/slide" Target="slide51.xml"/><Relationship Id="rId5" Type="http://schemas.openxmlformats.org/officeDocument/2006/relationships/tags" Target="../tags/tag2845.xml"/><Relationship Id="rId46" Type="http://schemas.openxmlformats.org/officeDocument/2006/relationships/notesSlide" Target="../notesSlides/notesSlide158.xml"/><Relationship Id="rId45" Type="http://schemas.openxmlformats.org/officeDocument/2006/relationships/slideLayout" Target="../slideLayouts/slideLayout5.xml"/><Relationship Id="rId44" Type="http://schemas.openxmlformats.org/officeDocument/2006/relationships/tags" Target="../tags/tag2865.xml"/><Relationship Id="rId43" Type="http://schemas.openxmlformats.org/officeDocument/2006/relationships/tags" Target="../tags/tag2864.xml"/><Relationship Id="rId42" Type="http://schemas.openxmlformats.org/officeDocument/2006/relationships/slide" Target="slide193.xml"/><Relationship Id="rId41" Type="http://schemas.openxmlformats.org/officeDocument/2006/relationships/tags" Target="../tags/tag2863.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862.xml"/><Relationship Id="rId38" Type="http://schemas.openxmlformats.org/officeDocument/2006/relationships/slide" Target="slide178.xml"/><Relationship Id="rId37" Type="http://schemas.openxmlformats.org/officeDocument/2006/relationships/tags" Target="../tags/tag2861.xml"/><Relationship Id="rId36" Type="http://schemas.openxmlformats.org/officeDocument/2006/relationships/slide" Target="slide170.xml"/><Relationship Id="rId35" Type="http://schemas.openxmlformats.org/officeDocument/2006/relationships/tags" Target="../tags/tag2860.xml"/><Relationship Id="rId34" Type="http://schemas.openxmlformats.org/officeDocument/2006/relationships/slide" Target="slide162.xml"/><Relationship Id="rId33" Type="http://schemas.openxmlformats.org/officeDocument/2006/relationships/tags" Target="../tags/tag2859.xml"/><Relationship Id="rId32" Type="http://schemas.openxmlformats.org/officeDocument/2006/relationships/slide" Target="slide155.xml"/><Relationship Id="rId31" Type="http://schemas.openxmlformats.org/officeDocument/2006/relationships/tags" Target="../tags/tag2858.xml"/><Relationship Id="rId30" Type="http://schemas.openxmlformats.org/officeDocument/2006/relationships/slide" Target="slide148.xml"/><Relationship Id="rId3" Type="http://schemas.openxmlformats.org/officeDocument/2006/relationships/tags" Target="../tags/tag2844.xml"/><Relationship Id="rId29" Type="http://schemas.openxmlformats.org/officeDocument/2006/relationships/tags" Target="../tags/tag2857.xml"/><Relationship Id="rId28" Type="http://schemas.openxmlformats.org/officeDocument/2006/relationships/slide" Target="slide140.xml"/><Relationship Id="rId27" Type="http://schemas.openxmlformats.org/officeDocument/2006/relationships/tags" Target="../tags/tag2856.xml"/><Relationship Id="rId26" Type="http://schemas.openxmlformats.org/officeDocument/2006/relationships/slide" Target="slide133.xml"/><Relationship Id="rId25" Type="http://schemas.openxmlformats.org/officeDocument/2006/relationships/tags" Target="../tags/tag2855.xml"/><Relationship Id="rId24" Type="http://schemas.openxmlformats.org/officeDocument/2006/relationships/slide" Target="slide124.xml"/><Relationship Id="rId23" Type="http://schemas.openxmlformats.org/officeDocument/2006/relationships/tags" Target="../tags/tag2854.xml"/><Relationship Id="rId22" Type="http://schemas.openxmlformats.org/officeDocument/2006/relationships/slide" Target="slide116.xml"/><Relationship Id="rId21" Type="http://schemas.openxmlformats.org/officeDocument/2006/relationships/tags" Target="../tags/tag2853.xml"/><Relationship Id="rId20" Type="http://schemas.openxmlformats.org/officeDocument/2006/relationships/slide" Target="slide106.xml"/><Relationship Id="rId2" Type="http://schemas.openxmlformats.org/officeDocument/2006/relationships/tags" Target="../tags/tag2843.xml"/><Relationship Id="rId19" Type="http://schemas.openxmlformats.org/officeDocument/2006/relationships/tags" Target="../tags/tag2852.xml"/><Relationship Id="rId18" Type="http://schemas.openxmlformats.org/officeDocument/2006/relationships/slide" Target="slide98.xml"/><Relationship Id="rId17" Type="http://schemas.openxmlformats.org/officeDocument/2006/relationships/tags" Target="../tags/tag2851.xml"/><Relationship Id="rId16" Type="http://schemas.openxmlformats.org/officeDocument/2006/relationships/slide" Target="slide90.xml"/><Relationship Id="rId15" Type="http://schemas.openxmlformats.org/officeDocument/2006/relationships/tags" Target="../tags/tag2850.xml"/><Relationship Id="rId14" Type="http://schemas.openxmlformats.org/officeDocument/2006/relationships/slide" Target="slide81.xml"/><Relationship Id="rId13" Type="http://schemas.openxmlformats.org/officeDocument/2006/relationships/tags" Target="../tags/tag2849.xml"/><Relationship Id="rId12" Type="http://schemas.openxmlformats.org/officeDocument/2006/relationships/slide" Target="slide74.xml"/><Relationship Id="rId11" Type="http://schemas.openxmlformats.org/officeDocument/2006/relationships/tags" Target="../tags/tag2848.xml"/><Relationship Id="rId10" Type="http://schemas.openxmlformats.org/officeDocument/2006/relationships/slide" Target="slide65.xml"/><Relationship Id="rId1" Type="http://schemas.openxmlformats.org/officeDocument/2006/relationships/tags" Target="../tags/tag2842.xm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3.xml"/><Relationship Id="rId2" Type="http://schemas.openxmlformats.org/officeDocument/2006/relationships/tags" Target="../tags/tag46.xml"/><Relationship Id="rId1" Type="http://schemas.openxmlformats.org/officeDocument/2006/relationships/tags" Target="../tags/tag45.xml"/></Relationships>
</file>

<file path=ppt/slides/_rels/slide160.xml.rels><?xml version="1.0" encoding="UTF-8" standalone="yes"?>
<Relationships xmlns="http://schemas.openxmlformats.org/package/2006/relationships"><Relationship Id="rId9" Type="http://schemas.openxmlformats.org/officeDocument/2006/relationships/tags" Target="../tags/tag2871.xml"/><Relationship Id="rId8" Type="http://schemas.openxmlformats.org/officeDocument/2006/relationships/slide" Target="slide58.xml"/><Relationship Id="rId7" Type="http://schemas.openxmlformats.org/officeDocument/2006/relationships/tags" Target="../tags/tag2870.xml"/><Relationship Id="rId6" Type="http://schemas.openxmlformats.org/officeDocument/2006/relationships/slide" Target="slide51.xml"/><Relationship Id="rId5" Type="http://schemas.openxmlformats.org/officeDocument/2006/relationships/tags" Target="../tags/tag2869.xml"/><Relationship Id="rId46" Type="http://schemas.openxmlformats.org/officeDocument/2006/relationships/notesSlide" Target="../notesSlides/notesSlide159.xml"/><Relationship Id="rId45" Type="http://schemas.openxmlformats.org/officeDocument/2006/relationships/slideLayout" Target="../slideLayouts/slideLayout5.xml"/><Relationship Id="rId44" Type="http://schemas.openxmlformats.org/officeDocument/2006/relationships/tags" Target="../tags/tag2889.xml"/><Relationship Id="rId43" Type="http://schemas.openxmlformats.org/officeDocument/2006/relationships/tags" Target="../tags/tag2888.xml"/><Relationship Id="rId42" Type="http://schemas.openxmlformats.org/officeDocument/2006/relationships/slide" Target="slide193.xml"/><Relationship Id="rId41" Type="http://schemas.openxmlformats.org/officeDocument/2006/relationships/tags" Target="../tags/tag2887.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886.xml"/><Relationship Id="rId38" Type="http://schemas.openxmlformats.org/officeDocument/2006/relationships/slide" Target="slide178.xml"/><Relationship Id="rId37" Type="http://schemas.openxmlformats.org/officeDocument/2006/relationships/tags" Target="../tags/tag2885.xml"/><Relationship Id="rId36" Type="http://schemas.openxmlformats.org/officeDocument/2006/relationships/slide" Target="slide170.xml"/><Relationship Id="rId35" Type="http://schemas.openxmlformats.org/officeDocument/2006/relationships/tags" Target="../tags/tag2884.xml"/><Relationship Id="rId34" Type="http://schemas.openxmlformats.org/officeDocument/2006/relationships/slide" Target="slide162.xml"/><Relationship Id="rId33" Type="http://schemas.openxmlformats.org/officeDocument/2006/relationships/tags" Target="../tags/tag2883.xml"/><Relationship Id="rId32" Type="http://schemas.openxmlformats.org/officeDocument/2006/relationships/slide" Target="slide155.xml"/><Relationship Id="rId31" Type="http://schemas.openxmlformats.org/officeDocument/2006/relationships/tags" Target="../tags/tag2882.xml"/><Relationship Id="rId30" Type="http://schemas.openxmlformats.org/officeDocument/2006/relationships/slide" Target="slide148.xml"/><Relationship Id="rId3" Type="http://schemas.openxmlformats.org/officeDocument/2006/relationships/tags" Target="../tags/tag2868.xml"/><Relationship Id="rId29" Type="http://schemas.openxmlformats.org/officeDocument/2006/relationships/tags" Target="../tags/tag2881.xml"/><Relationship Id="rId28" Type="http://schemas.openxmlformats.org/officeDocument/2006/relationships/slide" Target="slide140.xml"/><Relationship Id="rId27" Type="http://schemas.openxmlformats.org/officeDocument/2006/relationships/tags" Target="../tags/tag2880.xml"/><Relationship Id="rId26" Type="http://schemas.openxmlformats.org/officeDocument/2006/relationships/slide" Target="slide133.xml"/><Relationship Id="rId25" Type="http://schemas.openxmlformats.org/officeDocument/2006/relationships/tags" Target="../tags/tag2879.xml"/><Relationship Id="rId24" Type="http://schemas.openxmlformats.org/officeDocument/2006/relationships/slide" Target="slide124.xml"/><Relationship Id="rId23" Type="http://schemas.openxmlformats.org/officeDocument/2006/relationships/tags" Target="../tags/tag2878.xml"/><Relationship Id="rId22" Type="http://schemas.openxmlformats.org/officeDocument/2006/relationships/slide" Target="slide116.xml"/><Relationship Id="rId21" Type="http://schemas.openxmlformats.org/officeDocument/2006/relationships/tags" Target="../tags/tag2877.xml"/><Relationship Id="rId20" Type="http://schemas.openxmlformats.org/officeDocument/2006/relationships/slide" Target="slide106.xml"/><Relationship Id="rId2" Type="http://schemas.openxmlformats.org/officeDocument/2006/relationships/tags" Target="../tags/tag2867.xml"/><Relationship Id="rId19" Type="http://schemas.openxmlformats.org/officeDocument/2006/relationships/tags" Target="../tags/tag2876.xml"/><Relationship Id="rId18" Type="http://schemas.openxmlformats.org/officeDocument/2006/relationships/slide" Target="slide98.xml"/><Relationship Id="rId17" Type="http://schemas.openxmlformats.org/officeDocument/2006/relationships/tags" Target="../tags/tag2875.xml"/><Relationship Id="rId16" Type="http://schemas.openxmlformats.org/officeDocument/2006/relationships/slide" Target="slide90.xml"/><Relationship Id="rId15" Type="http://schemas.openxmlformats.org/officeDocument/2006/relationships/tags" Target="../tags/tag2874.xml"/><Relationship Id="rId14" Type="http://schemas.openxmlformats.org/officeDocument/2006/relationships/slide" Target="slide81.xml"/><Relationship Id="rId13" Type="http://schemas.openxmlformats.org/officeDocument/2006/relationships/tags" Target="../tags/tag2873.xml"/><Relationship Id="rId12" Type="http://schemas.openxmlformats.org/officeDocument/2006/relationships/slide" Target="slide74.xml"/><Relationship Id="rId11" Type="http://schemas.openxmlformats.org/officeDocument/2006/relationships/tags" Target="../tags/tag2872.xml"/><Relationship Id="rId10" Type="http://schemas.openxmlformats.org/officeDocument/2006/relationships/slide" Target="slide65.xml"/><Relationship Id="rId1" Type="http://schemas.openxmlformats.org/officeDocument/2006/relationships/tags" Target="../tags/tag2866.xml"/></Relationships>
</file>

<file path=ppt/slides/_rels/slide161.xml.rels><?xml version="1.0" encoding="UTF-8" standalone="yes"?>
<Relationships xmlns="http://schemas.openxmlformats.org/package/2006/relationships"><Relationship Id="rId9" Type="http://schemas.openxmlformats.org/officeDocument/2006/relationships/tags" Target="../tags/tag2895.xml"/><Relationship Id="rId8" Type="http://schemas.openxmlformats.org/officeDocument/2006/relationships/slide" Target="slide58.xml"/><Relationship Id="rId7" Type="http://schemas.openxmlformats.org/officeDocument/2006/relationships/tags" Target="../tags/tag2894.xml"/><Relationship Id="rId6" Type="http://schemas.openxmlformats.org/officeDocument/2006/relationships/slide" Target="slide51.xml"/><Relationship Id="rId5" Type="http://schemas.openxmlformats.org/officeDocument/2006/relationships/tags" Target="../tags/tag2893.xml"/><Relationship Id="rId46" Type="http://schemas.openxmlformats.org/officeDocument/2006/relationships/notesSlide" Target="../notesSlides/notesSlide160.xml"/><Relationship Id="rId45" Type="http://schemas.openxmlformats.org/officeDocument/2006/relationships/slideLayout" Target="../slideLayouts/slideLayout5.xml"/><Relationship Id="rId44" Type="http://schemas.openxmlformats.org/officeDocument/2006/relationships/tags" Target="../tags/tag2913.xml"/><Relationship Id="rId43" Type="http://schemas.openxmlformats.org/officeDocument/2006/relationships/tags" Target="../tags/tag2912.xml"/><Relationship Id="rId42" Type="http://schemas.openxmlformats.org/officeDocument/2006/relationships/slide" Target="slide193.xml"/><Relationship Id="rId41" Type="http://schemas.openxmlformats.org/officeDocument/2006/relationships/tags" Target="../tags/tag2911.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910.xml"/><Relationship Id="rId38" Type="http://schemas.openxmlformats.org/officeDocument/2006/relationships/slide" Target="slide178.xml"/><Relationship Id="rId37" Type="http://schemas.openxmlformats.org/officeDocument/2006/relationships/tags" Target="../tags/tag2909.xml"/><Relationship Id="rId36" Type="http://schemas.openxmlformats.org/officeDocument/2006/relationships/slide" Target="slide170.xml"/><Relationship Id="rId35" Type="http://schemas.openxmlformats.org/officeDocument/2006/relationships/tags" Target="../tags/tag2908.xml"/><Relationship Id="rId34" Type="http://schemas.openxmlformats.org/officeDocument/2006/relationships/slide" Target="slide162.xml"/><Relationship Id="rId33" Type="http://schemas.openxmlformats.org/officeDocument/2006/relationships/tags" Target="../tags/tag2907.xml"/><Relationship Id="rId32" Type="http://schemas.openxmlformats.org/officeDocument/2006/relationships/slide" Target="slide155.xml"/><Relationship Id="rId31" Type="http://schemas.openxmlformats.org/officeDocument/2006/relationships/tags" Target="../tags/tag2906.xml"/><Relationship Id="rId30" Type="http://schemas.openxmlformats.org/officeDocument/2006/relationships/slide" Target="slide148.xml"/><Relationship Id="rId3" Type="http://schemas.openxmlformats.org/officeDocument/2006/relationships/tags" Target="../tags/tag2892.xml"/><Relationship Id="rId29" Type="http://schemas.openxmlformats.org/officeDocument/2006/relationships/tags" Target="../tags/tag2905.xml"/><Relationship Id="rId28" Type="http://schemas.openxmlformats.org/officeDocument/2006/relationships/slide" Target="slide140.xml"/><Relationship Id="rId27" Type="http://schemas.openxmlformats.org/officeDocument/2006/relationships/tags" Target="../tags/tag2904.xml"/><Relationship Id="rId26" Type="http://schemas.openxmlformats.org/officeDocument/2006/relationships/slide" Target="slide133.xml"/><Relationship Id="rId25" Type="http://schemas.openxmlformats.org/officeDocument/2006/relationships/tags" Target="../tags/tag2903.xml"/><Relationship Id="rId24" Type="http://schemas.openxmlformats.org/officeDocument/2006/relationships/slide" Target="slide124.xml"/><Relationship Id="rId23" Type="http://schemas.openxmlformats.org/officeDocument/2006/relationships/tags" Target="../tags/tag2902.xml"/><Relationship Id="rId22" Type="http://schemas.openxmlformats.org/officeDocument/2006/relationships/slide" Target="slide116.xml"/><Relationship Id="rId21" Type="http://schemas.openxmlformats.org/officeDocument/2006/relationships/tags" Target="../tags/tag2901.xml"/><Relationship Id="rId20" Type="http://schemas.openxmlformats.org/officeDocument/2006/relationships/slide" Target="slide106.xml"/><Relationship Id="rId2" Type="http://schemas.openxmlformats.org/officeDocument/2006/relationships/tags" Target="../tags/tag2891.xml"/><Relationship Id="rId19" Type="http://schemas.openxmlformats.org/officeDocument/2006/relationships/tags" Target="../tags/tag2900.xml"/><Relationship Id="rId18" Type="http://schemas.openxmlformats.org/officeDocument/2006/relationships/slide" Target="slide98.xml"/><Relationship Id="rId17" Type="http://schemas.openxmlformats.org/officeDocument/2006/relationships/tags" Target="../tags/tag2899.xml"/><Relationship Id="rId16" Type="http://schemas.openxmlformats.org/officeDocument/2006/relationships/slide" Target="slide90.xml"/><Relationship Id="rId15" Type="http://schemas.openxmlformats.org/officeDocument/2006/relationships/tags" Target="../tags/tag2898.xml"/><Relationship Id="rId14" Type="http://schemas.openxmlformats.org/officeDocument/2006/relationships/slide" Target="slide81.xml"/><Relationship Id="rId13" Type="http://schemas.openxmlformats.org/officeDocument/2006/relationships/tags" Target="../tags/tag2897.xml"/><Relationship Id="rId12" Type="http://schemas.openxmlformats.org/officeDocument/2006/relationships/slide" Target="slide74.xml"/><Relationship Id="rId11" Type="http://schemas.openxmlformats.org/officeDocument/2006/relationships/tags" Target="../tags/tag2896.xml"/><Relationship Id="rId10" Type="http://schemas.openxmlformats.org/officeDocument/2006/relationships/slide" Target="slide65.xml"/><Relationship Id="rId1" Type="http://schemas.openxmlformats.org/officeDocument/2006/relationships/tags" Target="../tags/tag2890.xml"/></Relationships>
</file>

<file path=ppt/slides/_rels/slide162.xml.rels><?xml version="1.0" encoding="UTF-8" standalone="yes"?>
<Relationships xmlns="http://schemas.openxmlformats.org/package/2006/relationships"><Relationship Id="rId9" Type="http://schemas.openxmlformats.org/officeDocument/2006/relationships/tags" Target="../tags/tag2918.xml"/><Relationship Id="rId8" Type="http://schemas.openxmlformats.org/officeDocument/2006/relationships/slide" Target="slide65.xml"/><Relationship Id="rId7" Type="http://schemas.openxmlformats.org/officeDocument/2006/relationships/tags" Target="../tags/tag2917.xml"/><Relationship Id="rId6" Type="http://schemas.openxmlformats.org/officeDocument/2006/relationships/slide" Target="slide58.xml"/><Relationship Id="rId5" Type="http://schemas.openxmlformats.org/officeDocument/2006/relationships/tags" Target="../tags/tag2916.xml"/><Relationship Id="rId44" Type="http://schemas.openxmlformats.org/officeDocument/2006/relationships/notesSlide" Target="../notesSlides/notesSlide161.xml"/><Relationship Id="rId43" Type="http://schemas.openxmlformats.org/officeDocument/2006/relationships/slideLayout" Target="../slideLayouts/slideLayout5.xml"/><Relationship Id="rId42" Type="http://schemas.openxmlformats.org/officeDocument/2006/relationships/tags" Target="../tags/tag2935.xml"/><Relationship Id="rId41" Type="http://schemas.openxmlformats.org/officeDocument/2006/relationships/tags" Target="../tags/tag2934.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2933.xml"/><Relationship Id="rId38" Type="http://schemas.openxmlformats.org/officeDocument/2006/relationships/slide" Target="slide185.xml"/><Relationship Id="rId37" Type="http://schemas.openxmlformats.org/officeDocument/2006/relationships/tags" Target="../tags/tag2932.xml"/><Relationship Id="rId36" Type="http://schemas.openxmlformats.org/officeDocument/2006/relationships/slide" Target="slide178.xml"/><Relationship Id="rId35" Type="http://schemas.openxmlformats.org/officeDocument/2006/relationships/tags" Target="../tags/tag2931.xml"/><Relationship Id="rId34" Type="http://schemas.openxmlformats.org/officeDocument/2006/relationships/slide" Target="slide170.xml"/><Relationship Id="rId33" Type="http://schemas.openxmlformats.org/officeDocument/2006/relationships/tags" Target="../tags/tag2930.xml"/><Relationship Id="rId32" Type="http://schemas.openxmlformats.org/officeDocument/2006/relationships/slide" Target="slide162.xml"/><Relationship Id="rId31" Type="http://schemas.openxmlformats.org/officeDocument/2006/relationships/tags" Target="../tags/tag2929.xml"/><Relationship Id="rId30" Type="http://schemas.openxmlformats.org/officeDocument/2006/relationships/slide" Target="slide155.xml"/><Relationship Id="rId3" Type="http://schemas.openxmlformats.org/officeDocument/2006/relationships/tags" Target="../tags/tag2915.xml"/><Relationship Id="rId29" Type="http://schemas.openxmlformats.org/officeDocument/2006/relationships/tags" Target="../tags/tag2928.xml"/><Relationship Id="rId28" Type="http://schemas.openxmlformats.org/officeDocument/2006/relationships/slide" Target="slide148.xml"/><Relationship Id="rId27" Type="http://schemas.openxmlformats.org/officeDocument/2006/relationships/tags" Target="../tags/tag2927.xml"/><Relationship Id="rId26" Type="http://schemas.openxmlformats.org/officeDocument/2006/relationships/slide" Target="slide140.xml"/><Relationship Id="rId25" Type="http://schemas.openxmlformats.org/officeDocument/2006/relationships/tags" Target="../tags/tag2926.xml"/><Relationship Id="rId24" Type="http://schemas.openxmlformats.org/officeDocument/2006/relationships/slide" Target="slide133.xml"/><Relationship Id="rId23" Type="http://schemas.openxmlformats.org/officeDocument/2006/relationships/tags" Target="../tags/tag2925.xml"/><Relationship Id="rId22" Type="http://schemas.openxmlformats.org/officeDocument/2006/relationships/slide" Target="slide124.xml"/><Relationship Id="rId21" Type="http://schemas.openxmlformats.org/officeDocument/2006/relationships/tags" Target="../tags/tag2924.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2923.xml"/><Relationship Id="rId18" Type="http://schemas.openxmlformats.org/officeDocument/2006/relationships/slide" Target="slide106.xml"/><Relationship Id="rId17" Type="http://schemas.openxmlformats.org/officeDocument/2006/relationships/tags" Target="../tags/tag2922.xml"/><Relationship Id="rId16" Type="http://schemas.openxmlformats.org/officeDocument/2006/relationships/slide" Target="slide98.xml"/><Relationship Id="rId15" Type="http://schemas.openxmlformats.org/officeDocument/2006/relationships/tags" Target="../tags/tag2921.xml"/><Relationship Id="rId14" Type="http://schemas.openxmlformats.org/officeDocument/2006/relationships/slide" Target="slide90.xml"/><Relationship Id="rId13" Type="http://schemas.openxmlformats.org/officeDocument/2006/relationships/tags" Target="../tags/tag2920.xml"/><Relationship Id="rId12" Type="http://schemas.openxmlformats.org/officeDocument/2006/relationships/slide" Target="slide81.xml"/><Relationship Id="rId11" Type="http://schemas.openxmlformats.org/officeDocument/2006/relationships/tags" Target="../tags/tag2919.xml"/><Relationship Id="rId10" Type="http://schemas.openxmlformats.org/officeDocument/2006/relationships/slide" Target="slide74.xml"/><Relationship Id="rId1" Type="http://schemas.openxmlformats.org/officeDocument/2006/relationships/tags" Target="../tags/tag2914.xml"/></Relationships>
</file>

<file path=ppt/slides/_rels/slide163.xml.rels><?xml version="1.0" encoding="UTF-8" standalone="yes"?>
<Relationships xmlns="http://schemas.openxmlformats.org/package/2006/relationships"><Relationship Id="rId9" Type="http://schemas.openxmlformats.org/officeDocument/2006/relationships/tags" Target="../tags/tag2940.xml"/><Relationship Id="rId8" Type="http://schemas.openxmlformats.org/officeDocument/2006/relationships/slide" Target="slide65.xml"/><Relationship Id="rId7" Type="http://schemas.openxmlformats.org/officeDocument/2006/relationships/tags" Target="../tags/tag2939.xml"/><Relationship Id="rId6" Type="http://schemas.openxmlformats.org/officeDocument/2006/relationships/slide" Target="slide58.xml"/><Relationship Id="rId5" Type="http://schemas.openxmlformats.org/officeDocument/2006/relationships/tags" Target="../tags/tag2938.xml"/><Relationship Id="rId44" Type="http://schemas.openxmlformats.org/officeDocument/2006/relationships/notesSlide" Target="../notesSlides/notesSlide162.xml"/><Relationship Id="rId43" Type="http://schemas.openxmlformats.org/officeDocument/2006/relationships/slideLayout" Target="../slideLayouts/slideLayout5.xml"/><Relationship Id="rId42" Type="http://schemas.openxmlformats.org/officeDocument/2006/relationships/tags" Target="../tags/tag2957.xml"/><Relationship Id="rId41" Type="http://schemas.openxmlformats.org/officeDocument/2006/relationships/tags" Target="../tags/tag2956.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2955.xml"/><Relationship Id="rId38" Type="http://schemas.openxmlformats.org/officeDocument/2006/relationships/slide" Target="slide185.xml"/><Relationship Id="rId37" Type="http://schemas.openxmlformats.org/officeDocument/2006/relationships/tags" Target="../tags/tag2954.xml"/><Relationship Id="rId36" Type="http://schemas.openxmlformats.org/officeDocument/2006/relationships/slide" Target="slide178.xml"/><Relationship Id="rId35" Type="http://schemas.openxmlformats.org/officeDocument/2006/relationships/tags" Target="../tags/tag2953.xml"/><Relationship Id="rId34" Type="http://schemas.openxmlformats.org/officeDocument/2006/relationships/slide" Target="slide170.xml"/><Relationship Id="rId33" Type="http://schemas.openxmlformats.org/officeDocument/2006/relationships/tags" Target="../tags/tag2952.xml"/><Relationship Id="rId32" Type="http://schemas.openxmlformats.org/officeDocument/2006/relationships/slide" Target="slide162.xml"/><Relationship Id="rId31" Type="http://schemas.openxmlformats.org/officeDocument/2006/relationships/tags" Target="../tags/tag2951.xml"/><Relationship Id="rId30" Type="http://schemas.openxmlformats.org/officeDocument/2006/relationships/slide" Target="slide155.xml"/><Relationship Id="rId3" Type="http://schemas.openxmlformats.org/officeDocument/2006/relationships/tags" Target="../tags/tag2937.xml"/><Relationship Id="rId29" Type="http://schemas.openxmlformats.org/officeDocument/2006/relationships/tags" Target="../tags/tag2950.xml"/><Relationship Id="rId28" Type="http://schemas.openxmlformats.org/officeDocument/2006/relationships/slide" Target="slide148.xml"/><Relationship Id="rId27" Type="http://schemas.openxmlformats.org/officeDocument/2006/relationships/tags" Target="../tags/tag2949.xml"/><Relationship Id="rId26" Type="http://schemas.openxmlformats.org/officeDocument/2006/relationships/slide" Target="slide140.xml"/><Relationship Id="rId25" Type="http://schemas.openxmlformats.org/officeDocument/2006/relationships/tags" Target="../tags/tag2948.xml"/><Relationship Id="rId24" Type="http://schemas.openxmlformats.org/officeDocument/2006/relationships/slide" Target="slide133.xml"/><Relationship Id="rId23" Type="http://schemas.openxmlformats.org/officeDocument/2006/relationships/tags" Target="../tags/tag2947.xml"/><Relationship Id="rId22" Type="http://schemas.openxmlformats.org/officeDocument/2006/relationships/slide" Target="slide124.xml"/><Relationship Id="rId21" Type="http://schemas.openxmlformats.org/officeDocument/2006/relationships/tags" Target="../tags/tag2946.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2945.xml"/><Relationship Id="rId18" Type="http://schemas.openxmlformats.org/officeDocument/2006/relationships/slide" Target="slide106.xml"/><Relationship Id="rId17" Type="http://schemas.openxmlformats.org/officeDocument/2006/relationships/tags" Target="../tags/tag2944.xml"/><Relationship Id="rId16" Type="http://schemas.openxmlformats.org/officeDocument/2006/relationships/slide" Target="slide98.xml"/><Relationship Id="rId15" Type="http://schemas.openxmlformats.org/officeDocument/2006/relationships/tags" Target="../tags/tag2943.xml"/><Relationship Id="rId14" Type="http://schemas.openxmlformats.org/officeDocument/2006/relationships/slide" Target="slide90.xml"/><Relationship Id="rId13" Type="http://schemas.openxmlformats.org/officeDocument/2006/relationships/tags" Target="../tags/tag2942.xml"/><Relationship Id="rId12" Type="http://schemas.openxmlformats.org/officeDocument/2006/relationships/slide" Target="slide81.xml"/><Relationship Id="rId11" Type="http://schemas.openxmlformats.org/officeDocument/2006/relationships/tags" Target="../tags/tag2941.xml"/><Relationship Id="rId10" Type="http://schemas.openxmlformats.org/officeDocument/2006/relationships/slide" Target="slide74.xml"/><Relationship Id="rId1" Type="http://schemas.openxmlformats.org/officeDocument/2006/relationships/tags" Target="../tags/tag2936.xml"/></Relationships>
</file>

<file path=ppt/slides/_rels/slide164.xml.rels><?xml version="1.0" encoding="UTF-8" standalone="yes"?>
<Relationships xmlns="http://schemas.openxmlformats.org/package/2006/relationships"><Relationship Id="rId9" Type="http://schemas.openxmlformats.org/officeDocument/2006/relationships/tags" Target="../tags/tag2962.xml"/><Relationship Id="rId8" Type="http://schemas.openxmlformats.org/officeDocument/2006/relationships/slide" Target="slide65.xml"/><Relationship Id="rId7" Type="http://schemas.openxmlformats.org/officeDocument/2006/relationships/tags" Target="../tags/tag2961.xml"/><Relationship Id="rId6" Type="http://schemas.openxmlformats.org/officeDocument/2006/relationships/slide" Target="slide58.xml"/><Relationship Id="rId5" Type="http://schemas.openxmlformats.org/officeDocument/2006/relationships/tags" Target="../tags/tag2960.xml"/><Relationship Id="rId44" Type="http://schemas.openxmlformats.org/officeDocument/2006/relationships/notesSlide" Target="../notesSlides/notesSlide163.xml"/><Relationship Id="rId43" Type="http://schemas.openxmlformats.org/officeDocument/2006/relationships/slideLayout" Target="../slideLayouts/slideLayout5.xml"/><Relationship Id="rId42" Type="http://schemas.openxmlformats.org/officeDocument/2006/relationships/tags" Target="../tags/tag2979.xml"/><Relationship Id="rId41" Type="http://schemas.openxmlformats.org/officeDocument/2006/relationships/tags" Target="../tags/tag2978.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2977.xml"/><Relationship Id="rId38" Type="http://schemas.openxmlformats.org/officeDocument/2006/relationships/slide" Target="slide185.xml"/><Relationship Id="rId37" Type="http://schemas.openxmlformats.org/officeDocument/2006/relationships/tags" Target="../tags/tag2976.xml"/><Relationship Id="rId36" Type="http://schemas.openxmlformats.org/officeDocument/2006/relationships/slide" Target="slide178.xml"/><Relationship Id="rId35" Type="http://schemas.openxmlformats.org/officeDocument/2006/relationships/tags" Target="../tags/tag2975.xml"/><Relationship Id="rId34" Type="http://schemas.openxmlformats.org/officeDocument/2006/relationships/slide" Target="slide170.xml"/><Relationship Id="rId33" Type="http://schemas.openxmlformats.org/officeDocument/2006/relationships/tags" Target="../tags/tag2974.xml"/><Relationship Id="rId32" Type="http://schemas.openxmlformats.org/officeDocument/2006/relationships/slide" Target="slide162.xml"/><Relationship Id="rId31" Type="http://schemas.openxmlformats.org/officeDocument/2006/relationships/tags" Target="../tags/tag2973.xml"/><Relationship Id="rId30" Type="http://schemas.openxmlformats.org/officeDocument/2006/relationships/slide" Target="slide155.xml"/><Relationship Id="rId3" Type="http://schemas.openxmlformats.org/officeDocument/2006/relationships/tags" Target="../tags/tag2959.xml"/><Relationship Id="rId29" Type="http://schemas.openxmlformats.org/officeDocument/2006/relationships/tags" Target="../tags/tag2972.xml"/><Relationship Id="rId28" Type="http://schemas.openxmlformats.org/officeDocument/2006/relationships/slide" Target="slide148.xml"/><Relationship Id="rId27" Type="http://schemas.openxmlformats.org/officeDocument/2006/relationships/tags" Target="../tags/tag2971.xml"/><Relationship Id="rId26" Type="http://schemas.openxmlformats.org/officeDocument/2006/relationships/slide" Target="slide140.xml"/><Relationship Id="rId25" Type="http://schemas.openxmlformats.org/officeDocument/2006/relationships/tags" Target="../tags/tag2970.xml"/><Relationship Id="rId24" Type="http://schemas.openxmlformats.org/officeDocument/2006/relationships/slide" Target="slide133.xml"/><Relationship Id="rId23" Type="http://schemas.openxmlformats.org/officeDocument/2006/relationships/tags" Target="../tags/tag2969.xml"/><Relationship Id="rId22" Type="http://schemas.openxmlformats.org/officeDocument/2006/relationships/slide" Target="slide124.xml"/><Relationship Id="rId21" Type="http://schemas.openxmlformats.org/officeDocument/2006/relationships/tags" Target="../tags/tag2968.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2967.xml"/><Relationship Id="rId18" Type="http://schemas.openxmlformats.org/officeDocument/2006/relationships/slide" Target="slide106.xml"/><Relationship Id="rId17" Type="http://schemas.openxmlformats.org/officeDocument/2006/relationships/tags" Target="../tags/tag2966.xml"/><Relationship Id="rId16" Type="http://schemas.openxmlformats.org/officeDocument/2006/relationships/slide" Target="slide98.xml"/><Relationship Id="rId15" Type="http://schemas.openxmlformats.org/officeDocument/2006/relationships/tags" Target="../tags/tag2965.xml"/><Relationship Id="rId14" Type="http://schemas.openxmlformats.org/officeDocument/2006/relationships/slide" Target="slide90.xml"/><Relationship Id="rId13" Type="http://schemas.openxmlformats.org/officeDocument/2006/relationships/tags" Target="../tags/tag2964.xml"/><Relationship Id="rId12" Type="http://schemas.openxmlformats.org/officeDocument/2006/relationships/slide" Target="slide81.xml"/><Relationship Id="rId11" Type="http://schemas.openxmlformats.org/officeDocument/2006/relationships/tags" Target="../tags/tag2963.xml"/><Relationship Id="rId10" Type="http://schemas.openxmlformats.org/officeDocument/2006/relationships/slide" Target="slide74.xml"/><Relationship Id="rId1" Type="http://schemas.openxmlformats.org/officeDocument/2006/relationships/tags" Target="../tags/tag2958.xml"/></Relationships>
</file>

<file path=ppt/slides/_rels/slide165.xml.rels><?xml version="1.0" encoding="UTF-8" standalone="yes"?>
<Relationships xmlns="http://schemas.openxmlformats.org/package/2006/relationships"><Relationship Id="rId9" Type="http://schemas.openxmlformats.org/officeDocument/2006/relationships/tags" Target="../tags/tag2985.xml"/><Relationship Id="rId8" Type="http://schemas.openxmlformats.org/officeDocument/2006/relationships/slide" Target="slide58.xml"/><Relationship Id="rId7" Type="http://schemas.openxmlformats.org/officeDocument/2006/relationships/tags" Target="../tags/tag2984.xml"/><Relationship Id="rId6" Type="http://schemas.openxmlformats.org/officeDocument/2006/relationships/slide" Target="slide51.xml"/><Relationship Id="rId5" Type="http://schemas.openxmlformats.org/officeDocument/2006/relationships/tags" Target="../tags/tag2983.xml"/><Relationship Id="rId46" Type="http://schemas.openxmlformats.org/officeDocument/2006/relationships/notesSlide" Target="../notesSlides/notesSlide164.xml"/><Relationship Id="rId45" Type="http://schemas.openxmlformats.org/officeDocument/2006/relationships/slideLayout" Target="../slideLayouts/slideLayout5.xml"/><Relationship Id="rId44" Type="http://schemas.openxmlformats.org/officeDocument/2006/relationships/tags" Target="../tags/tag3003.xml"/><Relationship Id="rId43" Type="http://schemas.openxmlformats.org/officeDocument/2006/relationships/tags" Target="../tags/tag3002.xml"/><Relationship Id="rId42" Type="http://schemas.openxmlformats.org/officeDocument/2006/relationships/slide" Target="slide193.xml"/><Relationship Id="rId41" Type="http://schemas.openxmlformats.org/officeDocument/2006/relationships/tags" Target="../tags/tag3001.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000.xml"/><Relationship Id="rId38" Type="http://schemas.openxmlformats.org/officeDocument/2006/relationships/slide" Target="slide178.xml"/><Relationship Id="rId37" Type="http://schemas.openxmlformats.org/officeDocument/2006/relationships/tags" Target="../tags/tag2999.xml"/><Relationship Id="rId36" Type="http://schemas.openxmlformats.org/officeDocument/2006/relationships/slide" Target="slide170.xml"/><Relationship Id="rId35" Type="http://schemas.openxmlformats.org/officeDocument/2006/relationships/tags" Target="../tags/tag2998.xml"/><Relationship Id="rId34" Type="http://schemas.openxmlformats.org/officeDocument/2006/relationships/slide" Target="slide162.xml"/><Relationship Id="rId33" Type="http://schemas.openxmlformats.org/officeDocument/2006/relationships/tags" Target="../tags/tag2997.xml"/><Relationship Id="rId32" Type="http://schemas.openxmlformats.org/officeDocument/2006/relationships/slide" Target="slide155.xml"/><Relationship Id="rId31" Type="http://schemas.openxmlformats.org/officeDocument/2006/relationships/tags" Target="../tags/tag2996.xml"/><Relationship Id="rId30" Type="http://schemas.openxmlformats.org/officeDocument/2006/relationships/slide" Target="slide148.xml"/><Relationship Id="rId3" Type="http://schemas.openxmlformats.org/officeDocument/2006/relationships/tags" Target="../tags/tag2982.xml"/><Relationship Id="rId29" Type="http://schemas.openxmlformats.org/officeDocument/2006/relationships/tags" Target="../tags/tag2995.xml"/><Relationship Id="rId28" Type="http://schemas.openxmlformats.org/officeDocument/2006/relationships/slide" Target="slide140.xml"/><Relationship Id="rId27" Type="http://schemas.openxmlformats.org/officeDocument/2006/relationships/tags" Target="../tags/tag2994.xml"/><Relationship Id="rId26" Type="http://schemas.openxmlformats.org/officeDocument/2006/relationships/slide" Target="slide133.xml"/><Relationship Id="rId25" Type="http://schemas.openxmlformats.org/officeDocument/2006/relationships/tags" Target="../tags/tag2993.xml"/><Relationship Id="rId24" Type="http://schemas.openxmlformats.org/officeDocument/2006/relationships/slide" Target="slide124.xml"/><Relationship Id="rId23" Type="http://schemas.openxmlformats.org/officeDocument/2006/relationships/tags" Target="../tags/tag2992.xml"/><Relationship Id="rId22" Type="http://schemas.openxmlformats.org/officeDocument/2006/relationships/slide" Target="slide116.xml"/><Relationship Id="rId21" Type="http://schemas.openxmlformats.org/officeDocument/2006/relationships/tags" Target="../tags/tag2991.xml"/><Relationship Id="rId20" Type="http://schemas.openxmlformats.org/officeDocument/2006/relationships/slide" Target="slide106.xml"/><Relationship Id="rId2" Type="http://schemas.openxmlformats.org/officeDocument/2006/relationships/tags" Target="../tags/tag2981.xml"/><Relationship Id="rId19" Type="http://schemas.openxmlformats.org/officeDocument/2006/relationships/tags" Target="../tags/tag2990.xml"/><Relationship Id="rId18" Type="http://schemas.openxmlformats.org/officeDocument/2006/relationships/slide" Target="slide98.xml"/><Relationship Id="rId17" Type="http://schemas.openxmlformats.org/officeDocument/2006/relationships/tags" Target="../tags/tag2989.xml"/><Relationship Id="rId16" Type="http://schemas.openxmlformats.org/officeDocument/2006/relationships/slide" Target="slide90.xml"/><Relationship Id="rId15" Type="http://schemas.openxmlformats.org/officeDocument/2006/relationships/tags" Target="../tags/tag2988.xml"/><Relationship Id="rId14" Type="http://schemas.openxmlformats.org/officeDocument/2006/relationships/slide" Target="slide81.xml"/><Relationship Id="rId13" Type="http://schemas.openxmlformats.org/officeDocument/2006/relationships/tags" Target="../tags/tag2987.xml"/><Relationship Id="rId12" Type="http://schemas.openxmlformats.org/officeDocument/2006/relationships/slide" Target="slide74.xml"/><Relationship Id="rId11" Type="http://schemas.openxmlformats.org/officeDocument/2006/relationships/tags" Target="../tags/tag2986.xml"/><Relationship Id="rId10" Type="http://schemas.openxmlformats.org/officeDocument/2006/relationships/slide" Target="slide65.xml"/><Relationship Id="rId1" Type="http://schemas.openxmlformats.org/officeDocument/2006/relationships/tags" Target="../tags/tag2980.xml"/></Relationships>
</file>

<file path=ppt/slides/_rels/slide166.xml.rels><?xml version="1.0" encoding="UTF-8" standalone="yes"?>
<Relationships xmlns="http://schemas.openxmlformats.org/package/2006/relationships"><Relationship Id="rId9" Type="http://schemas.openxmlformats.org/officeDocument/2006/relationships/tags" Target="../tags/tag3009.xml"/><Relationship Id="rId8" Type="http://schemas.openxmlformats.org/officeDocument/2006/relationships/slide" Target="slide58.xml"/><Relationship Id="rId7" Type="http://schemas.openxmlformats.org/officeDocument/2006/relationships/tags" Target="../tags/tag3008.xml"/><Relationship Id="rId6" Type="http://schemas.openxmlformats.org/officeDocument/2006/relationships/slide" Target="slide51.xml"/><Relationship Id="rId5" Type="http://schemas.openxmlformats.org/officeDocument/2006/relationships/tags" Target="../tags/tag3007.xml"/><Relationship Id="rId46" Type="http://schemas.openxmlformats.org/officeDocument/2006/relationships/notesSlide" Target="../notesSlides/notesSlide165.xml"/><Relationship Id="rId45" Type="http://schemas.openxmlformats.org/officeDocument/2006/relationships/slideLayout" Target="../slideLayouts/slideLayout5.xml"/><Relationship Id="rId44" Type="http://schemas.openxmlformats.org/officeDocument/2006/relationships/tags" Target="../tags/tag3027.xml"/><Relationship Id="rId43" Type="http://schemas.openxmlformats.org/officeDocument/2006/relationships/tags" Target="../tags/tag3026.xml"/><Relationship Id="rId42" Type="http://schemas.openxmlformats.org/officeDocument/2006/relationships/slide" Target="slide193.xml"/><Relationship Id="rId41" Type="http://schemas.openxmlformats.org/officeDocument/2006/relationships/tags" Target="../tags/tag3025.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024.xml"/><Relationship Id="rId38" Type="http://schemas.openxmlformats.org/officeDocument/2006/relationships/slide" Target="slide178.xml"/><Relationship Id="rId37" Type="http://schemas.openxmlformats.org/officeDocument/2006/relationships/tags" Target="../tags/tag3023.xml"/><Relationship Id="rId36" Type="http://schemas.openxmlformats.org/officeDocument/2006/relationships/slide" Target="slide170.xml"/><Relationship Id="rId35" Type="http://schemas.openxmlformats.org/officeDocument/2006/relationships/tags" Target="../tags/tag3022.xml"/><Relationship Id="rId34" Type="http://schemas.openxmlformats.org/officeDocument/2006/relationships/slide" Target="slide162.xml"/><Relationship Id="rId33" Type="http://schemas.openxmlformats.org/officeDocument/2006/relationships/tags" Target="../tags/tag3021.xml"/><Relationship Id="rId32" Type="http://schemas.openxmlformats.org/officeDocument/2006/relationships/slide" Target="slide155.xml"/><Relationship Id="rId31" Type="http://schemas.openxmlformats.org/officeDocument/2006/relationships/tags" Target="../tags/tag3020.xml"/><Relationship Id="rId30" Type="http://schemas.openxmlformats.org/officeDocument/2006/relationships/slide" Target="slide148.xml"/><Relationship Id="rId3" Type="http://schemas.openxmlformats.org/officeDocument/2006/relationships/tags" Target="../tags/tag3006.xml"/><Relationship Id="rId29" Type="http://schemas.openxmlformats.org/officeDocument/2006/relationships/tags" Target="../tags/tag3019.xml"/><Relationship Id="rId28" Type="http://schemas.openxmlformats.org/officeDocument/2006/relationships/slide" Target="slide140.xml"/><Relationship Id="rId27" Type="http://schemas.openxmlformats.org/officeDocument/2006/relationships/tags" Target="../tags/tag3018.xml"/><Relationship Id="rId26" Type="http://schemas.openxmlformats.org/officeDocument/2006/relationships/slide" Target="slide133.xml"/><Relationship Id="rId25" Type="http://schemas.openxmlformats.org/officeDocument/2006/relationships/tags" Target="../tags/tag3017.xml"/><Relationship Id="rId24" Type="http://schemas.openxmlformats.org/officeDocument/2006/relationships/slide" Target="slide124.xml"/><Relationship Id="rId23" Type="http://schemas.openxmlformats.org/officeDocument/2006/relationships/tags" Target="../tags/tag3016.xml"/><Relationship Id="rId22" Type="http://schemas.openxmlformats.org/officeDocument/2006/relationships/slide" Target="slide116.xml"/><Relationship Id="rId21" Type="http://schemas.openxmlformats.org/officeDocument/2006/relationships/tags" Target="../tags/tag3015.xml"/><Relationship Id="rId20" Type="http://schemas.openxmlformats.org/officeDocument/2006/relationships/slide" Target="slide106.xml"/><Relationship Id="rId2" Type="http://schemas.openxmlformats.org/officeDocument/2006/relationships/tags" Target="../tags/tag3005.xml"/><Relationship Id="rId19" Type="http://schemas.openxmlformats.org/officeDocument/2006/relationships/tags" Target="../tags/tag3014.xml"/><Relationship Id="rId18" Type="http://schemas.openxmlformats.org/officeDocument/2006/relationships/slide" Target="slide98.xml"/><Relationship Id="rId17" Type="http://schemas.openxmlformats.org/officeDocument/2006/relationships/tags" Target="../tags/tag3013.xml"/><Relationship Id="rId16" Type="http://schemas.openxmlformats.org/officeDocument/2006/relationships/slide" Target="slide90.xml"/><Relationship Id="rId15" Type="http://schemas.openxmlformats.org/officeDocument/2006/relationships/tags" Target="../tags/tag3012.xml"/><Relationship Id="rId14" Type="http://schemas.openxmlformats.org/officeDocument/2006/relationships/slide" Target="slide81.xml"/><Relationship Id="rId13" Type="http://schemas.openxmlformats.org/officeDocument/2006/relationships/tags" Target="../tags/tag3011.xml"/><Relationship Id="rId12" Type="http://schemas.openxmlformats.org/officeDocument/2006/relationships/slide" Target="slide74.xml"/><Relationship Id="rId11" Type="http://schemas.openxmlformats.org/officeDocument/2006/relationships/tags" Target="../tags/tag3010.xml"/><Relationship Id="rId10" Type="http://schemas.openxmlformats.org/officeDocument/2006/relationships/slide" Target="slide65.xml"/><Relationship Id="rId1" Type="http://schemas.openxmlformats.org/officeDocument/2006/relationships/tags" Target="../tags/tag3004.xml"/></Relationships>
</file>

<file path=ppt/slides/_rels/slide167.xml.rels><?xml version="1.0" encoding="UTF-8" standalone="yes"?>
<Relationships xmlns="http://schemas.openxmlformats.org/package/2006/relationships"><Relationship Id="rId9" Type="http://schemas.openxmlformats.org/officeDocument/2006/relationships/tags" Target="../tags/tag3033.xml"/><Relationship Id="rId8" Type="http://schemas.openxmlformats.org/officeDocument/2006/relationships/slide" Target="slide58.xml"/><Relationship Id="rId7" Type="http://schemas.openxmlformats.org/officeDocument/2006/relationships/tags" Target="../tags/tag3032.xml"/><Relationship Id="rId6" Type="http://schemas.openxmlformats.org/officeDocument/2006/relationships/slide" Target="slide51.xml"/><Relationship Id="rId5" Type="http://schemas.openxmlformats.org/officeDocument/2006/relationships/tags" Target="../tags/tag3031.xml"/><Relationship Id="rId46" Type="http://schemas.openxmlformats.org/officeDocument/2006/relationships/notesSlide" Target="../notesSlides/notesSlide166.xml"/><Relationship Id="rId45" Type="http://schemas.openxmlformats.org/officeDocument/2006/relationships/slideLayout" Target="../slideLayouts/slideLayout5.xml"/><Relationship Id="rId44" Type="http://schemas.openxmlformats.org/officeDocument/2006/relationships/tags" Target="../tags/tag3051.xml"/><Relationship Id="rId43" Type="http://schemas.openxmlformats.org/officeDocument/2006/relationships/tags" Target="../tags/tag3050.xml"/><Relationship Id="rId42" Type="http://schemas.openxmlformats.org/officeDocument/2006/relationships/slide" Target="slide193.xml"/><Relationship Id="rId41" Type="http://schemas.openxmlformats.org/officeDocument/2006/relationships/tags" Target="../tags/tag3049.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048.xml"/><Relationship Id="rId38" Type="http://schemas.openxmlformats.org/officeDocument/2006/relationships/slide" Target="slide178.xml"/><Relationship Id="rId37" Type="http://schemas.openxmlformats.org/officeDocument/2006/relationships/tags" Target="../tags/tag3047.xml"/><Relationship Id="rId36" Type="http://schemas.openxmlformats.org/officeDocument/2006/relationships/slide" Target="slide170.xml"/><Relationship Id="rId35" Type="http://schemas.openxmlformats.org/officeDocument/2006/relationships/tags" Target="../tags/tag3046.xml"/><Relationship Id="rId34" Type="http://schemas.openxmlformats.org/officeDocument/2006/relationships/slide" Target="slide162.xml"/><Relationship Id="rId33" Type="http://schemas.openxmlformats.org/officeDocument/2006/relationships/tags" Target="../tags/tag3045.xml"/><Relationship Id="rId32" Type="http://schemas.openxmlformats.org/officeDocument/2006/relationships/slide" Target="slide155.xml"/><Relationship Id="rId31" Type="http://schemas.openxmlformats.org/officeDocument/2006/relationships/tags" Target="../tags/tag3044.xml"/><Relationship Id="rId30" Type="http://schemas.openxmlformats.org/officeDocument/2006/relationships/slide" Target="slide148.xml"/><Relationship Id="rId3" Type="http://schemas.openxmlformats.org/officeDocument/2006/relationships/tags" Target="../tags/tag3030.xml"/><Relationship Id="rId29" Type="http://schemas.openxmlformats.org/officeDocument/2006/relationships/tags" Target="../tags/tag3043.xml"/><Relationship Id="rId28" Type="http://schemas.openxmlformats.org/officeDocument/2006/relationships/slide" Target="slide140.xml"/><Relationship Id="rId27" Type="http://schemas.openxmlformats.org/officeDocument/2006/relationships/tags" Target="../tags/tag3042.xml"/><Relationship Id="rId26" Type="http://schemas.openxmlformats.org/officeDocument/2006/relationships/slide" Target="slide133.xml"/><Relationship Id="rId25" Type="http://schemas.openxmlformats.org/officeDocument/2006/relationships/tags" Target="../tags/tag3041.xml"/><Relationship Id="rId24" Type="http://schemas.openxmlformats.org/officeDocument/2006/relationships/slide" Target="slide124.xml"/><Relationship Id="rId23" Type="http://schemas.openxmlformats.org/officeDocument/2006/relationships/tags" Target="../tags/tag3040.xml"/><Relationship Id="rId22" Type="http://schemas.openxmlformats.org/officeDocument/2006/relationships/slide" Target="slide116.xml"/><Relationship Id="rId21" Type="http://schemas.openxmlformats.org/officeDocument/2006/relationships/tags" Target="../tags/tag3039.xml"/><Relationship Id="rId20" Type="http://schemas.openxmlformats.org/officeDocument/2006/relationships/slide" Target="slide106.xml"/><Relationship Id="rId2" Type="http://schemas.openxmlformats.org/officeDocument/2006/relationships/tags" Target="../tags/tag3029.xml"/><Relationship Id="rId19" Type="http://schemas.openxmlformats.org/officeDocument/2006/relationships/tags" Target="../tags/tag3038.xml"/><Relationship Id="rId18" Type="http://schemas.openxmlformats.org/officeDocument/2006/relationships/slide" Target="slide98.xml"/><Relationship Id="rId17" Type="http://schemas.openxmlformats.org/officeDocument/2006/relationships/tags" Target="../tags/tag3037.xml"/><Relationship Id="rId16" Type="http://schemas.openxmlformats.org/officeDocument/2006/relationships/slide" Target="slide90.xml"/><Relationship Id="rId15" Type="http://schemas.openxmlformats.org/officeDocument/2006/relationships/tags" Target="../tags/tag3036.xml"/><Relationship Id="rId14" Type="http://schemas.openxmlformats.org/officeDocument/2006/relationships/slide" Target="slide81.xml"/><Relationship Id="rId13" Type="http://schemas.openxmlformats.org/officeDocument/2006/relationships/tags" Target="../tags/tag3035.xml"/><Relationship Id="rId12" Type="http://schemas.openxmlformats.org/officeDocument/2006/relationships/slide" Target="slide74.xml"/><Relationship Id="rId11" Type="http://schemas.openxmlformats.org/officeDocument/2006/relationships/tags" Target="../tags/tag3034.xml"/><Relationship Id="rId10" Type="http://schemas.openxmlformats.org/officeDocument/2006/relationships/slide" Target="slide65.xml"/><Relationship Id="rId1" Type="http://schemas.openxmlformats.org/officeDocument/2006/relationships/tags" Target="../tags/tag3028.xml"/></Relationships>
</file>

<file path=ppt/slides/_rels/slide168.xml.rels><?xml version="1.0" encoding="UTF-8" standalone="yes"?>
<Relationships xmlns="http://schemas.openxmlformats.org/package/2006/relationships"><Relationship Id="rId9" Type="http://schemas.openxmlformats.org/officeDocument/2006/relationships/tags" Target="../tags/tag3057.xml"/><Relationship Id="rId8" Type="http://schemas.openxmlformats.org/officeDocument/2006/relationships/slide" Target="slide58.xml"/><Relationship Id="rId7" Type="http://schemas.openxmlformats.org/officeDocument/2006/relationships/tags" Target="../tags/tag3056.xml"/><Relationship Id="rId6" Type="http://schemas.openxmlformats.org/officeDocument/2006/relationships/slide" Target="slide51.xml"/><Relationship Id="rId5" Type="http://schemas.openxmlformats.org/officeDocument/2006/relationships/tags" Target="../tags/tag3055.xml"/><Relationship Id="rId46" Type="http://schemas.openxmlformats.org/officeDocument/2006/relationships/notesSlide" Target="../notesSlides/notesSlide167.xml"/><Relationship Id="rId45" Type="http://schemas.openxmlformats.org/officeDocument/2006/relationships/slideLayout" Target="../slideLayouts/slideLayout5.xml"/><Relationship Id="rId44" Type="http://schemas.openxmlformats.org/officeDocument/2006/relationships/tags" Target="../tags/tag3075.xml"/><Relationship Id="rId43" Type="http://schemas.openxmlformats.org/officeDocument/2006/relationships/tags" Target="../tags/tag3074.xml"/><Relationship Id="rId42" Type="http://schemas.openxmlformats.org/officeDocument/2006/relationships/slide" Target="slide193.xml"/><Relationship Id="rId41" Type="http://schemas.openxmlformats.org/officeDocument/2006/relationships/tags" Target="../tags/tag3073.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072.xml"/><Relationship Id="rId38" Type="http://schemas.openxmlformats.org/officeDocument/2006/relationships/slide" Target="slide178.xml"/><Relationship Id="rId37" Type="http://schemas.openxmlformats.org/officeDocument/2006/relationships/tags" Target="../tags/tag3071.xml"/><Relationship Id="rId36" Type="http://schemas.openxmlformats.org/officeDocument/2006/relationships/slide" Target="slide170.xml"/><Relationship Id="rId35" Type="http://schemas.openxmlformats.org/officeDocument/2006/relationships/tags" Target="../tags/tag3070.xml"/><Relationship Id="rId34" Type="http://schemas.openxmlformats.org/officeDocument/2006/relationships/slide" Target="slide162.xml"/><Relationship Id="rId33" Type="http://schemas.openxmlformats.org/officeDocument/2006/relationships/tags" Target="../tags/tag3069.xml"/><Relationship Id="rId32" Type="http://schemas.openxmlformats.org/officeDocument/2006/relationships/slide" Target="slide155.xml"/><Relationship Id="rId31" Type="http://schemas.openxmlformats.org/officeDocument/2006/relationships/tags" Target="../tags/tag3068.xml"/><Relationship Id="rId30" Type="http://schemas.openxmlformats.org/officeDocument/2006/relationships/slide" Target="slide148.xml"/><Relationship Id="rId3" Type="http://schemas.openxmlformats.org/officeDocument/2006/relationships/tags" Target="../tags/tag3054.xml"/><Relationship Id="rId29" Type="http://schemas.openxmlformats.org/officeDocument/2006/relationships/tags" Target="../tags/tag3067.xml"/><Relationship Id="rId28" Type="http://schemas.openxmlformats.org/officeDocument/2006/relationships/slide" Target="slide140.xml"/><Relationship Id="rId27" Type="http://schemas.openxmlformats.org/officeDocument/2006/relationships/tags" Target="../tags/tag3066.xml"/><Relationship Id="rId26" Type="http://schemas.openxmlformats.org/officeDocument/2006/relationships/slide" Target="slide133.xml"/><Relationship Id="rId25" Type="http://schemas.openxmlformats.org/officeDocument/2006/relationships/tags" Target="../tags/tag3065.xml"/><Relationship Id="rId24" Type="http://schemas.openxmlformats.org/officeDocument/2006/relationships/slide" Target="slide124.xml"/><Relationship Id="rId23" Type="http://schemas.openxmlformats.org/officeDocument/2006/relationships/tags" Target="../tags/tag3064.xml"/><Relationship Id="rId22" Type="http://schemas.openxmlformats.org/officeDocument/2006/relationships/slide" Target="slide116.xml"/><Relationship Id="rId21" Type="http://schemas.openxmlformats.org/officeDocument/2006/relationships/tags" Target="../tags/tag3063.xml"/><Relationship Id="rId20" Type="http://schemas.openxmlformats.org/officeDocument/2006/relationships/slide" Target="slide106.xml"/><Relationship Id="rId2" Type="http://schemas.openxmlformats.org/officeDocument/2006/relationships/tags" Target="../tags/tag3053.xml"/><Relationship Id="rId19" Type="http://schemas.openxmlformats.org/officeDocument/2006/relationships/tags" Target="../tags/tag3062.xml"/><Relationship Id="rId18" Type="http://schemas.openxmlformats.org/officeDocument/2006/relationships/slide" Target="slide98.xml"/><Relationship Id="rId17" Type="http://schemas.openxmlformats.org/officeDocument/2006/relationships/tags" Target="../tags/tag3061.xml"/><Relationship Id="rId16" Type="http://schemas.openxmlformats.org/officeDocument/2006/relationships/slide" Target="slide90.xml"/><Relationship Id="rId15" Type="http://schemas.openxmlformats.org/officeDocument/2006/relationships/tags" Target="../tags/tag3060.xml"/><Relationship Id="rId14" Type="http://schemas.openxmlformats.org/officeDocument/2006/relationships/slide" Target="slide81.xml"/><Relationship Id="rId13" Type="http://schemas.openxmlformats.org/officeDocument/2006/relationships/tags" Target="../tags/tag3059.xml"/><Relationship Id="rId12" Type="http://schemas.openxmlformats.org/officeDocument/2006/relationships/slide" Target="slide74.xml"/><Relationship Id="rId11" Type="http://schemas.openxmlformats.org/officeDocument/2006/relationships/tags" Target="../tags/tag3058.xml"/><Relationship Id="rId10" Type="http://schemas.openxmlformats.org/officeDocument/2006/relationships/slide" Target="slide65.xml"/><Relationship Id="rId1" Type="http://schemas.openxmlformats.org/officeDocument/2006/relationships/tags" Target="../tags/tag3052.xml"/></Relationships>
</file>

<file path=ppt/slides/_rels/slide169.xml.rels><?xml version="1.0" encoding="UTF-8" standalone="yes"?>
<Relationships xmlns="http://schemas.openxmlformats.org/package/2006/relationships"><Relationship Id="rId9" Type="http://schemas.openxmlformats.org/officeDocument/2006/relationships/tags" Target="../tags/tag3081.xml"/><Relationship Id="rId8" Type="http://schemas.openxmlformats.org/officeDocument/2006/relationships/slide" Target="slide58.xml"/><Relationship Id="rId7" Type="http://schemas.openxmlformats.org/officeDocument/2006/relationships/tags" Target="../tags/tag3080.xml"/><Relationship Id="rId6" Type="http://schemas.openxmlformats.org/officeDocument/2006/relationships/slide" Target="slide51.xml"/><Relationship Id="rId5" Type="http://schemas.openxmlformats.org/officeDocument/2006/relationships/tags" Target="../tags/tag3079.xml"/><Relationship Id="rId46" Type="http://schemas.openxmlformats.org/officeDocument/2006/relationships/notesSlide" Target="../notesSlides/notesSlide168.xml"/><Relationship Id="rId45" Type="http://schemas.openxmlformats.org/officeDocument/2006/relationships/slideLayout" Target="../slideLayouts/slideLayout5.xml"/><Relationship Id="rId44" Type="http://schemas.openxmlformats.org/officeDocument/2006/relationships/tags" Target="../tags/tag3099.xml"/><Relationship Id="rId43" Type="http://schemas.openxmlformats.org/officeDocument/2006/relationships/tags" Target="../tags/tag3098.xml"/><Relationship Id="rId42" Type="http://schemas.openxmlformats.org/officeDocument/2006/relationships/slide" Target="slide193.xml"/><Relationship Id="rId41" Type="http://schemas.openxmlformats.org/officeDocument/2006/relationships/tags" Target="../tags/tag3097.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096.xml"/><Relationship Id="rId38" Type="http://schemas.openxmlformats.org/officeDocument/2006/relationships/slide" Target="slide178.xml"/><Relationship Id="rId37" Type="http://schemas.openxmlformats.org/officeDocument/2006/relationships/tags" Target="../tags/tag3095.xml"/><Relationship Id="rId36" Type="http://schemas.openxmlformats.org/officeDocument/2006/relationships/slide" Target="slide170.xml"/><Relationship Id="rId35" Type="http://schemas.openxmlformats.org/officeDocument/2006/relationships/tags" Target="../tags/tag3094.xml"/><Relationship Id="rId34" Type="http://schemas.openxmlformats.org/officeDocument/2006/relationships/slide" Target="slide162.xml"/><Relationship Id="rId33" Type="http://schemas.openxmlformats.org/officeDocument/2006/relationships/tags" Target="../tags/tag3093.xml"/><Relationship Id="rId32" Type="http://schemas.openxmlformats.org/officeDocument/2006/relationships/slide" Target="slide155.xml"/><Relationship Id="rId31" Type="http://schemas.openxmlformats.org/officeDocument/2006/relationships/tags" Target="../tags/tag3092.xml"/><Relationship Id="rId30" Type="http://schemas.openxmlformats.org/officeDocument/2006/relationships/slide" Target="slide148.xml"/><Relationship Id="rId3" Type="http://schemas.openxmlformats.org/officeDocument/2006/relationships/tags" Target="../tags/tag3078.xml"/><Relationship Id="rId29" Type="http://schemas.openxmlformats.org/officeDocument/2006/relationships/tags" Target="../tags/tag3091.xml"/><Relationship Id="rId28" Type="http://schemas.openxmlformats.org/officeDocument/2006/relationships/slide" Target="slide140.xml"/><Relationship Id="rId27" Type="http://schemas.openxmlformats.org/officeDocument/2006/relationships/tags" Target="../tags/tag3090.xml"/><Relationship Id="rId26" Type="http://schemas.openxmlformats.org/officeDocument/2006/relationships/slide" Target="slide133.xml"/><Relationship Id="rId25" Type="http://schemas.openxmlformats.org/officeDocument/2006/relationships/tags" Target="../tags/tag3089.xml"/><Relationship Id="rId24" Type="http://schemas.openxmlformats.org/officeDocument/2006/relationships/slide" Target="slide124.xml"/><Relationship Id="rId23" Type="http://schemas.openxmlformats.org/officeDocument/2006/relationships/tags" Target="../tags/tag3088.xml"/><Relationship Id="rId22" Type="http://schemas.openxmlformats.org/officeDocument/2006/relationships/slide" Target="slide116.xml"/><Relationship Id="rId21" Type="http://schemas.openxmlformats.org/officeDocument/2006/relationships/tags" Target="../tags/tag3087.xml"/><Relationship Id="rId20" Type="http://schemas.openxmlformats.org/officeDocument/2006/relationships/slide" Target="slide106.xml"/><Relationship Id="rId2" Type="http://schemas.openxmlformats.org/officeDocument/2006/relationships/tags" Target="../tags/tag3077.xml"/><Relationship Id="rId19" Type="http://schemas.openxmlformats.org/officeDocument/2006/relationships/tags" Target="../tags/tag3086.xml"/><Relationship Id="rId18" Type="http://schemas.openxmlformats.org/officeDocument/2006/relationships/slide" Target="slide98.xml"/><Relationship Id="rId17" Type="http://schemas.openxmlformats.org/officeDocument/2006/relationships/tags" Target="../tags/tag3085.xml"/><Relationship Id="rId16" Type="http://schemas.openxmlformats.org/officeDocument/2006/relationships/slide" Target="slide90.xml"/><Relationship Id="rId15" Type="http://schemas.openxmlformats.org/officeDocument/2006/relationships/tags" Target="../tags/tag3084.xml"/><Relationship Id="rId14" Type="http://schemas.openxmlformats.org/officeDocument/2006/relationships/slide" Target="slide81.xml"/><Relationship Id="rId13" Type="http://schemas.openxmlformats.org/officeDocument/2006/relationships/tags" Target="../tags/tag3083.xml"/><Relationship Id="rId12" Type="http://schemas.openxmlformats.org/officeDocument/2006/relationships/slide" Target="slide74.xml"/><Relationship Id="rId11" Type="http://schemas.openxmlformats.org/officeDocument/2006/relationships/tags" Target="../tags/tag3082.xml"/><Relationship Id="rId10" Type="http://schemas.openxmlformats.org/officeDocument/2006/relationships/slide" Target="slide65.xml"/><Relationship Id="rId1" Type="http://schemas.openxmlformats.org/officeDocument/2006/relationships/tags" Target="../tags/tag3076.xm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3.xml"/><Relationship Id="rId2" Type="http://schemas.openxmlformats.org/officeDocument/2006/relationships/tags" Target="../tags/tag48.xml"/><Relationship Id="rId1" Type="http://schemas.openxmlformats.org/officeDocument/2006/relationships/tags" Target="../tags/tag47.xml"/></Relationships>
</file>

<file path=ppt/slides/_rels/slide170.xml.rels><?xml version="1.0" encoding="UTF-8" standalone="yes"?>
<Relationships xmlns="http://schemas.openxmlformats.org/package/2006/relationships"><Relationship Id="rId9" Type="http://schemas.openxmlformats.org/officeDocument/2006/relationships/tags" Target="../tags/tag3104.xml"/><Relationship Id="rId8" Type="http://schemas.openxmlformats.org/officeDocument/2006/relationships/slide" Target="slide65.xml"/><Relationship Id="rId7" Type="http://schemas.openxmlformats.org/officeDocument/2006/relationships/tags" Target="../tags/tag3103.xml"/><Relationship Id="rId6" Type="http://schemas.openxmlformats.org/officeDocument/2006/relationships/slide" Target="slide58.xml"/><Relationship Id="rId5" Type="http://schemas.openxmlformats.org/officeDocument/2006/relationships/tags" Target="../tags/tag3102.xml"/><Relationship Id="rId44" Type="http://schemas.openxmlformats.org/officeDocument/2006/relationships/notesSlide" Target="../notesSlides/notesSlide169.xml"/><Relationship Id="rId43" Type="http://schemas.openxmlformats.org/officeDocument/2006/relationships/slideLayout" Target="../slideLayouts/slideLayout5.xml"/><Relationship Id="rId42" Type="http://schemas.openxmlformats.org/officeDocument/2006/relationships/tags" Target="../tags/tag3121.xml"/><Relationship Id="rId41" Type="http://schemas.openxmlformats.org/officeDocument/2006/relationships/tags" Target="../tags/tag3120.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3119.xml"/><Relationship Id="rId38" Type="http://schemas.openxmlformats.org/officeDocument/2006/relationships/slide" Target="slide185.xml"/><Relationship Id="rId37" Type="http://schemas.openxmlformats.org/officeDocument/2006/relationships/tags" Target="../tags/tag3118.xml"/><Relationship Id="rId36" Type="http://schemas.openxmlformats.org/officeDocument/2006/relationships/slide" Target="slide178.xml"/><Relationship Id="rId35" Type="http://schemas.openxmlformats.org/officeDocument/2006/relationships/tags" Target="../tags/tag3117.xml"/><Relationship Id="rId34" Type="http://schemas.openxmlformats.org/officeDocument/2006/relationships/slide" Target="slide170.xml"/><Relationship Id="rId33" Type="http://schemas.openxmlformats.org/officeDocument/2006/relationships/tags" Target="../tags/tag3116.xml"/><Relationship Id="rId32" Type="http://schemas.openxmlformats.org/officeDocument/2006/relationships/slide" Target="slide162.xml"/><Relationship Id="rId31" Type="http://schemas.openxmlformats.org/officeDocument/2006/relationships/tags" Target="../tags/tag3115.xml"/><Relationship Id="rId30" Type="http://schemas.openxmlformats.org/officeDocument/2006/relationships/slide" Target="slide155.xml"/><Relationship Id="rId3" Type="http://schemas.openxmlformats.org/officeDocument/2006/relationships/tags" Target="../tags/tag3101.xml"/><Relationship Id="rId29" Type="http://schemas.openxmlformats.org/officeDocument/2006/relationships/tags" Target="../tags/tag3114.xml"/><Relationship Id="rId28" Type="http://schemas.openxmlformats.org/officeDocument/2006/relationships/slide" Target="slide148.xml"/><Relationship Id="rId27" Type="http://schemas.openxmlformats.org/officeDocument/2006/relationships/tags" Target="../tags/tag3113.xml"/><Relationship Id="rId26" Type="http://schemas.openxmlformats.org/officeDocument/2006/relationships/slide" Target="slide140.xml"/><Relationship Id="rId25" Type="http://schemas.openxmlformats.org/officeDocument/2006/relationships/tags" Target="../tags/tag3112.xml"/><Relationship Id="rId24" Type="http://schemas.openxmlformats.org/officeDocument/2006/relationships/slide" Target="slide133.xml"/><Relationship Id="rId23" Type="http://schemas.openxmlformats.org/officeDocument/2006/relationships/tags" Target="../tags/tag3111.xml"/><Relationship Id="rId22" Type="http://schemas.openxmlformats.org/officeDocument/2006/relationships/slide" Target="slide124.xml"/><Relationship Id="rId21" Type="http://schemas.openxmlformats.org/officeDocument/2006/relationships/tags" Target="../tags/tag3110.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3109.xml"/><Relationship Id="rId18" Type="http://schemas.openxmlformats.org/officeDocument/2006/relationships/slide" Target="slide106.xml"/><Relationship Id="rId17" Type="http://schemas.openxmlformats.org/officeDocument/2006/relationships/tags" Target="../tags/tag3108.xml"/><Relationship Id="rId16" Type="http://schemas.openxmlformats.org/officeDocument/2006/relationships/slide" Target="slide98.xml"/><Relationship Id="rId15" Type="http://schemas.openxmlformats.org/officeDocument/2006/relationships/tags" Target="../tags/tag3107.xml"/><Relationship Id="rId14" Type="http://schemas.openxmlformats.org/officeDocument/2006/relationships/slide" Target="slide90.xml"/><Relationship Id="rId13" Type="http://schemas.openxmlformats.org/officeDocument/2006/relationships/tags" Target="../tags/tag3106.xml"/><Relationship Id="rId12" Type="http://schemas.openxmlformats.org/officeDocument/2006/relationships/slide" Target="slide81.xml"/><Relationship Id="rId11" Type="http://schemas.openxmlformats.org/officeDocument/2006/relationships/tags" Target="../tags/tag3105.xml"/><Relationship Id="rId10" Type="http://schemas.openxmlformats.org/officeDocument/2006/relationships/slide" Target="slide74.xml"/><Relationship Id="rId1" Type="http://schemas.openxmlformats.org/officeDocument/2006/relationships/tags" Target="../tags/tag3100.xml"/></Relationships>
</file>

<file path=ppt/slides/_rels/slide171.xml.rels><?xml version="1.0" encoding="UTF-8" standalone="yes"?>
<Relationships xmlns="http://schemas.openxmlformats.org/package/2006/relationships"><Relationship Id="rId9" Type="http://schemas.openxmlformats.org/officeDocument/2006/relationships/tags" Target="../tags/tag3126.xml"/><Relationship Id="rId8" Type="http://schemas.openxmlformats.org/officeDocument/2006/relationships/slide" Target="slide65.xml"/><Relationship Id="rId7" Type="http://schemas.openxmlformats.org/officeDocument/2006/relationships/tags" Target="../tags/tag3125.xml"/><Relationship Id="rId6" Type="http://schemas.openxmlformats.org/officeDocument/2006/relationships/slide" Target="slide58.xml"/><Relationship Id="rId5" Type="http://schemas.openxmlformats.org/officeDocument/2006/relationships/tags" Target="../tags/tag3124.xml"/><Relationship Id="rId44" Type="http://schemas.openxmlformats.org/officeDocument/2006/relationships/notesSlide" Target="../notesSlides/notesSlide170.xml"/><Relationship Id="rId43" Type="http://schemas.openxmlformats.org/officeDocument/2006/relationships/slideLayout" Target="../slideLayouts/slideLayout5.xml"/><Relationship Id="rId42" Type="http://schemas.openxmlformats.org/officeDocument/2006/relationships/tags" Target="../tags/tag3143.xml"/><Relationship Id="rId41" Type="http://schemas.openxmlformats.org/officeDocument/2006/relationships/tags" Target="../tags/tag3142.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3141.xml"/><Relationship Id="rId38" Type="http://schemas.openxmlformats.org/officeDocument/2006/relationships/slide" Target="slide185.xml"/><Relationship Id="rId37" Type="http://schemas.openxmlformats.org/officeDocument/2006/relationships/tags" Target="../tags/tag3140.xml"/><Relationship Id="rId36" Type="http://schemas.openxmlformats.org/officeDocument/2006/relationships/slide" Target="slide178.xml"/><Relationship Id="rId35" Type="http://schemas.openxmlformats.org/officeDocument/2006/relationships/tags" Target="../tags/tag3139.xml"/><Relationship Id="rId34" Type="http://schemas.openxmlformats.org/officeDocument/2006/relationships/slide" Target="slide170.xml"/><Relationship Id="rId33" Type="http://schemas.openxmlformats.org/officeDocument/2006/relationships/tags" Target="../tags/tag3138.xml"/><Relationship Id="rId32" Type="http://schemas.openxmlformats.org/officeDocument/2006/relationships/slide" Target="slide162.xml"/><Relationship Id="rId31" Type="http://schemas.openxmlformats.org/officeDocument/2006/relationships/tags" Target="../tags/tag3137.xml"/><Relationship Id="rId30" Type="http://schemas.openxmlformats.org/officeDocument/2006/relationships/slide" Target="slide155.xml"/><Relationship Id="rId3" Type="http://schemas.openxmlformats.org/officeDocument/2006/relationships/tags" Target="../tags/tag3123.xml"/><Relationship Id="rId29" Type="http://schemas.openxmlformats.org/officeDocument/2006/relationships/tags" Target="../tags/tag3136.xml"/><Relationship Id="rId28" Type="http://schemas.openxmlformats.org/officeDocument/2006/relationships/slide" Target="slide148.xml"/><Relationship Id="rId27" Type="http://schemas.openxmlformats.org/officeDocument/2006/relationships/tags" Target="../tags/tag3135.xml"/><Relationship Id="rId26" Type="http://schemas.openxmlformats.org/officeDocument/2006/relationships/slide" Target="slide140.xml"/><Relationship Id="rId25" Type="http://schemas.openxmlformats.org/officeDocument/2006/relationships/tags" Target="../tags/tag3134.xml"/><Relationship Id="rId24" Type="http://schemas.openxmlformats.org/officeDocument/2006/relationships/slide" Target="slide133.xml"/><Relationship Id="rId23" Type="http://schemas.openxmlformats.org/officeDocument/2006/relationships/tags" Target="../tags/tag3133.xml"/><Relationship Id="rId22" Type="http://schemas.openxmlformats.org/officeDocument/2006/relationships/slide" Target="slide124.xml"/><Relationship Id="rId21" Type="http://schemas.openxmlformats.org/officeDocument/2006/relationships/tags" Target="../tags/tag3132.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3131.xml"/><Relationship Id="rId18" Type="http://schemas.openxmlformats.org/officeDocument/2006/relationships/slide" Target="slide106.xml"/><Relationship Id="rId17" Type="http://schemas.openxmlformats.org/officeDocument/2006/relationships/tags" Target="../tags/tag3130.xml"/><Relationship Id="rId16" Type="http://schemas.openxmlformats.org/officeDocument/2006/relationships/slide" Target="slide98.xml"/><Relationship Id="rId15" Type="http://schemas.openxmlformats.org/officeDocument/2006/relationships/tags" Target="../tags/tag3129.xml"/><Relationship Id="rId14" Type="http://schemas.openxmlformats.org/officeDocument/2006/relationships/slide" Target="slide90.xml"/><Relationship Id="rId13" Type="http://schemas.openxmlformats.org/officeDocument/2006/relationships/tags" Target="../tags/tag3128.xml"/><Relationship Id="rId12" Type="http://schemas.openxmlformats.org/officeDocument/2006/relationships/slide" Target="slide81.xml"/><Relationship Id="rId11" Type="http://schemas.openxmlformats.org/officeDocument/2006/relationships/tags" Target="../tags/tag3127.xml"/><Relationship Id="rId10" Type="http://schemas.openxmlformats.org/officeDocument/2006/relationships/slide" Target="slide74.xml"/><Relationship Id="rId1" Type="http://schemas.openxmlformats.org/officeDocument/2006/relationships/tags" Target="../tags/tag3122.xml"/></Relationships>
</file>

<file path=ppt/slides/_rels/slide172.xml.rels><?xml version="1.0" encoding="UTF-8" standalone="yes"?>
<Relationships xmlns="http://schemas.openxmlformats.org/package/2006/relationships"><Relationship Id="rId9" Type="http://schemas.openxmlformats.org/officeDocument/2006/relationships/tags" Target="../tags/tag3148.xml"/><Relationship Id="rId8" Type="http://schemas.openxmlformats.org/officeDocument/2006/relationships/slide" Target="slide65.xml"/><Relationship Id="rId7" Type="http://schemas.openxmlformats.org/officeDocument/2006/relationships/tags" Target="../tags/tag3147.xml"/><Relationship Id="rId6" Type="http://schemas.openxmlformats.org/officeDocument/2006/relationships/slide" Target="slide58.xml"/><Relationship Id="rId5" Type="http://schemas.openxmlformats.org/officeDocument/2006/relationships/tags" Target="../tags/tag3146.xml"/><Relationship Id="rId44" Type="http://schemas.openxmlformats.org/officeDocument/2006/relationships/notesSlide" Target="../notesSlides/notesSlide171.xml"/><Relationship Id="rId43" Type="http://schemas.openxmlformats.org/officeDocument/2006/relationships/slideLayout" Target="../slideLayouts/slideLayout5.xml"/><Relationship Id="rId42" Type="http://schemas.openxmlformats.org/officeDocument/2006/relationships/tags" Target="../tags/tag3165.xml"/><Relationship Id="rId41" Type="http://schemas.openxmlformats.org/officeDocument/2006/relationships/tags" Target="../tags/tag3164.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3163.xml"/><Relationship Id="rId38" Type="http://schemas.openxmlformats.org/officeDocument/2006/relationships/slide" Target="slide185.xml"/><Relationship Id="rId37" Type="http://schemas.openxmlformats.org/officeDocument/2006/relationships/tags" Target="../tags/tag3162.xml"/><Relationship Id="rId36" Type="http://schemas.openxmlformats.org/officeDocument/2006/relationships/slide" Target="slide178.xml"/><Relationship Id="rId35" Type="http://schemas.openxmlformats.org/officeDocument/2006/relationships/tags" Target="../tags/tag3161.xml"/><Relationship Id="rId34" Type="http://schemas.openxmlformats.org/officeDocument/2006/relationships/slide" Target="slide170.xml"/><Relationship Id="rId33" Type="http://schemas.openxmlformats.org/officeDocument/2006/relationships/tags" Target="../tags/tag3160.xml"/><Relationship Id="rId32" Type="http://schemas.openxmlformats.org/officeDocument/2006/relationships/slide" Target="slide162.xml"/><Relationship Id="rId31" Type="http://schemas.openxmlformats.org/officeDocument/2006/relationships/tags" Target="../tags/tag3159.xml"/><Relationship Id="rId30" Type="http://schemas.openxmlformats.org/officeDocument/2006/relationships/slide" Target="slide155.xml"/><Relationship Id="rId3" Type="http://schemas.openxmlformats.org/officeDocument/2006/relationships/tags" Target="../tags/tag3145.xml"/><Relationship Id="rId29" Type="http://schemas.openxmlformats.org/officeDocument/2006/relationships/tags" Target="../tags/tag3158.xml"/><Relationship Id="rId28" Type="http://schemas.openxmlformats.org/officeDocument/2006/relationships/slide" Target="slide148.xml"/><Relationship Id="rId27" Type="http://schemas.openxmlformats.org/officeDocument/2006/relationships/tags" Target="../tags/tag3157.xml"/><Relationship Id="rId26" Type="http://schemas.openxmlformats.org/officeDocument/2006/relationships/slide" Target="slide140.xml"/><Relationship Id="rId25" Type="http://schemas.openxmlformats.org/officeDocument/2006/relationships/tags" Target="../tags/tag3156.xml"/><Relationship Id="rId24" Type="http://schemas.openxmlformats.org/officeDocument/2006/relationships/slide" Target="slide133.xml"/><Relationship Id="rId23" Type="http://schemas.openxmlformats.org/officeDocument/2006/relationships/tags" Target="../tags/tag3155.xml"/><Relationship Id="rId22" Type="http://schemas.openxmlformats.org/officeDocument/2006/relationships/slide" Target="slide124.xml"/><Relationship Id="rId21" Type="http://schemas.openxmlformats.org/officeDocument/2006/relationships/tags" Target="../tags/tag3154.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3153.xml"/><Relationship Id="rId18" Type="http://schemas.openxmlformats.org/officeDocument/2006/relationships/slide" Target="slide106.xml"/><Relationship Id="rId17" Type="http://schemas.openxmlformats.org/officeDocument/2006/relationships/tags" Target="../tags/tag3152.xml"/><Relationship Id="rId16" Type="http://schemas.openxmlformats.org/officeDocument/2006/relationships/slide" Target="slide98.xml"/><Relationship Id="rId15" Type="http://schemas.openxmlformats.org/officeDocument/2006/relationships/tags" Target="../tags/tag3151.xml"/><Relationship Id="rId14" Type="http://schemas.openxmlformats.org/officeDocument/2006/relationships/slide" Target="slide90.xml"/><Relationship Id="rId13" Type="http://schemas.openxmlformats.org/officeDocument/2006/relationships/tags" Target="../tags/tag3150.xml"/><Relationship Id="rId12" Type="http://schemas.openxmlformats.org/officeDocument/2006/relationships/slide" Target="slide81.xml"/><Relationship Id="rId11" Type="http://schemas.openxmlformats.org/officeDocument/2006/relationships/tags" Target="../tags/tag3149.xml"/><Relationship Id="rId10" Type="http://schemas.openxmlformats.org/officeDocument/2006/relationships/slide" Target="slide74.xml"/><Relationship Id="rId1" Type="http://schemas.openxmlformats.org/officeDocument/2006/relationships/tags" Target="../tags/tag3144.xml"/></Relationships>
</file>

<file path=ppt/slides/_rels/slide173.xml.rels><?xml version="1.0" encoding="UTF-8" standalone="yes"?>
<Relationships xmlns="http://schemas.openxmlformats.org/package/2006/relationships"><Relationship Id="rId9" Type="http://schemas.openxmlformats.org/officeDocument/2006/relationships/tags" Target="../tags/tag3171.xml"/><Relationship Id="rId8" Type="http://schemas.openxmlformats.org/officeDocument/2006/relationships/slide" Target="slide58.xml"/><Relationship Id="rId7" Type="http://schemas.openxmlformats.org/officeDocument/2006/relationships/tags" Target="../tags/tag3170.xml"/><Relationship Id="rId6" Type="http://schemas.openxmlformats.org/officeDocument/2006/relationships/slide" Target="slide51.xml"/><Relationship Id="rId5" Type="http://schemas.openxmlformats.org/officeDocument/2006/relationships/tags" Target="../tags/tag3169.xml"/><Relationship Id="rId46" Type="http://schemas.openxmlformats.org/officeDocument/2006/relationships/notesSlide" Target="../notesSlides/notesSlide172.xml"/><Relationship Id="rId45" Type="http://schemas.openxmlformats.org/officeDocument/2006/relationships/slideLayout" Target="../slideLayouts/slideLayout5.xml"/><Relationship Id="rId44" Type="http://schemas.openxmlformats.org/officeDocument/2006/relationships/tags" Target="../tags/tag3189.xml"/><Relationship Id="rId43" Type="http://schemas.openxmlformats.org/officeDocument/2006/relationships/tags" Target="../tags/tag3188.xml"/><Relationship Id="rId42" Type="http://schemas.openxmlformats.org/officeDocument/2006/relationships/slide" Target="slide193.xml"/><Relationship Id="rId41" Type="http://schemas.openxmlformats.org/officeDocument/2006/relationships/tags" Target="../tags/tag3187.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186.xml"/><Relationship Id="rId38" Type="http://schemas.openxmlformats.org/officeDocument/2006/relationships/slide" Target="slide178.xml"/><Relationship Id="rId37" Type="http://schemas.openxmlformats.org/officeDocument/2006/relationships/tags" Target="../tags/tag3185.xml"/><Relationship Id="rId36" Type="http://schemas.openxmlformats.org/officeDocument/2006/relationships/slide" Target="slide170.xml"/><Relationship Id="rId35" Type="http://schemas.openxmlformats.org/officeDocument/2006/relationships/tags" Target="../tags/tag3184.xml"/><Relationship Id="rId34" Type="http://schemas.openxmlformats.org/officeDocument/2006/relationships/slide" Target="slide162.xml"/><Relationship Id="rId33" Type="http://schemas.openxmlformats.org/officeDocument/2006/relationships/tags" Target="../tags/tag3183.xml"/><Relationship Id="rId32" Type="http://schemas.openxmlformats.org/officeDocument/2006/relationships/slide" Target="slide155.xml"/><Relationship Id="rId31" Type="http://schemas.openxmlformats.org/officeDocument/2006/relationships/tags" Target="../tags/tag3182.xml"/><Relationship Id="rId30" Type="http://schemas.openxmlformats.org/officeDocument/2006/relationships/slide" Target="slide148.xml"/><Relationship Id="rId3" Type="http://schemas.openxmlformats.org/officeDocument/2006/relationships/tags" Target="../tags/tag3168.xml"/><Relationship Id="rId29" Type="http://schemas.openxmlformats.org/officeDocument/2006/relationships/tags" Target="../tags/tag3181.xml"/><Relationship Id="rId28" Type="http://schemas.openxmlformats.org/officeDocument/2006/relationships/slide" Target="slide140.xml"/><Relationship Id="rId27" Type="http://schemas.openxmlformats.org/officeDocument/2006/relationships/tags" Target="../tags/tag3180.xml"/><Relationship Id="rId26" Type="http://schemas.openxmlformats.org/officeDocument/2006/relationships/slide" Target="slide133.xml"/><Relationship Id="rId25" Type="http://schemas.openxmlformats.org/officeDocument/2006/relationships/tags" Target="../tags/tag3179.xml"/><Relationship Id="rId24" Type="http://schemas.openxmlformats.org/officeDocument/2006/relationships/slide" Target="slide124.xml"/><Relationship Id="rId23" Type="http://schemas.openxmlformats.org/officeDocument/2006/relationships/tags" Target="../tags/tag3178.xml"/><Relationship Id="rId22" Type="http://schemas.openxmlformats.org/officeDocument/2006/relationships/slide" Target="slide116.xml"/><Relationship Id="rId21" Type="http://schemas.openxmlformats.org/officeDocument/2006/relationships/tags" Target="../tags/tag3177.xml"/><Relationship Id="rId20" Type="http://schemas.openxmlformats.org/officeDocument/2006/relationships/slide" Target="slide106.xml"/><Relationship Id="rId2" Type="http://schemas.openxmlformats.org/officeDocument/2006/relationships/tags" Target="../tags/tag3167.xml"/><Relationship Id="rId19" Type="http://schemas.openxmlformats.org/officeDocument/2006/relationships/tags" Target="../tags/tag3176.xml"/><Relationship Id="rId18" Type="http://schemas.openxmlformats.org/officeDocument/2006/relationships/slide" Target="slide98.xml"/><Relationship Id="rId17" Type="http://schemas.openxmlformats.org/officeDocument/2006/relationships/tags" Target="../tags/tag3175.xml"/><Relationship Id="rId16" Type="http://schemas.openxmlformats.org/officeDocument/2006/relationships/slide" Target="slide90.xml"/><Relationship Id="rId15" Type="http://schemas.openxmlformats.org/officeDocument/2006/relationships/tags" Target="../tags/tag3174.xml"/><Relationship Id="rId14" Type="http://schemas.openxmlformats.org/officeDocument/2006/relationships/slide" Target="slide81.xml"/><Relationship Id="rId13" Type="http://schemas.openxmlformats.org/officeDocument/2006/relationships/tags" Target="../tags/tag3173.xml"/><Relationship Id="rId12" Type="http://schemas.openxmlformats.org/officeDocument/2006/relationships/slide" Target="slide74.xml"/><Relationship Id="rId11" Type="http://schemas.openxmlformats.org/officeDocument/2006/relationships/tags" Target="../tags/tag3172.xml"/><Relationship Id="rId10" Type="http://schemas.openxmlformats.org/officeDocument/2006/relationships/slide" Target="slide65.xml"/><Relationship Id="rId1" Type="http://schemas.openxmlformats.org/officeDocument/2006/relationships/tags" Target="../tags/tag3166.xml"/></Relationships>
</file>

<file path=ppt/slides/_rels/slide174.xml.rels><?xml version="1.0" encoding="UTF-8" standalone="yes"?>
<Relationships xmlns="http://schemas.openxmlformats.org/package/2006/relationships"><Relationship Id="rId9" Type="http://schemas.openxmlformats.org/officeDocument/2006/relationships/tags" Target="../tags/tag3195.xml"/><Relationship Id="rId8" Type="http://schemas.openxmlformats.org/officeDocument/2006/relationships/slide" Target="slide58.xml"/><Relationship Id="rId7" Type="http://schemas.openxmlformats.org/officeDocument/2006/relationships/tags" Target="../tags/tag3194.xml"/><Relationship Id="rId6" Type="http://schemas.openxmlformats.org/officeDocument/2006/relationships/slide" Target="slide51.xml"/><Relationship Id="rId5" Type="http://schemas.openxmlformats.org/officeDocument/2006/relationships/tags" Target="../tags/tag3193.xml"/><Relationship Id="rId46" Type="http://schemas.openxmlformats.org/officeDocument/2006/relationships/notesSlide" Target="../notesSlides/notesSlide173.xml"/><Relationship Id="rId45" Type="http://schemas.openxmlformats.org/officeDocument/2006/relationships/slideLayout" Target="../slideLayouts/slideLayout5.xml"/><Relationship Id="rId44" Type="http://schemas.openxmlformats.org/officeDocument/2006/relationships/tags" Target="../tags/tag3213.xml"/><Relationship Id="rId43" Type="http://schemas.openxmlformats.org/officeDocument/2006/relationships/tags" Target="../tags/tag3212.xml"/><Relationship Id="rId42" Type="http://schemas.openxmlformats.org/officeDocument/2006/relationships/slide" Target="slide193.xml"/><Relationship Id="rId41" Type="http://schemas.openxmlformats.org/officeDocument/2006/relationships/tags" Target="../tags/tag3211.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210.xml"/><Relationship Id="rId38" Type="http://schemas.openxmlformats.org/officeDocument/2006/relationships/slide" Target="slide178.xml"/><Relationship Id="rId37" Type="http://schemas.openxmlformats.org/officeDocument/2006/relationships/tags" Target="../tags/tag3209.xml"/><Relationship Id="rId36" Type="http://schemas.openxmlformats.org/officeDocument/2006/relationships/slide" Target="slide170.xml"/><Relationship Id="rId35" Type="http://schemas.openxmlformats.org/officeDocument/2006/relationships/tags" Target="../tags/tag3208.xml"/><Relationship Id="rId34" Type="http://schemas.openxmlformats.org/officeDocument/2006/relationships/slide" Target="slide162.xml"/><Relationship Id="rId33" Type="http://schemas.openxmlformats.org/officeDocument/2006/relationships/tags" Target="../tags/tag3207.xml"/><Relationship Id="rId32" Type="http://schemas.openxmlformats.org/officeDocument/2006/relationships/slide" Target="slide155.xml"/><Relationship Id="rId31" Type="http://schemas.openxmlformats.org/officeDocument/2006/relationships/tags" Target="../tags/tag3206.xml"/><Relationship Id="rId30" Type="http://schemas.openxmlformats.org/officeDocument/2006/relationships/slide" Target="slide148.xml"/><Relationship Id="rId3" Type="http://schemas.openxmlformats.org/officeDocument/2006/relationships/tags" Target="../tags/tag3192.xml"/><Relationship Id="rId29" Type="http://schemas.openxmlformats.org/officeDocument/2006/relationships/tags" Target="../tags/tag3205.xml"/><Relationship Id="rId28" Type="http://schemas.openxmlformats.org/officeDocument/2006/relationships/slide" Target="slide140.xml"/><Relationship Id="rId27" Type="http://schemas.openxmlformats.org/officeDocument/2006/relationships/tags" Target="../tags/tag3204.xml"/><Relationship Id="rId26" Type="http://schemas.openxmlformats.org/officeDocument/2006/relationships/slide" Target="slide133.xml"/><Relationship Id="rId25" Type="http://schemas.openxmlformats.org/officeDocument/2006/relationships/tags" Target="../tags/tag3203.xml"/><Relationship Id="rId24" Type="http://schemas.openxmlformats.org/officeDocument/2006/relationships/slide" Target="slide124.xml"/><Relationship Id="rId23" Type="http://schemas.openxmlformats.org/officeDocument/2006/relationships/tags" Target="../tags/tag3202.xml"/><Relationship Id="rId22" Type="http://schemas.openxmlformats.org/officeDocument/2006/relationships/slide" Target="slide116.xml"/><Relationship Id="rId21" Type="http://schemas.openxmlformats.org/officeDocument/2006/relationships/tags" Target="../tags/tag3201.xml"/><Relationship Id="rId20" Type="http://schemas.openxmlformats.org/officeDocument/2006/relationships/slide" Target="slide106.xml"/><Relationship Id="rId2" Type="http://schemas.openxmlformats.org/officeDocument/2006/relationships/tags" Target="../tags/tag3191.xml"/><Relationship Id="rId19" Type="http://schemas.openxmlformats.org/officeDocument/2006/relationships/tags" Target="../tags/tag3200.xml"/><Relationship Id="rId18" Type="http://schemas.openxmlformats.org/officeDocument/2006/relationships/slide" Target="slide98.xml"/><Relationship Id="rId17" Type="http://schemas.openxmlformats.org/officeDocument/2006/relationships/tags" Target="../tags/tag3199.xml"/><Relationship Id="rId16" Type="http://schemas.openxmlformats.org/officeDocument/2006/relationships/slide" Target="slide90.xml"/><Relationship Id="rId15" Type="http://schemas.openxmlformats.org/officeDocument/2006/relationships/tags" Target="../tags/tag3198.xml"/><Relationship Id="rId14" Type="http://schemas.openxmlformats.org/officeDocument/2006/relationships/slide" Target="slide81.xml"/><Relationship Id="rId13" Type="http://schemas.openxmlformats.org/officeDocument/2006/relationships/tags" Target="../tags/tag3197.xml"/><Relationship Id="rId12" Type="http://schemas.openxmlformats.org/officeDocument/2006/relationships/slide" Target="slide74.xml"/><Relationship Id="rId11" Type="http://schemas.openxmlformats.org/officeDocument/2006/relationships/tags" Target="../tags/tag3196.xml"/><Relationship Id="rId10" Type="http://schemas.openxmlformats.org/officeDocument/2006/relationships/slide" Target="slide65.xml"/><Relationship Id="rId1" Type="http://schemas.openxmlformats.org/officeDocument/2006/relationships/tags" Target="../tags/tag3190.xml"/></Relationships>
</file>

<file path=ppt/slides/_rels/slide175.xml.rels><?xml version="1.0" encoding="UTF-8" standalone="yes"?>
<Relationships xmlns="http://schemas.openxmlformats.org/package/2006/relationships"><Relationship Id="rId9" Type="http://schemas.openxmlformats.org/officeDocument/2006/relationships/tags" Target="../tags/tag3219.xml"/><Relationship Id="rId8" Type="http://schemas.openxmlformats.org/officeDocument/2006/relationships/slide" Target="slide58.xml"/><Relationship Id="rId7" Type="http://schemas.openxmlformats.org/officeDocument/2006/relationships/tags" Target="../tags/tag3218.xml"/><Relationship Id="rId6" Type="http://schemas.openxmlformats.org/officeDocument/2006/relationships/slide" Target="slide51.xml"/><Relationship Id="rId5" Type="http://schemas.openxmlformats.org/officeDocument/2006/relationships/tags" Target="../tags/tag3217.xml"/><Relationship Id="rId46" Type="http://schemas.openxmlformats.org/officeDocument/2006/relationships/notesSlide" Target="../notesSlides/notesSlide174.xml"/><Relationship Id="rId45" Type="http://schemas.openxmlformats.org/officeDocument/2006/relationships/slideLayout" Target="../slideLayouts/slideLayout5.xml"/><Relationship Id="rId44" Type="http://schemas.openxmlformats.org/officeDocument/2006/relationships/tags" Target="../tags/tag3237.xml"/><Relationship Id="rId43" Type="http://schemas.openxmlformats.org/officeDocument/2006/relationships/tags" Target="../tags/tag3236.xml"/><Relationship Id="rId42" Type="http://schemas.openxmlformats.org/officeDocument/2006/relationships/slide" Target="slide193.xml"/><Relationship Id="rId41" Type="http://schemas.openxmlformats.org/officeDocument/2006/relationships/tags" Target="../tags/tag3235.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234.xml"/><Relationship Id="rId38" Type="http://schemas.openxmlformats.org/officeDocument/2006/relationships/slide" Target="slide178.xml"/><Relationship Id="rId37" Type="http://schemas.openxmlformats.org/officeDocument/2006/relationships/tags" Target="../tags/tag3233.xml"/><Relationship Id="rId36" Type="http://schemas.openxmlformats.org/officeDocument/2006/relationships/slide" Target="slide170.xml"/><Relationship Id="rId35" Type="http://schemas.openxmlformats.org/officeDocument/2006/relationships/tags" Target="../tags/tag3232.xml"/><Relationship Id="rId34" Type="http://schemas.openxmlformats.org/officeDocument/2006/relationships/slide" Target="slide162.xml"/><Relationship Id="rId33" Type="http://schemas.openxmlformats.org/officeDocument/2006/relationships/tags" Target="../tags/tag3231.xml"/><Relationship Id="rId32" Type="http://schemas.openxmlformats.org/officeDocument/2006/relationships/slide" Target="slide155.xml"/><Relationship Id="rId31" Type="http://schemas.openxmlformats.org/officeDocument/2006/relationships/tags" Target="../tags/tag3230.xml"/><Relationship Id="rId30" Type="http://schemas.openxmlformats.org/officeDocument/2006/relationships/slide" Target="slide148.xml"/><Relationship Id="rId3" Type="http://schemas.openxmlformats.org/officeDocument/2006/relationships/tags" Target="../tags/tag3216.xml"/><Relationship Id="rId29" Type="http://schemas.openxmlformats.org/officeDocument/2006/relationships/tags" Target="../tags/tag3229.xml"/><Relationship Id="rId28" Type="http://schemas.openxmlformats.org/officeDocument/2006/relationships/slide" Target="slide140.xml"/><Relationship Id="rId27" Type="http://schemas.openxmlformats.org/officeDocument/2006/relationships/tags" Target="../tags/tag3228.xml"/><Relationship Id="rId26" Type="http://schemas.openxmlformats.org/officeDocument/2006/relationships/slide" Target="slide133.xml"/><Relationship Id="rId25" Type="http://schemas.openxmlformats.org/officeDocument/2006/relationships/tags" Target="../tags/tag3227.xml"/><Relationship Id="rId24" Type="http://schemas.openxmlformats.org/officeDocument/2006/relationships/slide" Target="slide124.xml"/><Relationship Id="rId23" Type="http://schemas.openxmlformats.org/officeDocument/2006/relationships/tags" Target="../tags/tag3226.xml"/><Relationship Id="rId22" Type="http://schemas.openxmlformats.org/officeDocument/2006/relationships/slide" Target="slide116.xml"/><Relationship Id="rId21" Type="http://schemas.openxmlformats.org/officeDocument/2006/relationships/tags" Target="../tags/tag3225.xml"/><Relationship Id="rId20" Type="http://schemas.openxmlformats.org/officeDocument/2006/relationships/slide" Target="slide106.xml"/><Relationship Id="rId2" Type="http://schemas.openxmlformats.org/officeDocument/2006/relationships/tags" Target="../tags/tag3215.xml"/><Relationship Id="rId19" Type="http://schemas.openxmlformats.org/officeDocument/2006/relationships/tags" Target="../tags/tag3224.xml"/><Relationship Id="rId18" Type="http://schemas.openxmlformats.org/officeDocument/2006/relationships/slide" Target="slide98.xml"/><Relationship Id="rId17" Type="http://schemas.openxmlformats.org/officeDocument/2006/relationships/tags" Target="../tags/tag3223.xml"/><Relationship Id="rId16" Type="http://schemas.openxmlformats.org/officeDocument/2006/relationships/slide" Target="slide90.xml"/><Relationship Id="rId15" Type="http://schemas.openxmlformats.org/officeDocument/2006/relationships/tags" Target="../tags/tag3222.xml"/><Relationship Id="rId14" Type="http://schemas.openxmlformats.org/officeDocument/2006/relationships/slide" Target="slide81.xml"/><Relationship Id="rId13" Type="http://schemas.openxmlformats.org/officeDocument/2006/relationships/tags" Target="../tags/tag3221.xml"/><Relationship Id="rId12" Type="http://schemas.openxmlformats.org/officeDocument/2006/relationships/slide" Target="slide74.xml"/><Relationship Id="rId11" Type="http://schemas.openxmlformats.org/officeDocument/2006/relationships/tags" Target="../tags/tag3220.xml"/><Relationship Id="rId10" Type="http://schemas.openxmlformats.org/officeDocument/2006/relationships/slide" Target="slide65.xml"/><Relationship Id="rId1" Type="http://schemas.openxmlformats.org/officeDocument/2006/relationships/tags" Target="../tags/tag3214.xml"/></Relationships>
</file>

<file path=ppt/slides/_rels/slide176.xml.rels><?xml version="1.0" encoding="UTF-8" standalone="yes"?>
<Relationships xmlns="http://schemas.openxmlformats.org/package/2006/relationships"><Relationship Id="rId9" Type="http://schemas.openxmlformats.org/officeDocument/2006/relationships/tags" Target="../tags/tag3243.xml"/><Relationship Id="rId8" Type="http://schemas.openxmlformats.org/officeDocument/2006/relationships/slide" Target="slide58.xml"/><Relationship Id="rId7" Type="http://schemas.openxmlformats.org/officeDocument/2006/relationships/tags" Target="../tags/tag3242.xml"/><Relationship Id="rId6" Type="http://schemas.openxmlformats.org/officeDocument/2006/relationships/slide" Target="slide51.xml"/><Relationship Id="rId5" Type="http://schemas.openxmlformats.org/officeDocument/2006/relationships/tags" Target="../tags/tag3241.xml"/><Relationship Id="rId46" Type="http://schemas.openxmlformats.org/officeDocument/2006/relationships/notesSlide" Target="../notesSlides/notesSlide175.xml"/><Relationship Id="rId45" Type="http://schemas.openxmlformats.org/officeDocument/2006/relationships/slideLayout" Target="../slideLayouts/slideLayout5.xml"/><Relationship Id="rId44" Type="http://schemas.openxmlformats.org/officeDocument/2006/relationships/tags" Target="../tags/tag3261.xml"/><Relationship Id="rId43" Type="http://schemas.openxmlformats.org/officeDocument/2006/relationships/tags" Target="../tags/tag3260.xml"/><Relationship Id="rId42" Type="http://schemas.openxmlformats.org/officeDocument/2006/relationships/slide" Target="slide193.xml"/><Relationship Id="rId41" Type="http://schemas.openxmlformats.org/officeDocument/2006/relationships/tags" Target="../tags/tag3259.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258.xml"/><Relationship Id="rId38" Type="http://schemas.openxmlformats.org/officeDocument/2006/relationships/slide" Target="slide178.xml"/><Relationship Id="rId37" Type="http://schemas.openxmlformats.org/officeDocument/2006/relationships/tags" Target="../tags/tag3257.xml"/><Relationship Id="rId36" Type="http://schemas.openxmlformats.org/officeDocument/2006/relationships/slide" Target="slide170.xml"/><Relationship Id="rId35" Type="http://schemas.openxmlformats.org/officeDocument/2006/relationships/tags" Target="../tags/tag3256.xml"/><Relationship Id="rId34" Type="http://schemas.openxmlformats.org/officeDocument/2006/relationships/slide" Target="slide162.xml"/><Relationship Id="rId33" Type="http://schemas.openxmlformats.org/officeDocument/2006/relationships/tags" Target="../tags/tag3255.xml"/><Relationship Id="rId32" Type="http://schemas.openxmlformats.org/officeDocument/2006/relationships/slide" Target="slide155.xml"/><Relationship Id="rId31" Type="http://schemas.openxmlformats.org/officeDocument/2006/relationships/tags" Target="../tags/tag3254.xml"/><Relationship Id="rId30" Type="http://schemas.openxmlformats.org/officeDocument/2006/relationships/slide" Target="slide148.xml"/><Relationship Id="rId3" Type="http://schemas.openxmlformats.org/officeDocument/2006/relationships/tags" Target="../tags/tag3240.xml"/><Relationship Id="rId29" Type="http://schemas.openxmlformats.org/officeDocument/2006/relationships/tags" Target="../tags/tag3253.xml"/><Relationship Id="rId28" Type="http://schemas.openxmlformats.org/officeDocument/2006/relationships/slide" Target="slide140.xml"/><Relationship Id="rId27" Type="http://schemas.openxmlformats.org/officeDocument/2006/relationships/tags" Target="../tags/tag3252.xml"/><Relationship Id="rId26" Type="http://schemas.openxmlformats.org/officeDocument/2006/relationships/slide" Target="slide133.xml"/><Relationship Id="rId25" Type="http://schemas.openxmlformats.org/officeDocument/2006/relationships/tags" Target="../tags/tag3251.xml"/><Relationship Id="rId24" Type="http://schemas.openxmlformats.org/officeDocument/2006/relationships/slide" Target="slide124.xml"/><Relationship Id="rId23" Type="http://schemas.openxmlformats.org/officeDocument/2006/relationships/tags" Target="../tags/tag3250.xml"/><Relationship Id="rId22" Type="http://schemas.openxmlformats.org/officeDocument/2006/relationships/slide" Target="slide116.xml"/><Relationship Id="rId21" Type="http://schemas.openxmlformats.org/officeDocument/2006/relationships/tags" Target="../tags/tag3249.xml"/><Relationship Id="rId20" Type="http://schemas.openxmlformats.org/officeDocument/2006/relationships/slide" Target="slide106.xml"/><Relationship Id="rId2" Type="http://schemas.openxmlformats.org/officeDocument/2006/relationships/tags" Target="../tags/tag3239.xml"/><Relationship Id="rId19" Type="http://schemas.openxmlformats.org/officeDocument/2006/relationships/tags" Target="../tags/tag3248.xml"/><Relationship Id="rId18" Type="http://schemas.openxmlformats.org/officeDocument/2006/relationships/slide" Target="slide98.xml"/><Relationship Id="rId17" Type="http://schemas.openxmlformats.org/officeDocument/2006/relationships/tags" Target="../tags/tag3247.xml"/><Relationship Id="rId16" Type="http://schemas.openxmlformats.org/officeDocument/2006/relationships/slide" Target="slide90.xml"/><Relationship Id="rId15" Type="http://schemas.openxmlformats.org/officeDocument/2006/relationships/tags" Target="../tags/tag3246.xml"/><Relationship Id="rId14" Type="http://schemas.openxmlformats.org/officeDocument/2006/relationships/slide" Target="slide81.xml"/><Relationship Id="rId13" Type="http://schemas.openxmlformats.org/officeDocument/2006/relationships/tags" Target="../tags/tag3245.xml"/><Relationship Id="rId12" Type="http://schemas.openxmlformats.org/officeDocument/2006/relationships/slide" Target="slide74.xml"/><Relationship Id="rId11" Type="http://schemas.openxmlformats.org/officeDocument/2006/relationships/tags" Target="../tags/tag3244.xml"/><Relationship Id="rId10" Type="http://schemas.openxmlformats.org/officeDocument/2006/relationships/slide" Target="slide65.xml"/><Relationship Id="rId1" Type="http://schemas.openxmlformats.org/officeDocument/2006/relationships/tags" Target="../tags/tag3238.xml"/></Relationships>
</file>

<file path=ppt/slides/_rels/slide177.xml.rels><?xml version="1.0" encoding="UTF-8" standalone="yes"?>
<Relationships xmlns="http://schemas.openxmlformats.org/package/2006/relationships"><Relationship Id="rId9" Type="http://schemas.openxmlformats.org/officeDocument/2006/relationships/tags" Target="../tags/tag3267.xml"/><Relationship Id="rId8" Type="http://schemas.openxmlformats.org/officeDocument/2006/relationships/slide" Target="slide58.xml"/><Relationship Id="rId7" Type="http://schemas.openxmlformats.org/officeDocument/2006/relationships/tags" Target="../tags/tag3266.xml"/><Relationship Id="rId6" Type="http://schemas.openxmlformats.org/officeDocument/2006/relationships/slide" Target="slide51.xml"/><Relationship Id="rId5" Type="http://schemas.openxmlformats.org/officeDocument/2006/relationships/tags" Target="../tags/tag3265.xml"/><Relationship Id="rId46" Type="http://schemas.openxmlformats.org/officeDocument/2006/relationships/notesSlide" Target="../notesSlides/notesSlide176.xml"/><Relationship Id="rId45" Type="http://schemas.openxmlformats.org/officeDocument/2006/relationships/slideLayout" Target="../slideLayouts/slideLayout5.xml"/><Relationship Id="rId44" Type="http://schemas.openxmlformats.org/officeDocument/2006/relationships/tags" Target="../tags/tag3285.xml"/><Relationship Id="rId43" Type="http://schemas.openxmlformats.org/officeDocument/2006/relationships/tags" Target="../tags/tag3284.xml"/><Relationship Id="rId42" Type="http://schemas.openxmlformats.org/officeDocument/2006/relationships/slide" Target="slide193.xml"/><Relationship Id="rId41" Type="http://schemas.openxmlformats.org/officeDocument/2006/relationships/tags" Target="../tags/tag3283.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282.xml"/><Relationship Id="rId38" Type="http://schemas.openxmlformats.org/officeDocument/2006/relationships/slide" Target="slide178.xml"/><Relationship Id="rId37" Type="http://schemas.openxmlformats.org/officeDocument/2006/relationships/tags" Target="../tags/tag3281.xml"/><Relationship Id="rId36" Type="http://schemas.openxmlformats.org/officeDocument/2006/relationships/slide" Target="slide170.xml"/><Relationship Id="rId35" Type="http://schemas.openxmlformats.org/officeDocument/2006/relationships/tags" Target="../tags/tag3280.xml"/><Relationship Id="rId34" Type="http://schemas.openxmlformats.org/officeDocument/2006/relationships/slide" Target="slide162.xml"/><Relationship Id="rId33" Type="http://schemas.openxmlformats.org/officeDocument/2006/relationships/tags" Target="../tags/tag3279.xml"/><Relationship Id="rId32" Type="http://schemas.openxmlformats.org/officeDocument/2006/relationships/slide" Target="slide155.xml"/><Relationship Id="rId31" Type="http://schemas.openxmlformats.org/officeDocument/2006/relationships/tags" Target="../tags/tag3278.xml"/><Relationship Id="rId30" Type="http://schemas.openxmlformats.org/officeDocument/2006/relationships/slide" Target="slide148.xml"/><Relationship Id="rId3" Type="http://schemas.openxmlformats.org/officeDocument/2006/relationships/tags" Target="../tags/tag3264.xml"/><Relationship Id="rId29" Type="http://schemas.openxmlformats.org/officeDocument/2006/relationships/tags" Target="../tags/tag3277.xml"/><Relationship Id="rId28" Type="http://schemas.openxmlformats.org/officeDocument/2006/relationships/slide" Target="slide140.xml"/><Relationship Id="rId27" Type="http://schemas.openxmlformats.org/officeDocument/2006/relationships/tags" Target="../tags/tag3276.xml"/><Relationship Id="rId26" Type="http://schemas.openxmlformats.org/officeDocument/2006/relationships/slide" Target="slide133.xml"/><Relationship Id="rId25" Type="http://schemas.openxmlformats.org/officeDocument/2006/relationships/tags" Target="../tags/tag3275.xml"/><Relationship Id="rId24" Type="http://schemas.openxmlformats.org/officeDocument/2006/relationships/slide" Target="slide124.xml"/><Relationship Id="rId23" Type="http://schemas.openxmlformats.org/officeDocument/2006/relationships/tags" Target="../tags/tag3274.xml"/><Relationship Id="rId22" Type="http://schemas.openxmlformats.org/officeDocument/2006/relationships/slide" Target="slide116.xml"/><Relationship Id="rId21" Type="http://schemas.openxmlformats.org/officeDocument/2006/relationships/tags" Target="../tags/tag3273.xml"/><Relationship Id="rId20" Type="http://schemas.openxmlformats.org/officeDocument/2006/relationships/slide" Target="slide106.xml"/><Relationship Id="rId2" Type="http://schemas.openxmlformats.org/officeDocument/2006/relationships/tags" Target="../tags/tag3263.xml"/><Relationship Id="rId19" Type="http://schemas.openxmlformats.org/officeDocument/2006/relationships/tags" Target="../tags/tag3272.xml"/><Relationship Id="rId18" Type="http://schemas.openxmlformats.org/officeDocument/2006/relationships/slide" Target="slide98.xml"/><Relationship Id="rId17" Type="http://schemas.openxmlformats.org/officeDocument/2006/relationships/tags" Target="../tags/tag3271.xml"/><Relationship Id="rId16" Type="http://schemas.openxmlformats.org/officeDocument/2006/relationships/slide" Target="slide90.xml"/><Relationship Id="rId15" Type="http://schemas.openxmlformats.org/officeDocument/2006/relationships/tags" Target="../tags/tag3270.xml"/><Relationship Id="rId14" Type="http://schemas.openxmlformats.org/officeDocument/2006/relationships/slide" Target="slide81.xml"/><Relationship Id="rId13" Type="http://schemas.openxmlformats.org/officeDocument/2006/relationships/tags" Target="../tags/tag3269.xml"/><Relationship Id="rId12" Type="http://schemas.openxmlformats.org/officeDocument/2006/relationships/slide" Target="slide74.xml"/><Relationship Id="rId11" Type="http://schemas.openxmlformats.org/officeDocument/2006/relationships/tags" Target="../tags/tag3268.xml"/><Relationship Id="rId10" Type="http://schemas.openxmlformats.org/officeDocument/2006/relationships/slide" Target="slide65.xml"/><Relationship Id="rId1" Type="http://schemas.openxmlformats.org/officeDocument/2006/relationships/tags" Target="../tags/tag3262.xml"/></Relationships>
</file>

<file path=ppt/slides/_rels/slide178.xml.rels><?xml version="1.0" encoding="UTF-8" standalone="yes"?>
<Relationships xmlns="http://schemas.openxmlformats.org/package/2006/relationships"><Relationship Id="rId9" Type="http://schemas.openxmlformats.org/officeDocument/2006/relationships/slide" Target="slide65.xml"/><Relationship Id="rId8" Type="http://schemas.openxmlformats.org/officeDocument/2006/relationships/tags" Target="../tags/tag3290.xml"/><Relationship Id="rId7" Type="http://schemas.openxmlformats.org/officeDocument/2006/relationships/slide" Target="slide58.xml"/><Relationship Id="rId6" Type="http://schemas.openxmlformats.org/officeDocument/2006/relationships/tags" Target="../tags/tag3289.xml"/><Relationship Id="rId5" Type="http://schemas.openxmlformats.org/officeDocument/2006/relationships/slide" Target="slide51.xml"/><Relationship Id="rId45" Type="http://schemas.openxmlformats.org/officeDocument/2006/relationships/notesSlide" Target="../notesSlides/notesSlide177.xml"/><Relationship Id="rId44" Type="http://schemas.openxmlformats.org/officeDocument/2006/relationships/slideLayout" Target="../slideLayouts/slideLayout5.xml"/><Relationship Id="rId43" Type="http://schemas.openxmlformats.org/officeDocument/2006/relationships/tags" Target="../tags/tag3308.xml"/><Relationship Id="rId42" Type="http://schemas.openxmlformats.org/officeDocument/2006/relationships/tags" Target="../tags/tag3307.xml"/><Relationship Id="rId41" Type="http://schemas.openxmlformats.org/officeDocument/2006/relationships/slide" Target="slide193.xml"/><Relationship Id="rId40" Type="http://schemas.openxmlformats.org/officeDocument/2006/relationships/tags" Target="../tags/tag3306.xml"/><Relationship Id="rId4" Type="http://schemas.openxmlformats.org/officeDocument/2006/relationships/tags" Target="../tags/tag3288.xml"/><Relationship Id="rId39" Type="http://schemas.openxmlformats.org/officeDocument/2006/relationships/slide" Target="slide185.xml"/><Relationship Id="rId38" Type="http://schemas.openxmlformats.org/officeDocument/2006/relationships/tags" Target="../tags/tag3305.xml"/><Relationship Id="rId37" Type="http://schemas.openxmlformats.org/officeDocument/2006/relationships/slide" Target="slide178.xml"/><Relationship Id="rId36" Type="http://schemas.openxmlformats.org/officeDocument/2006/relationships/tags" Target="../tags/tag3304.xml"/><Relationship Id="rId35" Type="http://schemas.openxmlformats.org/officeDocument/2006/relationships/slide" Target="slide170.xml"/><Relationship Id="rId34" Type="http://schemas.openxmlformats.org/officeDocument/2006/relationships/tags" Target="../tags/tag3303.xml"/><Relationship Id="rId33" Type="http://schemas.openxmlformats.org/officeDocument/2006/relationships/slide" Target="slide162.xml"/><Relationship Id="rId32" Type="http://schemas.openxmlformats.org/officeDocument/2006/relationships/tags" Target="../tags/tag3302.xml"/><Relationship Id="rId31" Type="http://schemas.openxmlformats.org/officeDocument/2006/relationships/slide" Target="slide155.xml"/><Relationship Id="rId30" Type="http://schemas.openxmlformats.org/officeDocument/2006/relationships/tags" Target="../tags/tag3301.xml"/><Relationship Id="rId3" Type="http://schemas.openxmlformats.org/officeDocument/2006/relationships/slide" Target="slide44.xml"/><Relationship Id="rId29" Type="http://schemas.openxmlformats.org/officeDocument/2006/relationships/slide" Target="slide148.xml"/><Relationship Id="rId28" Type="http://schemas.openxmlformats.org/officeDocument/2006/relationships/tags" Target="../tags/tag3300.xml"/><Relationship Id="rId27" Type="http://schemas.openxmlformats.org/officeDocument/2006/relationships/slide" Target="slide140.xml"/><Relationship Id="rId26" Type="http://schemas.openxmlformats.org/officeDocument/2006/relationships/tags" Target="../tags/tag3299.xml"/><Relationship Id="rId25" Type="http://schemas.openxmlformats.org/officeDocument/2006/relationships/slide" Target="slide133.xml"/><Relationship Id="rId24" Type="http://schemas.openxmlformats.org/officeDocument/2006/relationships/tags" Target="../tags/tag3298.xml"/><Relationship Id="rId23" Type="http://schemas.openxmlformats.org/officeDocument/2006/relationships/slide" Target="slide124.xml"/><Relationship Id="rId22" Type="http://schemas.openxmlformats.org/officeDocument/2006/relationships/tags" Target="../tags/tag3297.xml"/><Relationship Id="rId21" Type="http://schemas.openxmlformats.org/officeDocument/2006/relationships/slide" Target="slide116.xml"/><Relationship Id="rId20" Type="http://schemas.openxmlformats.org/officeDocument/2006/relationships/tags" Target="../tags/tag3296.xml"/><Relationship Id="rId2" Type="http://schemas.openxmlformats.org/officeDocument/2006/relationships/tags" Target="../tags/tag3287.xml"/><Relationship Id="rId19" Type="http://schemas.openxmlformats.org/officeDocument/2006/relationships/slide" Target="slide106.xml"/><Relationship Id="rId18" Type="http://schemas.openxmlformats.org/officeDocument/2006/relationships/tags" Target="../tags/tag3295.xml"/><Relationship Id="rId17" Type="http://schemas.openxmlformats.org/officeDocument/2006/relationships/slide" Target="slide98.xml"/><Relationship Id="rId16" Type="http://schemas.openxmlformats.org/officeDocument/2006/relationships/tags" Target="../tags/tag3294.xml"/><Relationship Id="rId15" Type="http://schemas.openxmlformats.org/officeDocument/2006/relationships/slide" Target="slide90.xml"/><Relationship Id="rId14" Type="http://schemas.openxmlformats.org/officeDocument/2006/relationships/tags" Target="../tags/tag3293.xml"/><Relationship Id="rId13" Type="http://schemas.openxmlformats.org/officeDocument/2006/relationships/slide" Target="slide81.xml"/><Relationship Id="rId12" Type="http://schemas.openxmlformats.org/officeDocument/2006/relationships/tags" Target="../tags/tag3292.xml"/><Relationship Id="rId11" Type="http://schemas.openxmlformats.org/officeDocument/2006/relationships/slide" Target="slide74.xml"/><Relationship Id="rId10" Type="http://schemas.openxmlformats.org/officeDocument/2006/relationships/tags" Target="../tags/tag3291.xml"/><Relationship Id="rId1" Type="http://schemas.openxmlformats.org/officeDocument/2006/relationships/tags" Target="../tags/tag3286.xml"/></Relationships>
</file>

<file path=ppt/slides/_rels/slide179.xml.rels><?xml version="1.0" encoding="UTF-8" standalone="yes"?>
<Relationships xmlns="http://schemas.openxmlformats.org/package/2006/relationships"><Relationship Id="rId9" Type="http://schemas.openxmlformats.org/officeDocument/2006/relationships/tags" Target="../tags/tag3313.xml"/><Relationship Id="rId8" Type="http://schemas.openxmlformats.org/officeDocument/2006/relationships/slide" Target="slide65.xml"/><Relationship Id="rId7" Type="http://schemas.openxmlformats.org/officeDocument/2006/relationships/tags" Target="../tags/tag3312.xml"/><Relationship Id="rId6" Type="http://schemas.openxmlformats.org/officeDocument/2006/relationships/slide" Target="slide58.xml"/><Relationship Id="rId5" Type="http://schemas.openxmlformats.org/officeDocument/2006/relationships/tags" Target="../tags/tag3311.xml"/><Relationship Id="rId44" Type="http://schemas.openxmlformats.org/officeDocument/2006/relationships/notesSlide" Target="../notesSlides/notesSlide178.xml"/><Relationship Id="rId43" Type="http://schemas.openxmlformats.org/officeDocument/2006/relationships/slideLayout" Target="../slideLayouts/slideLayout5.xml"/><Relationship Id="rId42" Type="http://schemas.openxmlformats.org/officeDocument/2006/relationships/tags" Target="../tags/tag3330.xml"/><Relationship Id="rId41" Type="http://schemas.openxmlformats.org/officeDocument/2006/relationships/tags" Target="../tags/tag3329.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3328.xml"/><Relationship Id="rId38" Type="http://schemas.openxmlformats.org/officeDocument/2006/relationships/slide" Target="slide185.xml"/><Relationship Id="rId37" Type="http://schemas.openxmlformats.org/officeDocument/2006/relationships/tags" Target="../tags/tag3327.xml"/><Relationship Id="rId36" Type="http://schemas.openxmlformats.org/officeDocument/2006/relationships/slide" Target="slide178.xml"/><Relationship Id="rId35" Type="http://schemas.openxmlformats.org/officeDocument/2006/relationships/tags" Target="../tags/tag3326.xml"/><Relationship Id="rId34" Type="http://schemas.openxmlformats.org/officeDocument/2006/relationships/slide" Target="slide170.xml"/><Relationship Id="rId33" Type="http://schemas.openxmlformats.org/officeDocument/2006/relationships/tags" Target="../tags/tag3325.xml"/><Relationship Id="rId32" Type="http://schemas.openxmlformats.org/officeDocument/2006/relationships/slide" Target="slide162.xml"/><Relationship Id="rId31" Type="http://schemas.openxmlformats.org/officeDocument/2006/relationships/tags" Target="../tags/tag3324.xml"/><Relationship Id="rId30" Type="http://schemas.openxmlformats.org/officeDocument/2006/relationships/slide" Target="slide155.xml"/><Relationship Id="rId3" Type="http://schemas.openxmlformats.org/officeDocument/2006/relationships/tags" Target="../tags/tag3310.xml"/><Relationship Id="rId29" Type="http://schemas.openxmlformats.org/officeDocument/2006/relationships/tags" Target="../tags/tag3323.xml"/><Relationship Id="rId28" Type="http://schemas.openxmlformats.org/officeDocument/2006/relationships/slide" Target="slide148.xml"/><Relationship Id="rId27" Type="http://schemas.openxmlformats.org/officeDocument/2006/relationships/tags" Target="../tags/tag3322.xml"/><Relationship Id="rId26" Type="http://schemas.openxmlformats.org/officeDocument/2006/relationships/slide" Target="slide140.xml"/><Relationship Id="rId25" Type="http://schemas.openxmlformats.org/officeDocument/2006/relationships/tags" Target="../tags/tag3321.xml"/><Relationship Id="rId24" Type="http://schemas.openxmlformats.org/officeDocument/2006/relationships/slide" Target="slide133.xml"/><Relationship Id="rId23" Type="http://schemas.openxmlformats.org/officeDocument/2006/relationships/tags" Target="../tags/tag3320.xml"/><Relationship Id="rId22" Type="http://schemas.openxmlformats.org/officeDocument/2006/relationships/slide" Target="slide124.xml"/><Relationship Id="rId21" Type="http://schemas.openxmlformats.org/officeDocument/2006/relationships/tags" Target="../tags/tag3319.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3318.xml"/><Relationship Id="rId18" Type="http://schemas.openxmlformats.org/officeDocument/2006/relationships/slide" Target="slide106.xml"/><Relationship Id="rId17" Type="http://schemas.openxmlformats.org/officeDocument/2006/relationships/tags" Target="../tags/tag3317.xml"/><Relationship Id="rId16" Type="http://schemas.openxmlformats.org/officeDocument/2006/relationships/slide" Target="slide98.xml"/><Relationship Id="rId15" Type="http://schemas.openxmlformats.org/officeDocument/2006/relationships/tags" Target="../tags/tag3316.xml"/><Relationship Id="rId14" Type="http://schemas.openxmlformats.org/officeDocument/2006/relationships/slide" Target="slide90.xml"/><Relationship Id="rId13" Type="http://schemas.openxmlformats.org/officeDocument/2006/relationships/tags" Target="../tags/tag3315.xml"/><Relationship Id="rId12" Type="http://schemas.openxmlformats.org/officeDocument/2006/relationships/slide" Target="slide81.xml"/><Relationship Id="rId11" Type="http://schemas.openxmlformats.org/officeDocument/2006/relationships/tags" Target="../tags/tag3314.xml"/><Relationship Id="rId10" Type="http://schemas.openxmlformats.org/officeDocument/2006/relationships/slide" Target="slide74.xml"/><Relationship Id="rId1" Type="http://schemas.openxmlformats.org/officeDocument/2006/relationships/tags" Target="../tags/tag3309.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3.xml"/><Relationship Id="rId2" Type="http://schemas.openxmlformats.org/officeDocument/2006/relationships/tags" Target="../tags/tag50.xml"/><Relationship Id="rId1" Type="http://schemas.openxmlformats.org/officeDocument/2006/relationships/tags" Target="../tags/tag49.xml"/></Relationships>
</file>

<file path=ppt/slides/_rels/slide180.xml.rels><?xml version="1.0" encoding="UTF-8" standalone="yes"?>
<Relationships xmlns="http://schemas.openxmlformats.org/package/2006/relationships"><Relationship Id="rId9" Type="http://schemas.openxmlformats.org/officeDocument/2006/relationships/tags" Target="../tags/tag3336.xml"/><Relationship Id="rId8" Type="http://schemas.openxmlformats.org/officeDocument/2006/relationships/slide" Target="slide58.xml"/><Relationship Id="rId7" Type="http://schemas.openxmlformats.org/officeDocument/2006/relationships/tags" Target="../tags/tag3335.xml"/><Relationship Id="rId6" Type="http://schemas.openxmlformats.org/officeDocument/2006/relationships/slide" Target="slide51.xml"/><Relationship Id="rId5" Type="http://schemas.openxmlformats.org/officeDocument/2006/relationships/tags" Target="../tags/tag3334.xml"/><Relationship Id="rId46" Type="http://schemas.openxmlformats.org/officeDocument/2006/relationships/notesSlide" Target="../notesSlides/notesSlide179.xml"/><Relationship Id="rId45" Type="http://schemas.openxmlformats.org/officeDocument/2006/relationships/slideLayout" Target="../slideLayouts/slideLayout5.xml"/><Relationship Id="rId44" Type="http://schemas.openxmlformats.org/officeDocument/2006/relationships/tags" Target="../tags/tag3354.xml"/><Relationship Id="rId43" Type="http://schemas.openxmlformats.org/officeDocument/2006/relationships/tags" Target="../tags/tag3353.xml"/><Relationship Id="rId42" Type="http://schemas.openxmlformats.org/officeDocument/2006/relationships/slide" Target="slide193.xml"/><Relationship Id="rId41" Type="http://schemas.openxmlformats.org/officeDocument/2006/relationships/tags" Target="../tags/tag3352.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351.xml"/><Relationship Id="rId38" Type="http://schemas.openxmlformats.org/officeDocument/2006/relationships/slide" Target="slide178.xml"/><Relationship Id="rId37" Type="http://schemas.openxmlformats.org/officeDocument/2006/relationships/tags" Target="../tags/tag3350.xml"/><Relationship Id="rId36" Type="http://schemas.openxmlformats.org/officeDocument/2006/relationships/slide" Target="slide170.xml"/><Relationship Id="rId35" Type="http://schemas.openxmlformats.org/officeDocument/2006/relationships/tags" Target="../tags/tag3349.xml"/><Relationship Id="rId34" Type="http://schemas.openxmlformats.org/officeDocument/2006/relationships/slide" Target="slide162.xml"/><Relationship Id="rId33" Type="http://schemas.openxmlformats.org/officeDocument/2006/relationships/tags" Target="../tags/tag3348.xml"/><Relationship Id="rId32" Type="http://schemas.openxmlformats.org/officeDocument/2006/relationships/slide" Target="slide155.xml"/><Relationship Id="rId31" Type="http://schemas.openxmlformats.org/officeDocument/2006/relationships/tags" Target="../tags/tag3347.xml"/><Relationship Id="rId30" Type="http://schemas.openxmlformats.org/officeDocument/2006/relationships/slide" Target="slide148.xml"/><Relationship Id="rId3" Type="http://schemas.openxmlformats.org/officeDocument/2006/relationships/tags" Target="../tags/tag3333.xml"/><Relationship Id="rId29" Type="http://schemas.openxmlformats.org/officeDocument/2006/relationships/tags" Target="../tags/tag3346.xml"/><Relationship Id="rId28" Type="http://schemas.openxmlformats.org/officeDocument/2006/relationships/slide" Target="slide140.xml"/><Relationship Id="rId27" Type="http://schemas.openxmlformats.org/officeDocument/2006/relationships/tags" Target="../tags/tag3345.xml"/><Relationship Id="rId26" Type="http://schemas.openxmlformats.org/officeDocument/2006/relationships/slide" Target="slide133.xml"/><Relationship Id="rId25" Type="http://schemas.openxmlformats.org/officeDocument/2006/relationships/tags" Target="../tags/tag3344.xml"/><Relationship Id="rId24" Type="http://schemas.openxmlformats.org/officeDocument/2006/relationships/slide" Target="slide124.xml"/><Relationship Id="rId23" Type="http://schemas.openxmlformats.org/officeDocument/2006/relationships/tags" Target="../tags/tag3343.xml"/><Relationship Id="rId22" Type="http://schemas.openxmlformats.org/officeDocument/2006/relationships/slide" Target="slide116.xml"/><Relationship Id="rId21" Type="http://schemas.openxmlformats.org/officeDocument/2006/relationships/tags" Target="../tags/tag3342.xml"/><Relationship Id="rId20" Type="http://schemas.openxmlformats.org/officeDocument/2006/relationships/slide" Target="slide106.xml"/><Relationship Id="rId2" Type="http://schemas.openxmlformats.org/officeDocument/2006/relationships/tags" Target="../tags/tag3332.xml"/><Relationship Id="rId19" Type="http://schemas.openxmlformats.org/officeDocument/2006/relationships/tags" Target="../tags/tag3341.xml"/><Relationship Id="rId18" Type="http://schemas.openxmlformats.org/officeDocument/2006/relationships/slide" Target="slide98.xml"/><Relationship Id="rId17" Type="http://schemas.openxmlformats.org/officeDocument/2006/relationships/tags" Target="../tags/tag3340.xml"/><Relationship Id="rId16" Type="http://schemas.openxmlformats.org/officeDocument/2006/relationships/slide" Target="slide90.xml"/><Relationship Id="rId15" Type="http://schemas.openxmlformats.org/officeDocument/2006/relationships/tags" Target="../tags/tag3339.xml"/><Relationship Id="rId14" Type="http://schemas.openxmlformats.org/officeDocument/2006/relationships/slide" Target="slide81.xml"/><Relationship Id="rId13" Type="http://schemas.openxmlformats.org/officeDocument/2006/relationships/tags" Target="../tags/tag3338.xml"/><Relationship Id="rId12" Type="http://schemas.openxmlformats.org/officeDocument/2006/relationships/slide" Target="slide74.xml"/><Relationship Id="rId11" Type="http://schemas.openxmlformats.org/officeDocument/2006/relationships/tags" Target="../tags/tag3337.xml"/><Relationship Id="rId10" Type="http://schemas.openxmlformats.org/officeDocument/2006/relationships/slide" Target="slide65.xml"/><Relationship Id="rId1" Type="http://schemas.openxmlformats.org/officeDocument/2006/relationships/tags" Target="../tags/tag3331.xml"/></Relationships>
</file>

<file path=ppt/slides/_rels/slide181.xml.rels><?xml version="1.0" encoding="UTF-8" standalone="yes"?>
<Relationships xmlns="http://schemas.openxmlformats.org/package/2006/relationships"><Relationship Id="rId9" Type="http://schemas.openxmlformats.org/officeDocument/2006/relationships/tags" Target="../tags/tag3360.xml"/><Relationship Id="rId8" Type="http://schemas.openxmlformats.org/officeDocument/2006/relationships/slide" Target="slide58.xml"/><Relationship Id="rId7" Type="http://schemas.openxmlformats.org/officeDocument/2006/relationships/tags" Target="../tags/tag3359.xml"/><Relationship Id="rId6" Type="http://schemas.openxmlformats.org/officeDocument/2006/relationships/slide" Target="slide51.xml"/><Relationship Id="rId5" Type="http://schemas.openxmlformats.org/officeDocument/2006/relationships/tags" Target="../tags/tag3358.xml"/><Relationship Id="rId46" Type="http://schemas.openxmlformats.org/officeDocument/2006/relationships/notesSlide" Target="../notesSlides/notesSlide180.xml"/><Relationship Id="rId45" Type="http://schemas.openxmlformats.org/officeDocument/2006/relationships/slideLayout" Target="../slideLayouts/slideLayout5.xml"/><Relationship Id="rId44" Type="http://schemas.openxmlformats.org/officeDocument/2006/relationships/tags" Target="../tags/tag3378.xml"/><Relationship Id="rId43" Type="http://schemas.openxmlformats.org/officeDocument/2006/relationships/tags" Target="../tags/tag3377.xml"/><Relationship Id="rId42" Type="http://schemas.openxmlformats.org/officeDocument/2006/relationships/slide" Target="slide193.xml"/><Relationship Id="rId41" Type="http://schemas.openxmlformats.org/officeDocument/2006/relationships/tags" Target="../tags/tag3376.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375.xml"/><Relationship Id="rId38" Type="http://schemas.openxmlformats.org/officeDocument/2006/relationships/slide" Target="slide178.xml"/><Relationship Id="rId37" Type="http://schemas.openxmlformats.org/officeDocument/2006/relationships/tags" Target="../tags/tag3374.xml"/><Relationship Id="rId36" Type="http://schemas.openxmlformats.org/officeDocument/2006/relationships/slide" Target="slide170.xml"/><Relationship Id="rId35" Type="http://schemas.openxmlformats.org/officeDocument/2006/relationships/tags" Target="../tags/tag3373.xml"/><Relationship Id="rId34" Type="http://schemas.openxmlformats.org/officeDocument/2006/relationships/slide" Target="slide162.xml"/><Relationship Id="rId33" Type="http://schemas.openxmlformats.org/officeDocument/2006/relationships/tags" Target="../tags/tag3372.xml"/><Relationship Id="rId32" Type="http://schemas.openxmlformats.org/officeDocument/2006/relationships/slide" Target="slide155.xml"/><Relationship Id="rId31" Type="http://schemas.openxmlformats.org/officeDocument/2006/relationships/tags" Target="../tags/tag3371.xml"/><Relationship Id="rId30" Type="http://schemas.openxmlformats.org/officeDocument/2006/relationships/slide" Target="slide148.xml"/><Relationship Id="rId3" Type="http://schemas.openxmlformats.org/officeDocument/2006/relationships/tags" Target="../tags/tag3357.xml"/><Relationship Id="rId29" Type="http://schemas.openxmlformats.org/officeDocument/2006/relationships/tags" Target="../tags/tag3370.xml"/><Relationship Id="rId28" Type="http://schemas.openxmlformats.org/officeDocument/2006/relationships/slide" Target="slide140.xml"/><Relationship Id="rId27" Type="http://schemas.openxmlformats.org/officeDocument/2006/relationships/tags" Target="../tags/tag3369.xml"/><Relationship Id="rId26" Type="http://schemas.openxmlformats.org/officeDocument/2006/relationships/slide" Target="slide133.xml"/><Relationship Id="rId25" Type="http://schemas.openxmlformats.org/officeDocument/2006/relationships/tags" Target="../tags/tag3368.xml"/><Relationship Id="rId24" Type="http://schemas.openxmlformats.org/officeDocument/2006/relationships/slide" Target="slide124.xml"/><Relationship Id="rId23" Type="http://schemas.openxmlformats.org/officeDocument/2006/relationships/tags" Target="../tags/tag3367.xml"/><Relationship Id="rId22" Type="http://schemas.openxmlformats.org/officeDocument/2006/relationships/slide" Target="slide116.xml"/><Relationship Id="rId21" Type="http://schemas.openxmlformats.org/officeDocument/2006/relationships/tags" Target="../tags/tag3366.xml"/><Relationship Id="rId20" Type="http://schemas.openxmlformats.org/officeDocument/2006/relationships/slide" Target="slide106.xml"/><Relationship Id="rId2" Type="http://schemas.openxmlformats.org/officeDocument/2006/relationships/tags" Target="../tags/tag3356.xml"/><Relationship Id="rId19" Type="http://schemas.openxmlformats.org/officeDocument/2006/relationships/tags" Target="../tags/tag3365.xml"/><Relationship Id="rId18" Type="http://schemas.openxmlformats.org/officeDocument/2006/relationships/slide" Target="slide98.xml"/><Relationship Id="rId17" Type="http://schemas.openxmlformats.org/officeDocument/2006/relationships/tags" Target="../tags/tag3364.xml"/><Relationship Id="rId16" Type="http://schemas.openxmlformats.org/officeDocument/2006/relationships/slide" Target="slide90.xml"/><Relationship Id="rId15" Type="http://schemas.openxmlformats.org/officeDocument/2006/relationships/tags" Target="../tags/tag3363.xml"/><Relationship Id="rId14" Type="http://schemas.openxmlformats.org/officeDocument/2006/relationships/slide" Target="slide81.xml"/><Relationship Id="rId13" Type="http://schemas.openxmlformats.org/officeDocument/2006/relationships/tags" Target="../tags/tag3362.xml"/><Relationship Id="rId12" Type="http://schemas.openxmlformats.org/officeDocument/2006/relationships/slide" Target="slide74.xml"/><Relationship Id="rId11" Type="http://schemas.openxmlformats.org/officeDocument/2006/relationships/tags" Target="../tags/tag3361.xml"/><Relationship Id="rId10" Type="http://schemas.openxmlformats.org/officeDocument/2006/relationships/slide" Target="slide65.xml"/><Relationship Id="rId1" Type="http://schemas.openxmlformats.org/officeDocument/2006/relationships/tags" Target="../tags/tag3355.xml"/></Relationships>
</file>

<file path=ppt/slides/_rels/slide182.xml.rels><?xml version="1.0" encoding="UTF-8" standalone="yes"?>
<Relationships xmlns="http://schemas.openxmlformats.org/package/2006/relationships"><Relationship Id="rId9" Type="http://schemas.openxmlformats.org/officeDocument/2006/relationships/tags" Target="../tags/tag3384.xml"/><Relationship Id="rId8" Type="http://schemas.openxmlformats.org/officeDocument/2006/relationships/slide" Target="slide58.xml"/><Relationship Id="rId7" Type="http://schemas.openxmlformats.org/officeDocument/2006/relationships/tags" Target="../tags/tag3383.xml"/><Relationship Id="rId6" Type="http://schemas.openxmlformats.org/officeDocument/2006/relationships/slide" Target="slide51.xml"/><Relationship Id="rId5" Type="http://schemas.openxmlformats.org/officeDocument/2006/relationships/tags" Target="../tags/tag3382.xml"/><Relationship Id="rId46" Type="http://schemas.openxmlformats.org/officeDocument/2006/relationships/notesSlide" Target="../notesSlides/notesSlide181.xml"/><Relationship Id="rId45" Type="http://schemas.openxmlformats.org/officeDocument/2006/relationships/slideLayout" Target="../slideLayouts/slideLayout5.xml"/><Relationship Id="rId44" Type="http://schemas.openxmlformats.org/officeDocument/2006/relationships/tags" Target="../tags/tag3402.xml"/><Relationship Id="rId43" Type="http://schemas.openxmlformats.org/officeDocument/2006/relationships/tags" Target="../tags/tag3401.xml"/><Relationship Id="rId42" Type="http://schemas.openxmlformats.org/officeDocument/2006/relationships/slide" Target="slide193.xml"/><Relationship Id="rId41" Type="http://schemas.openxmlformats.org/officeDocument/2006/relationships/tags" Target="../tags/tag3400.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399.xml"/><Relationship Id="rId38" Type="http://schemas.openxmlformats.org/officeDocument/2006/relationships/slide" Target="slide178.xml"/><Relationship Id="rId37" Type="http://schemas.openxmlformats.org/officeDocument/2006/relationships/tags" Target="../tags/tag3398.xml"/><Relationship Id="rId36" Type="http://schemas.openxmlformats.org/officeDocument/2006/relationships/slide" Target="slide170.xml"/><Relationship Id="rId35" Type="http://schemas.openxmlformats.org/officeDocument/2006/relationships/tags" Target="../tags/tag3397.xml"/><Relationship Id="rId34" Type="http://schemas.openxmlformats.org/officeDocument/2006/relationships/slide" Target="slide162.xml"/><Relationship Id="rId33" Type="http://schemas.openxmlformats.org/officeDocument/2006/relationships/tags" Target="../tags/tag3396.xml"/><Relationship Id="rId32" Type="http://schemas.openxmlformats.org/officeDocument/2006/relationships/slide" Target="slide155.xml"/><Relationship Id="rId31" Type="http://schemas.openxmlformats.org/officeDocument/2006/relationships/tags" Target="../tags/tag3395.xml"/><Relationship Id="rId30" Type="http://schemas.openxmlformats.org/officeDocument/2006/relationships/slide" Target="slide148.xml"/><Relationship Id="rId3" Type="http://schemas.openxmlformats.org/officeDocument/2006/relationships/tags" Target="../tags/tag3381.xml"/><Relationship Id="rId29" Type="http://schemas.openxmlformats.org/officeDocument/2006/relationships/tags" Target="../tags/tag3394.xml"/><Relationship Id="rId28" Type="http://schemas.openxmlformats.org/officeDocument/2006/relationships/slide" Target="slide140.xml"/><Relationship Id="rId27" Type="http://schemas.openxmlformats.org/officeDocument/2006/relationships/tags" Target="../tags/tag3393.xml"/><Relationship Id="rId26" Type="http://schemas.openxmlformats.org/officeDocument/2006/relationships/slide" Target="slide133.xml"/><Relationship Id="rId25" Type="http://schemas.openxmlformats.org/officeDocument/2006/relationships/tags" Target="../tags/tag3392.xml"/><Relationship Id="rId24" Type="http://schemas.openxmlformats.org/officeDocument/2006/relationships/slide" Target="slide124.xml"/><Relationship Id="rId23" Type="http://schemas.openxmlformats.org/officeDocument/2006/relationships/tags" Target="../tags/tag3391.xml"/><Relationship Id="rId22" Type="http://schemas.openxmlformats.org/officeDocument/2006/relationships/slide" Target="slide116.xml"/><Relationship Id="rId21" Type="http://schemas.openxmlformats.org/officeDocument/2006/relationships/tags" Target="../tags/tag3390.xml"/><Relationship Id="rId20" Type="http://schemas.openxmlformats.org/officeDocument/2006/relationships/slide" Target="slide106.xml"/><Relationship Id="rId2" Type="http://schemas.openxmlformats.org/officeDocument/2006/relationships/tags" Target="../tags/tag3380.xml"/><Relationship Id="rId19" Type="http://schemas.openxmlformats.org/officeDocument/2006/relationships/tags" Target="../tags/tag3389.xml"/><Relationship Id="rId18" Type="http://schemas.openxmlformats.org/officeDocument/2006/relationships/slide" Target="slide98.xml"/><Relationship Id="rId17" Type="http://schemas.openxmlformats.org/officeDocument/2006/relationships/tags" Target="../tags/tag3388.xml"/><Relationship Id="rId16" Type="http://schemas.openxmlformats.org/officeDocument/2006/relationships/slide" Target="slide90.xml"/><Relationship Id="rId15" Type="http://schemas.openxmlformats.org/officeDocument/2006/relationships/tags" Target="../tags/tag3387.xml"/><Relationship Id="rId14" Type="http://schemas.openxmlformats.org/officeDocument/2006/relationships/slide" Target="slide81.xml"/><Relationship Id="rId13" Type="http://schemas.openxmlformats.org/officeDocument/2006/relationships/tags" Target="../tags/tag3386.xml"/><Relationship Id="rId12" Type="http://schemas.openxmlformats.org/officeDocument/2006/relationships/slide" Target="slide74.xml"/><Relationship Id="rId11" Type="http://schemas.openxmlformats.org/officeDocument/2006/relationships/tags" Target="../tags/tag3385.xml"/><Relationship Id="rId10" Type="http://schemas.openxmlformats.org/officeDocument/2006/relationships/slide" Target="slide65.xml"/><Relationship Id="rId1" Type="http://schemas.openxmlformats.org/officeDocument/2006/relationships/tags" Target="../tags/tag3379.xml"/></Relationships>
</file>

<file path=ppt/slides/_rels/slide183.xml.rels><?xml version="1.0" encoding="UTF-8" standalone="yes"?>
<Relationships xmlns="http://schemas.openxmlformats.org/package/2006/relationships"><Relationship Id="rId9" Type="http://schemas.openxmlformats.org/officeDocument/2006/relationships/tags" Target="../tags/tag3408.xml"/><Relationship Id="rId8" Type="http://schemas.openxmlformats.org/officeDocument/2006/relationships/slide" Target="slide58.xml"/><Relationship Id="rId7" Type="http://schemas.openxmlformats.org/officeDocument/2006/relationships/tags" Target="../tags/tag3407.xml"/><Relationship Id="rId6" Type="http://schemas.openxmlformats.org/officeDocument/2006/relationships/slide" Target="slide51.xml"/><Relationship Id="rId5" Type="http://schemas.openxmlformats.org/officeDocument/2006/relationships/tags" Target="../tags/tag3406.xml"/><Relationship Id="rId46" Type="http://schemas.openxmlformats.org/officeDocument/2006/relationships/notesSlide" Target="../notesSlides/notesSlide182.xml"/><Relationship Id="rId45" Type="http://schemas.openxmlformats.org/officeDocument/2006/relationships/slideLayout" Target="../slideLayouts/slideLayout5.xml"/><Relationship Id="rId44" Type="http://schemas.openxmlformats.org/officeDocument/2006/relationships/tags" Target="../tags/tag3426.xml"/><Relationship Id="rId43" Type="http://schemas.openxmlformats.org/officeDocument/2006/relationships/tags" Target="../tags/tag3425.xml"/><Relationship Id="rId42" Type="http://schemas.openxmlformats.org/officeDocument/2006/relationships/slide" Target="slide193.xml"/><Relationship Id="rId41" Type="http://schemas.openxmlformats.org/officeDocument/2006/relationships/tags" Target="../tags/tag3424.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423.xml"/><Relationship Id="rId38" Type="http://schemas.openxmlformats.org/officeDocument/2006/relationships/slide" Target="slide178.xml"/><Relationship Id="rId37" Type="http://schemas.openxmlformats.org/officeDocument/2006/relationships/tags" Target="../tags/tag3422.xml"/><Relationship Id="rId36" Type="http://schemas.openxmlformats.org/officeDocument/2006/relationships/slide" Target="slide170.xml"/><Relationship Id="rId35" Type="http://schemas.openxmlformats.org/officeDocument/2006/relationships/tags" Target="../tags/tag3421.xml"/><Relationship Id="rId34" Type="http://schemas.openxmlformats.org/officeDocument/2006/relationships/slide" Target="slide162.xml"/><Relationship Id="rId33" Type="http://schemas.openxmlformats.org/officeDocument/2006/relationships/tags" Target="../tags/tag3420.xml"/><Relationship Id="rId32" Type="http://schemas.openxmlformats.org/officeDocument/2006/relationships/slide" Target="slide155.xml"/><Relationship Id="rId31" Type="http://schemas.openxmlformats.org/officeDocument/2006/relationships/tags" Target="../tags/tag3419.xml"/><Relationship Id="rId30" Type="http://schemas.openxmlformats.org/officeDocument/2006/relationships/slide" Target="slide148.xml"/><Relationship Id="rId3" Type="http://schemas.openxmlformats.org/officeDocument/2006/relationships/tags" Target="../tags/tag3405.xml"/><Relationship Id="rId29" Type="http://schemas.openxmlformats.org/officeDocument/2006/relationships/tags" Target="../tags/tag3418.xml"/><Relationship Id="rId28" Type="http://schemas.openxmlformats.org/officeDocument/2006/relationships/slide" Target="slide140.xml"/><Relationship Id="rId27" Type="http://schemas.openxmlformats.org/officeDocument/2006/relationships/tags" Target="../tags/tag3417.xml"/><Relationship Id="rId26" Type="http://schemas.openxmlformats.org/officeDocument/2006/relationships/slide" Target="slide133.xml"/><Relationship Id="rId25" Type="http://schemas.openxmlformats.org/officeDocument/2006/relationships/tags" Target="../tags/tag3416.xml"/><Relationship Id="rId24" Type="http://schemas.openxmlformats.org/officeDocument/2006/relationships/slide" Target="slide124.xml"/><Relationship Id="rId23" Type="http://schemas.openxmlformats.org/officeDocument/2006/relationships/tags" Target="../tags/tag3415.xml"/><Relationship Id="rId22" Type="http://schemas.openxmlformats.org/officeDocument/2006/relationships/slide" Target="slide116.xml"/><Relationship Id="rId21" Type="http://schemas.openxmlformats.org/officeDocument/2006/relationships/tags" Target="../tags/tag3414.xml"/><Relationship Id="rId20" Type="http://schemas.openxmlformats.org/officeDocument/2006/relationships/slide" Target="slide106.xml"/><Relationship Id="rId2" Type="http://schemas.openxmlformats.org/officeDocument/2006/relationships/tags" Target="../tags/tag3404.xml"/><Relationship Id="rId19" Type="http://schemas.openxmlformats.org/officeDocument/2006/relationships/tags" Target="../tags/tag3413.xml"/><Relationship Id="rId18" Type="http://schemas.openxmlformats.org/officeDocument/2006/relationships/slide" Target="slide98.xml"/><Relationship Id="rId17" Type="http://schemas.openxmlformats.org/officeDocument/2006/relationships/tags" Target="../tags/tag3412.xml"/><Relationship Id="rId16" Type="http://schemas.openxmlformats.org/officeDocument/2006/relationships/slide" Target="slide90.xml"/><Relationship Id="rId15" Type="http://schemas.openxmlformats.org/officeDocument/2006/relationships/tags" Target="../tags/tag3411.xml"/><Relationship Id="rId14" Type="http://schemas.openxmlformats.org/officeDocument/2006/relationships/slide" Target="slide81.xml"/><Relationship Id="rId13" Type="http://schemas.openxmlformats.org/officeDocument/2006/relationships/tags" Target="../tags/tag3410.xml"/><Relationship Id="rId12" Type="http://schemas.openxmlformats.org/officeDocument/2006/relationships/slide" Target="slide74.xml"/><Relationship Id="rId11" Type="http://schemas.openxmlformats.org/officeDocument/2006/relationships/tags" Target="../tags/tag3409.xml"/><Relationship Id="rId10" Type="http://schemas.openxmlformats.org/officeDocument/2006/relationships/slide" Target="slide65.xml"/><Relationship Id="rId1" Type="http://schemas.openxmlformats.org/officeDocument/2006/relationships/tags" Target="../tags/tag3403.xml"/></Relationships>
</file>

<file path=ppt/slides/_rels/slide184.xml.rels><?xml version="1.0" encoding="UTF-8" standalone="yes"?>
<Relationships xmlns="http://schemas.openxmlformats.org/package/2006/relationships"><Relationship Id="rId9" Type="http://schemas.openxmlformats.org/officeDocument/2006/relationships/tags" Target="../tags/tag3432.xml"/><Relationship Id="rId8" Type="http://schemas.openxmlformats.org/officeDocument/2006/relationships/slide" Target="slide58.xml"/><Relationship Id="rId7" Type="http://schemas.openxmlformats.org/officeDocument/2006/relationships/tags" Target="../tags/tag3431.xml"/><Relationship Id="rId6" Type="http://schemas.openxmlformats.org/officeDocument/2006/relationships/slide" Target="slide51.xml"/><Relationship Id="rId5" Type="http://schemas.openxmlformats.org/officeDocument/2006/relationships/tags" Target="../tags/tag3430.xml"/><Relationship Id="rId46" Type="http://schemas.openxmlformats.org/officeDocument/2006/relationships/notesSlide" Target="../notesSlides/notesSlide183.xml"/><Relationship Id="rId45" Type="http://schemas.openxmlformats.org/officeDocument/2006/relationships/slideLayout" Target="../slideLayouts/slideLayout5.xml"/><Relationship Id="rId44" Type="http://schemas.openxmlformats.org/officeDocument/2006/relationships/tags" Target="../tags/tag3450.xml"/><Relationship Id="rId43" Type="http://schemas.openxmlformats.org/officeDocument/2006/relationships/tags" Target="../tags/tag3449.xml"/><Relationship Id="rId42" Type="http://schemas.openxmlformats.org/officeDocument/2006/relationships/slide" Target="slide193.xml"/><Relationship Id="rId41" Type="http://schemas.openxmlformats.org/officeDocument/2006/relationships/tags" Target="../tags/tag3448.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447.xml"/><Relationship Id="rId38" Type="http://schemas.openxmlformats.org/officeDocument/2006/relationships/slide" Target="slide178.xml"/><Relationship Id="rId37" Type="http://schemas.openxmlformats.org/officeDocument/2006/relationships/tags" Target="../tags/tag3446.xml"/><Relationship Id="rId36" Type="http://schemas.openxmlformats.org/officeDocument/2006/relationships/slide" Target="slide170.xml"/><Relationship Id="rId35" Type="http://schemas.openxmlformats.org/officeDocument/2006/relationships/tags" Target="../tags/tag3445.xml"/><Relationship Id="rId34" Type="http://schemas.openxmlformats.org/officeDocument/2006/relationships/slide" Target="slide162.xml"/><Relationship Id="rId33" Type="http://schemas.openxmlformats.org/officeDocument/2006/relationships/tags" Target="../tags/tag3444.xml"/><Relationship Id="rId32" Type="http://schemas.openxmlformats.org/officeDocument/2006/relationships/slide" Target="slide155.xml"/><Relationship Id="rId31" Type="http://schemas.openxmlformats.org/officeDocument/2006/relationships/tags" Target="../tags/tag3443.xml"/><Relationship Id="rId30" Type="http://schemas.openxmlformats.org/officeDocument/2006/relationships/slide" Target="slide148.xml"/><Relationship Id="rId3" Type="http://schemas.openxmlformats.org/officeDocument/2006/relationships/tags" Target="../tags/tag3429.xml"/><Relationship Id="rId29" Type="http://schemas.openxmlformats.org/officeDocument/2006/relationships/tags" Target="../tags/tag3442.xml"/><Relationship Id="rId28" Type="http://schemas.openxmlformats.org/officeDocument/2006/relationships/slide" Target="slide140.xml"/><Relationship Id="rId27" Type="http://schemas.openxmlformats.org/officeDocument/2006/relationships/tags" Target="../tags/tag3441.xml"/><Relationship Id="rId26" Type="http://schemas.openxmlformats.org/officeDocument/2006/relationships/slide" Target="slide133.xml"/><Relationship Id="rId25" Type="http://schemas.openxmlformats.org/officeDocument/2006/relationships/tags" Target="../tags/tag3440.xml"/><Relationship Id="rId24" Type="http://schemas.openxmlformats.org/officeDocument/2006/relationships/slide" Target="slide124.xml"/><Relationship Id="rId23" Type="http://schemas.openxmlformats.org/officeDocument/2006/relationships/tags" Target="../tags/tag3439.xml"/><Relationship Id="rId22" Type="http://schemas.openxmlformats.org/officeDocument/2006/relationships/slide" Target="slide116.xml"/><Relationship Id="rId21" Type="http://schemas.openxmlformats.org/officeDocument/2006/relationships/tags" Target="../tags/tag3438.xml"/><Relationship Id="rId20" Type="http://schemas.openxmlformats.org/officeDocument/2006/relationships/slide" Target="slide106.xml"/><Relationship Id="rId2" Type="http://schemas.openxmlformats.org/officeDocument/2006/relationships/tags" Target="../tags/tag3428.xml"/><Relationship Id="rId19" Type="http://schemas.openxmlformats.org/officeDocument/2006/relationships/tags" Target="../tags/tag3437.xml"/><Relationship Id="rId18" Type="http://schemas.openxmlformats.org/officeDocument/2006/relationships/slide" Target="slide98.xml"/><Relationship Id="rId17" Type="http://schemas.openxmlformats.org/officeDocument/2006/relationships/tags" Target="../tags/tag3436.xml"/><Relationship Id="rId16" Type="http://schemas.openxmlformats.org/officeDocument/2006/relationships/slide" Target="slide90.xml"/><Relationship Id="rId15" Type="http://schemas.openxmlformats.org/officeDocument/2006/relationships/tags" Target="../tags/tag3435.xml"/><Relationship Id="rId14" Type="http://schemas.openxmlformats.org/officeDocument/2006/relationships/slide" Target="slide81.xml"/><Relationship Id="rId13" Type="http://schemas.openxmlformats.org/officeDocument/2006/relationships/tags" Target="../tags/tag3434.xml"/><Relationship Id="rId12" Type="http://schemas.openxmlformats.org/officeDocument/2006/relationships/slide" Target="slide74.xml"/><Relationship Id="rId11" Type="http://schemas.openxmlformats.org/officeDocument/2006/relationships/tags" Target="../tags/tag3433.xml"/><Relationship Id="rId10" Type="http://schemas.openxmlformats.org/officeDocument/2006/relationships/slide" Target="slide65.xml"/><Relationship Id="rId1" Type="http://schemas.openxmlformats.org/officeDocument/2006/relationships/tags" Target="../tags/tag3427.xml"/></Relationships>
</file>

<file path=ppt/slides/_rels/slide185.xml.rels><?xml version="1.0" encoding="UTF-8" standalone="yes"?>
<Relationships xmlns="http://schemas.openxmlformats.org/package/2006/relationships"><Relationship Id="rId9" Type="http://schemas.openxmlformats.org/officeDocument/2006/relationships/slide" Target="slide65.xml"/><Relationship Id="rId8" Type="http://schemas.openxmlformats.org/officeDocument/2006/relationships/tags" Target="../tags/tag3455.xml"/><Relationship Id="rId7" Type="http://schemas.openxmlformats.org/officeDocument/2006/relationships/slide" Target="slide58.xml"/><Relationship Id="rId6" Type="http://schemas.openxmlformats.org/officeDocument/2006/relationships/tags" Target="../tags/tag3454.xml"/><Relationship Id="rId5" Type="http://schemas.openxmlformats.org/officeDocument/2006/relationships/slide" Target="slide51.xml"/><Relationship Id="rId45" Type="http://schemas.openxmlformats.org/officeDocument/2006/relationships/notesSlide" Target="../notesSlides/notesSlide184.xml"/><Relationship Id="rId44" Type="http://schemas.openxmlformats.org/officeDocument/2006/relationships/slideLayout" Target="../slideLayouts/slideLayout5.xml"/><Relationship Id="rId43" Type="http://schemas.openxmlformats.org/officeDocument/2006/relationships/tags" Target="../tags/tag3473.xml"/><Relationship Id="rId42" Type="http://schemas.openxmlformats.org/officeDocument/2006/relationships/tags" Target="../tags/tag3472.xml"/><Relationship Id="rId41" Type="http://schemas.openxmlformats.org/officeDocument/2006/relationships/slide" Target="slide193.xml"/><Relationship Id="rId40" Type="http://schemas.openxmlformats.org/officeDocument/2006/relationships/tags" Target="../tags/tag3471.xml"/><Relationship Id="rId4" Type="http://schemas.openxmlformats.org/officeDocument/2006/relationships/tags" Target="../tags/tag3453.xml"/><Relationship Id="rId39" Type="http://schemas.openxmlformats.org/officeDocument/2006/relationships/slide" Target="slide185.xml"/><Relationship Id="rId38" Type="http://schemas.openxmlformats.org/officeDocument/2006/relationships/tags" Target="../tags/tag3470.xml"/><Relationship Id="rId37" Type="http://schemas.openxmlformats.org/officeDocument/2006/relationships/slide" Target="slide178.xml"/><Relationship Id="rId36" Type="http://schemas.openxmlformats.org/officeDocument/2006/relationships/tags" Target="../tags/tag3469.xml"/><Relationship Id="rId35" Type="http://schemas.openxmlformats.org/officeDocument/2006/relationships/slide" Target="slide170.xml"/><Relationship Id="rId34" Type="http://schemas.openxmlformats.org/officeDocument/2006/relationships/tags" Target="../tags/tag3468.xml"/><Relationship Id="rId33" Type="http://schemas.openxmlformats.org/officeDocument/2006/relationships/slide" Target="slide162.xml"/><Relationship Id="rId32" Type="http://schemas.openxmlformats.org/officeDocument/2006/relationships/tags" Target="../tags/tag3467.xml"/><Relationship Id="rId31" Type="http://schemas.openxmlformats.org/officeDocument/2006/relationships/slide" Target="slide155.xml"/><Relationship Id="rId30" Type="http://schemas.openxmlformats.org/officeDocument/2006/relationships/tags" Target="../tags/tag3466.xml"/><Relationship Id="rId3" Type="http://schemas.openxmlformats.org/officeDocument/2006/relationships/slide" Target="slide44.xml"/><Relationship Id="rId29" Type="http://schemas.openxmlformats.org/officeDocument/2006/relationships/slide" Target="slide148.xml"/><Relationship Id="rId28" Type="http://schemas.openxmlformats.org/officeDocument/2006/relationships/tags" Target="../tags/tag3465.xml"/><Relationship Id="rId27" Type="http://schemas.openxmlformats.org/officeDocument/2006/relationships/slide" Target="slide140.xml"/><Relationship Id="rId26" Type="http://schemas.openxmlformats.org/officeDocument/2006/relationships/tags" Target="../tags/tag3464.xml"/><Relationship Id="rId25" Type="http://schemas.openxmlformats.org/officeDocument/2006/relationships/slide" Target="slide133.xml"/><Relationship Id="rId24" Type="http://schemas.openxmlformats.org/officeDocument/2006/relationships/tags" Target="../tags/tag3463.xml"/><Relationship Id="rId23" Type="http://schemas.openxmlformats.org/officeDocument/2006/relationships/slide" Target="slide124.xml"/><Relationship Id="rId22" Type="http://schemas.openxmlformats.org/officeDocument/2006/relationships/tags" Target="../tags/tag3462.xml"/><Relationship Id="rId21" Type="http://schemas.openxmlformats.org/officeDocument/2006/relationships/slide" Target="slide116.xml"/><Relationship Id="rId20" Type="http://schemas.openxmlformats.org/officeDocument/2006/relationships/tags" Target="../tags/tag3461.xml"/><Relationship Id="rId2" Type="http://schemas.openxmlformats.org/officeDocument/2006/relationships/tags" Target="../tags/tag3452.xml"/><Relationship Id="rId19" Type="http://schemas.openxmlformats.org/officeDocument/2006/relationships/slide" Target="slide106.xml"/><Relationship Id="rId18" Type="http://schemas.openxmlformats.org/officeDocument/2006/relationships/tags" Target="../tags/tag3460.xml"/><Relationship Id="rId17" Type="http://schemas.openxmlformats.org/officeDocument/2006/relationships/slide" Target="slide98.xml"/><Relationship Id="rId16" Type="http://schemas.openxmlformats.org/officeDocument/2006/relationships/tags" Target="../tags/tag3459.xml"/><Relationship Id="rId15" Type="http://schemas.openxmlformats.org/officeDocument/2006/relationships/slide" Target="slide90.xml"/><Relationship Id="rId14" Type="http://schemas.openxmlformats.org/officeDocument/2006/relationships/tags" Target="../tags/tag3458.xml"/><Relationship Id="rId13" Type="http://schemas.openxmlformats.org/officeDocument/2006/relationships/slide" Target="slide81.xml"/><Relationship Id="rId12" Type="http://schemas.openxmlformats.org/officeDocument/2006/relationships/tags" Target="../tags/tag3457.xml"/><Relationship Id="rId11" Type="http://schemas.openxmlformats.org/officeDocument/2006/relationships/slide" Target="slide74.xml"/><Relationship Id="rId10" Type="http://schemas.openxmlformats.org/officeDocument/2006/relationships/tags" Target="../tags/tag3456.xml"/><Relationship Id="rId1" Type="http://schemas.openxmlformats.org/officeDocument/2006/relationships/tags" Target="../tags/tag3451.xml"/></Relationships>
</file>

<file path=ppt/slides/_rels/slide186.xml.rels><?xml version="1.0" encoding="UTF-8" standalone="yes"?>
<Relationships xmlns="http://schemas.openxmlformats.org/package/2006/relationships"><Relationship Id="rId9" Type="http://schemas.openxmlformats.org/officeDocument/2006/relationships/tags" Target="../tags/tag3478.xml"/><Relationship Id="rId8" Type="http://schemas.openxmlformats.org/officeDocument/2006/relationships/slide" Target="slide65.xml"/><Relationship Id="rId7" Type="http://schemas.openxmlformats.org/officeDocument/2006/relationships/tags" Target="../tags/tag3477.xml"/><Relationship Id="rId6" Type="http://schemas.openxmlformats.org/officeDocument/2006/relationships/slide" Target="slide58.xml"/><Relationship Id="rId5" Type="http://schemas.openxmlformats.org/officeDocument/2006/relationships/tags" Target="../tags/tag3476.xml"/><Relationship Id="rId44" Type="http://schemas.openxmlformats.org/officeDocument/2006/relationships/notesSlide" Target="../notesSlides/notesSlide185.xml"/><Relationship Id="rId43" Type="http://schemas.openxmlformats.org/officeDocument/2006/relationships/slideLayout" Target="../slideLayouts/slideLayout5.xml"/><Relationship Id="rId42" Type="http://schemas.openxmlformats.org/officeDocument/2006/relationships/tags" Target="../tags/tag3495.xml"/><Relationship Id="rId41" Type="http://schemas.openxmlformats.org/officeDocument/2006/relationships/tags" Target="../tags/tag3494.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3493.xml"/><Relationship Id="rId38" Type="http://schemas.openxmlformats.org/officeDocument/2006/relationships/slide" Target="slide185.xml"/><Relationship Id="rId37" Type="http://schemas.openxmlformats.org/officeDocument/2006/relationships/tags" Target="../tags/tag3492.xml"/><Relationship Id="rId36" Type="http://schemas.openxmlformats.org/officeDocument/2006/relationships/slide" Target="slide178.xml"/><Relationship Id="rId35" Type="http://schemas.openxmlformats.org/officeDocument/2006/relationships/tags" Target="../tags/tag3491.xml"/><Relationship Id="rId34" Type="http://schemas.openxmlformats.org/officeDocument/2006/relationships/slide" Target="slide170.xml"/><Relationship Id="rId33" Type="http://schemas.openxmlformats.org/officeDocument/2006/relationships/tags" Target="../tags/tag3490.xml"/><Relationship Id="rId32" Type="http://schemas.openxmlformats.org/officeDocument/2006/relationships/slide" Target="slide162.xml"/><Relationship Id="rId31" Type="http://schemas.openxmlformats.org/officeDocument/2006/relationships/tags" Target="../tags/tag3489.xml"/><Relationship Id="rId30" Type="http://schemas.openxmlformats.org/officeDocument/2006/relationships/slide" Target="slide155.xml"/><Relationship Id="rId3" Type="http://schemas.openxmlformats.org/officeDocument/2006/relationships/tags" Target="../tags/tag3475.xml"/><Relationship Id="rId29" Type="http://schemas.openxmlformats.org/officeDocument/2006/relationships/tags" Target="../tags/tag3488.xml"/><Relationship Id="rId28" Type="http://schemas.openxmlformats.org/officeDocument/2006/relationships/slide" Target="slide148.xml"/><Relationship Id="rId27" Type="http://schemas.openxmlformats.org/officeDocument/2006/relationships/tags" Target="../tags/tag3487.xml"/><Relationship Id="rId26" Type="http://schemas.openxmlformats.org/officeDocument/2006/relationships/slide" Target="slide140.xml"/><Relationship Id="rId25" Type="http://schemas.openxmlformats.org/officeDocument/2006/relationships/tags" Target="../tags/tag3486.xml"/><Relationship Id="rId24" Type="http://schemas.openxmlformats.org/officeDocument/2006/relationships/slide" Target="slide133.xml"/><Relationship Id="rId23" Type="http://schemas.openxmlformats.org/officeDocument/2006/relationships/tags" Target="../tags/tag3485.xml"/><Relationship Id="rId22" Type="http://schemas.openxmlformats.org/officeDocument/2006/relationships/slide" Target="slide124.xml"/><Relationship Id="rId21" Type="http://schemas.openxmlformats.org/officeDocument/2006/relationships/tags" Target="../tags/tag3484.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3483.xml"/><Relationship Id="rId18" Type="http://schemas.openxmlformats.org/officeDocument/2006/relationships/slide" Target="slide106.xml"/><Relationship Id="rId17" Type="http://schemas.openxmlformats.org/officeDocument/2006/relationships/tags" Target="../tags/tag3482.xml"/><Relationship Id="rId16" Type="http://schemas.openxmlformats.org/officeDocument/2006/relationships/slide" Target="slide98.xml"/><Relationship Id="rId15" Type="http://schemas.openxmlformats.org/officeDocument/2006/relationships/tags" Target="../tags/tag3481.xml"/><Relationship Id="rId14" Type="http://schemas.openxmlformats.org/officeDocument/2006/relationships/slide" Target="slide90.xml"/><Relationship Id="rId13" Type="http://schemas.openxmlformats.org/officeDocument/2006/relationships/tags" Target="../tags/tag3480.xml"/><Relationship Id="rId12" Type="http://schemas.openxmlformats.org/officeDocument/2006/relationships/slide" Target="slide81.xml"/><Relationship Id="rId11" Type="http://schemas.openxmlformats.org/officeDocument/2006/relationships/tags" Target="../tags/tag3479.xml"/><Relationship Id="rId10" Type="http://schemas.openxmlformats.org/officeDocument/2006/relationships/slide" Target="slide74.xml"/><Relationship Id="rId1" Type="http://schemas.openxmlformats.org/officeDocument/2006/relationships/tags" Target="../tags/tag3474.xml"/></Relationships>
</file>

<file path=ppt/slides/_rels/slide187.xml.rels><?xml version="1.0" encoding="UTF-8" standalone="yes"?>
<Relationships xmlns="http://schemas.openxmlformats.org/package/2006/relationships"><Relationship Id="rId9" Type="http://schemas.openxmlformats.org/officeDocument/2006/relationships/tags" Target="../tags/tag3500.xml"/><Relationship Id="rId8" Type="http://schemas.openxmlformats.org/officeDocument/2006/relationships/slide" Target="slide65.xml"/><Relationship Id="rId7" Type="http://schemas.openxmlformats.org/officeDocument/2006/relationships/tags" Target="../tags/tag3499.xml"/><Relationship Id="rId6" Type="http://schemas.openxmlformats.org/officeDocument/2006/relationships/slide" Target="slide58.xml"/><Relationship Id="rId5" Type="http://schemas.openxmlformats.org/officeDocument/2006/relationships/tags" Target="../tags/tag3498.xml"/><Relationship Id="rId44" Type="http://schemas.openxmlformats.org/officeDocument/2006/relationships/notesSlide" Target="../notesSlides/notesSlide186.xml"/><Relationship Id="rId43" Type="http://schemas.openxmlformats.org/officeDocument/2006/relationships/slideLayout" Target="../slideLayouts/slideLayout5.xml"/><Relationship Id="rId42" Type="http://schemas.openxmlformats.org/officeDocument/2006/relationships/tags" Target="../tags/tag3517.xml"/><Relationship Id="rId41" Type="http://schemas.openxmlformats.org/officeDocument/2006/relationships/tags" Target="../tags/tag3516.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3515.xml"/><Relationship Id="rId38" Type="http://schemas.openxmlformats.org/officeDocument/2006/relationships/slide" Target="slide185.xml"/><Relationship Id="rId37" Type="http://schemas.openxmlformats.org/officeDocument/2006/relationships/tags" Target="../tags/tag3514.xml"/><Relationship Id="rId36" Type="http://schemas.openxmlformats.org/officeDocument/2006/relationships/slide" Target="slide178.xml"/><Relationship Id="rId35" Type="http://schemas.openxmlformats.org/officeDocument/2006/relationships/tags" Target="../tags/tag3513.xml"/><Relationship Id="rId34" Type="http://schemas.openxmlformats.org/officeDocument/2006/relationships/slide" Target="slide170.xml"/><Relationship Id="rId33" Type="http://schemas.openxmlformats.org/officeDocument/2006/relationships/tags" Target="../tags/tag3512.xml"/><Relationship Id="rId32" Type="http://schemas.openxmlformats.org/officeDocument/2006/relationships/slide" Target="slide162.xml"/><Relationship Id="rId31" Type="http://schemas.openxmlformats.org/officeDocument/2006/relationships/tags" Target="../tags/tag3511.xml"/><Relationship Id="rId30" Type="http://schemas.openxmlformats.org/officeDocument/2006/relationships/slide" Target="slide155.xml"/><Relationship Id="rId3" Type="http://schemas.openxmlformats.org/officeDocument/2006/relationships/tags" Target="../tags/tag3497.xml"/><Relationship Id="rId29" Type="http://schemas.openxmlformats.org/officeDocument/2006/relationships/tags" Target="../tags/tag3510.xml"/><Relationship Id="rId28" Type="http://schemas.openxmlformats.org/officeDocument/2006/relationships/slide" Target="slide148.xml"/><Relationship Id="rId27" Type="http://schemas.openxmlformats.org/officeDocument/2006/relationships/tags" Target="../tags/tag3509.xml"/><Relationship Id="rId26" Type="http://schemas.openxmlformats.org/officeDocument/2006/relationships/slide" Target="slide140.xml"/><Relationship Id="rId25" Type="http://schemas.openxmlformats.org/officeDocument/2006/relationships/tags" Target="../tags/tag3508.xml"/><Relationship Id="rId24" Type="http://schemas.openxmlformats.org/officeDocument/2006/relationships/slide" Target="slide133.xml"/><Relationship Id="rId23" Type="http://schemas.openxmlformats.org/officeDocument/2006/relationships/tags" Target="../tags/tag3507.xml"/><Relationship Id="rId22" Type="http://schemas.openxmlformats.org/officeDocument/2006/relationships/slide" Target="slide124.xml"/><Relationship Id="rId21" Type="http://schemas.openxmlformats.org/officeDocument/2006/relationships/tags" Target="../tags/tag3506.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3505.xml"/><Relationship Id="rId18" Type="http://schemas.openxmlformats.org/officeDocument/2006/relationships/slide" Target="slide106.xml"/><Relationship Id="rId17" Type="http://schemas.openxmlformats.org/officeDocument/2006/relationships/tags" Target="../tags/tag3504.xml"/><Relationship Id="rId16" Type="http://schemas.openxmlformats.org/officeDocument/2006/relationships/slide" Target="slide98.xml"/><Relationship Id="rId15" Type="http://schemas.openxmlformats.org/officeDocument/2006/relationships/tags" Target="../tags/tag3503.xml"/><Relationship Id="rId14" Type="http://schemas.openxmlformats.org/officeDocument/2006/relationships/slide" Target="slide90.xml"/><Relationship Id="rId13" Type="http://schemas.openxmlformats.org/officeDocument/2006/relationships/tags" Target="../tags/tag3502.xml"/><Relationship Id="rId12" Type="http://schemas.openxmlformats.org/officeDocument/2006/relationships/slide" Target="slide81.xml"/><Relationship Id="rId11" Type="http://schemas.openxmlformats.org/officeDocument/2006/relationships/tags" Target="../tags/tag3501.xml"/><Relationship Id="rId10" Type="http://schemas.openxmlformats.org/officeDocument/2006/relationships/slide" Target="slide74.xml"/><Relationship Id="rId1" Type="http://schemas.openxmlformats.org/officeDocument/2006/relationships/tags" Target="../tags/tag3496.xml"/></Relationships>
</file>

<file path=ppt/slides/_rels/slide188.xml.rels><?xml version="1.0" encoding="UTF-8" standalone="yes"?>
<Relationships xmlns="http://schemas.openxmlformats.org/package/2006/relationships"><Relationship Id="rId9" Type="http://schemas.openxmlformats.org/officeDocument/2006/relationships/tags" Target="../tags/tag3523.xml"/><Relationship Id="rId8" Type="http://schemas.openxmlformats.org/officeDocument/2006/relationships/slide" Target="slide58.xml"/><Relationship Id="rId7" Type="http://schemas.openxmlformats.org/officeDocument/2006/relationships/tags" Target="../tags/tag3522.xml"/><Relationship Id="rId6" Type="http://schemas.openxmlformats.org/officeDocument/2006/relationships/slide" Target="slide51.xml"/><Relationship Id="rId5" Type="http://schemas.openxmlformats.org/officeDocument/2006/relationships/tags" Target="../tags/tag3521.xml"/><Relationship Id="rId46" Type="http://schemas.openxmlformats.org/officeDocument/2006/relationships/notesSlide" Target="../notesSlides/notesSlide187.xml"/><Relationship Id="rId45" Type="http://schemas.openxmlformats.org/officeDocument/2006/relationships/slideLayout" Target="../slideLayouts/slideLayout5.xml"/><Relationship Id="rId44" Type="http://schemas.openxmlformats.org/officeDocument/2006/relationships/tags" Target="../tags/tag3541.xml"/><Relationship Id="rId43" Type="http://schemas.openxmlformats.org/officeDocument/2006/relationships/tags" Target="../tags/tag3540.xml"/><Relationship Id="rId42" Type="http://schemas.openxmlformats.org/officeDocument/2006/relationships/slide" Target="slide193.xml"/><Relationship Id="rId41" Type="http://schemas.openxmlformats.org/officeDocument/2006/relationships/tags" Target="../tags/tag3539.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538.xml"/><Relationship Id="rId38" Type="http://schemas.openxmlformats.org/officeDocument/2006/relationships/slide" Target="slide178.xml"/><Relationship Id="rId37" Type="http://schemas.openxmlformats.org/officeDocument/2006/relationships/tags" Target="../tags/tag3537.xml"/><Relationship Id="rId36" Type="http://schemas.openxmlformats.org/officeDocument/2006/relationships/slide" Target="slide170.xml"/><Relationship Id="rId35" Type="http://schemas.openxmlformats.org/officeDocument/2006/relationships/tags" Target="../tags/tag3536.xml"/><Relationship Id="rId34" Type="http://schemas.openxmlformats.org/officeDocument/2006/relationships/slide" Target="slide162.xml"/><Relationship Id="rId33" Type="http://schemas.openxmlformats.org/officeDocument/2006/relationships/tags" Target="../tags/tag3535.xml"/><Relationship Id="rId32" Type="http://schemas.openxmlformats.org/officeDocument/2006/relationships/slide" Target="slide155.xml"/><Relationship Id="rId31" Type="http://schemas.openxmlformats.org/officeDocument/2006/relationships/tags" Target="../tags/tag3534.xml"/><Relationship Id="rId30" Type="http://schemas.openxmlformats.org/officeDocument/2006/relationships/slide" Target="slide148.xml"/><Relationship Id="rId3" Type="http://schemas.openxmlformats.org/officeDocument/2006/relationships/tags" Target="../tags/tag3520.xml"/><Relationship Id="rId29" Type="http://schemas.openxmlformats.org/officeDocument/2006/relationships/tags" Target="../tags/tag3533.xml"/><Relationship Id="rId28" Type="http://schemas.openxmlformats.org/officeDocument/2006/relationships/slide" Target="slide140.xml"/><Relationship Id="rId27" Type="http://schemas.openxmlformats.org/officeDocument/2006/relationships/tags" Target="../tags/tag3532.xml"/><Relationship Id="rId26" Type="http://schemas.openxmlformats.org/officeDocument/2006/relationships/slide" Target="slide133.xml"/><Relationship Id="rId25" Type="http://schemas.openxmlformats.org/officeDocument/2006/relationships/tags" Target="../tags/tag3531.xml"/><Relationship Id="rId24" Type="http://schemas.openxmlformats.org/officeDocument/2006/relationships/slide" Target="slide124.xml"/><Relationship Id="rId23" Type="http://schemas.openxmlformats.org/officeDocument/2006/relationships/tags" Target="../tags/tag3530.xml"/><Relationship Id="rId22" Type="http://schemas.openxmlformats.org/officeDocument/2006/relationships/slide" Target="slide116.xml"/><Relationship Id="rId21" Type="http://schemas.openxmlformats.org/officeDocument/2006/relationships/tags" Target="../tags/tag3529.xml"/><Relationship Id="rId20" Type="http://schemas.openxmlformats.org/officeDocument/2006/relationships/slide" Target="slide106.xml"/><Relationship Id="rId2" Type="http://schemas.openxmlformats.org/officeDocument/2006/relationships/tags" Target="../tags/tag3519.xml"/><Relationship Id="rId19" Type="http://schemas.openxmlformats.org/officeDocument/2006/relationships/tags" Target="../tags/tag3528.xml"/><Relationship Id="rId18" Type="http://schemas.openxmlformats.org/officeDocument/2006/relationships/slide" Target="slide98.xml"/><Relationship Id="rId17" Type="http://schemas.openxmlformats.org/officeDocument/2006/relationships/tags" Target="../tags/tag3527.xml"/><Relationship Id="rId16" Type="http://schemas.openxmlformats.org/officeDocument/2006/relationships/slide" Target="slide90.xml"/><Relationship Id="rId15" Type="http://schemas.openxmlformats.org/officeDocument/2006/relationships/tags" Target="../tags/tag3526.xml"/><Relationship Id="rId14" Type="http://schemas.openxmlformats.org/officeDocument/2006/relationships/slide" Target="slide81.xml"/><Relationship Id="rId13" Type="http://schemas.openxmlformats.org/officeDocument/2006/relationships/tags" Target="../tags/tag3525.xml"/><Relationship Id="rId12" Type="http://schemas.openxmlformats.org/officeDocument/2006/relationships/slide" Target="slide74.xml"/><Relationship Id="rId11" Type="http://schemas.openxmlformats.org/officeDocument/2006/relationships/tags" Target="../tags/tag3524.xml"/><Relationship Id="rId10" Type="http://schemas.openxmlformats.org/officeDocument/2006/relationships/slide" Target="slide65.xml"/><Relationship Id="rId1" Type="http://schemas.openxmlformats.org/officeDocument/2006/relationships/tags" Target="../tags/tag3518.xml"/></Relationships>
</file>

<file path=ppt/slides/_rels/slide189.xml.rels><?xml version="1.0" encoding="UTF-8" standalone="yes"?>
<Relationships xmlns="http://schemas.openxmlformats.org/package/2006/relationships"><Relationship Id="rId9" Type="http://schemas.openxmlformats.org/officeDocument/2006/relationships/tags" Target="../tags/tag3547.xml"/><Relationship Id="rId8" Type="http://schemas.openxmlformats.org/officeDocument/2006/relationships/slide" Target="slide58.xml"/><Relationship Id="rId7" Type="http://schemas.openxmlformats.org/officeDocument/2006/relationships/tags" Target="../tags/tag3546.xml"/><Relationship Id="rId6" Type="http://schemas.openxmlformats.org/officeDocument/2006/relationships/slide" Target="slide51.xml"/><Relationship Id="rId5" Type="http://schemas.openxmlformats.org/officeDocument/2006/relationships/tags" Target="../tags/tag3545.xml"/><Relationship Id="rId46" Type="http://schemas.openxmlformats.org/officeDocument/2006/relationships/notesSlide" Target="../notesSlides/notesSlide188.xml"/><Relationship Id="rId45" Type="http://schemas.openxmlformats.org/officeDocument/2006/relationships/slideLayout" Target="../slideLayouts/slideLayout5.xml"/><Relationship Id="rId44" Type="http://schemas.openxmlformats.org/officeDocument/2006/relationships/tags" Target="../tags/tag3565.xml"/><Relationship Id="rId43" Type="http://schemas.openxmlformats.org/officeDocument/2006/relationships/tags" Target="../tags/tag3564.xml"/><Relationship Id="rId42" Type="http://schemas.openxmlformats.org/officeDocument/2006/relationships/slide" Target="slide193.xml"/><Relationship Id="rId41" Type="http://schemas.openxmlformats.org/officeDocument/2006/relationships/tags" Target="../tags/tag3563.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562.xml"/><Relationship Id="rId38" Type="http://schemas.openxmlformats.org/officeDocument/2006/relationships/slide" Target="slide178.xml"/><Relationship Id="rId37" Type="http://schemas.openxmlformats.org/officeDocument/2006/relationships/tags" Target="../tags/tag3561.xml"/><Relationship Id="rId36" Type="http://schemas.openxmlformats.org/officeDocument/2006/relationships/slide" Target="slide170.xml"/><Relationship Id="rId35" Type="http://schemas.openxmlformats.org/officeDocument/2006/relationships/tags" Target="../tags/tag3560.xml"/><Relationship Id="rId34" Type="http://schemas.openxmlformats.org/officeDocument/2006/relationships/slide" Target="slide162.xml"/><Relationship Id="rId33" Type="http://schemas.openxmlformats.org/officeDocument/2006/relationships/tags" Target="../tags/tag3559.xml"/><Relationship Id="rId32" Type="http://schemas.openxmlformats.org/officeDocument/2006/relationships/slide" Target="slide155.xml"/><Relationship Id="rId31" Type="http://schemas.openxmlformats.org/officeDocument/2006/relationships/tags" Target="../tags/tag3558.xml"/><Relationship Id="rId30" Type="http://schemas.openxmlformats.org/officeDocument/2006/relationships/slide" Target="slide148.xml"/><Relationship Id="rId3" Type="http://schemas.openxmlformats.org/officeDocument/2006/relationships/tags" Target="../tags/tag3544.xml"/><Relationship Id="rId29" Type="http://schemas.openxmlformats.org/officeDocument/2006/relationships/tags" Target="../tags/tag3557.xml"/><Relationship Id="rId28" Type="http://schemas.openxmlformats.org/officeDocument/2006/relationships/slide" Target="slide140.xml"/><Relationship Id="rId27" Type="http://schemas.openxmlformats.org/officeDocument/2006/relationships/tags" Target="../tags/tag3556.xml"/><Relationship Id="rId26" Type="http://schemas.openxmlformats.org/officeDocument/2006/relationships/slide" Target="slide133.xml"/><Relationship Id="rId25" Type="http://schemas.openxmlformats.org/officeDocument/2006/relationships/tags" Target="../tags/tag3555.xml"/><Relationship Id="rId24" Type="http://schemas.openxmlformats.org/officeDocument/2006/relationships/slide" Target="slide124.xml"/><Relationship Id="rId23" Type="http://schemas.openxmlformats.org/officeDocument/2006/relationships/tags" Target="../tags/tag3554.xml"/><Relationship Id="rId22" Type="http://schemas.openxmlformats.org/officeDocument/2006/relationships/slide" Target="slide116.xml"/><Relationship Id="rId21" Type="http://schemas.openxmlformats.org/officeDocument/2006/relationships/tags" Target="../tags/tag3553.xml"/><Relationship Id="rId20" Type="http://schemas.openxmlformats.org/officeDocument/2006/relationships/slide" Target="slide106.xml"/><Relationship Id="rId2" Type="http://schemas.openxmlformats.org/officeDocument/2006/relationships/tags" Target="../tags/tag3543.xml"/><Relationship Id="rId19" Type="http://schemas.openxmlformats.org/officeDocument/2006/relationships/tags" Target="../tags/tag3552.xml"/><Relationship Id="rId18" Type="http://schemas.openxmlformats.org/officeDocument/2006/relationships/slide" Target="slide98.xml"/><Relationship Id="rId17" Type="http://schemas.openxmlformats.org/officeDocument/2006/relationships/tags" Target="../tags/tag3551.xml"/><Relationship Id="rId16" Type="http://schemas.openxmlformats.org/officeDocument/2006/relationships/slide" Target="slide90.xml"/><Relationship Id="rId15" Type="http://schemas.openxmlformats.org/officeDocument/2006/relationships/tags" Target="../tags/tag3550.xml"/><Relationship Id="rId14" Type="http://schemas.openxmlformats.org/officeDocument/2006/relationships/slide" Target="slide81.xml"/><Relationship Id="rId13" Type="http://schemas.openxmlformats.org/officeDocument/2006/relationships/tags" Target="../tags/tag3549.xml"/><Relationship Id="rId12" Type="http://schemas.openxmlformats.org/officeDocument/2006/relationships/slide" Target="slide74.xml"/><Relationship Id="rId11" Type="http://schemas.openxmlformats.org/officeDocument/2006/relationships/tags" Target="../tags/tag3548.xml"/><Relationship Id="rId10" Type="http://schemas.openxmlformats.org/officeDocument/2006/relationships/slide" Target="slide65.xml"/><Relationship Id="rId1" Type="http://schemas.openxmlformats.org/officeDocument/2006/relationships/tags" Target="../tags/tag3542.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3.xml"/><Relationship Id="rId2" Type="http://schemas.openxmlformats.org/officeDocument/2006/relationships/tags" Target="../tags/tag52.xml"/><Relationship Id="rId1" Type="http://schemas.openxmlformats.org/officeDocument/2006/relationships/tags" Target="../tags/tag51.xml"/></Relationships>
</file>

<file path=ppt/slides/_rels/slide190.xml.rels><?xml version="1.0" encoding="UTF-8" standalone="yes"?>
<Relationships xmlns="http://schemas.openxmlformats.org/package/2006/relationships"><Relationship Id="rId9" Type="http://schemas.openxmlformats.org/officeDocument/2006/relationships/tags" Target="../tags/tag3571.xml"/><Relationship Id="rId8" Type="http://schemas.openxmlformats.org/officeDocument/2006/relationships/slide" Target="slide58.xml"/><Relationship Id="rId7" Type="http://schemas.openxmlformats.org/officeDocument/2006/relationships/tags" Target="../tags/tag3570.xml"/><Relationship Id="rId6" Type="http://schemas.openxmlformats.org/officeDocument/2006/relationships/slide" Target="slide51.xml"/><Relationship Id="rId5" Type="http://schemas.openxmlformats.org/officeDocument/2006/relationships/tags" Target="../tags/tag3569.xml"/><Relationship Id="rId46" Type="http://schemas.openxmlformats.org/officeDocument/2006/relationships/notesSlide" Target="../notesSlides/notesSlide189.xml"/><Relationship Id="rId45" Type="http://schemas.openxmlformats.org/officeDocument/2006/relationships/slideLayout" Target="../slideLayouts/slideLayout5.xml"/><Relationship Id="rId44" Type="http://schemas.openxmlformats.org/officeDocument/2006/relationships/tags" Target="../tags/tag3589.xml"/><Relationship Id="rId43" Type="http://schemas.openxmlformats.org/officeDocument/2006/relationships/tags" Target="../tags/tag3588.xml"/><Relationship Id="rId42" Type="http://schemas.openxmlformats.org/officeDocument/2006/relationships/slide" Target="slide193.xml"/><Relationship Id="rId41" Type="http://schemas.openxmlformats.org/officeDocument/2006/relationships/tags" Target="../tags/tag3587.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586.xml"/><Relationship Id="rId38" Type="http://schemas.openxmlformats.org/officeDocument/2006/relationships/slide" Target="slide178.xml"/><Relationship Id="rId37" Type="http://schemas.openxmlformats.org/officeDocument/2006/relationships/tags" Target="../tags/tag3585.xml"/><Relationship Id="rId36" Type="http://schemas.openxmlformats.org/officeDocument/2006/relationships/slide" Target="slide170.xml"/><Relationship Id="rId35" Type="http://schemas.openxmlformats.org/officeDocument/2006/relationships/tags" Target="../tags/tag3584.xml"/><Relationship Id="rId34" Type="http://schemas.openxmlformats.org/officeDocument/2006/relationships/slide" Target="slide162.xml"/><Relationship Id="rId33" Type="http://schemas.openxmlformats.org/officeDocument/2006/relationships/tags" Target="../tags/tag3583.xml"/><Relationship Id="rId32" Type="http://schemas.openxmlformats.org/officeDocument/2006/relationships/slide" Target="slide155.xml"/><Relationship Id="rId31" Type="http://schemas.openxmlformats.org/officeDocument/2006/relationships/tags" Target="../tags/tag3582.xml"/><Relationship Id="rId30" Type="http://schemas.openxmlformats.org/officeDocument/2006/relationships/slide" Target="slide148.xml"/><Relationship Id="rId3" Type="http://schemas.openxmlformats.org/officeDocument/2006/relationships/tags" Target="../tags/tag3568.xml"/><Relationship Id="rId29" Type="http://schemas.openxmlformats.org/officeDocument/2006/relationships/tags" Target="../tags/tag3581.xml"/><Relationship Id="rId28" Type="http://schemas.openxmlformats.org/officeDocument/2006/relationships/slide" Target="slide140.xml"/><Relationship Id="rId27" Type="http://schemas.openxmlformats.org/officeDocument/2006/relationships/tags" Target="../tags/tag3580.xml"/><Relationship Id="rId26" Type="http://schemas.openxmlformats.org/officeDocument/2006/relationships/slide" Target="slide133.xml"/><Relationship Id="rId25" Type="http://schemas.openxmlformats.org/officeDocument/2006/relationships/tags" Target="../tags/tag3579.xml"/><Relationship Id="rId24" Type="http://schemas.openxmlformats.org/officeDocument/2006/relationships/slide" Target="slide124.xml"/><Relationship Id="rId23" Type="http://schemas.openxmlformats.org/officeDocument/2006/relationships/tags" Target="../tags/tag3578.xml"/><Relationship Id="rId22" Type="http://schemas.openxmlformats.org/officeDocument/2006/relationships/slide" Target="slide116.xml"/><Relationship Id="rId21" Type="http://schemas.openxmlformats.org/officeDocument/2006/relationships/tags" Target="../tags/tag3577.xml"/><Relationship Id="rId20" Type="http://schemas.openxmlformats.org/officeDocument/2006/relationships/slide" Target="slide106.xml"/><Relationship Id="rId2" Type="http://schemas.openxmlformats.org/officeDocument/2006/relationships/tags" Target="../tags/tag3567.xml"/><Relationship Id="rId19" Type="http://schemas.openxmlformats.org/officeDocument/2006/relationships/tags" Target="../tags/tag3576.xml"/><Relationship Id="rId18" Type="http://schemas.openxmlformats.org/officeDocument/2006/relationships/slide" Target="slide98.xml"/><Relationship Id="rId17" Type="http://schemas.openxmlformats.org/officeDocument/2006/relationships/tags" Target="../tags/tag3575.xml"/><Relationship Id="rId16" Type="http://schemas.openxmlformats.org/officeDocument/2006/relationships/slide" Target="slide90.xml"/><Relationship Id="rId15" Type="http://schemas.openxmlformats.org/officeDocument/2006/relationships/tags" Target="../tags/tag3574.xml"/><Relationship Id="rId14" Type="http://schemas.openxmlformats.org/officeDocument/2006/relationships/slide" Target="slide81.xml"/><Relationship Id="rId13" Type="http://schemas.openxmlformats.org/officeDocument/2006/relationships/tags" Target="../tags/tag3573.xml"/><Relationship Id="rId12" Type="http://schemas.openxmlformats.org/officeDocument/2006/relationships/slide" Target="slide74.xml"/><Relationship Id="rId11" Type="http://schemas.openxmlformats.org/officeDocument/2006/relationships/tags" Target="../tags/tag3572.xml"/><Relationship Id="rId10" Type="http://schemas.openxmlformats.org/officeDocument/2006/relationships/slide" Target="slide65.xml"/><Relationship Id="rId1" Type="http://schemas.openxmlformats.org/officeDocument/2006/relationships/tags" Target="../tags/tag3566.xml"/></Relationships>
</file>

<file path=ppt/slides/_rels/slide191.xml.rels><?xml version="1.0" encoding="UTF-8" standalone="yes"?>
<Relationships xmlns="http://schemas.openxmlformats.org/package/2006/relationships"><Relationship Id="rId9" Type="http://schemas.openxmlformats.org/officeDocument/2006/relationships/tags" Target="../tags/tag3595.xml"/><Relationship Id="rId8" Type="http://schemas.openxmlformats.org/officeDocument/2006/relationships/slide" Target="slide58.xml"/><Relationship Id="rId7" Type="http://schemas.openxmlformats.org/officeDocument/2006/relationships/tags" Target="../tags/tag3594.xml"/><Relationship Id="rId6" Type="http://schemas.openxmlformats.org/officeDocument/2006/relationships/slide" Target="slide51.xml"/><Relationship Id="rId5" Type="http://schemas.openxmlformats.org/officeDocument/2006/relationships/tags" Target="../tags/tag3593.xml"/><Relationship Id="rId46" Type="http://schemas.openxmlformats.org/officeDocument/2006/relationships/notesSlide" Target="../notesSlides/notesSlide190.xml"/><Relationship Id="rId45" Type="http://schemas.openxmlformats.org/officeDocument/2006/relationships/slideLayout" Target="../slideLayouts/slideLayout5.xml"/><Relationship Id="rId44" Type="http://schemas.openxmlformats.org/officeDocument/2006/relationships/tags" Target="../tags/tag3613.xml"/><Relationship Id="rId43" Type="http://schemas.openxmlformats.org/officeDocument/2006/relationships/tags" Target="../tags/tag3612.xml"/><Relationship Id="rId42" Type="http://schemas.openxmlformats.org/officeDocument/2006/relationships/slide" Target="slide193.xml"/><Relationship Id="rId41" Type="http://schemas.openxmlformats.org/officeDocument/2006/relationships/tags" Target="../tags/tag3611.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610.xml"/><Relationship Id="rId38" Type="http://schemas.openxmlformats.org/officeDocument/2006/relationships/slide" Target="slide178.xml"/><Relationship Id="rId37" Type="http://schemas.openxmlformats.org/officeDocument/2006/relationships/tags" Target="../tags/tag3609.xml"/><Relationship Id="rId36" Type="http://schemas.openxmlformats.org/officeDocument/2006/relationships/slide" Target="slide170.xml"/><Relationship Id="rId35" Type="http://schemas.openxmlformats.org/officeDocument/2006/relationships/tags" Target="../tags/tag3608.xml"/><Relationship Id="rId34" Type="http://schemas.openxmlformats.org/officeDocument/2006/relationships/slide" Target="slide162.xml"/><Relationship Id="rId33" Type="http://schemas.openxmlformats.org/officeDocument/2006/relationships/tags" Target="../tags/tag3607.xml"/><Relationship Id="rId32" Type="http://schemas.openxmlformats.org/officeDocument/2006/relationships/slide" Target="slide155.xml"/><Relationship Id="rId31" Type="http://schemas.openxmlformats.org/officeDocument/2006/relationships/tags" Target="../tags/tag3606.xml"/><Relationship Id="rId30" Type="http://schemas.openxmlformats.org/officeDocument/2006/relationships/slide" Target="slide148.xml"/><Relationship Id="rId3" Type="http://schemas.openxmlformats.org/officeDocument/2006/relationships/tags" Target="../tags/tag3592.xml"/><Relationship Id="rId29" Type="http://schemas.openxmlformats.org/officeDocument/2006/relationships/tags" Target="../tags/tag3605.xml"/><Relationship Id="rId28" Type="http://schemas.openxmlformats.org/officeDocument/2006/relationships/slide" Target="slide140.xml"/><Relationship Id="rId27" Type="http://schemas.openxmlformats.org/officeDocument/2006/relationships/tags" Target="../tags/tag3604.xml"/><Relationship Id="rId26" Type="http://schemas.openxmlformats.org/officeDocument/2006/relationships/slide" Target="slide133.xml"/><Relationship Id="rId25" Type="http://schemas.openxmlformats.org/officeDocument/2006/relationships/tags" Target="../tags/tag3603.xml"/><Relationship Id="rId24" Type="http://schemas.openxmlformats.org/officeDocument/2006/relationships/slide" Target="slide124.xml"/><Relationship Id="rId23" Type="http://schemas.openxmlformats.org/officeDocument/2006/relationships/tags" Target="../tags/tag3602.xml"/><Relationship Id="rId22" Type="http://schemas.openxmlformats.org/officeDocument/2006/relationships/slide" Target="slide116.xml"/><Relationship Id="rId21" Type="http://schemas.openxmlformats.org/officeDocument/2006/relationships/tags" Target="../tags/tag3601.xml"/><Relationship Id="rId20" Type="http://schemas.openxmlformats.org/officeDocument/2006/relationships/slide" Target="slide106.xml"/><Relationship Id="rId2" Type="http://schemas.openxmlformats.org/officeDocument/2006/relationships/tags" Target="../tags/tag3591.xml"/><Relationship Id="rId19" Type="http://schemas.openxmlformats.org/officeDocument/2006/relationships/tags" Target="../tags/tag3600.xml"/><Relationship Id="rId18" Type="http://schemas.openxmlformats.org/officeDocument/2006/relationships/slide" Target="slide98.xml"/><Relationship Id="rId17" Type="http://schemas.openxmlformats.org/officeDocument/2006/relationships/tags" Target="../tags/tag3599.xml"/><Relationship Id="rId16" Type="http://schemas.openxmlformats.org/officeDocument/2006/relationships/slide" Target="slide90.xml"/><Relationship Id="rId15" Type="http://schemas.openxmlformats.org/officeDocument/2006/relationships/tags" Target="../tags/tag3598.xml"/><Relationship Id="rId14" Type="http://schemas.openxmlformats.org/officeDocument/2006/relationships/slide" Target="slide81.xml"/><Relationship Id="rId13" Type="http://schemas.openxmlformats.org/officeDocument/2006/relationships/tags" Target="../tags/tag3597.xml"/><Relationship Id="rId12" Type="http://schemas.openxmlformats.org/officeDocument/2006/relationships/slide" Target="slide74.xml"/><Relationship Id="rId11" Type="http://schemas.openxmlformats.org/officeDocument/2006/relationships/tags" Target="../tags/tag3596.xml"/><Relationship Id="rId10" Type="http://schemas.openxmlformats.org/officeDocument/2006/relationships/slide" Target="slide65.xml"/><Relationship Id="rId1" Type="http://schemas.openxmlformats.org/officeDocument/2006/relationships/tags" Target="../tags/tag3590.xml"/></Relationships>
</file>

<file path=ppt/slides/_rels/slide192.xml.rels><?xml version="1.0" encoding="UTF-8" standalone="yes"?>
<Relationships xmlns="http://schemas.openxmlformats.org/package/2006/relationships"><Relationship Id="rId9" Type="http://schemas.openxmlformats.org/officeDocument/2006/relationships/tags" Target="../tags/tag3619.xml"/><Relationship Id="rId8" Type="http://schemas.openxmlformats.org/officeDocument/2006/relationships/slide" Target="slide58.xml"/><Relationship Id="rId7" Type="http://schemas.openxmlformats.org/officeDocument/2006/relationships/tags" Target="../tags/tag3618.xml"/><Relationship Id="rId6" Type="http://schemas.openxmlformats.org/officeDocument/2006/relationships/slide" Target="slide51.xml"/><Relationship Id="rId5" Type="http://schemas.openxmlformats.org/officeDocument/2006/relationships/tags" Target="../tags/tag3617.xml"/><Relationship Id="rId46" Type="http://schemas.openxmlformats.org/officeDocument/2006/relationships/notesSlide" Target="../notesSlides/notesSlide191.xml"/><Relationship Id="rId45" Type="http://schemas.openxmlformats.org/officeDocument/2006/relationships/slideLayout" Target="../slideLayouts/slideLayout5.xml"/><Relationship Id="rId44" Type="http://schemas.openxmlformats.org/officeDocument/2006/relationships/tags" Target="../tags/tag3637.xml"/><Relationship Id="rId43" Type="http://schemas.openxmlformats.org/officeDocument/2006/relationships/tags" Target="../tags/tag3636.xml"/><Relationship Id="rId42" Type="http://schemas.openxmlformats.org/officeDocument/2006/relationships/slide" Target="slide193.xml"/><Relationship Id="rId41" Type="http://schemas.openxmlformats.org/officeDocument/2006/relationships/tags" Target="../tags/tag3635.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634.xml"/><Relationship Id="rId38" Type="http://schemas.openxmlformats.org/officeDocument/2006/relationships/slide" Target="slide178.xml"/><Relationship Id="rId37" Type="http://schemas.openxmlformats.org/officeDocument/2006/relationships/tags" Target="../tags/tag3633.xml"/><Relationship Id="rId36" Type="http://schemas.openxmlformats.org/officeDocument/2006/relationships/slide" Target="slide170.xml"/><Relationship Id="rId35" Type="http://schemas.openxmlformats.org/officeDocument/2006/relationships/tags" Target="../tags/tag3632.xml"/><Relationship Id="rId34" Type="http://schemas.openxmlformats.org/officeDocument/2006/relationships/slide" Target="slide162.xml"/><Relationship Id="rId33" Type="http://schemas.openxmlformats.org/officeDocument/2006/relationships/tags" Target="../tags/tag3631.xml"/><Relationship Id="rId32" Type="http://schemas.openxmlformats.org/officeDocument/2006/relationships/slide" Target="slide155.xml"/><Relationship Id="rId31" Type="http://schemas.openxmlformats.org/officeDocument/2006/relationships/tags" Target="../tags/tag3630.xml"/><Relationship Id="rId30" Type="http://schemas.openxmlformats.org/officeDocument/2006/relationships/slide" Target="slide148.xml"/><Relationship Id="rId3" Type="http://schemas.openxmlformats.org/officeDocument/2006/relationships/tags" Target="../tags/tag3616.xml"/><Relationship Id="rId29" Type="http://schemas.openxmlformats.org/officeDocument/2006/relationships/tags" Target="../tags/tag3629.xml"/><Relationship Id="rId28" Type="http://schemas.openxmlformats.org/officeDocument/2006/relationships/slide" Target="slide140.xml"/><Relationship Id="rId27" Type="http://schemas.openxmlformats.org/officeDocument/2006/relationships/tags" Target="../tags/tag3628.xml"/><Relationship Id="rId26" Type="http://schemas.openxmlformats.org/officeDocument/2006/relationships/slide" Target="slide133.xml"/><Relationship Id="rId25" Type="http://schemas.openxmlformats.org/officeDocument/2006/relationships/tags" Target="../tags/tag3627.xml"/><Relationship Id="rId24" Type="http://schemas.openxmlformats.org/officeDocument/2006/relationships/slide" Target="slide124.xml"/><Relationship Id="rId23" Type="http://schemas.openxmlformats.org/officeDocument/2006/relationships/tags" Target="../tags/tag3626.xml"/><Relationship Id="rId22" Type="http://schemas.openxmlformats.org/officeDocument/2006/relationships/slide" Target="slide116.xml"/><Relationship Id="rId21" Type="http://schemas.openxmlformats.org/officeDocument/2006/relationships/tags" Target="../tags/tag3625.xml"/><Relationship Id="rId20" Type="http://schemas.openxmlformats.org/officeDocument/2006/relationships/slide" Target="slide106.xml"/><Relationship Id="rId2" Type="http://schemas.openxmlformats.org/officeDocument/2006/relationships/tags" Target="../tags/tag3615.xml"/><Relationship Id="rId19" Type="http://schemas.openxmlformats.org/officeDocument/2006/relationships/tags" Target="../tags/tag3624.xml"/><Relationship Id="rId18" Type="http://schemas.openxmlformats.org/officeDocument/2006/relationships/slide" Target="slide98.xml"/><Relationship Id="rId17" Type="http://schemas.openxmlformats.org/officeDocument/2006/relationships/tags" Target="../tags/tag3623.xml"/><Relationship Id="rId16" Type="http://schemas.openxmlformats.org/officeDocument/2006/relationships/slide" Target="slide90.xml"/><Relationship Id="rId15" Type="http://schemas.openxmlformats.org/officeDocument/2006/relationships/tags" Target="../tags/tag3622.xml"/><Relationship Id="rId14" Type="http://schemas.openxmlformats.org/officeDocument/2006/relationships/slide" Target="slide81.xml"/><Relationship Id="rId13" Type="http://schemas.openxmlformats.org/officeDocument/2006/relationships/tags" Target="../tags/tag3621.xml"/><Relationship Id="rId12" Type="http://schemas.openxmlformats.org/officeDocument/2006/relationships/slide" Target="slide74.xml"/><Relationship Id="rId11" Type="http://schemas.openxmlformats.org/officeDocument/2006/relationships/tags" Target="../tags/tag3620.xml"/><Relationship Id="rId10" Type="http://schemas.openxmlformats.org/officeDocument/2006/relationships/slide" Target="slide65.xml"/><Relationship Id="rId1" Type="http://schemas.openxmlformats.org/officeDocument/2006/relationships/tags" Target="../tags/tag3614.xml"/></Relationships>
</file>

<file path=ppt/slides/_rels/slide193.xml.rels><?xml version="1.0" encoding="UTF-8" standalone="yes"?>
<Relationships xmlns="http://schemas.openxmlformats.org/package/2006/relationships"><Relationship Id="rId9" Type="http://schemas.openxmlformats.org/officeDocument/2006/relationships/tags" Target="../tags/tag3642.xml"/><Relationship Id="rId8" Type="http://schemas.openxmlformats.org/officeDocument/2006/relationships/slide" Target="slide65.xml"/><Relationship Id="rId7" Type="http://schemas.openxmlformats.org/officeDocument/2006/relationships/tags" Target="../tags/tag3641.xml"/><Relationship Id="rId6" Type="http://schemas.openxmlformats.org/officeDocument/2006/relationships/slide" Target="slide58.xml"/><Relationship Id="rId5" Type="http://schemas.openxmlformats.org/officeDocument/2006/relationships/tags" Target="../tags/tag3640.xml"/><Relationship Id="rId44" Type="http://schemas.openxmlformats.org/officeDocument/2006/relationships/notesSlide" Target="../notesSlides/notesSlide192.xml"/><Relationship Id="rId43" Type="http://schemas.openxmlformats.org/officeDocument/2006/relationships/slideLayout" Target="../slideLayouts/slideLayout5.xml"/><Relationship Id="rId42" Type="http://schemas.openxmlformats.org/officeDocument/2006/relationships/tags" Target="../tags/tag3659.xml"/><Relationship Id="rId41" Type="http://schemas.openxmlformats.org/officeDocument/2006/relationships/tags" Target="../tags/tag3658.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3657.xml"/><Relationship Id="rId38" Type="http://schemas.openxmlformats.org/officeDocument/2006/relationships/slide" Target="slide185.xml"/><Relationship Id="rId37" Type="http://schemas.openxmlformats.org/officeDocument/2006/relationships/tags" Target="../tags/tag3656.xml"/><Relationship Id="rId36" Type="http://schemas.openxmlformats.org/officeDocument/2006/relationships/slide" Target="slide178.xml"/><Relationship Id="rId35" Type="http://schemas.openxmlformats.org/officeDocument/2006/relationships/tags" Target="../tags/tag3655.xml"/><Relationship Id="rId34" Type="http://schemas.openxmlformats.org/officeDocument/2006/relationships/slide" Target="slide170.xml"/><Relationship Id="rId33" Type="http://schemas.openxmlformats.org/officeDocument/2006/relationships/tags" Target="../tags/tag3654.xml"/><Relationship Id="rId32" Type="http://schemas.openxmlformats.org/officeDocument/2006/relationships/slide" Target="slide162.xml"/><Relationship Id="rId31" Type="http://schemas.openxmlformats.org/officeDocument/2006/relationships/tags" Target="../tags/tag3653.xml"/><Relationship Id="rId30" Type="http://schemas.openxmlformats.org/officeDocument/2006/relationships/slide" Target="slide155.xml"/><Relationship Id="rId3" Type="http://schemas.openxmlformats.org/officeDocument/2006/relationships/tags" Target="../tags/tag3639.xml"/><Relationship Id="rId29" Type="http://schemas.openxmlformats.org/officeDocument/2006/relationships/tags" Target="../tags/tag3652.xml"/><Relationship Id="rId28" Type="http://schemas.openxmlformats.org/officeDocument/2006/relationships/slide" Target="slide148.xml"/><Relationship Id="rId27" Type="http://schemas.openxmlformats.org/officeDocument/2006/relationships/tags" Target="../tags/tag3651.xml"/><Relationship Id="rId26" Type="http://schemas.openxmlformats.org/officeDocument/2006/relationships/slide" Target="slide140.xml"/><Relationship Id="rId25" Type="http://schemas.openxmlformats.org/officeDocument/2006/relationships/tags" Target="../tags/tag3650.xml"/><Relationship Id="rId24" Type="http://schemas.openxmlformats.org/officeDocument/2006/relationships/slide" Target="slide133.xml"/><Relationship Id="rId23" Type="http://schemas.openxmlformats.org/officeDocument/2006/relationships/tags" Target="../tags/tag3649.xml"/><Relationship Id="rId22" Type="http://schemas.openxmlformats.org/officeDocument/2006/relationships/slide" Target="slide124.xml"/><Relationship Id="rId21" Type="http://schemas.openxmlformats.org/officeDocument/2006/relationships/tags" Target="../tags/tag3648.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3647.xml"/><Relationship Id="rId18" Type="http://schemas.openxmlformats.org/officeDocument/2006/relationships/slide" Target="slide106.xml"/><Relationship Id="rId17" Type="http://schemas.openxmlformats.org/officeDocument/2006/relationships/tags" Target="../tags/tag3646.xml"/><Relationship Id="rId16" Type="http://schemas.openxmlformats.org/officeDocument/2006/relationships/slide" Target="slide98.xml"/><Relationship Id="rId15" Type="http://schemas.openxmlformats.org/officeDocument/2006/relationships/tags" Target="../tags/tag3645.xml"/><Relationship Id="rId14" Type="http://schemas.openxmlformats.org/officeDocument/2006/relationships/slide" Target="slide90.xml"/><Relationship Id="rId13" Type="http://schemas.openxmlformats.org/officeDocument/2006/relationships/tags" Target="../tags/tag3644.xml"/><Relationship Id="rId12" Type="http://schemas.openxmlformats.org/officeDocument/2006/relationships/slide" Target="slide81.xml"/><Relationship Id="rId11" Type="http://schemas.openxmlformats.org/officeDocument/2006/relationships/tags" Target="../tags/tag3643.xml"/><Relationship Id="rId10" Type="http://schemas.openxmlformats.org/officeDocument/2006/relationships/slide" Target="slide74.xml"/><Relationship Id="rId1" Type="http://schemas.openxmlformats.org/officeDocument/2006/relationships/tags" Target="../tags/tag3638.xml"/></Relationships>
</file>

<file path=ppt/slides/_rels/slide194.xml.rels><?xml version="1.0" encoding="UTF-8" standalone="yes"?>
<Relationships xmlns="http://schemas.openxmlformats.org/package/2006/relationships"><Relationship Id="rId9" Type="http://schemas.openxmlformats.org/officeDocument/2006/relationships/tags" Target="../tags/tag3664.xml"/><Relationship Id="rId8" Type="http://schemas.openxmlformats.org/officeDocument/2006/relationships/slide" Target="slide65.xml"/><Relationship Id="rId7" Type="http://schemas.openxmlformats.org/officeDocument/2006/relationships/tags" Target="../tags/tag3663.xml"/><Relationship Id="rId6" Type="http://schemas.openxmlformats.org/officeDocument/2006/relationships/slide" Target="slide58.xml"/><Relationship Id="rId5" Type="http://schemas.openxmlformats.org/officeDocument/2006/relationships/tags" Target="../tags/tag3662.xml"/><Relationship Id="rId44" Type="http://schemas.openxmlformats.org/officeDocument/2006/relationships/notesSlide" Target="../notesSlides/notesSlide193.xml"/><Relationship Id="rId43" Type="http://schemas.openxmlformats.org/officeDocument/2006/relationships/slideLayout" Target="../slideLayouts/slideLayout5.xml"/><Relationship Id="rId42" Type="http://schemas.openxmlformats.org/officeDocument/2006/relationships/tags" Target="../tags/tag3681.xml"/><Relationship Id="rId41" Type="http://schemas.openxmlformats.org/officeDocument/2006/relationships/tags" Target="../tags/tag3680.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3679.xml"/><Relationship Id="rId38" Type="http://schemas.openxmlformats.org/officeDocument/2006/relationships/slide" Target="slide185.xml"/><Relationship Id="rId37" Type="http://schemas.openxmlformats.org/officeDocument/2006/relationships/tags" Target="../tags/tag3678.xml"/><Relationship Id="rId36" Type="http://schemas.openxmlformats.org/officeDocument/2006/relationships/slide" Target="slide178.xml"/><Relationship Id="rId35" Type="http://schemas.openxmlformats.org/officeDocument/2006/relationships/tags" Target="../tags/tag3677.xml"/><Relationship Id="rId34" Type="http://schemas.openxmlformats.org/officeDocument/2006/relationships/slide" Target="slide170.xml"/><Relationship Id="rId33" Type="http://schemas.openxmlformats.org/officeDocument/2006/relationships/tags" Target="../tags/tag3676.xml"/><Relationship Id="rId32" Type="http://schemas.openxmlformats.org/officeDocument/2006/relationships/slide" Target="slide162.xml"/><Relationship Id="rId31" Type="http://schemas.openxmlformats.org/officeDocument/2006/relationships/tags" Target="../tags/tag3675.xml"/><Relationship Id="rId30" Type="http://schemas.openxmlformats.org/officeDocument/2006/relationships/slide" Target="slide155.xml"/><Relationship Id="rId3" Type="http://schemas.openxmlformats.org/officeDocument/2006/relationships/tags" Target="../tags/tag3661.xml"/><Relationship Id="rId29" Type="http://schemas.openxmlformats.org/officeDocument/2006/relationships/tags" Target="../tags/tag3674.xml"/><Relationship Id="rId28" Type="http://schemas.openxmlformats.org/officeDocument/2006/relationships/slide" Target="slide148.xml"/><Relationship Id="rId27" Type="http://schemas.openxmlformats.org/officeDocument/2006/relationships/tags" Target="../tags/tag3673.xml"/><Relationship Id="rId26" Type="http://schemas.openxmlformats.org/officeDocument/2006/relationships/slide" Target="slide140.xml"/><Relationship Id="rId25" Type="http://schemas.openxmlformats.org/officeDocument/2006/relationships/tags" Target="../tags/tag3672.xml"/><Relationship Id="rId24" Type="http://schemas.openxmlformats.org/officeDocument/2006/relationships/slide" Target="slide133.xml"/><Relationship Id="rId23" Type="http://schemas.openxmlformats.org/officeDocument/2006/relationships/tags" Target="../tags/tag3671.xml"/><Relationship Id="rId22" Type="http://schemas.openxmlformats.org/officeDocument/2006/relationships/slide" Target="slide124.xml"/><Relationship Id="rId21" Type="http://schemas.openxmlformats.org/officeDocument/2006/relationships/tags" Target="../tags/tag3670.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3669.xml"/><Relationship Id="rId18" Type="http://schemas.openxmlformats.org/officeDocument/2006/relationships/slide" Target="slide106.xml"/><Relationship Id="rId17" Type="http://schemas.openxmlformats.org/officeDocument/2006/relationships/tags" Target="../tags/tag3668.xml"/><Relationship Id="rId16" Type="http://schemas.openxmlformats.org/officeDocument/2006/relationships/slide" Target="slide98.xml"/><Relationship Id="rId15" Type="http://schemas.openxmlformats.org/officeDocument/2006/relationships/tags" Target="../tags/tag3667.xml"/><Relationship Id="rId14" Type="http://schemas.openxmlformats.org/officeDocument/2006/relationships/slide" Target="slide90.xml"/><Relationship Id="rId13" Type="http://schemas.openxmlformats.org/officeDocument/2006/relationships/tags" Target="../tags/tag3666.xml"/><Relationship Id="rId12" Type="http://schemas.openxmlformats.org/officeDocument/2006/relationships/slide" Target="slide81.xml"/><Relationship Id="rId11" Type="http://schemas.openxmlformats.org/officeDocument/2006/relationships/tags" Target="../tags/tag3665.xml"/><Relationship Id="rId10" Type="http://schemas.openxmlformats.org/officeDocument/2006/relationships/slide" Target="slide74.xml"/><Relationship Id="rId1" Type="http://schemas.openxmlformats.org/officeDocument/2006/relationships/tags" Target="../tags/tag3660.xml"/></Relationships>
</file>

<file path=ppt/slides/_rels/slide195.xml.rels><?xml version="1.0" encoding="UTF-8" standalone="yes"?>
<Relationships xmlns="http://schemas.openxmlformats.org/package/2006/relationships"><Relationship Id="rId9" Type="http://schemas.openxmlformats.org/officeDocument/2006/relationships/tags" Target="../tags/tag3686.xml"/><Relationship Id="rId8" Type="http://schemas.openxmlformats.org/officeDocument/2006/relationships/slide" Target="slide65.xml"/><Relationship Id="rId7" Type="http://schemas.openxmlformats.org/officeDocument/2006/relationships/tags" Target="../tags/tag3685.xml"/><Relationship Id="rId6" Type="http://schemas.openxmlformats.org/officeDocument/2006/relationships/slide" Target="slide58.xml"/><Relationship Id="rId5" Type="http://schemas.openxmlformats.org/officeDocument/2006/relationships/tags" Target="../tags/tag3684.xml"/><Relationship Id="rId44" Type="http://schemas.openxmlformats.org/officeDocument/2006/relationships/notesSlide" Target="../notesSlides/notesSlide194.xml"/><Relationship Id="rId43" Type="http://schemas.openxmlformats.org/officeDocument/2006/relationships/slideLayout" Target="../slideLayouts/slideLayout5.xml"/><Relationship Id="rId42" Type="http://schemas.openxmlformats.org/officeDocument/2006/relationships/tags" Target="../tags/tag3703.xml"/><Relationship Id="rId41" Type="http://schemas.openxmlformats.org/officeDocument/2006/relationships/tags" Target="../tags/tag3702.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3701.xml"/><Relationship Id="rId38" Type="http://schemas.openxmlformats.org/officeDocument/2006/relationships/slide" Target="slide185.xml"/><Relationship Id="rId37" Type="http://schemas.openxmlformats.org/officeDocument/2006/relationships/tags" Target="../tags/tag3700.xml"/><Relationship Id="rId36" Type="http://schemas.openxmlformats.org/officeDocument/2006/relationships/slide" Target="slide178.xml"/><Relationship Id="rId35" Type="http://schemas.openxmlformats.org/officeDocument/2006/relationships/tags" Target="../tags/tag3699.xml"/><Relationship Id="rId34" Type="http://schemas.openxmlformats.org/officeDocument/2006/relationships/slide" Target="slide170.xml"/><Relationship Id="rId33" Type="http://schemas.openxmlformats.org/officeDocument/2006/relationships/tags" Target="../tags/tag3698.xml"/><Relationship Id="rId32" Type="http://schemas.openxmlformats.org/officeDocument/2006/relationships/slide" Target="slide162.xml"/><Relationship Id="rId31" Type="http://schemas.openxmlformats.org/officeDocument/2006/relationships/tags" Target="../tags/tag3697.xml"/><Relationship Id="rId30" Type="http://schemas.openxmlformats.org/officeDocument/2006/relationships/slide" Target="slide155.xml"/><Relationship Id="rId3" Type="http://schemas.openxmlformats.org/officeDocument/2006/relationships/tags" Target="../tags/tag3683.xml"/><Relationship Id="rId29" Type="http://schemas.openxmlformats.org/officeDocument/2006/relationships/tags" Target="../tags/tag3696.xml"/><Relationship Id="rId28" Type="http://schemas.openxmlformats.org/officeDocument/2006/relationships/slide" Target="slide148.xml"/><Relationship Id="rId27" Type="http://schemas.openxmlformats.org/officeDocument/2006/relationships/tags" Target="../tags/tag3695.xml"/><Relationship Id="rId26" Type="http://schemas.openxmlformats.org/officeDocument/2006/relationships/slide" Target="slide140.xml"/><Relationship Id="rId25" Type="http://schemas.openxmlformats.org/officeDocument/2006/relationships/tags" Target="../tags/tag3694.xml"/><Relationship Id="rId24" Type="http://schemas.openxmlformats.org/officeDocument/2006/relationships/slide" Target="slide133.xml"/><Relationship Id="rId23" Type="http://schemas.openxmlformats.org/officeDocument/2006/relationships/tags" Target="../tags/tag3693.xml"/><Relationship Id="rId22" Type="http://schemas.openxmlformats.org/officeDocument/2006/relationships/slide" Target="slide124.xml"/><Relationship Id="rId21" Type="http://schemas.openxmlformats.org/officeDocument/2006/relationships/tags" Target="../tags/tag3692.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3691.xml"/><Relationship Id="rId18" Type="http://schemas.openxmlformats.org/officeDocument/2006/relationships/slide" Target="slide106.xml"/><Relationship Id="rId17" Type="http://schemas.openxmlformats.org/officeDocument/2006/relationships/tags" Target="../tags/tag3690.xml"/><Relationship Id="rId16" Type="http://schemas.openxmlformats.org/officeDocument/2006/relationships/slide" Target="slide98.xml"/><Relationship Id="rId15" Type="http://schemas.openxmlformats.org/officeDocument/2006/relationships/tags" Target="../tags/tag3689.xml"/><Relationship Id="rId14" Type="http://schemas.openxmlformats.org/officeDocument/2006/relationships/slide" Target="slide90.xml"/><Relationship Id="rId13" Type="http://schemas.openxmlformats.org/officeDocument/2006/relationships/tags" Target="../tags/tag3688.xml"/><Relationship Id="rId12" Type="http://schemas.openxmlformats.org/officeDocument/2006/relationships/slide" Target="slide81.xml"/><Relationship Id="rId11" Type="http://schemas.openxmlformats.org/officeDocument/2006/relationships/tags" Target="../tags/tag3687.xml"/><Relationship Id="rId10" Type="http://schemas.openxmlformats.org/officeDocument/2006/relationships/slide" Target="slide74.xml"/><Relationship Id="rId1" Type="http://schemas.openxmlformats.org/officeDocument/2006/relationships/tags" Target="../tags/tag3682.xml"/></Relationships>
</file>

<file path=ppt/slides/_rels/slide196.xml.rels><?xml version="1.0" encoding="UTF-8" standalone="yes"?>
<Relationships xmlns="http://schemas.openxmlformats.org/package/2006/relationships"><Relationship Id="rId9" Type="http://schemas.openxmlformats.org/officeDocument/2006/relationships/tags" Target="../tags/tag3709.xml"/><Relationship Id="rId8" Type="http://schemas.openxmlformats.org/officeDocument/2006/relationships/slide" Target="slide58.xml"/><Relationship Id="rId7" Type="http://schemas.openxmlformats.org/officeDocument/2006/relationships/tags" Target="../tags/tag3708.xml"/><Relationship Id="rId6" Type="http://schemas.openxmlformats.org/officeDocument/2006/relationships/slide" Target="slide51.xml"/><Relationship Id="rId5" Type="http://schemas.openxmlformats.org/officeDocument/2006/relationships/tags" Target="../tags/tag3707.xml"/><Relationship Id="rId46" Type="http://schemas.openxmlformats.org/officeDocument/2006/relationships/notesSlide" Target="../notesSlides/notesSlide195.xml"/><Relationship Id="rId45" Type="http://schemas.openxmlformats.org/officeDocument/2006/relationships/slideLayout" Target="../slideLayouts/slideLayout5.xml"/><Relationship Id="rId44" Type="http://schemas.openxmlformats.org/officeDocument/2006/relationships/tags" Target="../tags/tag3727.xml"/><Relationship Id="rId43" Type="http://schemas.openxmlformats.org/officeDocument/2006/relationships/tags" Target="../tags/tag3726.xml"/><Relationship Id="rId42" Type="http://schemas.openxmlformats.org/officeDocument/2006/relationships/slide" Target="slide193.xml"/><Relationship Id="rId41" Type="http://schemas.openxmlformats.org/officeDocument/2006/relationships/tags" Target="../tags/tag3725.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724.xml"/><Relationship Id="rId38" Type="http://schemas.openxmlformats.org/officeDocument/2006/relationships/slide" Target="slide178.xml"/><Relationship Id="rId37" Type="http://schemas.openxmlformats.org/officeDocument/2006/relationships/tags" Target="../tags/tag3723.xml"/><Relationship Id="rId36" Type="http://schemas.openxmlformats.org/officeDocument/2006/relationships/slide" Target="slide170.xml"/><Relationship Id="rId35" Type="http://schemas.openxmlformats.org/officeDocument/2006/relationships/tags" Target="../tags/tag3722.xml"/><Relationship Id="rId34" Type="http://schemas.openxmlformats.org/officeDocument/2006/relationships/slide" Target="slide162.xml"/><Relationship Id="rId33" Type="http://schemas.openxmlformats.org/officeDocument/2006/relationships/tags" Target="../tags/tag3721.xml"/><Relationship Id="rId32" Type="http://schemas.openxmlformats.org/officeDocument/2006/relationships/slide" Target="slide155.xml"/><Relationship Id="rId31" Type="http://schemas.openxmlformats.org/officeDocument/2006/relationships/tags" Target="../tags/tag3720.xml"/><Relationship Id="rId30" Type="http://schemas.openxmlformats.org/officeDocument/2006/relationships/slide" Target="slide148.xml"/><Relationship Id="rId3" Type="http://schemas.openxmlformats.org/officeDocument/2006/relationships/tags" Target="../tags/tag3706.xml"/><Relationship Id="rId29" Type="http://schemas.openxmlformats.org/officeDocument/2006/relationships/tags" Target="../tags/tag3719.xml"/><Relationship Id="rId28" Type="http://schemas.openxmlformats.org/officeDocument/2006/relationships/slide" Target="slide140.xml"/><Relationship Id="rId27" Type="http://schemas.openxmlformats.org/officeDocument/2006/relationships/tags" Target="../tags/tag3718.xml"/><Relationship Id="rId26" Type="http://schemas.openxmlformats.org/officeDocument/2006/relationships/slide" Target="slide133.xml"/><Relationship Id="rId25" Type="http://schemas.openxmlformats.org/officeDocument/2006/relationships/tags" Target="../tags/tag3717.xml"/><Relationship Id="rId24" Type="http://schemas.openxmlformats.org/officeDocument/2006/relationships/slide" Target="slide124.xml"/><Relationship Id="rId23" Type="http://schemas.openxmlformats.org/officeDocument/2006/relationships/tags" Target="../tags/tag3716.xml"/><Relationship Id="rId22" Type="http://schemas.openxmlformats.org/officeDocument/2006/relationships/slide" Target="slide116.xml"/><Relationship Id="rId21" Type="http://schemas.openxmlformats.org/officeDocument/2006/relationships/tags" Target="../tags/tag3715.xml"/><Relationship Id="rId20" Type="http://schemas.openxmlformats.org/officeDocument/2006/relationships/slide" Target="slide106.xml"/><Relationship Id="rId2" Type="http://schemas.openxmlformats.org/officeDocument/2006/relationships/tags" Target="../tags/tag3705.xml"/><Relationship Id="rId19" Type="http://schemas.openxmlformats.org/officeDocument/2006/relationships/tags" Target="../tags/tag3714.xml"/><Relationship Id="rId18" Type="http://schemas.openxmlformats.org/officeDocument/2006/relationships/slide" Target="slide98.xml"/><Relationship Id="rId17" Type="http://schemas.openxmlformats.org/officeDocument/2006/relationships/tags" Target="../tags/tag3713.xml"/><Relationship Id="rId16" Type="http://schemas.openxmlformats.org/officeDocument/2006/relationships/slide" Target="slide90.xml"/><Relationship Id="rId15" Type="http://schemas.openxmlformats.org/officeDocument/2006/relationships/tags" Target="../tags/tag3712.xml"/><Relationship Id="rId14" Type="http://schemas.openxmlformats.org/officeDocument/2006/relationships/slide" Target="slide81.xml"/><Relationship Id="rId13" Type="http://schemas.openxmlformats.org/officeDocument/2006/relationships/tags" Target="../tags/tag3711.xml"/><Relationship Id="rId12" Type="http://schemas.openxmlformats.org/officeDocument/2006/relationships/slide" Target="slide74.xml"/><Relationship Id="rId11" Type="http://schemas.openxmlformats.org/officeDocument/2006/relationships/tags" Target="../tags/tag3710.xml"/><Relationship Id="rId10" Type="http://schemas.openxmlformats.org/officeDocument/2006/relationships/slide" Target="slide65.xml"/><Relationship Id="rId1" Type="http://schemas.openxmlformats.org/officeDocument/2006/relationships/tags" Target="../tags/tag3704.xml"/></Relationships>
</file>

<file path=ppt/slides/_rels/slide197.xml.rels><?xml version="1.0" encoding="UTF-8" standalone="yes"?>
<Relationships xmlns="http://schemas.openxmlformats.org/package/2006/relationships"><Relationship Id="rId9" Type="http://schemas.openxmlformats.org/officeDocument/2006/relationships/tags" Target="../tags/tag3733.xml"/><Relationship Id="rId8" Type="http://schemas.openxmlformats.org/officeDocument/2006/relationships/slide" Target="slide58.xml"/><Relationship Id="rId7" Type="http://schemas.openxmlformats.org/officeDocument/2006/relationships/tags" Target="../tags/tag3732.xml"/><Relationship Id="rId6" Type="http://schemas.openxmlformats.org/officeDocument/2006/relationships/slide" Target="slide51.xml"/><Relationship Id="rId5" Type="http://schemas.openxmlformats.org/officeDocument/2006/relationships/tags" Target="../tags/tag3731.xml"/><Relationship Id="rId46" Type="http://schemas.openxmlformats.org/officeDocument/2006/relationships/notesSlide" Target="../notesSlides/notesSlide196.xml"/><Relationship Id="rId45" Type="http://schemas.openxmlformats.org/officeDocument/2006/relationships/slideLayout" Target="../slideLayouts/slideLayout5.xml"/><Relationship Id="rId44" Type="http://schemas.openxmlformats.org/officeDocument/2006/relationships/tags" Target="../tags/tag3751.xml"/><Relationship Id="rId43" Type="http://schemas.openxmlformats.org/officeDocument/2006/relationships/tags" Target="../tags/tag3750.xml"/><Relationship Id="rId42" Type="http://schemas.openxmlformats.org/officeDocument/2006/relationships/slide" Target="slide193.xml"/><Relationship Id="rId41" Type="http://schemas.openxmlformats.org/officeDocument/2006/relationships/tags" Target="../tags/tag3749.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748.xml"/><Relationship Id="rId38" Type="http://schemas.openxmlformats.org/officeDocument/2006/relationships/slide" Target="slide178.xml"/><Relationship Id="rId37" Type="http://schemas.openxmlformats.org/officeDocument/2006/relationships/tags" Target="../tags/tag3747.xml"/><Relationship Id="rId36" Type="http://schemas.openxmlformats.org/officeDocument/2006/relationships/slide" Target="slide170.xml"/><Relationship Id="rId35" Type="http://schemas.openxmlformats.org/officeDocument/2006/relationships/tags" Target="../tags/tag3746.xml"/><Relationship Id="rId34" Type="http://schemas.openxmlformats.org/officeDocument/2006/relationships/slide" Target="slide162.xml"/><Relationship Id="rId33" Type="http://schemas.openxmlformats.org/officeDocument/2006/relationships/tags" Target="../tags/tag3745.xml"/><Relationship Id="rId32" Type="http://schemas.openxmlformats.org/officeDocument/2006/relationships/slide" Target="slide155.xml"/><Relationship Id="rId31" Type="http://schemas.openxmlformats.org/officeDocument/2006/relationships/tags" Target="../tags/tag3744.xml"/><Relationship Id="rId30" Type="http://schemas.openxmlformats.org/officeDocument/2006/relationships/slide" Target="slide148.xml"/><Relationship Id="rId3" Type="http://schemas.openxmlformats.org/officeDocument/2006/relationships/tags" Target="../tags/tag3730.xml"/><Relationship Id="rId29" Type="http://schemas.openxmlformats.org/officeDocument/2006/relationships/tags" Target="../tags/tag3743.xml"/><Relationship Id="rId28" Type="http://schemas.openxmlformats.org/officeDocument/2006/relationships/slide" Target="slide140.xml"/><Relationship Id="rId27" Type="http://schemas.openxmlformats.org/officeDocument/2006/relationships/tags" Target="../tags/tag3742.xml"/><Relationship Id="rId26" Type="http://schemas.openxmlformats.org/officeDocument/2006/relationships/slide" Target="slide133.xml"/><Relationship Id="rId25" Type="http://schemas.openxmlformats.org/officeDocument/2006/relationships/tags" Target="../tags/tag3741.xml"/><Relationship Id="rId24" Type="http://schemas.openxmlformats.org/officeDocument/2006/relationships/slide" Target="slide124.xml"/><Relationship Id="rId23" Type="http://schemas.openxmlformats.org/officeDocument/2006/relationships/tags" Target="../tags/tag3740.xml"/><Relationship Id="rId22" Type="http://schemas.openxmlformats.org/officeDocument/2006/relationships/slide" Target="slide116.xml"/><Relationship Id="rId21" Type="http://schemas.openxmlformats.org/officeDocument/2006/relationships/tags" Target="../tags/tag3739.xml"/><Relationship Id="rId20" Type="http://schemas.openxmlformats.org/officeDocument/2006/relationships/slide" Target="slide106.xml"/><Relationship Id="rId2" Type="http://schemas.openxmlformats.org/officeDocument/2006/relationships/tags" Target="../tags/tag3729.xml"/><Relationship Id="rId19" Type="http://schemas.openxmlformats.org/officeDocument/2006/relationships/tags" Target="../tags/tag3738.xml"/><Relationship Id="rId18" Type="http://schemas.openxmlformats.org/officeDocument/2006/relationships/slide" Target="slide98.xml"/><Relationship Id="rId17" Type="http://schemas.openxmlformats.org/officeDocument/2006/relationships/tags" Target="../tags/tag3737.xml"/><Relationship Id="rId16" Type="http://schemas.openxmlformats.org/officeDocument/2006/relationships/slide" Target="slide90.xml"/><Relationship Id="rId15" Type="http://schemas.openxmlformats.org/officeDocument/2006/relationships/tags" Target="../tags/tag3736.xml"/><Relationship Id="rId14" Type="http://schemas.openxmlformats.org/officeDocument/2006/relationships/slide" Target="slide81.xml"/><Relationship Id="rId13" Type="http://schemas.openxmlformats.org/officeDocument/2006/relationships/tags" Target="../tags/tag3735.xml"/><Relationship Id="rId12" Type="http://schemas.openxmlformats.org/officeDocument/2006/relationships/slide" Target="slide74.xml"/><Relationship Id="rId11" Type="http://schemas.openxmlformats.org/officeDocument/2006/relationships/tags" Target="../tags/tag3734.xml"/><Relationship Id="rId10" Type="http://schemas.openxmlformats.org/officeDocument/2006/relationships/slide" Target="slide65.xml"/><Relationship Id="rId1" Type="http://schemas.openxmlformats.org/officeDocument/2006/relationships/tags" Target="../tags/tag3728.xml"/></Relationships>
</file>

<file path=ppt/slides/_rels/slide198.xml.rels><?xml version="1.0" encoding="UTF-8" standalone="yes"?>
<Relationships xmlns="http://schemas.openxmlformats.org/package/2006/relationships"><Relationship Id="rId9" Type="http://schemas.openxmlformats.org/officeDocument/2006/relationships/tags" Target="../tags/tag3757.xml"/><Relationship Id="rId8" Type="http://schemas.openxmlformats.org/officeDocument/2006/relationships/slide" Target="slide58.xml"/><Relationship Id="rId7" Type="http://schemas.openxmlformats.org/officeDocument/2006/relationships/tags" Target="../tags/tag3756.xml"/><Relationship Id="rId6" Type="http://schemas.openxmlformats.org/officeDocument/2006/relationships/slide" Target="slide51.xml"/><Relationship Id="rId5" Type="http://schemas.openxmlformats.org/officeDocument/2006/relationships/tags" Target="../tags/tag3755.xml"/><Relationship Id="rId46" Type="http://schemas.openxmlformats.org/officeDocument/2006/relationships/notesSlide" Target="../notesSlides/notesSlide197.xml"/><Relationship Id="rId45" Type="http://schemas.openxmlformats.org/officeDocument/2006/relationships/slideLayout" Target="../slideLayouts/slideLayout5.xml"/><Relationship Id="rId44" Type="http://schemas.openxmlformats.org/officeDocument/2006/relationships/tags" Target="../tags/tag3775.xml"/><Relationship Id="rId43" Type="http://schemas.openxmlformats.org/officeDocument/2006/relationships/tags" Target="../tags/tag3774.xml"/><Relationship Id="rId42" Type="http://schemas.openxmlformats.org/officeDocument/2006/relationships/slide" Target="slide193.xml"/><Relationship Id="rId41" Type="http://schemas.openxmlformats.org/officeDocument/2006/relationships/tags" Target="../tags/tag3773.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772.xml"/><Relationship Id="rId38" Type="http://schemas.openxmlformats.org/officeDocument/2006/relationships/slide" Target="slide178.xml"/><Relationship Id="rId37" Type="http://schemas.openxmlformats.org/officeDocument/2006/relationships/tags" Target="../tags/tag3771.xml"/><Relationship Id="rId36" Type="http://schemas.openxmlformats.org/officeDocument/2006/relationships/slide" Target="slide170.xml"/><Relationship Id="rId35" Type="http://schemas.openxmlformats.org/officeDocument/2006/relationships/tags" Target="../tags/tag3770.xml"/><Relationship Id="rId34" Type="http://schemas.openxmlformats.org/officeDocument/2006/relationships/slide" Target="slide162.xml"/><Relationship Id="rId33" Type="http://schemas.openxmlformats.org/officeDocument/2006/relationships/tags" Target="../tags/tag3769.xml"/><Relationship Id="rId32" Type="http://schemas.openxmlformats.org/officeDocument/2006/relationships/slide" Target="slide155.xml"/><Relationship Id="rId31" Type="http://schemas.openxmlformats.org/officeDocument/2006/relationships/tags" Target="../tags/tag3768.xml"/><Relationship Id="rId30" Type="http://schemas.openxmlformats.org/officeDocument/2006/relationships/slide" Target="slide148.xml"/><Relationship Id="rId3" Type="http://schemas.openxmlformats.org/officeDocument/2006/relationships/tags" Target="../tags/tag3754.xml"/><Relationship Id="rId29" Type="http://schemas.openxmlformats.org/officeDocument/2006/relationships/tags" Target="../tags/tag3767.xml"/><Relationship Id="rId28" Type="http://schemas.openxmlformats.org/officeDocument/2006/relationships/slide" Target="slide140.xml"/><Relationship Id="rId27" Type="http://schemas.openxmlformats.org/officeDocument/2006/relationships/tags" Target="../tags/tag3766.xml"/><Relationship Id="rId26" Type="http://schemas.openxmlformats.org/officeDocument/2006/relationships/slide" Target="slide133.xml"/><Relationship Id="rId25" Type="http://schemas.openxmlformats.org/officeDocument/2006/relationships/tags" Target="../tags/tag3765.xml"/><Relationship Id="rId24" Type="http://schemas.openxmlformats.org/officeDocument/2006/relationships/slide" Target="slide124.xml"/><Relationship Id="rId23" Type="http://schemas.openxmlformats.org/officeDocument/2006/relationships/tags" Target="../tags/tag3764.xml"/><Relationship Id="rId22" Type="http://schemas.openxmlformats.org/officeDocument/2006/relationships/slide" Target="slide116.xml"/><Relationship Id="rId21" Type="http://schemas.openxmlformats.org/officeDocument/2006/relationships/tags" Target="../tags/tag3763.xml"/><Relationship Id="rId20" Type="http://schemas.openxmlformats.org/officeDocument/2006/relationships/slide" Target="slide106.xml"/><Relationship Id="rId2" Type="http://schemas.openxmlformats.org/officeDocument/2006/relationships/tags" Target="../tags/tag3753.xml"/><Relationship Id="rId19" Type="http://schemas.openxmlformats.org/officeDocument/2006/relationships/tags" Target="../tags/tag3762.xml"/><Relationship Id="rId18" Type="http://schemas.openxmlformats.org/officeDocument/2006/relationships/slide" Target="slide98.xml"/><Relationship Id="rId17" Type="http://schemas.openxmlformats.org/officeDocument/2006/relationships/tags" Target="../tags/tag3761.xml"/><Relationship Id="rId16" Type="http://schemas.openxmlformats.org/officeDocument/2006/relationships/slide" Target="slide90.xml"/><Relationship Id="rId15" Type="http://schemas.openxmlformats.org/officeDocument/2006/relationships/tags" Target="../tags/tag3760.xml"/><Relationship Id="rId14" Type="http://schemas.openxmlformats.org/officeDocument/2006/relationships/slide" Target="slide81.xml"/><Relationship Id="rId13" Type="http://schemas.openxmlformats.org/officeDocument/2006/relationships/tags" Target="../tags/tag3759.xml"/><Relationship Id="rId12" Type="http://schemas.openxmlformats.org/officeDocument/2006/relationships/slide" Target="slide74.xml"/><Relationship Id="rId11" Type="http://schemas.openxmlformats.org/officeDocument/2006/relationships/tags" Target="../tags/tag3758.xml"/><Relationship Id="rId10" Type="http://schemas.openxmlformats.org/officeDocument/2006/relationships/slide" Target="slide65.xml"/><Relationship Id="rId1" Type="http://schemas.openxmlformats.org/officeDocument/2006/relationships/tags" Target="../tags/tag3752.xml"/></Relationships>
</file>

<file path=ppt/slides/_rels/slide199.xml.rels><?xml version="1.0" encoding="UTF-8" standalone="yes"?>
<Relationships xmlns="http://schemas.openxmlformats.org/package/2006/relationships"><Relationship Id="rId9" Type="http://schemas.openxmlformats.org/officeDocument/2006/relationships/tags" Target="../tags/tag3781.xml"/><Relationship Id="rId8" Type="http://schemas.openxmlformats.org/officeDocument/2006/relationships/slide" Target="slide58.xml"/><Relationship Id="rId7" Type="http://schemas.openxmlformats.org/officeDocument/2006/relationships/tags" Target="../tags/tag3780.xml"/><Relationship Id="rId6" Type="http://schemas.openxmlformats.org/officeDocument/2006/relationships/slide" Target="slide51.xml"/><Relationship Id="rId5" Type="http://schemas.openxmlformats.org/officeDocument/2006/relationships/tags" Target="../tags/tag3779.xml"/><Relationship Id="rId46" Type="http://schemas.openxmlformats.org/officeDocument/2006/relationships/notesSlide" Target="../notesSlides/notesSlide198.xml"/><Relationship Id="rId45" Type="http://schemas.openxmlformats.org/officeDocument/2006/relationships/slideLayout" Target="../slideLayouts/slideLayout5.xml"/><Relationship Id="rId44" Type="http://schemas.openxmlformats.org/officeDocument/2006/relationships/tags" Target="../tags/tag3799.xml"/><Relationship Id="rId43" Type="http://schemas.openxmlformats.org/officeDocument/2006/relationships/tags" Target="../tags/tag3798.xml"/><Relationship Id="rId42" Type="http://schemas.openxmlformats.org/officeDocument/2006/relationships/slide" Target="slide193.xml"/><Relationship Id="rId41" Type="http://schemas.openxmlformats.org/officeDocument/2006/relationships/tags" Target="../tags/tag3797.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796.xml"/><Relationship Id="rId38" Type="http://schemas.openxmlformats.org/officeDocument/2006/relationships/slide" Target="slide178.xml"/><Relationship Id="rId37" Type="http://schemas.openxmlformats.org/officeDocument/2006/relationships/tags" Target="../tags/tag3795.xml"/><Relationship Id="rId36" Type="http://schemas.openxmlformats.org/officeDocument/2006/relationships/slide" Target="slide170.xml"/><Relationship Id="rId35" Type="http://schemas.openxmlformats.org/officeDocument/2006/relationships/tags" Target="../tags/tag3794.xml"/><Relationship Id="rId34" Type="http://schemas.openxmlformats.org/officeDocument/2006/relationships/slide" Target="slide162.xml"/><Relationship Id="rId33" Type="http://schemas.openxmlformats.org/officeDocument/2006/relationships/tags" Target="../tags/tag3793.xml"/><Relationship Id="rId32" Type="http://schemas.openxmlformats.org/officeDocument/2006/relationships/slide" Target="slide155.xml"/><Relationship Id="rId31" Type="http://schemas.openxmlformats.org/officeDocument/2006/relationships/tags" Target="../tags/tag3792.xml"/><Relationship Id="rId30" Type="http://schemas.openxmlformats.org/officeDocument/2006/relationships/slide" Target="slide148.xml"/><Relationship Id="rId3" Type="http://schemas.openxmlformats.org/officeDocument/2006/relationships/tags" Target="../tags/tag3778.xml"/><Relationship Id="rId29" Type="http://schemas.openxmlformats.org/officeDocument/2006/relationships/tags" Target="../tags/tag3791.xml"/><Relationship Id="rId28" Type="http://schemas.openxmlformats.org/officeDocument/2006/relationships/slide" Target="slide140.xml"/><Relationship Id="rId27" Type="http://schemas.openxmlformats.org/officeDocument/2006/relationships/tags" Target="../tags/tag3790.xml"/><Relationship Id="rId26" Type="http://schemas.openxmlformats.org/officeDocument/2006/relationships/slide" Target="slide133.xml"/><Relationship Id="rId25" Type="http://schemas.openxmlformats.org/officeDocument/2006/relationships/tags" Target="../tags/tag3789.xml"/><Relationship Id="rId24" Type="http://schemas.openxmlformats.org/officeDocument/2006/relationships/slide" Target="slide124.xml"/><Relationship Id="rId23" Type="http://schemas.openxmlformats.org/officeDocument/2006/relationships/tags" Target="../tags/tag3788.xml"/><Relationship Id="rId22" Type="http://schemas.openxmlformats.org/officeDocument/2006/relationships/slide" Target="slide116.xml"/><Relationship Id="rId21" Type="http://schemas.openxmlformats.org/officeDocument/2006/relationships/tags" Target="../tags/tag3787.xml"/><Relationship Id="rId20" Type="http://schemas.openxmlformats.org/officeDocument/2006/relationships/slide" Target="slide106.xml"/><Relationship Id="rId2" Type="http://schemas.openxmlformats.org/officeDocument/2006/relationships/tags" Target="../tags/tag3777.xml"/><Relationship Id="rId19" Type="http://schemas.openxmlformats.org/officeDocument/2006/relationships/tags" Target="../tags/tag3786.xml"/><Relationship Id="rId18" Type="http://schemas.openxmlformats.org/officeDocument/2006/relationships/slide" Target="slide98.xml"/><Relationship Id="rId17" Type="http://schemas.openxmlformats.org/officeDocument/2006/relationships/tags" Target="../tags/tag3785.xml"/><Relationship Id="rId16" Type="http://schemas.openxmlformats.org/officeDocument/2006/relationships/slide" Target="slide90.xml"/><Relationship Id="rId15" Type="http://schemas.openxmlformats.org/officeDocument/2006/relationships/tags" Target="../tags/tag3784.xml"/><Relationship Id="rId14" Type="http://schemas.openxmlformats.org/officeDocument/2006/relationships/slide" Target="slide81.xml"/><Relationship Id="rId13" Type="http://schemas.openxmlformats.org/officeDocument/2006/relationships/tags" Target="../tags/tag3783.xml"/><Relationship Id="rId12" Type="http://schemas.openxmlformats.org/officeDocument/2006/relationships/slide" Target="slide74.xml"/><Relationship Id="rId11" Type="http://schemas.openxmlformats.org/officeDocument/2006/relationships/tags" Target="../tags/tag3782.xml"/><Relationship Id="rId10" Type="http://schemas.openxmlformats.org/officeDocument/2006/relationships/slide" Target="slide65.xml"/><Relationship Id="rId1" Type="http://schemas.openxmlformats.org/officeDocument/2006/relationships/tags" Target="../tags/tag377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3.xml"/><Relationship Id="rId2" Type="http://schemas.openxmlformats.org/officeDocument/2006/relationships/tags" Target="../tags/tag54.xml"/><Relationship Id="rId1" Type="http://schemas.openxmlformats.org/officeDocument/2006/relationships/tags" Target="../tags/tag53.xml"/></Relationships>
</file>

<file path=ppt/slides/_rels/slide200.xml.rels><?xml version="1.0" encoding="UTF-8" standalone="yes"?>
<Relationships xmlns="http://schemas.openxmlformats.org/package/2006/relationships"><Relationship Id="rId9" Type="http://schemas.openxmlformats.org/officeDocument/2006/relationships/tags" Target="../tags/tag3805.xml"/><Relationship Id="rId8" Type="http://schemas.openxmlformats.org/officeDocument/2006/relationships/slide" Target="slide58.xml"/><Relationship Id="rId7" Type="http://schemas.openxmlformats.org/officeDocument/2006/relationships/tags" Target="../tags/tag3804.xml"/><Relationship Id="rId6" Type="http://schemas.openxmlformats.org/officeDocument/2006/relationships/slide" Target="slide51.xml"/><Relationship Id="rId5" Type="http://schemas.openxmlformats.org/officeDocument/2006/relationships/tags" Target="../tags/tag3803.xml"/><Relationship Id="rId46" Type="http://schemas.openxmlformats.org/officeDocument/2006/relationships/notesSlide" Target="../notesSlides/notesSlide199.xml"/><Relationship Id="rId45" Type="http://schemas.openxmlformats.org/officeDocument/2006/relationships/slideLayout" Target="../slideLayouts/slideLayout5.xml"/><Relationship Id="rId44" Type="http://schemas.openxmlformats.org/officeDocument/2006/relationships/tags" Target="../tags/tag3823.xml"/><Relationship Id="rId43" Type="http://schemas.openxmlformats.org/officeDocument/2006/relationships/tags" Target="../tags/tag3822.xml"/><Relationship Id="rId42" Type="http://schemas.openxmlformats.org/officeDocument/2006/relationships/slide" Target="slide193.xml"/><Relationship Id="rId41" Type="http://schemas.openxmlformats.org/officeDocument/2006/relationships/tags" Target="../tags/tag3821.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820.xml"/><Relationship Id="rId38" Type="http://schemas.openxmlformats.org/officeDocument/2006/relationships/slide" Target="slide178.xml"/><Relationship Id="rId37" Type="http://schemas.openxmlformats.org/officeDocument/2006/relationships/tags" Target="../tags/tag3819.xml"/><Relationship Id="rId36" Type="http://schemas.openxmlformats.org/officeDocument/2006/relationships/slide" Target="slide170.xml"/><Relationship Id="rId35" Type="http://schemas.openxmlformats.org/officeDocument/2006/relationships/tags" Target="../tags/tag3818.xml"/><Relationship Id="rId34" Type="http://schemas.openxmlformats.org/officeDocument/2006/relationships/slide" Target="slide162.xml"/><Relationship Id="rId33" Type="http://schemas.openxmlformats.org/officeDocument/2006/relationships/tags" Target="../tags/tag3817.xml"/><Relationship Id="rId32" Type="http://schemas.openxmlformats.org/officeDocument/2006/relationships/slide" Target="slide155.xml"/><Relationship Id="rId31" Type="http://schemas.openxmlformats.org/officeDocument/2006/relationships/tags" Target="../tags/tag3816.xml"/><Relationship Id="rId30" Type="http://schemas.openxmlformats.org/officeDocument/2006/relationships/slide" Target="slide148.xml"/><Relationship Id="rId3" Type="http://schemas.openxmlformats.org/officeDocument/2006/relationships/tags" Target="../tags/tag3802.xml"/><Relationship Id="rId29" Type="http://schemas.openxmlformats.org/officeDocument/2006/relationships/tags" Target="../tags/tag3815.xml"/><Relationship Id="rId28" Type="http://schemas.openxmlformats.org/officeDocument/2006/relationships/slide" Target="slide140.xml"/><Relationship Id="rId27" Type="http://schemas.openxmlformats.org/officeDocument/2006/relationships/tags" Target="../tags/tag3814.xml"/><Relationship Id="rId26" Type="http://schemas.openxmlformats.org/officeDocument/2006/relationships/slide" Target="slide133.xml"/><Relationship Id="rId25" Type="http://schemas.openxmlformats.org/officeDocument/2006/relationships/tags" Target="../tags/tag3813.xml"/><Relationship Id="rId24" Type="http://schemas.openxmlformats.org/officeDocument/2006/relationships/slide" Target="slide124.xml"/><Relationship Id="rId23" Type="http://schemas.openxmlformats.org/officeDocument/2006/relationships/tags" Target="../tags/tag3812.xml"/><Relationship Id="rId22" Type="http://schemas.openxmlformats.org/officeDocument/2006/relationships/slide" Target="slide116.xml"/><Relationship Id="rId21" Type="http://schemas.openxmlformats.org/officeDocument/2006/relationships/tags" Target="../tags/tag3811.xml"/><Relationship Id="rId20" Type="http://schemas.openxmlformats.org/officeDocument/2006/relationships/slide" Target="slide106.xml"/><Relationship Id="rId2" Type="http://schemas.openxmlformats.org/officeDocument/2006/relationships/tags" Target="../tags/tag3801.xml"/><Relationship Id="rId19" Type="http://schemas.openxmlformats.org/officeDocument/2006/relationships/tags" Target="../tags/tag3810.xml"/><Relationship Id="rId18" Type="http://schemas.openxmlformats.org/officeDocument/2006/relationships/slide" Target="slide98.xml"/><Relationship Id="rId17" Type="http://schemas.openxmlformats.org/officeDocument/2006/relationships/tags" Target="../tags/tag3809.xml"/><Relationship Id="rId16" Type="http://schemas.openxmlformats.org/officeDocument/2006/relationships/slide" Target="slide90.xml"/><Relationship Id="rId15" Type="http://schemas.openxmlformats.org/officeDocument/2006/relationships/tags" Target="../tags/tag3808.xml"/><Relationship Id="rId14" Type="http://schemas.openxmlformats.org/officeDocument/2006/relationships/slide" Target="slide81.xml"/><Relationship Id="rId13" Type="http://schemas.openxmlformats.org/officeDocument/2006/relationships/tags" Target="../tags/tag3807.xml"/><Relationship Id="rId12" Type="http://schemas.openxmlformats.org/officeDocument/2006/relationships/slide" Target="slide74.xml"/><Relationship Id="rId11" Type="http://schemas.openxmlformats.org/officeDocument/2006/relationships/tags" Target="../tags/tag3806.xml"/><Relationship Id="rId10" Type="http://schemas.openxmlformats.org/officeDocument/2006/relationships/slide" Target="slide65.xml"/><Relationship Id="rId1" Type="http://schemas.openxmlformats.org/officeDocument/2006/relationships/tags" Target="../tags/tag3800.xml"/></Relationships>
</file>

<file path=ppt/slides/_rels/slide20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3.xml"/><Relationship Id="rId2" Type="http://schemas.openxmlformats.org/officeDocument/2006/relationships/tags" Target="../tags/tag56.xml"/><Relationship Id="rId1" Type="http://schemas.openxmlformats.org/officeDocument/2006/relationships/tags" Target="../tags/tag55.xm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tags" Target="../tags/tag58.xml"/><Relationship Id="rId1" Type="http://schemas.openxmlformats.org/officeDocument/2006/relationships/tags" Target="../tags/tag57.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3.xml"/><Relationship Id="rId2" Type="http://schemas.openxmlformats.org/officeDocument/2006/relationships/tags" Target="../tags/tag60.xml"/><Relationship Id="rId1" Type="http://schemas.openxmlformats.org/officeDocument/2006/relationships/tags" Target="../tags/tag59.xm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3.xml"/><Relationship Id="rId2" Type="http://schemas.openxmlformats.org/officeDocument/2006/relationships/tags" Target="../tags/tag62.xml"/><Relationship Id="rId1" Type="http://schemas.openxmlformats.org/officeDocument/2006/relationships/tags" Target="../tags/tag61.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3.xml"/><Relationship Id="rId2" Type="http://schemas.openxmlformats.org/officeDocument/2006/relationships/tags" Target="../tags/tag64.xml"/><Relationship Id="rId1" Type="http://schemas.openxmlformats.org/officeDocument/2006/relationships/tags" Target="../tags/tag63.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3.xml"/><Relationship Id="rId2" Type="http://schemas.openxmlformats.org/officeDocument/2006/relationships/tags" Target="../tags/tag66.xml"/><Relationship Id="rId1" Type="http://schemas.openxmlformats.org/officeDocument/2006/relationships/tags" Target="../tags/tag65.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3.xml"/><Relationship Id="rId2" Type="http://schemas.openxmlformats.org/officeDocument/2006/relationships/tags" Target="../tags/tag68.xml"/><Relationship Id="rId1" Type="http://schemas.openxmlformats.org/officeDocument/2006/relationships/tags" Target="../tags/tag67.xm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3.xml"/><Relationship Id="rId2" Type="http://schemas.openxmlformats.org/officeDocument/2006/relationships/tags" Target="../tags/tag70.xml"/><Relationship Id="rId1" Type="http://schemas.openxmlformats.org/officeDocument/2006/relationships/tags" Target="../tags/tag69.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4.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slide" Target="slide36.xml"/><Relationship Id="rId3" Type="http://schemas.openxmlformats.org/officeDocument/2006/relationships/tags" Target="../tags/tag72.xml"/><Relationship Id="rId2" Type="http://schemas.openxmlformats.org/officeDocument/2006/relationships/slide" Target="slide29.xml"/><Relationship Id="rId1" Type="http://schemas.openxmlformats.org/officeDocument/2006/relationships/tags" Target="../tags/tag71.xm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4.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slide" Target="slide36.xml"/><Relationship Id="rId3" Type="http://schemas.openxmlformats.org/officeDocument/2006/relationships/tags" Target="../tags/tag76.xml"/><Relationship Id="rId2" Type="http://schemas.openxmlformats.org/officeDocument/2006/relationships/slide" Target="slide29.xml"/><Relationship Id="rId1" Type="http://schemas.openxmlformats.org/officeDocument/2006/relationships/tags" Target="../tags/tag75.xml"/></Relationships>
</file>

<file path=ppt/slides/_rels/slide31.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84.xml"/><Relationship Id="rId7" Type="http://schemas.openxmlformats.org/officeDocument/2006/relationships/tags" Target="../tags/tag83.xml"/><Relationship Id="rId6" Type="http://schemas.openxmlformats.org/officeDocument/2006/relationships/slide" Target="slide36.xml"/><Relationship Id="rId5" Type="http://schemas.openxmlformats.org/officeDocument/2006/relationships/tags" Target="../tags/tag82.xml"/><Relationship Id="rId4" Type="http://schemas.openxmlformats.org/officeDocument/2006/relationships/slide" Target="slide29.xml"/><Relationship Id="rId3" Type="http://schemas.openxmlformats.org/officeDocument/2006/relationships/tags" Target="../tags/tag81.xml"/><Relationship Id="rId2" Type="http://schemas.openxmlformats.org/officeDocument/2006/relationships/tags" Target="../tags/tag80.xml"/><Relationship Id="rId10" Type="http://schemas.openxmlformats.org/officeDocument/2006/relationships/notesSlide" Target="../notesSlides/notesSlide30.xml"/><Relationship Id="rId1" Type="http://schemas.openxmlformats.org/officeDocument/2006/relationships/tags" Target="../tags/tag79.xml"/></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90.xml"/><Relationship Id="rId7" Type="http://schemas.openxmlformats.org/officeDocument/2006/relationships/tags" Target="../tags/tag89.xml"/><Relationship Id="rId6" Type="http://schemas.openxmlformats.org/officeDocument/2006/relationships/slide" Target="slide36.xml"/><Relationship Id="rId5" Type="http://schemas.openxmlformats.org/officeDocument/2006/relationships/tags" Target="../tags/tag88.xml"/><Relationship Id="rId4" Type="http://schemas.openxmlformats.org/officeDocument/2006/relationships/slide" Target="slide29.xml"/><Relationship Id="rId3" Type="http://schemas.openxmlformats.org/officeDocument/2006/relationships/tags" Target="../tags/tag87.xml"/><Relationship Id="rId2" Type="http://schemas.openxmlformats.org/officeDocument/2006/relationships/tags" Target="../tags/tag86.xml"/><Relationship Id="rId10" Type="http://schemas.openxmlformats.org/officeDocument/2006/relationships/notesSlide" Target="../notesSlides/notesSlide31.xml"/><Relationship Id="rId1" Type="http://schemas.openxmlformats.org/officeDocument/2006/relationships/tags" Target="../tags/tag85.xml"/></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96.xml"/><Relationship Id="rId7" Type="http://schemas.openxmlformats.org/officeDocument/2006/relationships/tags" Target="../tags/tag95.xml"/><Relationship Id="rId6" Type="http://schemas.openxmlformats.org/officeDocument/2006/relationships/slide" Target="slide36.xml"/><Relationship Id="rId5" Type="http://schemas.openxmlformats.org/officeDocument/2006/relationships/tags" Target="../tags/tag94.xml"/><Relationship Id="rId4" Type="http://schemas.openxmlformats.org/officeDocument/2006/relationships/slide" Target="slide29.xml"/><Relationship Id="rId3" Type="http://schemas.openxmlformats.org/officeDocument/2006/relationships/tags" Target="../tags/tag93.xml"/><Relationship Id="rId2" Type="http://schemas.openxmlformats.org/officeDocument/2006/relationships/tags" Target="../tags/tag92.xml"/><Relationship Id="rId10" Type="http://schemas.openxmlformats.org/officeDocument/2006/relationships/notesSlide" Target="../notesSlides/notesSlide32.xml"/><Relationship Id="rId1" Type="http://schemas.openxmlformats.org/officeDocument/2006/relationships/tags" Target="../tags/tag91.xml"/></Relationships>
</file>

<file path=ppt/slides/_rels/slide34.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02.xml"/><Relationship Id="rId7" Type="http://schemas.openxmlformats.org/officeDocument/2006/relationships/tags" Target="../tags/tag101.xml"/><Relationship Id="rId6" Type="http://schemas.openxmlformats.org/officeDocument/2006/relationships/slide" Target="slide36.xml"/><Relationship Id="rId5" Type="http://schemas.openxmlformats.org/officeDocument/2006/relationships/tags" Target="../tags/tag100.xml"/><Relationship Id="rId4" Type="http://schemas.openxmlformats.org/officeDocument/2006/relationships/slide" Target="slide29.xml"/><Relationship Id="rId3" Type="http://schemas.openxmlformats.org/officeDocument/2006/relationships/tags" Target="../tags/tag99.xml"/><Relationship Id="rId2" Type="http://schemas.openxmlformats.org/officeDocument/2006/relationships/tags" Target="../tags/tag98.xml"/><Relationship Id="rId10" Type="http://schemas.openxmlformats.org/officeDocument/2006/relationships/notesSlide" Target="../notesSlides/notesSlide33.xml"/><Relationship Id="rId1" Type="http://schemas.openxmlformats.org/officeDocument/2006/relationships/tags" Target="../tags/tag97.xml"/></Relationships>
</file>

<file path=ppt/slides/_rels/slide35.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08.xml"/><Relationship Id="rId7" Type="http://schemas.openxmlformats.org/officeDocument/2006/relationships/tags" Target="../tags/tag107.xml"/><Relationship Id="rId6" Type="http://schemas.openxmlformats.org/officeDocument/2006/relationships/slide" Target="slide36.xml"/><Relationship Id="rId5" Type="http://schemas.openxmlformats.org/officeDocument/2006/relationships/tags" Target="../tags/tag106.xml"/><Relationship Id="rId4" Type="http://schemas.openxmlformats.org/officeDocument/2006/relationships/slide" Target="slide29.xml"/><Relationship Id="rId3" Type="http://schemas.openxmlformats.org/officeDocument/2006/relationships/tags" Target="../tags/tag105.xml"/><Relationship Id="rId2" Type="http://schemas.openxmlformats.org/officeDocument/2006/relationships/tags" Target="../tags/tag104.xml"/><Relationship Id="rId10" Type="http://schemas.openxmlformats.org/officeDocument/2006/relationships/notesSlide" Target="../notesSlides/notesSlide34.xml"/><Relationship Id="rId1" Type="http://schemas.openxmlformats.org/officeDocument/2006/relationships/tags" Target="../tags/tag103.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5.xml"/><Relationship Id="rId7" Type="http://schemas.openxmlformats.org/officeDocument/2006/relationships/slideLayout" Target="../slideLayouts/slideLayout4.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slide" Target="slide36.xml"/><Relationship Id="rId3" Type="http://schemas.openxmlformats.org/officeDocument/2006/relationships/tags" Target="../tags/tag110.xml"/><Relationship Id="rId2" Type="http://schemas.openxmlformats.org/officeDocument/2006/relationships/slide" Target="slide29.xml"/><Relationship Id="rId1" Type="http://schemas.openxmlformats.org/officeDocument/2006/relationships/tags" Target="../tags/tag109.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6.xml"/><Relationship Id="rId7" Type="http://schemas.openxmlformats.org/officeDocument/2006/relationships/slideLayout" Target="../slideLayouts/slideLayout4.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slide" Target="slide36.xml"/><Relationship Id="rId3" Type="http://schemas.openxmlformats.org/officeDocument/2006/relationships/tags" Target="../tags/tag114.xml"/><Relationship Id="rId2" Type="http://schemas.openxmlformats.org/officeDocument/2006/relationships/slide" Target="slide29.xml"/><Relationship Id="rId1" Type="http://schemas.openxmlformats.org/officeDocument/2006/relationships/tags" Target="../tags/tag113.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7.xml"/><Relationship Id="rId7" Type="http://schemas.openxmlformats.org/officeDocument/2006/relationships/slideLayout" Target="../slideLayouts/slideLayout4.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slide" Target="slide36.xml"/><Relationship Id="rId3" Type="http://schemas.openxmlformats.org/officeDocument/2006/relationships/tags" Target="../tags/tag118.xml"/><Relationship Id="rId2" Type="http://schemas.openxmlformats.org/officeDocument/2006/relationships/slide" Target="slide29.xml"/><Relationship Id="rId1" Type="http://schemas.openxmlformats.org/officeDocument/2006/relationships/tags" Target="../tags/tag117.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26.xml"/><Relationship Id="rId7" Type="http://schemas.openxmlformats.org/officeDocument/2006/relationships/tags" Target="../tags/tag125.xml"/><Relationship Id="rId6" Type="http://schemas.openxmlformats.org/officeDocument/2006/relationships/slide" Target="slide36.xml"/><Relationship Id="rId5" Type="http://schemas.openxmlformats.org/officeDocument/2006/relationships/tags" Target="../tags/tag124.xml"/><Relationship Id="rId4" Type="http://schemas.openxmlformats.org/officeDocument/2006/relationships/slide" Target="slide29.xml"/><Relationship Id="rId3" Type="http://schemas.openxmlformats.org/officeDocument/2006/relationships/tags" Target="../tags/tag123.xml"/><Relationship Id="rId2" Type="http://schemas.openxmlformats.org/officeDocument/2006/relationships/tags" Target="../tags/tag122.xml"/><Relationship Id="rId10" Type="http://schemas.openxmlformats.org/officeDocument/2006/relationships/notesSlide" Target="../notesSlides/notesSlide38.xml"/><Relationship Id="rId1" Type="http://schemas.openxmlformats.org/officeDocument/2006/relationships/tags" Target="../tags/tag121.xml"/></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2.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40.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32.xml"/><Relationship Id="rId7" Type="http://schemas.openxmlformats.org/officeDocument/2006/relationships/tags" Target="../tags/tag131.xml"/><Relationship Id="rId6" Type="http://schemas.openxmlformats.org/officeDocument/2006/relationships/slide" Target="slide36.xml"/><Relationship Id="rId5" Type="http://schemas.openxmlformats.org/officeDocument/2006/relationships/tags" Target="../tags/tag130.xml"/><Relationship Id="rId4" Type="http://schemas.openxmlformats.org/officeDocument/2006/relationships/slide" Target="slide29.xml"/><Relationship Id="rId3" Type="http://schemas.openxmlformats.org/officeDocument/2006/relationships/tags" Target="../tags/tag129.xml"/><Relationship Id="rId2" Type="http://schemas.openxmlformats.org/officeDocument/2006/relationships/tags" Target="../tags/tag128.xml"/><Relationship Id="rId10" Type="http://schemas.openxmlformats.org/officeDocument/2006/relationships/notesSlide" Target="../notesSlides/notesSlide39.xml"/><Relationship Id="rId1" Type="http://schemas.openxmlformats.org/officeDocument/2006/relationships/tags" Target="../tags/tag127.xml"/></Relationships>
</file>

<file path=ppt/slides/_rels/slide41.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38.xml"/><Relationship Id="rId7" Type="http://schemas.openxmlformats.org/officeDocument/2006/relationships/tags" Target="../tags/tag137.xml"/><Relationship Id="rId6" Type="http://schemas.openxmlformats.org/officeDocument/2006/relationships/slide" Target="slide36.xml"/><Relationship Id="rId5" Type="http://schemas.openxmlformats.org/officeDocument/2006/relationships/tags" Target="../tags/tag136.xml"/><Relationship Id="rId4" Type="http://schemas.openxmlformats.org/officeDocument/2006/relationships/slide" Target="slide29.xml"/><Relationship Id="rId3" Type="http://schemas.openxmlformats.org/officeDocument/2006/relationships/tags" Target="../tags/tag135.xml"/><Relationship Id="rId2" Type="http://schemas.openxmlformats.org/officeDocument/2006/relationships/tags" Target="../tags/tag134.xml"/><Relationship Id="rId10" Type="http://schemas.openxmlformats.org/officeDocument/2006/relationships/notesSlide" Target="../notesSlides/notesSlide40.xml"/><Relationship Id="rId1" Type="http://schemas.openxmlformats.org/officeDocument/2006/relationships/tags" Target="../tags/tag133.xml"/></Relationships>
</file>

<file path=ppt/slides/_rels/slide42.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44.xml"/><Relationship Id="rId7" Type="http://schemas.openxmlformats.org/officeDocument/2006/relationships/tags" Target="../tags/tag143.xml"/><Relationship Id="rId6" Type="http://schemas.openxmlformats.org/officeDocument/2006/relationships/slide" Target="slide36.xml"/><Relationship Id="rId5" Type="http://schemas.openxmlformats.org/officeDocument/2006/relationships/tags" Target="../tags/tag142.xml"/><Relationship Id="rId4" Type="http://schemas.openxmlformats.org/officeDocument/2006/relationships/slide" Target="slide29.xml"/><Relationship Id="rId3" Type="http://schemas.openxmlformats.org/officeDocument/2006/relationships/tags" Target="../tags/tag141.xml"/><Relationship Id="rId2" Type="http://schemas.openxmlformats.org/officeDocument/2006/relationships/tags" Target="../tags/tag140.xml"/><Relationship Id="rId10" Type="http://schemas.openxmlformats.org/officeDocument/2006/relationships/notesSlide" Target="../notesSlides/notesSlide41.xml"/><Relationship Id="rId1" Type="http://schemas.openxmlformats.org/officeDocument/2006/relationships/tags" Target="../tags/tag139.xml"/></Relationships>
</file>

<file path=ppt/slides/_rels/slide43.xml.rels><?xml version="1.0" encoding="UTF-8" standalone="yes"?>
<Relationships xmlns="http://schemas.openxmlformats.org/package/2006/relationships"><Relationship Id="rId9" Type="http://schemas.openxmlformats.org/officeDocument/2006/relationships/slideLayout" Target="../slideLayouts/slideLayout4.xml"/><Relationship Id="rId8" Type="http://schemas.openxmlformats.org/officeDocument/2006/relationships/tags" Target="../tags/tag150.xml"/><Relationship Id="rId7" Type="http://schemas.openxmlformats.org/officeDocument/2006/relationships/tags" Target="../tags/tag149.xml"/><Relationship Id="rId6" Type="http://schemas.openxmlformats.org/officeDocument/2006/relationships/slide" Target="slide36.xml"/><Relationship Id="rId5" Type="http://schemas.openxmlformats.org/officeDocument/2006/relationships/tags" Target="../tags/tag148.xml"/><Relationship Id="rId4" Type="http://schemas.openxmlformats.org/officeDocument/2006/relationships/slide" Target="slide29.xml"/><Relationship Id="rId3" Type="http://schemas.openxmlformats.org/officeDocument/2006/relationships/tags" Target="../tags/tag147.xml"/><Relationship Id="rId2" Type="http://schemas.openxmlformats.org/officeDocument/2006/relationships/tags" Target="../tags/tag146.xml"/><Relationship Id="rId10" Type="http://schemas.openxmlformats.org/officeDocument/2006/relationships/notesSlide" Target="../notesSlides/notesSlide42.xml"/><Relationship Id="rId1" Type="http://schemas.openxmlformats.org/officeDocument/2006/relationships/tags" Target="../tags/tag145.xml"/></Relationships>
</file>

<file path=ppt/slides/_rels/slide44.xml.rels><?xml version="1.0" encoding="UTF-8" standalone="yes"?>
<Relationships xmlns="http://schemas.openxmlformats.org/package/2006/relationships"><Relationship Id="rId9" Type="http://schemas.openxmlformats.org/officeDocument/2006/relationships/slide" Target="slide65.xml"/><Relationship Id="rId8" Type="http://schemas.openxmlformats.org/officeDocument/2006/relationships/tags" Target="../tags/tag155.xml"/><Relationship Id="rId7" Type="http://schemas.openxmlformats.org/officeDocument/2006/relationships/slide" Target="slide58.xml"/><Relationship Id="rId6" Type="http://schemas.openxmlformats.org/officeDocument/2006/relationships/tags" Target="../tags/tag154.xml"/><Relationship Id="rId5" Type="http://schemas.openxmlformats.org/officeDocument/2006/relationships/slide" Target="slide51.xml"/><Relationship Id="rId45" Type="http://schemas.openxmlformats.org/officeDocument/2006/relationships/notesSlide" Target="../notesSlides/notesSlide43.xml"/><Relationship Id="rId44" Type="http://schemas.openxmlformats.org/officeDocument/2006/relationships/slideLayout" Target="../slideLayouts/slideLayout5.xml"/><Relationship Id="rId43" Type="http://schemas.openxmlformats.org/officeDocument/2006/relationships/tags" Target="../tags/tag173.xml"/><Relationship Id="rId42" Type="http://schemas.openxmlformats.org/officeDocument/2006/relationships/tags" Target="../tags/tag172.xml"/><Relationship Id="rId41" Type="http://schemas.openxmlformats.org/officeDocument/2006/relationships/slide" Target="slide193.xml"/><Relationship Id="rId40" Type="http://schemas.openxmlformats.org/officeDocument/2006/relationships/tags" Target="../tags/tag171.xml"/><Relationship Id="rId4" Type="http://schemas.openxmlformats.org/officeDocument/2006/relationships/tags" Target="../tags/tag153.xml"/><Relationship Id="rId39" Type="http://schemas.openxmlformats.org/officeDocument/2006/relationships/slide" Target="slide185.xml"/><Relationship Id="rId38" Type="http://schemas.openxmlformats.org/officeDocument/2006/relationships/tags" Target="../tags/tag170.xml"/><Relationship Id="rId37" Type="http://schemas.openxmlformats.org/officeDocument/2006/relationships/slide" Target="slide178.xml"/><Relationship Id="rId36" Type="http://schemas.openxmlformats.org/officeDocument/2006/relationships/tags" Target="../tags/tag169.xml"/><Relationship Id="rId35" Type="http://schemas.openxmlformats.org/officeDocument/2006/relationships/slide" Target="slide170.xml"/><Relationship Id="rId34" Type="http://schemas.openxmlformats.org/officeDocument/2006/relationships/tags" Target="../tags/tag168.xml"/><Relationship Id="rId33" Type="http://schemas.openxmlformats.org/officeDocument/2006/relationships/slide" Target="slide162.xml"/><Relationship Id="rId32" Type="http://schemas.openxmlformats.org/officeDocument/2006/relationships/tags" Target="../tags/tag167.xml"/><Relationship Id="rId31" Type="http://schemas.openxmlformats.org/officeDocument/2006/relationships/slide" Target="slide155.xml"/><Relationship Id="rId30" Type="http://schemas.openxmlformats.org/officeDocument/2006/relationships/tags" Target="../tags/tag166.xml"/><Relationship Id="rId3" Type="http://schemas.openxmlformats.org/officeDocument/2006/relationships/slide" Target="slide44.xml"/><Relationship Id="rId29" Type="http://schemas.openxmlformats.org/officeDocument/2006/relationships/slide" Target="slide148.xml"/><Relationship Id="rId28" Type="http://schemas.openxmlformats.org/officeDocument/2006/relationships/tags" Target="../tags/tag165.xml"/><Relationship Id="rId27" Type="http://schemas.openxmlformats.org/officeDocument/2006/relationships/slide" Target="slide140.xml"/><Relationship Id="rId26" Type="http://schemas.openxmlformats.org/officeDocument/2006/relationships/tags" Target="../tags/tag164.xml"/><Relationship Id="rId25" Type="http://schemas.openxmlformats.org/officeDocument/2006/relationships/slide" Target="slide133.xml"/><Relationship Id="rId24" Type="http://schemas.openxmlformats.org/officeDocument/2006/relationships/tags" Target="../tags/tag163.xml"/><Relationship Id="rId23" Type="http://schemas.openxmlformats.org/officeDocument/2006/relationships/slide" Target="slide124.xml"/><Relationship Id="rId22" Type="http://schemas.openxmlformats.org/officeDocument/2006/relationships/tags" Target="../tags/tag162.xml"/><Relationship Id="rId21" Type="http://schemas.openxmlformats.org/officeDocument/2006/relationships/slide" Target="slide116.xml"/><Relationship Id="rId20" Type="http://schemas.openxmlformats.org/officeDocument/2006/relationships/tags" Target="../tags/tag161.xml"/><Relationship Id="rId2" Type="http://schemas.openxmlformats.org/officeDocument/2006/relationships/tags" Target="../tags/tag152.xml"/><Relationship Id="rId19" Type="http://schemas.openxmlformats.org/officeDocument/2006/relationships/slide" Target="slide106.xml"/><Relationship Id="rId18" Type="http://schemas.openxmlformats.org/officeDocument/2006/relationships/tags" Target="../tags/tag160.xml"/><Relationship Id="rId17" Type="http://schemas.openxmlformats.org/officeDocument/2006/relationships/slide" Target="slide98.xml"/><Relationship Id="rId16" Type="http://schemas.openxmlformats.org/officeDocument/2006/relationships/tags" Target="../tags/tag159.xml"/><Relationship Id="rId15" Type="http://schemas.openxmlformats.org/officeDocument/2006/relationships/slide" Target="slide90.xml"/><Relationship Id="rId14" Type="http://schemas.openxmlformats.org/officeDocument/2006/relationships/tags" Target="../tags/tag158.xml"/><Relationship Id="rId13" Type="http://schemas.openxmlformats.org/officeDocument/2006/relationships/slide" Target="slide81.xml"/><Relationship Id="rId12" Type="http://schemas.openxmlformats.org/officeDocument/2006/relationships/tags" Target="../tags/tag157.xml"/><Relationship Id="rId11" Type="http://schemas.openxmlformats.org/officeDocument/2006/relationships/slide" Target="slide74.xml"/><Relationship Id="rId10" Type="http://schemas.openxmlformats.org/officeDocument/2006/relationships/tags" Target="../tags/tag156.xml"/><Relationship Id="rId1" Type="http://schemas.openxmlformats.org/officeDocument/2006/relationships/tags" Target="../tags/tag151.xml"/></Relationships>
</file>

<file path=ppt/slides/_rels/slide45.xml.rels><?xml version="1.0" encoding="UTF-8" standalone="yes"?>
<Relationships xmlns="http://schemas.openxmlformats.org/package/2006/relationships"><Relationship Id="rId9" Type="http://schemas.openxmlformats.org/officeDocument/2006/relationships/tags" Target="../tags/tag178.xml"/><Relationship Id="rId8" Type="http://schemas.openxmlformats.org/officeDocument/2006/relationships/slide" Target="slide65.xml"/><Relationship Id="rId7" Type="http://schemas.openxmlformats.org/officeDocument/2006/relationships/tags" Target="../tags/tag177.xml"/><Relationship Id="rId6" Type="http://schemas.openxmlformats.org/officeDocument/2006/relationships/slide" Target="slide58.xml"/><Relationship Id="rId5" Type="http://schemas.openxmlformats.org/officeDocument/2006/relationships/tags" Target="../tags/tag176.xml"/><Relationship Id="rId44" Type="http://schemas.openxmlformats.org/officeDocument/2006/relationships/notesSlide" Target="../notesSlides/notesSlide44.xml"/><Relationship Id="rId43" Type="http://schemas.openxmlformats.org/officeDocument/2006/relationships/slideLayout" Target="../slideLayouts/slideLayout5.xml"/><Relationship Id="rId42" Type="http://schemas.openxmlformats.org/officeDocument/2006/relationships/tags" Target="../tags/tag195.xml"/><Relationship Id="rId41" Type="http://schemas.openxmlformats.org/officeDocument/2006/relationships/tags" Target="../tags/tag194.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93.xml"/><Relationship Id="rId38" Type="http://schemas.openxmlformats.org/officeDocument/2006/relationships/slide" Target="slide185.xml"/><Relationship Id="rId37" Type="http://schemas.openxmlformats.org/officeDocument/2006/relationships/tags" Target="../tags/tag192.xml"/><Relationship Id="rId36" Type="http://schemas.openxmlformats.org/officeDocument/2006/relationships/slide" Target="slide178.xml"/><Relationship Id="rId35" Type="http://schemas.openxmlformats.org/officeDocument/2006/relationships/tags" Target="../tags/tag191.xml"/><Relationship Id="rId34" Type="http://schemas.openxmlformats.org/officeDocument/2006/relationships/slide" Target="slide170.xml"/><Relationship Id="rId33" Type="http://schemas.openxmlformats.org/officeDocument/2006/relationships/tags" Target="../tags/tag190.xml"/><Relationship Id="rId32" Type="http://schemas.openxmlformats.org/officeDocument/2006/relationships/slide" Target="slide162.xml"/><Relationship Id="rId31" Type="http://schemas.openxmlformats.org/officeDocument/2006/relationships/tags" Target="../tags/tag189.xml"/><Relationship Id="rId30" Type="http://schemas.openxmlformats.org/officeDocument/2006/relationships/slide" Target="slide155.xml"/><Relationship Id="rId3" Type="http://schemas.openxmlformats.org/officeDocument/2006/relationships/tags" Target="../tags/tag175.xml"/><Relationship Id="rId29" Type="http://schemas.openxmlformats.org/officeDocument/2006/relationships/tags" Target="../tags/tag188.xml"/><Relationship Id="rId28" Type="http://schemas.openxmlformats.org/officeDocument/2006/relationships/slide" Target="slide148.xml"/><Relationship Id="rId27" Type="http://schemas.openxmlformats.org/officeDocument/2006/relationships/tags" Target="../tags/tag187.xml"/><Relationship Id="rId26" Type="http://schemas.openxmlformats.org/officeDocument/2006/relationships/slide" Target="slide140.xml"/><Relationship Id="rId25" Type="http://schemas.openxmlformats.org/officeDocument/2006/relationships/tags" Target="../tags/tag186.xml"/><Relationship Id="rId24" Type="http://schemas.openxmlformats.org/officeDocument/2006/relationships/slide" Target="slide133.xml"/><Relationship Id="rId23" Type="http://schemas.openxmlformats.org/officeDocument/2006/relationships/tags" Target="../tags/tag185.xml"/><Relationship Id="rId22" Type="http://schemas.openxmlformats.org/officeDocument/2006/relationships/slide" Target="slide124.xml"/><Relationship Id="rId21" Type="http://schemas.openxmlformats.org/officeDocument/2006/relationships/tags" Target="../tags/tag184.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83.xml"/><Relationship Id="rId18" Type="http://schemas.openxmlformats.org/officeDocument/2006/relationships/slide" Target="slide106.xml"/><Relationship Id="rId17" Type="http://schemas.openxmlformats.org/officeDocument/2006/relationships/tags" Target="../tags/tag182.xml"/><Relationship Id="rId16" Type="http://schemas.openxmlformats.org/officeDocument/2006/relationships/slide" Target="slide98.xml"/><Relationship Id="rId15" Type="http://schemas.openxmlformats.org/officeDocument/2006/relationships/tags" Target="../tags/tag181.xml"/><Relationship Id="rId14" Type="http://schemas.openxmlformats.org/officeDocument/2006/relationships/slide" Target="slide90.xml"/><Relationship Id="rId13" Type="http://schemas.openxmlformats.org/officeDocument/2006/relationships/tags" Target="../tags/tag180.xml"/><Relationship Id="rId12" Type="http://schemas.openxmlformats.org/officeDocument/2006/relationships/slide" Target="slide81.xml"/><Relationship Id="rId11" Type="http://schemas.openxmlformats.org/officeDocument/2006/relationships/tags" Target="../tags/tag179.xml"/><Relationship Id="rId10" Type="http://schemas.openxmlformats.org/officeDocument/2006/relationships/slide" Target="slide74.xml"/><Relationship Id="rId1" Type="http://schemas.openxmlformats.org/officeDocument/2006/relationships/tags" Target="../tags/tag174.xml"/></Relationships>
</file>

<file path=ppt/slides/_rels/slide46.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slide" Target="slide58.xml"/><Relationship Id="rId7" Type="http://schemas.openxmlformats.org/officeDocument/2006/relationships/tags" Target="../tags/tag200.xml"/><Relationship Id="rId6" Type="http://schemas.openxmlformats.org/officeDocument/2006/relationships/slide" Target="slide51.xml"/><Relationship Id="rId5" Type="http://schemas.openxmlformats.org/officeDocument/2006/relationships/tags" Target="../tags/tag199.xml"/><Relationship Id="rId46" Type="http://schemas.openxmlformats.org/officeDocument/2006/relationships/notesSlide" Target="../notesSlides/notesSlide45.xml"/><Relationship Id="rId45" Type="http://schemas.openxmlformats.org/officeDocument/2006/relationships/slideLayout" Target="../slideLayouts/slideLayout5.xml"/><Relationship Id="rId44" Type="http://schemas.openxmlformats.org/officeDocument/2006/relationships/tags" Target="../tags/tag219.xml"/><Relationship Id="rId43" Type="http://schemas.openxmlformats.org/officeDocument/2006/relationships/tags" Target="../tags/tag218.xml"/><Relationship Id="rId42" Type="http://schemas.openxmlformats.org/officeDocument/2006/relationships/slide" Target="slide193.xml"/><Relationship Id="rId41" Type="http://schemas.openxmlformats.org/officeDocument/2006/relationships/tags" Target="../tags/tag217.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16.xml"/><Relationship Id="rId38" Type="http://schemas.openxmlformats.org/officeDocument/2006/relationships/slide" Target="slide178.xml"/><Relationship Id="rId37" Type="http://schemas.openxmlformats.org/officeDocument/2006/relationships/tags" Target="../tags/tag215.xml"/><Relationship Id="rId36" Type="http://schemas.openxmlformats.org/officeDocument/2006/relationships/slide" Target="slide170.xml"/><Relationship Id="rId35" Type="http://schemas.openxmlformats.org/officeDocument/2006/relationships/tags" Target="../tags/tag214.xml"/><Relationship Id="rId34" Type="http://schemas.openxmlformats.org/officeDocument/2006/relationships/slide" Target="slide162.xml"/><Relationship Id="rId33" Type="http://schemas.openxmlformats.org/officeDocument/2006/relationships/tags" Target="../tags/tag213.xml"/><Relationship Id="rId32" Type="http://schemas.openxmlformats.org/officeDocument/2006/relationships/slide" Target="slide155.xml"/><Relationship Id="rId31" Type="http://schemas.openxmlformats.org/officeDocument/2006/relationships/tags" Target="../tags/tag212.xml"/><Relationship Id="rId30" Type="http://schemas.openxmlformats.org/officeDocument/2006/relationships/slide" Target="slide148.xml"/><Relationship Id="rId3" Type="http://schemas.openxmlformats.org/officeDocument/2006/relationships/tags" Target="../tags/tag198.xml"/><Relationship Id="rId29" Type="http://schemas.openxmlformats.org/officeDocument/2006/relationships/tags" Target="../tags/tag211.xml"/><Relationship Id="rId28" Type="http://schemas.openxmlformats.org/officeDocument/2006/relationships/slide" Target="slide140.xml"/><Relationship Id="rId27" Type="http://schemas.openxmlformats.org/officeDocument/2006/relationships/tags" Target="../tags/tag210.xml"/><Relationship Id="rId26" Type="http://schemas.openxmlformats.org/officeDocument/2006/relationships/slide" Target="slide133.xml"/><Relationship Id="rId25" Type="http://schemas.openxmlformats.org/officeDocument/2006/relationships/tags" Target="../tags/tag209.xml"/><Relationship Id="rId24" Type="http://schemas.openxmlformats.org/officeDocument/2006/relationships/slide" Target="slide124.xml"/><Relationship Id="rId23" Type="http://schemas.openxmlformats.org/officeDocument/2006/relationships/tags" Target="../tags/tag208.xml"/><Relationship Id="rId22" Type="http://schemas.openxmlformats.org/officeDocument/2006/relationships/slide" Target="slide116.xml"/><Relationship Id="rId21" Type="http://schemas.openxmlformats.org/officeDocument/2006/relationships/tags" Target="../tags/tag207.xml"/><Relationship Id="rId20" Type="http://schemas.openxmlformats.org/officeDocument/2006/relationships/slide" Target="slide106.xml"/><Relationship Id="rId2" Type="http://schemas.openxmlformats.org/officeDocument/2006/relationships/tags" Target="../tags/tag197.xml"/><Relationship Id="rId19" Type="http://schemas.openxmlformats.org/officeDocument/2006/relationships/tags" Target="../tags/tag206.xml"/><Relationship Id="rId18" Type="http://schemas.openxmlformats.org/officeDocument/2006/relationships/slide" Target="slide98.xml"/><Relationship Id="rId17" Type="http://schemas.openxmlformats.org/officeDocument/2006/relationships/tags" Target="../tags/tag205.xml"/><Relationship Id="rId16" Type="http://schemas.openxmlformats.org/officeDocument/2006/relationships/slide" Target="slide90.xml"/><Relationship Id="rId15" Type="http://schemas.openxmlformats.org/officeDocument/2006/relationships/tags" Target="../tags/tag204.xml"/><Relationship Id="rId14" Type="http://schemas.openxmlformats.org/officeDocument/2006/relationships/slide" Target="slide81.xml"/><Relationship Id="rId13" Type="http://schemas.openxmlformats.org/officeDocument/2006/relationships/tags" Target="../tags/tag203.xml"/><Relationship Id="rId12" Type="http://schemas.openxmlformats.org/officeDocument/2006/relationships/slide" Target="slide74.xml"/><Relationship Id="rId11" Type="http://schemas.openxmlformats.org/officeDocument/2006/relationships/tags" Target="../tags/tag202.xml"/><Relationship Id="rId10" Type="http://schemas.openxmlformats.org/officeDocument/2006/relationships/slide" Target="slide65.xml"/><Relationship Id="rId1" Type="http://schemas.openxmlformats.org/officeDocument/2006/relationships/tags" Target="../tags/tag196.xml"/></Relationships>
</file>

<file path=ppt/slides/_rels/slide47.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slide" Target="slide58.xml"/><Relationship Id="rId7" Type="http://schemas.openxmlformats.org/officeDocument/2006/relationships/tags" Target="../tags/tag224.xml"/><Relationship Id="rId6" Type="http://schemas.openxmlformats.org/officeDocument/2006/relationships/slide" Target="slide51.xml"/><Relationship Id="rId5" Type="http://schemas.openxmlformats.org/officeDocument/2006/relationships/tags" Target="../tags/tag223.xml"/><Relationship Id="rId46" Type="http://schemas.openxmlformats.org/officeDocument/2006/relationships/notesSlide" Target="../notesSlides/notesSlide46.xml"/><Relationship Id="rId45" Type="http://schemas.openxmlformats.org/officeDocument/2006/relationships/slideLayout" Target="../slideLayouts/slideLayout5.xml"/><Relationship Id="rId44" Type="http://schemas.openxmlformats.org/officeDocument/2006/relationships/tags" Target="../tags/tag243.xml"/><Relationship Id="rId43" Type="http://schemas.openxmlformats.org/officeDocument/2006/relationships/tags" Target="../tags/tag242.xml"/><Relationship Id="rId42" Type="http://schemas.openxmlformats.org/officeDocument/2006/relationships/slide" Target="slide193.xml"/><Relationship Id="rId41" Type="http://schemas.openxmlformats.org/officeDocument/2006/relationships/tags" Target="../tags/tag241.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40.xml"/><Relationship Id="rId38" Type="http://schemas.openxmlformats.org/officeDocument/2006/relationships/slide" Target="slide178.xml"/><Relationship Id="rId37" Type="http://schemas.openxmlformats.org/officeDocument/2006/relationships/tags" Target="../tags/tag239.xml"/><Relationship Id="rId36" Type="http://schemas.openxmlformats.org/officeDocument/2006/relationships/slide" Target="slide170.xml"/><Relationship Id="rId35" Type="http://schemas.openxmlformats.org/officeDocument/2006/relationships/tags" Target="../tags/tag238.xml"/><Relationship Id="rId34" Type="http://schemas.openxmlformats.org/officeDocument/2006/relationships/slide" Target="slide162.xml"/><Relationship Id="rId33" Type="http://schemas.openxmlformats.org/officeDocument/2006/relationships/tags" Target="../tags/tag237.xml"/><Relationship Id="rId32" Type="http://schemas.openxmlformats.org/officeDocument/2006/relationships/slide" Target="slide155.xml"/><Relationship Id="rId31" Type="http://schemas.openxmlformats.org/officeDocument/2006/relationships/tags" Target="../tags/tag236.xml"/><Relationship Id="rId30" Type="http://schemas.openxmlformats.org/officeDocument/2006/relationships/slide" Target="slide148.xml"/><Relationship Id="rId3" Type="http://schemas.openxmlformats.org/officeDocument/2006/relationships/tags" Target="../tags/tag222.xml"/><Relationship Id="rId29" Type="http://schemas.openxmlformats.org/officeDocument/2006/relationships/tags" Target="../tags/tag235.xml"/><Relationship Id="rId28" Type="http://schemas.openxmlformats.org/officeDocument/2006/relationships/slide" Target="slide140.xml"/><Relationship Id="rId27" Type="http://schemas.openxmlformats.org/officeDocument/2006/relationships/tags" Target="../tags/tag234.xml"/><Relationship Id="rId26" Type="http://schemas.openxmlformats.org/officeDocument/2006/relationships/slide" Target="slide133.xml"/><Relationship Id="rId25" Type="http://schemas.openxmlformats.org/officeDocument/2006/relationships/tags" Target="../tags/tag233.xml"/><Relationship Id="rId24" Type="http://schemas.openxmlformats.org/officeDocument/2006/relationships/slide" Target="slide124.xml"/><Relationship Id="rId23" Type="http://schemas.openxmlformats.org/officeDocument/2006/relationships/tags" Target="../tags/tag232.xml"/><Relationship Id="rId22" Type="http://schemas.openxmlformats.org/officeDocument/2006/relationships/slide" Target="slide116.xml"/><Relationship Id="rId21" Type="http://schemas.openxmlformats.org/officeDocument/2006/relationships/tags" Target="../tags/tag231.xml"/><Relationship Id="rId20" Type="http://schemas.openxmlformats.org/officeDocument/2006/relationships/slide" Target="slide106.xml"/><Relationship Id="rId2" Type="http://schemas.openxmlformats.org/officeDocument/2006/relationships/tags" Target="../tags/tag221.xml"/><Relationship Id="rId19" Type="http://schemas.openxmlformats.org/officeDocument/2006/relationships/tags" Target="../tags/tag230.xml"/><Relationship Id="rId18" Type="http://schemas.openxmlformats.org/officeDocument/2006/relationships/slide" Target="slide98.xml"/><Relationship Id="rId17" Type="http://schemas.openxmlformats.org/officeDocument/2006/relationships/tags" Target="../tags/tag229.xml"/><Relationship Id="rId16" Type="http://schemas.openxmlformats.org/officeDocument/2006/relationships/slide" Target="slide90.xml"/><Relationship Id="rId15" Type="http://schemas.openxmlformats.org/officeDocument/2006/relationships/tags" Target="../tags/tag228.xml"/><Relationship Id="rId14" Type="http://schemas.openxmlformats.org/officeDocument/2006/relationships/slide" Target="slide81.xml"/><Relationship Id="rId13" Type="http://schemas.openxmlformats.org/officeDocument/2006/relationships/tags" Target="../tags/tag227.xml"/><Relationship Id="rId12" Type="http://schemas.openxmlformats.org/officeDocument/2006/relationships/slide" Target="slide74.xml"/><Relationship Id="rId11" Type="http://schemas.openxmlformats.org/officeDocument/2006/relationships/tags" Target="../tags/tag226.xml"/><Relationship Id="rId10" Type="http://schemas.openxmlformats.org/officeDocument/2006/relationships/slide" Target="slide65.xml"/><Relationship Id="rId1" Type="http://schemas.openxmlformats.org/officeDocument/2006/relationships/tags" Target="../tags/tag220.xml"/></Relationships>
</file>

<file path=ppt/slides/_rels/slide48.xml.rels><?xml version="1.0" encoding="UTF-8" standalone="yes"?>
<Relationships xmlns="http://schemas.openxmlformats.org/package/2006/relationships"><Relationship Id="rId9" Type="http://schemas.openxmlformats.org/officeDocument/2006/relationships/tags" Target="../tags/tag249.xml"/><Relationship Id="rId8" Type="http://schemas.openxmlformats.org/officeDocument/2006/relationships/slide" Target="slide58.xml"/><Relationship Id="rId7" Type="http://schemas.openxmlformats.org/officeDocument/2006/relationships/tags" Target="../tags/tag248.xml"/><Relationship Id="rId6" Type="http://schemas.openxmlformats.org/officeDocument/2006/relationships/slide" Target="slide51.xml"/><Relationship Id="rId5" Type="http://schemas.openxmlformats.org/officeDocument/2006/relationships/tags" Target="../tags/tag247.xml"/><Relationship Id="rId46" Type="http://schemas.openxmlformats.org/officeDocument/2006/relationships/notesSlide" Target="../notesSlides/notesSlide47.xml"/><Relationship Id="rId45" Type="http://schemas.openxmlformats.org/officeDocument/2006/relationships/slideLayout" Target="../slideLayouts/slideLayout5.xml"/><Relationship Id="rId44" Type="http://schemas.openxmlformats.org/officeDocument/2006/relationships/tags" Target="../tags/tag267.xml"/><Relationship Id="rId43" Type="http://schemas.openxmlformats.org/officeDocument/2006/relationships/tags" Target="../tags/tag266.xml"/><Relationship Id="rId42" Type="http://schemas.openxmlformats.org/officeDocument/2006/relationships/slide" Target="slide193.xml"/><Relationship Id="rId41" Type="http://schemas.openxmlformats.org/officeDocument/2006/relationships/tags" Target="../tags/tag265.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64.xml"/><Relationship Id="rId38" Type="http://schemas.openxmlformats.org/officeDocument/2006/relationships/slide" Target="slide178.xml"/><Relationship Id="rId37" Type="http://schemas.openxmlformats.org/officeDocument/2006/relationships/tags" Target="../tags/tag263.xml"/><Relationship Id="rId36" Type="http://schemas.openxmlformats.org/officeDocument/2006/relationships/slide" Target="slide170.xml"/><Relationship Id="rId35" Type="http://schemas.openxmlformats.org/officeDocument/2006/relationships/tags" Target="../tags/tag262.xml"/><Relationship Id="rId34" Type="http://schemas.openxmlformats.org/officeDocument/2006/relationships/slide" Target="slide162.xml"/><Relationship Id="rId33" Type="http://schemas.openxmlformats.org/officeDocument/2006/relationships/tags" Target="../tags/tag261.xml"/><Relationship Id="rId32" Type="http://schemas.openxmlformats.org/officeDocument/2006/relationships/slide" Target="slide155.xml"/><Relationship Id="rId31" Type="http://schemas.openxmlformats.org/officeDocument/2006/relationships/tags" Target="../tags/tag260.xml"/><Relationship Id="rId30" Type="http://schemas.openxmlformats.org/officeDocument/2006/relationships/slide" Target="slide148.xml"/><Relationship Id="rId3" Type="http://schemas.openxmlformats.org/officeDocument/2006/relationships/tags" Target="../tags/tag246.xml"/><Relationship Id="rId29" Type="http://schemas.openxmlformats.org/officeDocument/2006/relationships/tags" Target="../tags/tag259.xml"/><Relationship Id="rId28" Type="http://schemas.openxmlformats.org/officeDocument/2006/relationships/slide" Target="slide140.xml"/><Relationship Id="rId27" Type="http://schemas.openxmlformats.org/officeDocument/2006/relationships/tags" Target="../tags/tag258.xml"/><Relationship Id="rId26" Type="http://schemas.openxmlformats.org/officeDocument/2006/relationships/slide" Target="slide133.xml"/><Relationship Id="rId25" Type="http://schemas.openxmlformats.org/officeDocument/2006/relationships/tags" Target="../tags/tag257.xml"/><Relationship Id="rId24" Type="http://schemas.openxmlformats.org/officeDocument/2006/relationships/slide" Target="slide124.xml"/><Relationship Id="rId23" Type="http://schemas.openxmlformats.org/officeDocument/2006/relationships/tags" Target="../tags/tag256.xml"/><Relationship Id="rId22" Type="http://schemas.openxmlformats.org/officeDocument/2006/relationships/slide" Target="slide116.xml"/><Relationship Id="rId21" Type="http://schemas.openxmlformats.org/officeDocument/2006/relationships/tags" Target="../tags/tag255.xml"/><Relationship Id="rId20" Type="http://schemas.openxmlformats.org/officeDocument/2006/relationships/slide" Target="slide106.xml"/><Relationship Id="rId2" Type="http://schemas.openxmlformats.org/officeDocument/2006/relationships/tags" Target="../tags/tag245.xml"/><Relationship Id="rId19" Type="http://schemas.openxmlformats.org/officeDocument/2006/relationships/tags" Target="../tags/tag254.xml"/><Relationship Id="rId18" Type="http://schemas.openxmlformats.org/officeDocument/2006/relationships/slide" Target="slide98.xml"/><Relationship Id="rId17" Type="http://schemas.openxmlformats.org/officeDocument/2006/relationships/tags" Target="../tags/tag253.xml"/><Relationship Id="rId16" Type="http://schemas.openxmlformats.org/officeDocument/2006/relationships/slide" Target="slide90.xml"/><Relationship Id="rId15" Type="http://schemas.openxmlformats.org/officeDocument/2006/relationships/tags" Target="../tags/tag252.xml"/><Relationship Id="rId14" Type="http://schemas.openxmlformats.org/officeDocument/2006/relationships/slide" Target="slide81.xml"/><Relationship Id="rId13" Type="http://schemas.openxmlformats.org/officeDocument/2006/relationships/tags" Target="../tags/tag251.xml"/><Relationship Id="rId12" Type="http://schemas.openxmlformats.org/officeDocument/2006/relationships/slide" Target="slide74.xml"/><Relationship Id="rId11" Type="http://schemas.openxmlformats.org/officeDocument/2006/relationships/tags" Target="../tags/tag250.xml"/><Relationship Id="rId10" Type="http://schemas.openxmlformats.org/officeDocument/2006/relationships/slide" Target="slide65.xml"/><Relationship Id="rId1" Type="http://schemas.openxmlformats.org/officeDocument/2006/relationships/tags" Target="../tags/tag244.xml"/></Relationships>
</file>

<file path=ppt/slides/_rels/slide49.xml.rels><?xml version="1.0" encoding="UTF-8" standalone="yes"?>
<Relationships xmlns="http://schemas.openxmlformats.org/package/2006/relationships"><Relationship Id="rId9" Type="http://schemas.openxmlformats.org/officeDocument/2006/relationships/tags" Target="../tags/tag273.xml"/><Relationship Id="rId8" Type="http://schemas.openxmlformats.org/officeDocument/2006/relationships/slide" Target="slide58.xml"/><Relationship Id="rId7" Type="http://schemas.openxmlformats.org/officeDocument/2006/relationships/tags" Target="../tags/tag272.xml"/><Relationship Id="rId6" Type="http://schemas.openxmlformats.org/officeDocument/2006/relationships/slide" Target="slide51.xml"/><Relationship Id="rId5" Type="http://schemas.openxmlformats.org/officeDocument/2006/relationships/tags" Target="../tags/tag271.xml"/><Relationship Id="rId46" Type="http://schemas.openxmlformats.org/officeDocument/2006/relationships/notesSlide" Target="../notesSlides/notesSlide48.xml"/><Relationship Id="rId45" Type="http://schemas.openxmlformats.org/officeDocument/2006/relationships/slideLayout" Target="../slideLayouts/slideLayout5.xml"/><Relationship Id="rId44" Type="http://schemas.openxmlformats.org/officeDocument/2006/relationships/tags" Target="../tags/tag291.xml"/><Relationship Id="rId43" Type="http://schemas.openxmlformats.org/officeDocument/2006/relationships/tags" Target="../tags/tag290.xml"/><Relationship Id="rId42" Type="http://schemas.openxmlformats.org/officeDocument/2006/relationships/slide" Target="slide193.xml"/><Relationship Id="rId41" Type="http://schemas.openxmlformats.org/officeDocument/2006/relationships/tags" Target="../tags/tag289.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288.xml"/><Relationship Id="rId38" Type="http://schemas.openxmlformats.org/officeDocument/2006/relationships/slide" Target="slide178.xml"/><Relationship Id="rId37" Type="http://schemas.openxmlformats.org/officeDocument/2006/relationships/tags" Target="../tags/tag287.xml"/><Relationship Id="rId36" Type="http://schemas.openxmlformats.org/officeDocument/2006/relationships/slide" Target="slide170.xml"/><Relationship Id="rId35" Type="http://schemas.openxmlformats.org/officeDocument/2006/relationships/tags" Target="../tags/tag286.xml"/><Relationship Id="rId34" Type="http://schemas.openxmlformats.org/officeDocument/2006/relationships/slide" Target="slide162.xml"/><Relationship Id="rId33" Type="http://schemas.openxmlformats.org/officeDocument/2006/relationships/tags" Target="../tags/tag285.xml"/><Relationship Id="rId32" Type="http://schemas.openxmlformats.org/officeDocument/2006/relationships/slide" Target="slide155.xml"/><Relationship Id="rId31" Type="http://schemas.openxmlformats.org/officeDocument/2006/relationships/tags" Target="../tags/tag284.xml"/><Relationship Id="rId30" Type="http://schemas.openxmlformats.org/officeDocument/2006/relationships/slide" Target="slide148.xml"/><Relationship Id="rId3" Type="http://schemas.openxmlformats.org/officeDocument/2006/relationships/tags" Target="../tags/tag270.xml"/><Relationship Id="rId29" Type="http://schemas.openxmlformats.org/officeDocument/2006/relationships/tags" Target="../tags/tag283.xml"/><Relationship Id="rId28" Type="http://schemas.openxmlformats.org/officeDocument/2006/relationships/slide" Target="slide140.xml"/><Relationship Id="rId27" Type="http://schemas.openxmlformats.org/officeDocument/2006/relationships/tags" Target="../tags/tag282.xml"/><Relationship Id="rId26" Type="http://schemas.openxmlformats.org/officeDocument/2006/relationships/slide" Target="slide133.xml"/><Relationship Id="rId25" Type="http://schemas.openxmlformats.org/officeDocument/2006/relationships/tags" Target="../tags/tag281.xml"/><Relationship Id="rId24" Type="http://schemas.openxmlformats.org/officeDocument/2006/relationships/slide" Target="slide124.xml"/><Relationship Id="rId23" Type="http://schemas.openxmlformats.org/officeDocument/2006/relationships/tags" Target="../tags/tag280.xml"/><Relationship Id="rId22" Type="http://schemas.openxmlformats.org/officeDocument/2006/relationships/slide" Target="slide116.xml"/><Relationship Id="rId21" Type="http://schemas.openxmlformats.org/officeDocument/2006/relationships/tags" Target="../tags/tag279.xml"/><Relationship Id="rId20" Type="http://schemas.openxmlformats.org/officeDocument/2006/relationships/slide" Target="slide106.xml"/><Relationship Id="rId2" Type="http://schemas.openxmlformats.org/officeDocument/2006/relationships/tags" Target="../tags/tag269.xml"/><Relationship Id="rId19" Type="http://schemas.openxmlformats.org/officeDocument/2006/relationships/tags" Target="../tags/tag278.xml"/><Relationship Id="rId18" Type="http://schemas.openxmlformats.org/officeDocument/2006/relationships/slide" Target="slide98.xml"/><Relationship Id="rId17" Type="http://schemas.openxmlformats.org/officeDocument/2006/relationships/tags" Target="../tags/tag277.xml"/><Relationship Id="rId16" Type="http://schemas.openxmlformats.org/officeDocument/2006/relationships/slide" Target="slide90.xml"/><Relationship Id="rId15" Type="http://schemas.openxmlformats.org/officeDocument/2006/relationships/tags" Target="../tags/tag276.xml"/><Relationship Id="rId14" Type="http://schemas.openxmlformats.org/officeDocument/2006/relationships/slide" Target="slide81.xml"/><Relationship Id="rId13" Type="http://schemas.openxmlformats.org/officeDocument/2006/relationships/tags" Target="../tags/tag275.xml"/><Relationship Id="rId12" Type="http://schemas.openxmlformats.org/officeDocument/2006/relationships/slide" Target="slide74.xml"/><Relationship Id="rId11" Type="http://schemas.openxmlformats.org/officeDocument/2006/relationships/tags" Target="../tags/tag274.xml"/><Relationship Id="rId10" Type="http://schemas.openxmlformats.org/officeDocument/2006/relationships/slide" Target="slide65.xml"/><Relationship Id="rId1" Type="http://schemas.openxmlformats.org/officeDocument/2006/relationships/tags" Target="../tags/tag268.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3.xml"/><Relationship Id="rId2" Type="http://schemas.openxmlformats.org/officeDocument/2006/relationships/tags" Target="../tags/tag24.xml"/><Relationship Id="rId1" Type="http://schemas.openxmlformats.org/officeDocument/2006/relationships/tags" Target="../tags/tag23.xml"/></Relationships>
</file>

<file path=ppt/slides/_rels/slide50.xml.rels><?xml version="1.0" encoding="UTF-8" standalone="yes"?>
<Relationships xmlns="http://schemas.openxmlformats.org/package/2006/relationships"><Relationship Id="rId9" Type="http://schemas.openxmlformats.org/officeDocument/2006/relationships/tags" Target="../tags/tag297.xml"/><Relationship Id="rId8" Type="http://schemas.openxmlformats.org/officeDocument/2006/relationships/slide" Target="slide58.xml"/><Relationship Id="rId7" Type="http://schemas.openxmlformats.org/officeDocument/2006/relationships/tags" Target="../tags/tag296.xml"/><Relationship Id="rId6" Type="http://schemas.openxmlformats.org/officeDocument/2006/relationships/slide" Target="slide51.xml"/><Relationship Id="rId5" Type="http://schemas.openxmlformats.org/officeDocument/2006/relationships/tags" Target="../tags/tag295.xml"/><Relationship Id="rId46" Type="http://schemas.openxmlformats.org/officeDocument/2006/relationships/notesSlide" Target="../notesSlides/notesSlide49.xml"/><Relationship Id="rId45" Type="http://schemas.openxmlformats.org/officeDocument/2006/relationships/slideLayout" Target="../slideLayouts/slideLayout5.xml"/><Relationship Id="rId44" Type="http://schemas.openxmlformats.org/officeDocument/2006/relationships/tags" Target="../tags/tag315.xml"/><Relationship Id="rId43" Type="http://schemas.openxmlformats.org/officeDocument/2006/relationships/tags" Target="../tags/tag314.xml"/><Relationship Id="rId42" Type="http://schemas.openxmlformats.org/officeDocument/2006/relationships/slide" Target="slide193.xml"/><Relationship Id="rId41" Type="http://schemas.openxmlformats.org/officeDocument/2006/relationships/tags" Target="../tags/tag313.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12.xml"/><Relationship Id="rId38" Type="http://schemas.openxmlformats.org/officeDocument/2006/relationships/slide" Target="slide178.xml"/><Relationship Id="rId37" Type="http://schemas.openxmlformats.org/officeDocument/2006/relationships/tags" Target="../tags/tag311.xml"/><Relationship Id="rId36" Type="http://schemas.openxmlformats.org/officeDocument/2006/relationships/slide" Target="slide170.xml"/><Relationship Id="rId35" Type="http://schemas.openxmlformats.org/officeDocument/2006/relationships/tags" Target="../tags/tag310.xml"/><Relationship Id="rId34" Type="http://schemas.openxmlformats.org/officeDocument/2006/relationships/slide" Target="slide162.xml"/><Relationship Id="rId33" Type="http://schemas.openxmlformats.org/officeDocument/2006/relationships/tags" Target="../tags/tag309.xml"/><Relationship Id="rId32" Type="http://schemas.openxmlformats.org/officeDocument/2006/relationships/slide" Target="slide155.xml"/><Relationship Id="rId31" Type="http://schemas.openxmlformats.org/officeDocument/2006/relationships/tags" Target="../tags/tag308.xml"/><Relationship Id="rId30" Type="http://schemas.openxmlformats.org/officeDocument/2006/relationships/slide" Target="slide148.xml"/><Relationship Id="rId3" Type="http://schemas.openxmlformats.org/officeDocument/2006/relationships/tags" Target="../tags/tag294.xml"/><Relationship Id="rId29" Type="http://schemas.openxmlformats.org/officeDocument/2006/relationships/tags" Target="../tags/tag307.xml"/><Relationship Id="rId28" Type="http://schemas.openxmlformats.org/officeDocument/2006/relationships/slide" Target="slide140.xml"/><Relationship Id="rId27" Type="http://schemas.openxmlformats.org/officeDocument/2006/relationships/tags" Target="../tags/tag306.xml"/><Relationship Id="rId26" Type="http://schemas.openxmlformats.org/officeDocument/2006/relationships/slide" Target="slide133.xml"/><Relationship Id="rId25" Type="http://schemas.openxmlformats.org/officeDocument/2006/relationships/tags" Target="../tags/tag305.xml"/><Relationship Id="rId24" Type="http://schemas.openxmlformats.org/officeDocument/2006/relationships/slide" Target="slide124.xml"/><Relationship Id="rId23" Type="http://schemas.openxmlformats.org/officeDocument/2006/relationships/tags" Target="../tags/tag304.xml"/><Relationship Id="rId22" Type="http://schemas.openxmlformats.org/officeDocument/2006/relationships/slide" Target="slide116.xml"/><Relationship Id="rId21" Type="http://schemas.openxmlformats.org/officeDocument/2006/relationships/tags" Target="../tags/tag303.xml"/><Relationship Id="rId20" Type="http://schemas.openxmlformats.org/officeDocument/2006/relationships/slide" Target="slide106.xml"/><Relationship Id="rId2" Type="http://schemas.openxmlformats.org/officeDocument/2006/relationships/tags" Target="../tags/tag293.xml"/><Relationship Id="rId19" Type="http://schemas.openxmlformats.org/officeDocument/2006/relationships/tags" Target="../tags/tag302.xml"/><Relationship Id="rId18" Type="http://schemas.openxmlformats.org/officeDocument/2006/relationships/slide" Target="slide98.xml"/><Relationship Id="rId17" Type="http://schemas.openxmlformats.org/officeDocument/2006/relationships/tags" Target="../tags/tag301.xml"/><Relationship Id="rId16" Type="http://schemas.openxmlformats.org/officeDocument/2006/relationships/slide" Target="slide90.xml"/><Relationship Id="rId15" Type="http://schemas.openxmlformats.org/officeDocument/2006/relationships/tags" Target="../tags/tag300.xml"/><Relationship Id="rId14" Type="http://schemas.openxmlformats.org/officeDocument/2006/relationships/slide" Target="slide81.xml"/><Relationship Id="rId13" Type="http://schemas.openxmlformats.org/officeDocument/2006/relationships/tags" Target="../tags/tag299.xml"/><Relationship Id="rId12" Type="http://schemas.openxmlformats.org/officeDocument/2006/relationships/slide" Target="slide74.xml"/><Relationship Id="rId11" Type="http://schemas.openxmlformats.org/officeDocument/2006/relationships/tags" Target="../tags/tag298.xml"/><Relationship Id="rId10" Type="http://schemas.openxmlformats.org/officeDocument/2006/relationships/slide" Target="slide65.xml"/><Relationship Id="rId1" Type="http://schemas.openxmlformats.org/officeDocument/2006/relationships/tags" Target="../tags/tag292.xml"/></Relationships>
</file>

<file path=ppt/slides/_rels/slide51.xml.rels><?xml version="1.0" encoding="UTF-8" standalone="yes"?>
<Relationships xmlns="http://schemas.openxmlformats.org/package/2006/relationships"><Relationship Id="rId9" Type="http://schemas.openxmlformats.org/officeDocument/2006/relationships/tags" Target="../tags/tag320.xml"/><Relationship Id="rId8" Type="http://schemas.openxmlformats.org/officeDocument/2006/relationships/slide" Target="slide65.xml"/><Relationship Id="rId7" Type="http://schemas.openxmlformats.org/officeDocument/2006/relationships/tags" Target="../tags/tag319.xml"/><Relationship Id="rId6" Type="http://schemas.openxmlformats.org/officeDocument/2006/relationships/slide" Target="slide58.xml"/><Relationship Id="rId5" Type="http://schemas.openxmlformats.org/officeDocument/2006/relationships/tags" Target="../tags/tag318.xml"/><Relationship Id="rId44" Type="http://schemas.openxmlformats.org/officeDocument/2006/relationships/notesSlide" Target="../notesSlides/notesSlide50.xml"/><Relationship Id="rId43" Type="http://schemas.openxmlformats.org/officeDocument/2006/relationships/slideLayout" Target="../slideLayouts/slideLayout5.xml"/><Relationship Id="rId42" Type="http://schemas.openxmlformats.org/officeDocument/2006/relationships/tags" Target="../tags/tag337.xml"/><Relationship Id="rId41" Type="http://schemas.openxmlformats.org/officeDocument/2006/relationships/tags" Target="../tags/tag336.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335.xml"/><Relationship Id="rId38" Type="http://schemas.openxmlformats.org/officeDocument/2006/relationships/slide" Target="slide185.xml"/><Relationship Id="rId37" Type="http://schemas.openxmlformats.org/officeDocument/2006/relationships/tags" Target="../tags/tag334.xml"/><Relationship Id="rId36" Type="http://schemas.openxmlformats.org/officeDocument/2006/relationships/slide" Target="slide178.xml"/><Relationship Id="rId35" Type="http://schemas.openxmlformats.org/officeDocument/2006/relationships/tags" Target="../tags/tag333.xml"/><Relationship Id="rId34" Type="http://schemas.openxmlformats.org/officeDocument/2006/relationships/slide" Target="slide170.xml"/><Relationship Id="rId33" Type="http://schemas.openxmlformats.org/officeDocument/2006/relationships/tags" Target="../tags/tag332.xml"/><Relationship Id="rId32" Type="http://schemas.openxmlformats.org/officeDocument/2006/relationships/slide" Target="slide162.xml"/><Relationship Id="rId31" Type="http://schemas.openxmlformats.org/officeDocument/2006/relationships/tags" Target="../tags/tag331.xml"/><Relationship Id="rId30" Type="http://schemas.openxmlformats.org/officeDocument/2006/relationships/slide" Target="slide155.xml"/><Relationship Id="rId3" Type="http://schemas.openxmlformats.org/officeDocument/2006/relationships/tags" Target="../tags/tag317.xml"/><Relationship Id="rId29" Type="http://schemas.openxmlformats.org/officeDocument/2006/relationships/tags" Target="../tags/tag330.xml"/><Relationship Id="rId28" Type="http://schemas.openxmlformats.org/officeDocument/2006/relationships/slide" Target="slide148.xml"/><Relationship Id="rId27" Type="http://schemas.openxmlformats.org/officeDocument/2006/relationships/tags" Target="../tags/tag329.xml"/><Relationship Id="rId26" Type="http://schemas.openxmlformats.org/officeDocument/2006/relationships/slide" Target="slide140.xml"/><Relationship Id="rId25" Type="http://schemas.openxmlformats.org/officeDocument/2006/relationships/tags" Target="../tags/tag328.xml"/><Relationship Id="rId24" Type="http://schemas.openxmlformats.org/officeDocument/2006/relationships/slide" Target="slide133.xml"/><Relationship Id="rId23" Type="http://schemas.openxmlformats.org/officeDocument/2006/relationships/tags" Target="../tags/tag327.xml"/><Relationship Id="rId22" Type="http://schemas.openxmlformats.org/officeDocument/2006/relationships/slide" Target="slide124.xml"/><Relationship Id="rId21" Type="http://schemas.openxmlformats.org/officeDocument/2006/relationships/tags" Target="../tags/tag326.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325.xml"/><Relationship Id="rId18" Type="http://schemas.openxmlformats.org/officeDocument/2006/relationships/slide" Target="slide106.xml"/><Relationship Id="rId17" Type="http://schemas.openxmlformats.org/officeDocument/2006/relationships/tags" Target="../tags/tag324.xml"/><Relationship Id="rId16" Type="http://schemas.openxmlformats.org/officeDocument/2006/relationships/slide" Target="slide98.xml"/><Relationship Id="rId15" Type="http://schemas.openxmlformats.org/officeDocument/2006/relationships/tags" Target="../tags/tag323.xml"/><Relationship Id="rId14" Type="http://schemas.openxmlformats.org/officeDocument/2006/relationships/slide" Target="slide90.xml"/><Relationship Id="rId13" Type="http://schemas.openxmlformats.org/officeDocument/2006/relationships/tags" Target="../tags/tag322.xml"/><Relationship Id="rId12" Type="http://schemas.openxmlformats.org/officeDocument/2006/relationships/slide" Target="slide81.xml"/><Relationship Id="rId11" Type="http://schemas.openxmlformats.org/officeDocument/2006/relationships/tags" Target="../tags/tag321.xml"/><Relationship Id="rId10" Type="http://schemas.openxmlformats.org/officeDocument/2006/relationships/slide" Target="slide74.xml"/><Relationship Id="rId1" Type="http://schemas.openxmlformats.org/officeDocument/2006/relationships/tags" Target="../tags/tag316.xml"/></Relationships>
</file>

<file path=ppt/slides/_rels/slide52.xml.rels><?xml version="1.0" encoding="UTF-8" standalone="yes"?>
<Relationships xmlns="http://schemas.openxmlformats.org/package/2006/relationships"><Relationship Id="rId9" Type="http://schemas.openxmlformats.org/officeDocument/2006/relationships/tags" Target="../tags/tag342.xml"/><Relationship Id="rId8" Type="http://schemas.openxmlformats.org/officeDocument/2006/relationships/slide" Target="slide65.xml"/><Relationship Id="rId7" Type="http://schemas.openxmlformats.org/officeDocument/2006/relationships/tags" Target="../tags/tag341.xml"/><Relationship Id="rId6" Type="http://schemas.openxmlformats.org/officeDocument/2006/relationships/slide" Target="slide58.xml"/><Relationship Id="rId5" Type="http://schemas.openxmlformats.org/officeDocument/2006/relationships/tags" Target="../tags/tag340.xml"/><Relationship Id="rId44" Type="http://schemas.openxmlformats.org/officeDocument/2006/relationships/notesSlide" Target="../notesSlides/notesSlide51.xml"/><Relationship Id="rId43" Type="http://schemas.openxmlformats.org/officeDocument/2006/relationships/slideLayout" Target="../slideLayouts/slideLayout5.xml"/><Relationship Id="rId42" Type="http://schemas.openxmlformats.org/officeDocument/2006/relationships/tags" Target="../tags/tag359.xml"/><Relationship Id="rId41" Type="http://schemas.openxmlformats.org/officeDocument/2006/relationships/tags" Target="../tags/tag358.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357.xml"/><Relationship Id="rId38" Type="http://schemas.openxmlformats.org/officeDocument/2006/relationships/slide" Target="slide185.xml"/><Relationship Id="rId37" Type="http://schemas.openxmlformats.org/officeDocument/2006/relationships/tags" Target="../tags/tag356.xml"/><Relationship Id="rId36" Type="http://schemas.openxmlformats.org/officeDocument/2006/relationships/slide" Target="slide178.xml"/><Relationship Id="rId35" Type="http://schemas.openxmlformats.org/officeDocument/2006/relationships/tags" Target="../tags/tag355.xml"/><Relationship Id="rId34" Type="http://schemas.openxmlformats.org/officeDocument/2006/relationships/slide" Target="slide170.xml"/><Relationship Id="rId33" Type="http://schemas.openxmlformats.org/officeDocument/2006/relationships/tags" Target="../tags/tag354.xml"/><Relationship Id="rId32" Type="http://schemas.openxmlformats.org/officeDocument/2006/relationships/slide" Target="slide162.xml"/><Relationship Id="rId31" Type="http://schemas.openxmlformats.org/officeDocument/2006/relationships/tags" Target="../tags/tag353.xml"/><Relationship Id="rId30" Type="http://schemas.openxmlformats.org/officeDocument/2006/relationships/slide" Target="slide155.xml"/><Relationship Id="rId3" Type="http://schemas.openxmlformats.org/officeDocument/2006/relationships/tags" Target="../tags/tag339.xml"/><Relationship Id="rId29" Type="http://schemas.openxmlformats.org/officeDocument/2006/relationships/tags" Target="../tags/tag352.xml"/><Relationship Id="rId28" Type="http://schemas.openxmlformats.org/officeDocument/2006/relationships/slide" Target="slide148.xml"/><Relationship Id="rId27" Type="http://schemas.openxmlformats.org/officeDocument/2006/relationships/tags" Target="../tags/tag351.xml"/><Relationship Id="rId26" Type="http://schemas.openxmlformats.org/officeDocument/2006/relationships/slide" Target="slide140.xml"/><Relationship Id="rId25" Type="http://schemas.openxmlformats.org/officeDocument/2006/relationships/tags" Target="../tags/tag350.xml"/><Relationship Id="rId24" Type="http://schemas.openxmlformats.org/officeDocument/2006/relationships/slide" Target="slide133.xml"/><Relationship Id="rId23" Type="http://schemas.openxmlformats.org/officeDocument/2006/relationships/tags" Target="../tags/tag349.xml"/><Relationship Id="rId22" Type="http://schemas.openxmlformats.org/officeDocument/2006/relationships/slide" Target="slide124.xml"/><Relationship Id="rId21" Type="http://schemas.openxmlformats.org/officeDocument/2006/relationships/tags" Target="../tags/tag348.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347.xml"/><Relationship Id="rId18" Type="http://schemas.openxmlformats.org/officeDocument/2006/relationships/slide" Target="slide106.xml"/><Relationship Id="rId17" Type="http://schemas.openxmlformats.org/officeDocument/2006/relationships/tags" Target="../tags/tag346.xml"/><Relationship Id="rId16" Type="http://schemas.openxmlformats.org/officeDocument/2006/relationships/slide" Target="slide98.xml"/><Relationship Id="rId15" Type="http://schemas.openxmlformats.org/officeDocument/2006/relationships/tags" Target="../tags/tag345.xml"/><Relationship Id="rId14" Type="http://schemas.openxmlformats.org/officeDocument/2006/relationships/slide" Target="slide90.xml"/><Relationship Id="rId13" Type="http://schemas.openxmlformats.org/officeDocument/2006/relationships/tags" Target="../tags/tag344.xml"/><Relationship Id="rId12" Type="http://schemas.openxmlformats.org/officeDocument/2006/relationships/slide" Target="slide81.xml"/><Relationship Id="rId11" Type="http://schemas.openxmlformats.org/officeDocument/2006/relationships/tags" Target="../tags/tag343.xml"/><Relationship Id="rId10" Type="http://schemas.openxmlformats.org/officeDocument/2006/relationships/slide" Target="slide74.xml"/><Relationship Id="rId1" Type="http://schemas.openxmlformats.org/officeDocument/2006/relationships/tags" Target="../tags/tag338.xml"/></Relationships>
</file>

<file path=ppt/slides/_rels/slide53.xml.rels><?xml version="1.0" encoding="UTF-8" standalone="yes"?>
<Relationships xmlns="http://schemas.openxmlformats.org/package/2006/relationships"><Relationship Id="rId9" Type="http://schemas.openxmlformats.org/officeDocument/2006/relationships/tags" Target="../tags/tag365.xml"/><Relationship Id="rId8" Type="http://schemas.openxmlformats.org/officeDocument/2006/relationships/slide" Target="slide58.xml"/><Relationship Id="rId7" Type="http://schemas.openxmlformats.org/officeDocument/2006/relationships/tags" Target="../tags/tag364.xml"/><Relationship Id="rId6" Type="http://schemas.openxmlformats.org/officeDocument/2006/relationships/slide" Target="slide51.xml"/><Relationship Id="rId5" Type="http://schemas.openxmlformats.org/officeDocument/2006/relationships/tags" Target="../tags/tag363.xml"/><Relationship Id="rId46" Type="http://schemas.openxmlformats.org/officeDocument/2006/relationships/notesSlide" Target="../notesSlides/notesSlide52.xml"/><Relationship Id="rId45" Type="http://schemas.openxmlformats.org/officeDocument/2006/relationships/slideLayout" Target="../slideLayouts/slideLayout5.xml"/><Relationship Id="rId44" Type="http://schemas.openxmlformats.org/officeDocument/2006/relationships/tags" Target="../tags/tag383.xml"/><Relationship Id="rId43" Type="http://schemas.openxmlformats.org/officeDocument/2006/relationships/tags" Target="../tags/tag382.xml"/><Relationship Id="rId42" Type="http://schemas.openxmlformats.org/officeDocument/2006/relationships/slide" Target="slide193.xml"/><Relationship Id="rId41" Type="http://schemas.openxmlformats.org/officeDocument/2006/relationships/tags" Target="../tags/tag381.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380.xml"/><Relationship Id="rId38" Type="http://schemas.openxmlformats.org/officeDocument/2006/relationships/slide" Target="slide178.xml"/><Relationship Id="rId37" Type="http://schemas.openxmlformats.org/officeDocument/2006/relationships/tags" Target="../tags/tag379.xml"/><Relationship Id="rId36" Type="http://schemas.openxmlformats.org/officeDocument/2006/relationships/slide" Target="slide170.xml"/><Relationship Id="rId35" Type="http://schemas.openxmlformats.org/officeDocument/2006/relationships/tags" Target="../tags/tag378.xml"/><Relationship Id="rId34" Type="http://schemas.openxmlformats.org/officeDocument/2006/relationships/slide" Target="slide162.xml"/><Relationship Id="rId33" Type="http://schemas.openxmlformats.org/officeDocument/2006/relationships/tags" Target="../tags/tag377.xml"/><Relationship Id="rId32" Type="http://schemas.openxmlformats.org/officeDocument/2006/relationships/slide" Target="slide155.xml"/><Relationship Id="rId31" Type="http://schemas.openxmlformats.org/officeDocument/2006/relationships/tags" Target="../tags/tag376.xml"/><Relationship Id="rId30" Type="http://schemas.openxmlformats.org/officeDocument/2006/relationships/slide" Target="slide148.xml"/><Relationship Id="rId3" Type="http://schemas.openxmlformats.org/officeDocument/2006/relationships/tags" Target="../tags/tag362.xml"/><Relationship Id="rId29" Type="http://schemas.openxmlformats.org/officeDocument/2006/relationships/tags" Target="../tags/tag375.xml"/><Relationship Id="rId28" Type="http://schemas.openxmlformats.org/officeDocument/2006/relationships/slide" Target="slide140.xml"/><Relationship Id="rId27" Type="http://schemas.openxmlformats.org/officeDocument/2006/relationships/tags" Target="../tags/tag374.xml"/><Relationship Id="rId26" Type="http://schemas.openxmlformats.org/officeDocument/2006/relationships/slide" Target="slide133.xml"/><Relationship Id="rId25" Type="http://schemas.openxmlformats.org/officeDocument/2006/relationships/tags" Target="../tags/tag373.xml"/><Relationship Id="rId24" Type="http://schemas.openxmlformats.org/officeDocument/2006/relationships/slide" Target="slide124.xml"/><Relationship Id="rId23" Type="http://schemas.openxmlformats.org/officeDocument/2006/relationships/tags" Target="../tags/tag372.xml"/><Relationship Id="rId22" Type="http://schemas.openxmlformats.org/officeDocument/2006/relationships/slide" Target="slide116.xml"/><Relationship Id="rId21" Type="http://schemas.openxmlformats.org/officeDocument/2006/relationships/tags" Target="../tags/tag371.xml"/><Relationship Id="rId20" Type="http://schemas.openxmlformats.org/officeDocument/2006/relationships/slide" Target="slide106.xml"/><Relationship Id="rId2" Type="http://schemas.openxmlformats.org/officeDocument/2006/relationships/tags" Target="../tags/tag361.xml"/><Relationship Id="rId19" Type="http://schemas.openxmlformats.org/officeDocument/2006/relationships/tags" Target="../tags/tag370.xml"/><Relationship Id="rId18" Type="http://schemas.openxmlformats.org/officeDocument/2006/relationships/slide" Target="slide98.xml"/><Relationship Id="rId17" Type="http://schemas.openxmlformats.org/officeDocument/2006/relationships/tags" Target="../tags/tag369.xml"/><Relationship Id="rId16" Type="http://schemas.openxmlformats.org/officeDocument/2006/relationships/slide" Target="slide90.xml"/><Relationship Id="rId15" Type="http://schemas.openxmlformats.org/officeDocument/2006/relationships/tags" Target="../tags/tag368.xml"/><Relationship Id="rId14" Type="http://schemas.openxmlformats.org/officeDocument/2006/relationships/slide" Target="slide81.xml"/><Relationship Id="rId13" Type="http://schemas.openxmlformats.org/officeDocument/2006/relationships/tags" Target="../tags/tag367.xml"/><Relationship Id="rId12" Type="http://schemas.openxmlformats.org/officeDocument/2006/relationships/slide" Target="slide74.xml"/><Relationship Id="rId11" Type="http://schemas.openxmlformats.org/officeDocument/2006/relationships/tags" Target="../tags/tag366.xml"/><Relationship Id="rId10" Type="http://schemas.openxmlformats.org/officeDocument/2006/relationships/slide" Target="slide65.xml"/><Relationship Id="rId1" Type="http://schemas.openxmlformats.org/officeDocument/2006/relationships/tags" Target="../tags/tag360.xml"/></Relationships>
</file>

<file path=ppt/slides/_rels/slide54.xml.rels><?xml version="1.0" encoding="UTF-8" standalone="yes"?>
<Relationships xmlns="http://schemas.openxmlformats.org/package/2006/relationships"><Relationship Id="rId9" Type="http://schemas.openxmlformats.org/officeDocument/2006/relationships/tags" Target="../tags/tag389.xml"/><Relationship Id="rId8" Type="http://schemas.openxmlformats.org/officeDocument/2006/relationships/slide" Target="slide58.xml"/><Relationship Id="rId7" Type="http://schemas.openxmlformats.org/officeDocument/2006/relationships/tags" Target="../tags/tag388.xml"/><Relationship Id="rId6" Type="http://schemas.openxmlformats.org/officeDocument/2006/relationships/slide" Target="slide51.xml"/><Relationship Id="rId5" Type="http://schemas.openxmlformats.org/officeDocument/2006/relationships/tags" Target="../tags/tag387.xml"/><Relationship Id="rId46" Type="http://schemas.openxmlformats.org/officeDocument/2006/relationships/notesSlide" Target="../notesSlides/notesSlide53.xml"/><Relationship Id="rId45" Type="http://schemas.openxmlformats.org/officeDocument/2006/relationships/slideLayout" Target="../slideLayouts/slideLayout5.xml"/><Relationship Id="rId44" Type="http://schemas.openxmlformats.org/officeDocument/2006/relationships/tags" Target="../tags/tag407.xml"/><Relationship Id="rId43" Type="http://schemas.openxmlformats.org/officeDocument/2006/relationships/tags" Target="../tags/tag406.xml"/><Relationship Id="rId42" Type="http://schemas.openxmlformats.org/officeDocument/2006/relationships/slide" Target="slide193.xml"/><Relationship Id="rId41" Type="http://schemas.openxmlformats.org/officeDocument/2006/relationships/tags" Target="../tags/tag405.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404.xml"/><Relationship Id="rId38" Type="http://schemas.openxmlformats.org/officeDocument/2006/relationships/slide" Target="slide178.xml"/><Relationship Id="rId37" Type="http://schemas.openxmlformats.org/officeDocument/2006/relationships/tags" Target="../tags/tag403.xml"/><Relationship Id="rId36" Type="http://schemas.openxmlformats.org/officeDocument/2006/relationships/slide" Target="slide170.xml"/><Relationship Id="rId35" Type="http://schemas.openxmlformats.org/officeDocument/2006/relationships/tags" Target="../tags/tag402.xml"/><Relationship Id="rId34" Type="http://schemas.openxmlformats.org/officeDocument/2006/relationships/slide" Target="slide162.xml"/><Relationship Id="rId33" Type="http://schemas.openxmlformats.org/officeDocument/2006/relationships/tags" Target="../tags/tag401.xml"/><Relationship Id="rId32" Type="http://schemas.openxmlformats.org/officeDocument/2006/relationships/slide" Target="slide155.xml"/><Relationship Id="rId31" Type="http://schemas.openxmlformats.org/officeDocument/2006/relationships/tags" Target="../tags/tag400.xml"/><Relationship Id="rId30" Type="http://schemas.openxmlformats.org/officeDocument/2006/relationships/slide" Target="slide148.xml"/><Relationship Id="rId3" Type="http://schemas.openxmlformats.org/officeDocument/2006/relationships/tags" Target="../tags/tag386.xml"/><Relationship Id="rId29" Type="http://schemas.openxmlformats.org/officeDocument/2006/relationships/tags" Target="../tags/tag399.xml"/><Relationship Id="rId28" Type="http://schemas.openxmlformats.org/officeDocument/2006/relationships/slide" Target="slide140.xml"/><Relationship Id="rId27" Type="http://schemas.openxmlformats.org/officeDocument/2006/relationships/tags" Target="../tags/tag398.xml"/><Relationship Id="rId26" Type="http://schemas.openxmlformats.org/officeDocument/2006/relationships/slide" Target="slide133.xml"/><Relationship Id="rId25" Type="http://schemas.openxmlformats.org/officeDocument/2006/relationships/tags" Target="../tags/tag397.xml"/><Relationship Id="rId24" Type="http://schemas.openxmlformats.org/officeDocument/2006/relationships/slide" Target="slide124.xml"/><Relationship Id="rId23" Type="http://schemas.openxmlformats.org/officeDocument/2006/relationships/tags" Target="../tags/tag396.xml"/><Relationship Id="rId22" Type="http://schemas.openxmlformats.org/officeDocument/2006/relationships/slide" Target="slide116.xml"/><Relationship Id="rId21" Type="http://schemas.openxmlformats.org/officeDocument/2006/relationships/tags" Target="../tags/tag395.xml"/><Relationship Id="rId20" Type="http://schemas.openxmlformats.org/officeDocument/2006/relationships/slide" Target="slide106.xml"/><Relationship Id="rId2" Type="http://schemas.openxmlformats.org/officeDocument/2006/relationships/tags" Target="../tags/tag385.xml"/><Relationship Id="rId19" Type="http://schemas.openxmlformats.org/officeDocument/2006/relationships/tags" Target="../tags/tag394.xml"/><Relationship Id="rId18" Type="http://schemas.openxmlformats.org/officeDocument/2006/relationships/slide" Target="slide98.xml"/><Relationship Id="rId17" Type="http://schemas.openxmlformats.org/officeDocument/2006/relationships/tags" Target="../tags/tag393.xml"/><Relationship Id="rId16" Type="http://schemas.openxmlformats.org/officeDocument/2006/relationships/slide" Target="slide90.xml"/><Relationship Id="rId15" Type="http://schemas.openxmlformats.org/officeDocument/2006/relationships/tags" Target="../tags/tag392.xml"/><Relationship Id="rId14" Type="http://schemas.openxmlformats.org/officeDocument/2006/relationships/slide" Target="slide81.xml"/><Relationship Id="rId13" Type="http://schemas.openxmlformats.org/officeDocument/2006/relationships/tags" Target="../tags/tag391.xml"/><Relationship Id="rId12" Type="http://schemas.openxmlformats.org/officeDocument/2006/relationships/slide" Target="slide74.xml"/><Relationship Id="rId11" Type="http://schemas.openxmlformats.org/officeDocument/2006/relationships/tags" Target="../tags/tag390.xml"/><Relationship Id="rId10" Type="http://schemas.openxmlformats.org/officeDocument/2006/relationships/slide" Target="slide65.xml"/><Relationship Id="rId1" Type="http://schemas.openxmlformats.org/officeDocument/2006/relationships/tags" Target="../tags/tag384.xml"/></Relationships>
</file>

<file path=ppt/slides/_rels/slide55.xml.rels><?xml version="1.0" encoding="UTF-8" standalone="yes"?>
<Relationships xmlns="http://schemas.openxmlformats.org/package/2006/relationships"><Relationship Id="rId9" Type="http://schemas.openxmlformats.org/officeDocument/2006/relationships/tags" Target="../tags/tag413.xml"/><Relationship Id="rId8" Type="http://schemas.openxmlformats.org/officeDocument/2006/relationships/slide" Target="slide58.xml"/><Relationship Id="rId7" Type="http://schemas.openxmlformats.org/officeDocument/2006/relationships/tags" Target="../tags/tag412.xml"/><Relationship Id="rId6" Type="http://schemas.openxmlformats.org/officeDocument/2006/relationships/slide" Target="slide51.xml"/><Relationship Id="rId5" Type="http://schemas.openxmlformats.org/officeDocument/2006/relationships/tags" Target="../tags/tag411.xml"/><Relationship Id="rId46" Type="http://schemas.openxmlformats.org/officeDocument/2006/relationships/notesSlide" Target="../notesSlides/notesSlide54.xml"/><Relationship Id="rId45" Type="http://schemas.openxmlformats.org/officeDocument/2006/relationships/slideLayout" Target="../slideLayouts/slideLayout5.xml"/><Relationship Id="rId44" Type="http://schemas.openxmlformats.org/officeDocument/2006/relationships/tags" Target="../tags/tag431.xml"/><Relationship Id="rId43" Type="http://schemas.openxmlformats.org/officeDocument/2006/relationships/tags" Target="../tags/tag430.xml"/><Relationship Id="rId42" Type="http://schemas.openxmlformats.org/officeDocument/2006/relationships/slide" Target="slide193.xml"/><Relationship Id="rId41" Type="http://schemas.openxmlformats.org/officeDocument/2006/relationships/tags" Target="../tags/tag429.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428.xml"/><Relationship Id="rId38" Type="http://schemas.openxmlformats.org/officeDocument/2006/relationships/slide" Target="slide178.xml"/><Relationship Id="rId37" Type="http://schemas.openxmlformats.org/officeDocument/2006/relationships/tags" Target="../tags/tag427.xml"/><Relationship Id="rId36" Type="http://schemas.openxmlformats.org/officeDocument/2006/relationships/slide" Target="slide170.xml"/><Relationship Id="rId35" Type="http://schemas.openxmlformats.org/officeDocument/2006/relationships/tags" Target="../tags/tag426.xml"/><Relationship Id="rId34" Type="http://schemas.openxmlformats.org/officeDocument/2006/relationships/slide" Target="slide162.xml"/><Relationship Id="rId33" Type="http://schemas.openxmlformats.org/officeDocument/2006/relationships/tags" Target="../tags/tag425.xml"/><Relationship Id="rId32" Type="http://schemas.openxmlformats.org/officeDocument/2006/relationships/slide" Target="slide155.xml"/><Relationship Id="rId31" Type="http://schemas.openxmlformats.org/officeDocument/2006/relationships/tags" Target="../tags/tag424.xml"/><Relationship Id="rId30" Type="http://schemas.openxmlformats.org/officeDocument/2006/relationships/slide" Target="slide148.xml"/><Relationship Id="rId3" Type="http://schemas.openxmlformats.org/officeDocument/2006/relationships/tags" Target="../tags/tag410.xml"/><Relationship Id="rId29" Type="http://schemas.openxmlformats.org/officeDocument/2006/relationships/tags" Target="../tags/tag423.xml"/><Relationship Id="rId28" Type="http://schemas.openxmlformats.org/officeDocument/2006/relationships/slide" Target="slide140.xml"/><Relationship Id="rId27" Type="http://schemas.openxmlformats.org/officeDocument/2006/relationships/tags" Target="../tags/tag422.xml"/><Relationship Id="rId26" Type="http://schemas.openxmlformats.org/officeDocument/2006/relationships/slide" Target="slide133.xml"/><Relationship Id="rId25" Type="http://schemas.openxmlformats.org/officeDocument/2006/relationships/tags" Target="../tags/tag421.xml"/><Relationship Id="rId24" Type="http://schemas.openxmlformats.org/officeDocument/2006/relationships/slide" Target="slide124.xml"/><Relationship Id="rId23" Type="http://schemas.openxmlformats.org/officeDocument/2006/relationships/tags" Target="../tags/tag420.xml"/><Relationship Id="rId22" Type="http://schemas.openxmlformats.org/officeDocument/2006/relationships/slide" Target="slide116.xml"/><Relationship Id="rId21" Type="http://schemas.openxmlformats.org/officeDocument/2006/relationships/tags" Target="../tags/tag419.xml"/><Relationship Id="rId20" Type="http://schemas.openxmlformats.org/officeDocument/2006/relationships/slide" Target="slide106.xml"/><Relationship Id="rId2" Type="http://schemas.openxmlformats.org/officeDocument/2006/relationships/tags" Target="../tags/tag409.xml"/><Relationship Id="rId19" Type="http://schemas.openxmlformats.org/officeDocument/2006/relationships/tags" Target="../tags/tag418.xml"/><Relationship Id="rId18" Type="http://schemas.openxmlformats.org/officeDocument/2006/relationships/slide" Target="slide98.xml"/><Relationship Id="rId17" Type="http://schemas.openxmlformats.org/officeDocument/2006/relationships/tags" Target="../tags/tag417.xml"/><Relationship Id="rId16" Type="http://schemas.openxmlformats.org/officeDocument/2006/relationships/slide" Target="slide90.xml"/><Relationship Id="rId15" Type="http://schemas.openxmlformats.org/officeDocument/2006/relationships/tags" Target="../tags/tag416.xml"/><Relationship Id="rId14" Type="http://schemas.openxmlformats.org/officeDocument/2006/relationships/slide" Target="slide81.xml"/><Relationship Id="rId13" Type="http://schemas.openxmlformats.org/officeDocument/2006/relationships/tags" Target="../tags/tag415.xml"/><Relationship Id="rId12" Type="http://schemas.openxmlformats.org/officeDocument/2006/relationships/slide" Target="slide74.xml"/><Relationship Id="rId11" Type="http://schemas.openxmlformats.org/officeDocument/2006/relationships/tags" Target="../tags/tag414.xml"/><Relationship Id="rId10" Type="http://schemas.openxmlformats.org/officeDocument/2006/relationships/slide" Target="slide65.xml"/><Relationship Id="rId1" Type="http://schemas.openxmlformats.org/officeDocument/2006/relationships/tags" Target="../tags/tag408.xml"/></Relationships>
</file>

<file path=ppt/slides/_rels/slide56.xml.rels><?xml version="1.0" encoding="UTF-8" standalone="yes"?>
<Relationships xmlns="http://schemas.openxmlformats.org/package/2006/relationships"><Relationship Id="rId9" Type="http://schemas.openxmlformats.org/officeDocument/2006/relationships/tags" Target="../tags/tag437.xml"/><Relationship Id="rId8" Type="http://schemas.openxmlformats.org/officeDocument/2006/relationships/slide" Target="slide58.xml"/><Relationship Id="rId7" Type="http://schemas.openxmlformats.org/officeDocument/2006/relationships/tags" Target="../tags/tag436.xml"/><Relationship Id="rId6" Type="http://schemas.openxmlformats.org/officeDocument/2006/relationships/slide" Target="slide51.xml"/><Relationship Id="rId5" Type="http://schemas.openxmlformats.org/officeDocument/2006/relationships/tags" Target="../tags/tag435.xml"/><Relationship Id="rId46" Type="http://schemas.openxmlformats.org/officeDocument/2006/relationships/notesSlide" Target="../notesSlides/notesSlide55.xml"/><Relationship Id="rId45" Type="http://schemas.openxmlformats.org/officeDocument/2006/relationships/slideLayout" Target="../slideLayouts/slideLayout5.xml"/><Relationship Id="rId44" Type="http://schemas.openxmlformats.org/officeDocument/2006/relationships/tags" Target="../tags/tag455.xml"/><Relationship Id="rId43" Type="http://schemas.openxmlformats.org/officeDocument/2006/relationships/tags" Target="../tags/tag454.xml"/><Relationship Id="rId42" Type="http://schemas.openxmlformats.org/officeDocument/2006/relationships/slide" Target="slide193.xml"/><Relationship Id="rId41" Type="http://schemas.openxmlformats.org/officeDocument/2006/relationships/tags" Target="../tags/tag453.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452.xml"/><Relationship Id="rId38" Type="http://schemas.openxmlformats.org/officeDocument/2006/relationships/slide" Target="slide178.xml"/><Relationship Id="rId37" Type="http://schemas.openxmlformats.org/officeDocument/2006/relationships/tags" Target="../tags/tag451.xml"/><Relationship Id="rId36" Type="http://schemas.openxmlformats.org/officeDocument/2006/relationships/slide" Target="slide170.xml"/><Relationship Id="rId35" Type="http://schemas.openxmlformats.org/officeDocument/2006/relationships/tags" Target="../tags/tag450.xml"/><Relationship Id="rId34" Type="http://schemas.openxmlformats.org/officeDocument/2006/relationships/slide" Target="slide162.xml"/><Relationship Id="rId33" Type="http://schemas.openxmlformats.org/officeDocument/2006/relationships/tags" Target="../tags/tag449.xml"/><Relationship Id="rId32" Type="http://schemas.openxmlformats.org/officeDocument/2006/relationships/slide" Target="slide155.xml"/><Relationship Id="rId31" Type="http://schemas.openxmlformats.org/officeDocument/2006/relationships/tags" Target="../tags/tag448.xml"/><Relationship Id="rId30" Type="http://schemas.openxmlformats.org/officeDocument/2006/relationships/slide" Target="slide148.xml"/><Relationship Id="rId3" Type="http://schemas.openxmlformats.org/officeDocument/2006/relationships/tags" Target="../tags/tag434.xml"/><Relationship Id="rId29" Type="http://schemas.openxmlformats.org/officeDocument/2006/relationships/tags" Target="../tags/tag447.xml"/><Relationship Id="rId28" Type="http://schemas.openxmlformats.org/officeDocument/2006/relationships/slide" Target="slide140.xml"/><Relationship Id="rId27" Type="http://schemas.openxmlformats.org/officeDocument/2006/relationships/tags" Target="../tags/tag446.xml"/><Relationship Id="rId26" Type="http://schemas.openxmlformats.org/officeDocument/2006/relationships/slide" Target="slide133.xml"/><Relationship Id="rId25" Type="http://schemas.openxmlformats.org/officeDocument/2006/relationships/tags" Target="../tags/tag445.xml"/><Relationship Id="rId24" Type="http://schemas.openxmlformats.org/officeDocument/2006/relationships/slide" Target="slide124.xml"/><Relationship Id="rId23" Type="http://schemas.openxmlformats.org/officeDocument/2006/relationships/tags" Target="../tags/tag444.xml"/><Relationship Id="rId22" Type="http://schemas.openxmlformats.org/officeDocument/2006/relationships/slide" Target="slide116.xml"/><Relationship Id="rId21" Type="http://schemas.openxmlformats.org/officeDocument/2006/relationships/tags" Target="../tags/tag443.xml"/><Relationship Id="rId20" Type="http://schemas.openxmlformats.org/officeDocument/2006/relationships/slide" Target="slide106.xml"/><Relationship Id="rId2" Type="http://schemas.openxmlformats.org/officeDocument/2006/relationships/tags" Target="../tags/tag433.xml"/><Relationship Id="rId19" Type="http://schemas.openxmlformats.org/officeDocument/2006/relationships/tags" Target="../tags/tag442.xml"/><Relationship Id="rId18" Type="http://schemas.openxmlformats.org/officeDocument/2006/relationships/slide" Target="slide98.xml"/><Relationship Id="rId17" Type="http://schemas.openxmlformats.org/officeDocument/2006/relationships/tags" Target="../tags/tag441.xml"/><Relationship Id="rId16" Type="http://schemas.openxmlformats.org/officeDocument/2006/relationships/slide" Target="slide90.xml"/><Relationship Id="rId15" Type="http://schemas.openxmlformats.org/officeDocument/2006/relationships/tags" Target="../tags/tag440.xml"/><Relationship Id="rId14" Type="http://schemas.openxmlformats.org/officeDocument/2006/relationships/slide" Target="slide81.xml"/><Relationship Id="rId13" Type="http://schemas.openxmlformats.org/officeDocument/2006/relationships/tags" Target="../tags/tag439.xml"/><Relationship Id="rId12" Type="http://schemas.openxmlformats.org/officeDocument/2006/relationships/slide" Target="slide74.xml"/><Relationship Id="rId11" Type="http://schemas.openxmlformats.org/officeDocument/2006/relationships/tags" Target="../tags/tag438.xml"/><Relationship Id="rId10" Type="http://schemas.openxmlformats.org/officeDocument/2006/relationships/slide" Target="slide65.xml"/><Relationship Id="rId1" Type="http://schemas.openxmlformats.org/officeDocument/2006/relationships/tags" Target="../tags/tag432.xml"/></Relationships>
</file>

<file path=ppt/slides/_rels/slide57.xml.rels><?xml version="1.0" encoding="UTF-8" standalone="yes"?>
<Relationships xmlns="http://schemas.openxmlformats.org/package/2006/relationships"><Relationship Id="rId9" Type="http://schemas.openxmlformats.org/officeDocument/2006/relationships/tags" Target="../tags/tag461.xml"/><Relationship Id="rId8" Type="http://schemas.openxmlformats.org/officeDocument/2006/relationships/slide" Target="slide58.xml"/><Relationship Id="rId7" Type="http://schemas.openxmlformats.org/officeDocument/2006/relationships/tags" Target="../tags/tag460.xml"/><Relationship Id="rId6" Type="http://schemas.openxmlformats.org/officeDocument/2006/relationships/slide" Target="slide51.xml"/><Relationship Id="rId5" Type="http://schemas.openxmlformats.org/officeDocument/2006/relationships/tags" Target="../tags/tag459.xml"/><Relationship Id="rId46" Type="http://schemas.openxmlformats.org/officeDocument/2006/relationships/notesSlide" Target="../notesSlides/notesSlide56.xml"/><Relationship Id="rId45" Type="http://schemas.openxmlformats.org/officeDocument/2006/relationships/slideLayout" Target="../slideLayouts/slideLayout5.xml"/><Relationship Id="rId44" Type="http://schemas.openxmlformats.org/officeDocument/2006/relationships/tags" Target="../tags/tag479.xml"/><Relationship Id="rId43" Type="http://schemas.openxmlformats.org/officeDocument/2006/relationships/tags" Target="../tags/tag478.xml"/><Relationship Id="rId42" Type="http://schemas.openxmlformats.org/officeDocument/2006/relationships/slide" Target="slide193.xml"/><Relationship Id="rId41" Type="http://schemas.openxmlformats.org/officeDocument/2006/relationships/tags" Target="../tags/tag477.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476.xml"/><Relationship Id="rId38" Type="http://schemas.openxmlformats.org/officeDocument/2006/relationships/slide" Target="slide178.xml"/><Relationship Id="rId37" Type="http://schemas.openxmlformats.org/officeDocument/2006/relationships/tags" Target="../tags/tag475.xml"/><Relationship Id="rId36" Type="http://schemas.openxmlformats.org/officeDocument/2006/relationships/slide" Target="slide170.xml"/><Relationship Id="rId35" Type="http://schemas.openxmlformats.org/officeDocument/2006/relationships/tags" Target="../tags/tag474.xml"/><Relationship Id="rId34" Type="http://schemas.openxmlformats.org/officeDocument/2006/relationships/slide" Target="slide162.xml"/><Relationship Id="rId33" Type="http://schemas.openxmlformats.org/officeDocument/2006/relationships/tags" Target="../tags/tag473.xml"/><Relationship Id="rId32" Type="http://schemas.openxmlformats.org/officeDocument/2006/relationships/slide" Target="slide155.xml"/><Relationship Id="rId31" Type="http://schemas.openxmlformats.org/officeDocument/2006/relationships/tags" Target="../tags/tag472.xml"/><Relationship Id="rId30" Type="http://schemas.openxmlformats.org/officeDocument/2006/relationships/slide" Target="slide148.xml"/><Relationship Id="rId3" Type="http://schemas.openxmlformats.org/officeDocument/2006/relationships/tags" Target="../tags/tag458.xml"/><Relationship Id="rId29" Type="http://schemas.openxmlformats.org/officeDocument/2006/relationships/tags" Target="../tags/tag471.xml"/><Relationship Id="rId28" Type="http://schemas.openxmlformats.org/officeDocument/2006/relationships/slide" Target="slide140.xml"/><Relationship Id="rId27" Type="http://schemas.openxmlformats.org/officeDocument/2006/relationships/tags" Target="../tags/tag470.xml"/><Relationship Id="rId26" Type="http://schemas.openxmlformats.org/officeDocument/2006/relationships/slide" Target="slide133.xml"/><Relationship Id="rId25" Type="http://schemas.openxmlformats.org/officeDocument/2006/relationships/tags" Target="../tags/tag469.xml"/><Relationship Id="rId24" Type="http://schemas.openxmlformats.org/officeDocument/2006/relationships/slide" Target="slide124.xml"/><Relationship Id="rId23" Type="http://schemas.openxmlformats.org/officeDocument/2006/relationships/tags" Target="../tags/tag468.xml"/><Relationship Id="rId22" Type="http://schemas.openxmlformats.org/officeDocument/2006/relationships/slide" Target="slide116.xml"/><Relationship Id="rId21" Type="http://schemas.openxmlformats.org/officeDocument/2006/relationships/tags" Target="../tags/tag467.xml"/><Relationship Id="rId20" Type="http://schemas.openxmlformats.org/officeDocument/2006/relationships/slide" Target="slide106.xml"/><Relationship Id="rId2" Type="http://schemas.openxmlformats.org/officeDocument/2006/relationships/tags" Target="../tags/tag457.xml"/><Relationship Id="rId19" Type="http://schemas.openxmlformats.org/officeDocument/2006/relationships/tags" Target="../tags/tag466.xml"/><Relationship Id="rId18" Type="http://schemas.openxmlformats.org/officeDocument/2006/relationships/slide" Target="slide98.xml"/><Relationship Id="rId17" Type="http://schemas.openxmlformats.org/officeDocument/2006/relationships/tags" Target="../tags/tag465.xml"/><Relationship Id="rId16" Type="http://schemas.openxmlformats.org/officeDocument/2006/relationships/slide" Target="slide90.xml"/><Relationship Id="rId15" Type="http://schemas.openxmlformats.org/officeDocument/2006/relationships/tags" Target="../tags/tag464.xml"/><Relationship Id="rId14" Type="http://schemas.openxmlformats.org/officeDocument/2006/relationships/slide" Target="slide81.xml"/><Relationship Id="rId13" Type="http://schemas.openxmlformats.org/officeDocument/2006/relationships/tags" Target="../tags/tag463.xml"/><Relationship Id="rId12" Type="http://schemas.openxmlformats.org/officeDocument/2006/relationships/slide" Target="slide74.xml"/><Relationship Id="rId11" Type="http://schemas.openxmlformats.org/officeDocument/2006/relationships/tags" Target="../tags/tag462.xml"/><Relationship Id="rId10" Type="http://schemas.openxmlformats.org/officeDocument/2006/relationships/slide" Target="slide65.xml"/><Relationship Id="rId1" Type="http://schemas.openxmlformats.org/officeDocument/2006/relationships/tags" Target="../tags/tag456.xml"/></Relationships>
</file>

<file path=ppt/slides/_rels/slide58.xml.rels><?xml version="1.0" encoding="UTF-8" standalone="yes"?>
<Relationships xmlns="http://schemas.openxmlformats.org/package/2006/relationships"><Relationship Id="rId9" Type="http://schemas.openxmlformats.org/officeDocument/2006/relationships/slide" Target="slide65.xml"/><Relationship Id="rId8" Type="http://schemas.openxmlformats.org/officeDocument/2006/relationships/tags" Target="../tags/tag484.xml"/><Relationship Id="rId7" Type="http://schemas.openxmlformats.org/officeDocument/2006/relationships/slide" Target="slide58.xml"/><Relationship Id="rId6" Type="http://schemas.openxmlformats.org/officeDocument/2006/relationships/tags" Target="../tags/tag483.xml"/><Relationship Id="rId5" Type="http://schemas.openxmlformats.org/officeDocument/2006/relationships/slide" Target="slide51.xml"/><Relationship Id="rId45" Type="http://schemas.openxmlformats.org/officeDocument/2006/relationships/notesSlide" Target="../notesSlides/notesSlide57.xml"/><Relationship Id="rId44" Type="http://schemas.openxmlformats.org/officeDocument/2006/relationships/slideLayout" Target="../slideLayouts/slideLayout5.xml"/><Relationship Id="rId43" Type="http://schemas.openxmlformats.org/officeDocument/2006/relationships/tags" Target="../tags/tag502.xml"/><Relationship Id="rId42" Type="http://schemas.openxmlformats.org/officeDocument/2006/relationships/tags" Target="../tags/tag501.xml"/><Relationship Id="rId41" Type="http://schemas.openxmlformats.org/officeDocument/2006/relationships/slide" Target="slide193.xml"/><Relationship Id="rId40" Type="http://schemas.openxmlformats.org/officeDocument/2006/relationships/tags" Target="../tags/tag500.xml"/><Relationship Id="rId4" Type="http://schemas.openxmlformats.org/officeDocument/2006/relationships/tags" Target="../tags/tag482.xml"/><Relationship Id="rId39" Type="http://schemas.openxmlformats.org/officeDocument/2006/relationships/slide" Target="slide185.xml"/><Relationship Id="rId38" Type="http://schemas.openxmlformats.org/officeDocument/2006/relationships/tags" Target="../tags/tag499.xml"/><Relationship Id="rId37" Type="http://schemas.openxmlformats.org/officeDocument/2006/relationships/slide" Target="slide178.xml"/><Relationship Id="rId36" Type="http://schemas.openxmlformats.org/officeDocument/2006/relationships/tags" Target="../tags/tag498.xml"/><Relationship Id="rId35" Type="http://schemas.openxmlformats.org/officeDocument/2006/relationships/slide" Target="slide170.xml"/><Relationship Id="rId34" Type="http://schemas.openxmlformats.org/officeDocument/2006/relationships/tags" Target="../tags/tag497.xml"/><Relationship Id="rId33" Type="http://schemas.openxmlformats.org/officeDocument/2006/relationships/slide" Target="slide162.xml"/><Relationship Id="rId32" Type="http://schemas.openxmlformats.org/officeDocument/2006/relationships/tags" Target="../tags/tag496.xml"/><Relationship Id="rId31" Type="http://schemas.openxmlformats.org/officeDocument/2006/relationships/slide" Target="slide155.xml"/><Relationship Id="rId30" Type="http://schemas.openxmlformats.org/officeDocument/2006/relationships/tags" Target="../tags/tag495.xml"/><Relationship Id="rId3" Type="http://schemas.openxmlformats.org/officeDocument/2006/relationships/slide" Target="slide44.xml"/><Relationship Id="rId29" Type="http://schemas.openxmlformats.org/officeDocument/2006/relationships/slide" Target="slide148.xml"/><Relationship Id="rId28" Type="http://schemas.openxmlformats.org/officeDocument/2006/relationships/tags" Target="../tags/tag494.xml"/><Relationship Id="rId27" Type="http://schemas.openxmlformats.org/officeDocument/2006/relationships/slide" Target="slide140.xml"/><Relationship Id="rId26" Type="http://schemas.openxmlformats.org/officeDocument/2006/relationships/tags" Target="../tags/tag493.xml"/><Relationship Id="rId25" Type="http://schemas.openxmlformats.org/officeDocument/2006/relationships/slide" Target="slide133.xml"/><Relationship Id="rId24" Type="http://schemas.openxmlformats.org/officeDocument/2006/relationships/tags" Target="../tags/tag492.xml"/><Relationship Id="rId23" Type="http://schemas.openxmlformats.org/officeDocument/2006/relationships/slide" Target="slide124.xml"/><Relationship Id="rId22" Type="http://schemas.openxmlformats.org/officeDocument/2006/relationships/tags" Target="../tags/tag491.xml"/><Relationship Id="rId21" Type="http://schemas.openxmlformats.org/officeDocument/2006/relationships/slide" Target="slide116.xml"/><Relationship Id="rId20" Type="http://schemas.openxmlformats.org/officeDocument/2006/relationships/tags" Target="../tags/tag490.xml"/><Relationship Id="rId2" Type="http://schemas.openxmlformats.org/officeDocument/2006/relationships/tags" Target="../tags/tag481.xml"/><Relationship Id="rId19" Type="http://schemas.openxmlformats.org/officeDocument/2006/relationships/slide" Target="slide106.xml"/><Relationship Id="rId18" Type="http://schemas.openxmlformats.org/officeDocument/2006/relationships/tags" Target="../tags/tag489.xml"/><Relationship Id="rId17" Type="http://schemas.openxmlformats.org/officeDocument/2006/relationships/slide" Target="slide98.xml"/><Relationship Id="rId16" Type="http://schemas.openxmlformats.org/officeDocument/2006/relationships/tags" Target="../tags/tag488.xml"/><Relationship Id="rId15" Type="http://schemas.openxmlformats.org/officeDocument/2006/relationships/slide" Target="slide90.xml"/><Relationship Id="rId14" Type="http://schemas.openxmlformats.org/officeDocument/2006/relationships/tags" Target="../tags/tag487.xml"/><Relationship Id="rId13" Type="http://schemas.openxmlformats.org/officeDocument/2006/relationships/slide" Target="slide81.xml"/><Relationship Id="rId12" Type="http://schemas.openxmlformats.org/officeDocument/2006/relationships/tags" Target="../tags/tag486.xml"/><Relationship Id="rId11" Type="http://schemas.openxmlformats.org/officeDocument/2006/relationships/slide" Target="slide74.xml"/><Relationship Id="rId10" Type="http://schemas.openxmlformats.org/officeDocument/2006/relationships/tags" Target="../tags/tag485.xml"/><Relationship Id="rId1" Type="http://schemas.openxmlformats.org/officeDocument/2006/relationships/tags" Target="../tags/tag480.xml"/></Relationships>
</file>

<file path=ppt/slides/_rels/slide59.xml.rels><?xml version="1.0" encoding="UTF-8" standalone="yes"?>
<Relationships xmlns="http://schemas.openxmlformats.org/package/2006/relationships"><Relationship Id="rId9" Type="http://schemas.openxmlformats.org/officeDocument/2006/relationships/tags" Target="../tags/tag507.xml"/><Relationship Id="rId8" Type="http://schemas.openxmlformats.org/officeDocument/2006/relationships/slide" Target="slide65.xml"/><Relationship Id="rId7" Type="http://schemas.openxmlformats.org/officeDocument/2006/relationships/tags" Target="../tags/tag506.xml"/><Relationship Id="rId6" Type="http://schemas.openxmlformats.org/officeDocument/2006/relationships/slide" Target="slide58.xml"/><Relationship Id="rId5" Type="http://schemas.openxmlformats.org/officeDocument/2006/relationships/tags" Target="../tags/tag505.xml"/><Relationship Id="rId44" Type="http://schemas.openxmlformats.org/officeDocument/2006/relationships/notesSlide" Target="../notesSlides/notesSlide58.xml"/><Relationship Id="rId43" Type="http://schemas.openxmlformats.org/officeDocument/2006/relationships/slideLayout" Target="../slideLayouts/slideLayout5.xml"/><Relationship Id="rId42" Type="http://schemas.openxmlformats.org/officeDocument/2006/relationships/tags" Target="../tags/tag524.xml"/><Relationship Id="rId41" Type="http://schemas.openxmlformats.org/officeDocument/2006/relationships/tags" Target="../tags/tag523.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522.xml"/><Relationship Id="rId38" Type="http://schemas.openxmlformats.org/officeDocument/2006/relationships/slide" Target="slide185.xml"/><Relationship Id="rId37" Type="http://schemas.openxmlformats.org/officeDocument/2006/relationships/tags" Target="../tags/tag521.xml"/><Relationship Id="rId36" Type="http://schemas.openxmlformats.org/officeDocument/2006/relationships/slide" Target="slide178.xml"/><Relationship Id="rId35" Type="http://schemas.openxmlformats.org/officeDocument/2006/relationships/tags" Target="../tags/tag520.xml"/><Relationship Id="rId34" Type="http://schemas.openxmlformats.org/officeDocument/2006/relationships/slide" Target="slide170.xml"/><Relationship Id="rId33" Type="http://schemas.openxmlformats.org/officeDocument/2006/relationships/tags" Target="../tags/tag519.xml"/><Relationship Id="rId32" Type="http://schemas.openxmlformats.org/officeDocument/2006/relationships/slide" Target="slide162.xml"/><Relationship Id="rId31" Type="http://schemas.openxmlformats.org/officeDocument/2006/relationships/tags" Target="../tags/tag518.xml"/><Relationship Id="rId30" Type="http://schemas.openxmlformats.org/officeDocument/2006/relationships/slide" Target="slide155.xml"/><Relationship Id="rId3" Type="http://schemas.openxmlformats.org/officeDocument/2006/relationships/tags" Target="../tags/tag504.xml"/><Relationship Id="rId29" Type="http://schemas.openxmlformats.org/officeDocument/2006/relationships/tags" Target="../tags/tag517.xml"/><Relationship Id="rId28" Type="http://schemas.openxmlformats.org/officeDocument/2006/relationships/slide" Target="slide148.xml"/><Relationship Id="rId27" Type="http://schemas.openxmlformats.org/officeDocument/2006/relationships/tags" Target="../tags/tag516.xml"/><Relationship Id="rId26" Type="http://schemas.openxmlformats.org/officeDocument/2006/relationships/slide" Target="slide140.xml"/><Relationship Id="rId25" Type="http://schemas.openxmlformats.org/officeDocument/2006/relationships/tags" Target="../tags/tag515.xml"/><Relationship Id="rId24" Type="http://schemas.openxmlformats.org/officeDocument/2006/relationships/slide" Target="slide133.xml"/><Relationship Id="rId23" Type="http://schemas.openxmlformats.org/officeDocument/2006/relationships/tags" Target="../tags/tag514.xml"/><Relationship Id="rId22" Type="http://schemas.openxmlformats.org/officeDocument/2006/relationships/slide" Target="slide124.xml"/><Relationship Id="rId21" Type="http://schemas.openxmlformats.org/officeDocument/2006/relationships/tags" Target="../tags/tag513.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512.xml"/><Relationship Id="rId18" Type="http://schemas.openxmlformats.org/officeDocument/2006/relationships/slide" Target="slide106.xml"/><Relationship Id="rId17" Type="http://schemas.openxmlformats.org/officeDocument/2006/relationships/tags" Target="../tags/tag511.xml"/><Relationship Id="rId16" Type="http://schemas.openxmlformats.org/officeDocument/2006/relationships/slide" Target="slide98.xml"/><Relationship Id="rId15" Type="http://schemas.openxmlformats.org/officeDocument/2006/relationships/tags" Target="../tags/tag510.xml"/><Relationship Id="rId14" Type="http://schemas.openxmlformats.org/officeDocument/2006/relationships/slide" Target="slide90.xml"/><Relationship Id="rId13" Type="http://schemas.openxmlformats.org/officeDocument/2006/relationships/tags" Target="../tags/tag509.xml"/><Relationship Id="rId12" Type="http://schemas.openxmlformats.org/officeDocument/2006/relationships/slide" Target="slide81.xml"/><Relationship Id="rId11" Type="http://schemas.openxmlformats.org/officeDocument/2006/relationships/tags" Target="../tags/tag508.xml"/><Relationship Id="rId10" Type="http://schemas.openxmlformats.org/officeDocument/2006/relationships/slide" Target="slide74.xml"/><Relationship Id="rId1" Type="http://schemas.openxmlformats.org/officeDocument/2006/relationships/tags" Target="../tags/tag503.xm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s>
</file>

<file path=ppt/slides/_rels/slide60.xml.rels><?xml version="1.0" encoding="UTF-8" standalone="yes"?>
<Relationships xmlns="http://schemas.openxmlformats.org/package/2006/relationships"><Relationship Id="rId9" Type="http://schemas.openxmlformats.org/officeDocument/2006/relationships/tags" Target="../tags/tag530.xml"/><Relationship Id="rId8" Type="http://schemas.openxmlformats.org/officeDocument/2006/relationships/slide" Target="slide58.xml"/><Relationship Id="rId7" Type="http://schemas.openxmlformats.org/officeDocument/2006/relationships/tags" Target="../tags/tag529.xml"/><Relationship Id="rId6" Type="http://schemas.openxmlformats.org/officeDocument/2006/relationships/slide" Target="slide51.xml"/><Relationship Id="rId5" Type="http://schemas.openxmlformats.org/officeDocument/2006/relationships/tags" Target="../tags/tag528.xml"/><Relationship Id="rId46" Type="http://schemas.openxmlformats.org/officeDocument/2006/relationships/notesSlide" Target="../notesSlides/notesSlide59.xml"/><Relationship Id="rId45" Type="http://schemas.openxmlformats.org/officeDocument/2006/relationships/slideLayout" Target="../slideLayouts/slideLayout5.xml"/><Relationship Id="rId44" Type="http://schemas.openxmlformats.org/officeDocument/2006/relationships/tags" Target="../tags/tag548.xml"/><Relationship Id="rId43" Type="http://schemas.openxmlformats.org/officeDocument/2006/relationships/tags" Target="../tags/tag547.xml"/><Relationship Id="rId42" Type="http://schemas.openxmlformats.org/officeDocument/2006/relationships/slide" Target="slide193.xml"/><Relationship Id="rId41" Type="http://schemas.openxmlformats.org/officeDocument/2006/relationships/tags" Target="../tags/tag546.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545.xml"/><Relationship Id="rId38" Type="http://schemas.openxmlformats.org/officeDocument/2006/relationships/slide" Target="slide178.xml"/><Relationship Id="rId37" Type="http://schemas.openxmlformats.org/officeDocument/2006/relationships/tags" Target="../tags/tag544.xml"/><Relationship Id="rId36" Type="http://schemas.openxmlformats.org/officeDocument/2006/relationships/slide" Target="slide170.xml"/><Relationship Id="rId35" Type="http://schemas.openxmlformats.org/officeDocument/2006/relationships/tags" Target="../tags/tag543.xml"/><Relationship Id="rId34" Type="http://schemas.openxmlformats.org/officeDocument/2006/relationships/slide" Target="slide162.xml"/><Relationship Id="rId33" Type="http://schemas.openxmlformats.org/officeDocument/2006/relationships/tags" Target="../tags/tag542.xml"/><Relationship Id="rId32" Type="http://schemas.openxmlformats.org/officeDocument/2006/relationships/slide" Target="slide155.xml"/><Relationship Id="rId31" Type="http://schemas.openxmlformats.org/officeDocument/2006/relationships/tags" Target="../tags/tag541.xml"/><Relationship Id="rId30" Type="http://schemas.openxmlformats.org/officeDocument/2006/relationships/slide" Target="slide148.xml"/><Relationship Id="rId3" Type="http://schemas.openxmlformats.org/officeDocument/2006/relationships/tags" Target="../tags/tag527.xml"/><Relationship Id="rId29" Type="http://schemas.openxmlformats.org/officeDocument/2006/relationships/tags" Target="../tags/tag540.xml"/><Relationship Id="rId28" Type="http://schemas.openxmlformats.org/officeDocument/2006/relationships/slide" Target="slide140.xml"/><Relationship Id="rId27" Type="http://schemas.openxmlformats.org/officeDocument/2006/relationships/tags" Target="../tags/tag539.xml"/><Relationship Id="rId26" Type="http://schemas.openxmlformats.org/officeDocument/2006/relationships/slide" Target="slide133.xml"/><Relationship Id="rId25" Type="http://schemas.openxmlformats.org/officeDocument/2006/relationships/tags" Target="../tags/tag538.xml"/><Relationship Id="rId24" Type="http://schemas.openxmlformats.org/officeDocument/2006/relationships/slide" Target="slide124.xml"/><Relationship Id="rId23" Type="http://schemas.openxmlformats.org/officeDocument/2006/relationships/tags" Target="../tags/tag537.xml"/><Relationship Id="rId22" Type="http://schemas.openxmlformats.org/officeDocument/2006/relationships/slide" Target="slide116.xml"/><Relationship Id="rId21" Type="http://schemas.openxmlformats.org/officeDocument/2006/relationships/tags" Target="../tags/tag536.xml"/><Relationship Id="rId20" Type="http://schemas.openxmlformats.org/officeDocument/2006/relationships/slide" Target="slide106.xml"/><Relationship Id="rId2" Type="http://schemas.openxmlformats.org/officeDocument/2006/relationships/tags" Target="../tags/tag526.xml"/><Relationship Id="rId19" Type="http://schemas.openxmlformats.org/officeDocument/2006/relationships/tags" Target="../tags/tag535.xml"/><Relationship Id="rId18" Type="http://schemas.openxmlformats.org/officeDocument/2006/relationships/slide" Target="slide98.xml"/><Relationship Id="rId17" Type="http://schemas.openxmlformats.org/officeDocument/2006/relationships/tags" Target="../tags/tag534.xml"/><Relationship Id="rId16" Type="http://schemas.openxmlformats.org/officeDocument/2006/relationships/slide" Target="slide90.xml"/><Relationship Id="rId15" Type="http://schemas.openxmlformats.org/officeDocument/2006/relationships/tags" Target="../tags/tag533.xml"/><Relationship Id="rId14" Type="http://schemas.openxmlformats.org/officeDocument/2006/relationships/slide" Target="slide81.xml"/><Relationship Id="rId13" Type="http://schemas.openxmlformats.org/officeDocument/2006/relationships/tags" Target="../tags/tag532.xml"/><Relationship Id="rId12" Type="http://schemas.openxmlformats.org/officeDocument/2006/relationships/slide" Target="slide74.xml"/><Relationship Id="rId11" Type="http://schemas.openxmlformats.org/officeDocument/2006/relationships/tags" Target="../tags/tag531.xml"/><Relationship Id="rId10" Type="http://schemas.openxmlformats.org/officeDocument/2006/relationships/slide" Target="slide65.xml"/><Relationship Id="rId1" Type="http://schemas.openxmlformats.org/officeDocument/2006/relationships/tags" Target="../tags/tag525.xml"/></Relationships>
</file>

<file path=ppt/slides/_rels/slide61.xml.rels><?xml version="1.0" encoding="UTF-8" standalone="yes"?>
<Relationships xmlns="http://schemas.openxmlformats.org/package/2006/relationships"><Relationship Id="rId9" Type="http://schemas.openxmlformats.org/officeDocument/2006/relationships/tags" Target="../tags/tag554.xml"/><Relationship Id="rId8" Type="http://schemas.openxmlformats.org/officeDocument/2006/relationships/slide" Target="slide58.xml"/><Relationship Id="rId7" Type="http://schemas.openxmlformats.org/officeDocument/2006/relationships/tags" Target="../tags/tag553.xml"/><Relationship Id="rId6" Type="http://schemas.openxmlformats.org/officeDocument/2006/relationships/slide" Target="slide51.xml"/><Relationship Id="rId5" Type="http://schemas.openxmlformats.org/officeDocument/2006/relationships/tags" Target="../tags/tag552.xml"/><Relationship Id="rId46" Type="http://schemas.openxmlformats.org/officeDocument/2006/relationships/notesSlide" Target="../notesSlides/notesSlide60.xml"/><Relationship Id="rId45" Type="http://schemas.openxmlformats.org/officeDocument/2006/relationships/slideLayout" Target="../slideLayouts/slideLayout5.xml"/><Relationship Id="rId44" Type="http://schemas.openxmlformats.org/officeDocument/2006/relationships/tags" Target="../tags/tag572.xml"/><Relationship Id="rId43" Type="http://schemas.openxmlformats.org/officeDocument/2006/relationships/tags" Target="../tags/tag571.xml"/><Relationship Id="rId42" Type="http://schemas.openxmlformats.org/officeDocument/2006/relationships/slide" Target="slide193.xml"/><Relationship Id="rId41" Type="http://schemas.openxmlformats.org/officeDocument/2006/relationships/tags" Target="../tags/tag570.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569.xml"/><Relationship Id="rId38" Type="http://schemas.openxmlformats.org/officeDocument/2006/relationships/slide" Target="slide178.xml"/><Relationship Id="rId37" Type="http://schemas.openxmlformats.org/officeDocument/2006/relationships/tags" Target="../tags/tag568.xml"/><Relationship Id="rId36" Type="http://schemas.openxmlformats.org/officeDocument/2006/relationships/slide" Target="slide170.xml"/><Relationship Id="rId35" Type="http://schemas.openxmlformats.org/officeDocument/2006/relationships/tags" Target="../tags/tag567.xml"/><Relationship Id="rId34" Type="http://schemas.openxmlformats.org/officeDocument/2006/relationships/slide" Target="slide162.xml"/><Relationship Id="rId33" Type="http://schemas.openxmlformats.org/officeDocument/2006/relationships/tags" Target="../tags/tag566.xml"/><Relationship Id="rId32" Type="http://schemas.openxmlformats.org/officeDocument/2006/relationships/slide" Target="slide155.xml"/><Relationship Id="rId31" Type="http://schemas.openxmlformats.org/officeDocument/2006/relationships/tags" Target="../tags/tag565.xml"/><Relationship Id="rId30" Type="http://schemas.openxmlformats.org/officeDocument/2006/relationships/slide" Target="slide148.xml"/><Relationship Id="rId3" Type="http://schemas.openxmlformats.org/officeDocument/2006/relationships/tags" Target="../tags/tag551.xml"/><Relationship Id="rId29" Type="http://schemas.openxmlformats.org/officeDocument/2006/relationships/tags" Target="../tags/tag564.xml"/><Relationship Id="rId28" Type="http://schemas.openxmlformats.org/officeDocument/2006/relationships/slide" Target="slide140.xml"/><Relationship Id="rId27" Type="http://schemas.openxmlformats.org/officeDocument/2006/relationships/tags" Target="../tags/tag563.xml"/><Relationship Id="rId26" Type="http://schemas.openxmlformats.org/officeDocument/2006/relationships/slide" Target="slide133.xml"/><Relationship Id="rId25" Type="http://schemas.openxmlformats.org/officeDocument/2006/relationships/tags" Target="../tags/tag562.xml"/><Relationship Id="rId24" Type="http://schemas.openxmlformats.org/officeDocument/2006/relationships/slide" Target="slide124.xml"/><Relationship Id="rId23" Type="http://schemas.openxmlformats.org/officeDocument/2006/relationships/tags" Target="../tags/tag561.xml"/><Relationship Id="rId22" Type="http://schemas.openxmlformats.org/officeDocument/2006/relationships/slide" Target="slide116.xml"/><Relationship Id="rId21" Type="http://schemas.openxmlformats.org/officeDocument/2006/relationships/tags" Target="../tags/tag560.xml"/><Relationship Id="rId20" Type="http://schemas.openxmlformats.org/officeDocument/2006/relationships/slide" Target="slide106.xml"/><Relationship Id="rId2" Type="http://schemas.openxmlformats.org/officeDocument/2006/relationships/tags" Target="../tags/tag550.xml"/><Relationship Id="rId19" Type="http://schemas.openxmlformats.org/officeDocument/2006/relationships/tags" Target="../tags/tag559.xml"/><Relationship Id="rId18" Type="http://schemas.openxmlformats.org/officeDocument/2006/relationships/slide" Target="slide98.xml"/><Relationship Id="rId17" Type="http://schemas.openxmlformats.org/officeDocument/2006/relationships/tags" Target="../tags/tag558.xml"/><Relationship Id="rId16" Type="http://schemas.openxmlformats.org/officeDocument/2006/relationships/slide" Target="slide90.xml"/><Relationship Id="rId15" Type="http://schemas.openxmlformats.org/officeDocument/2006/relationships/tags" Target="../tags/tag557.xml"/><Relationship Id="rId14" Type="http://schemas.openxmlformats.org/officeDocument/2006/relationships/slide" Target="slide81.xml"/><Relationship Id="rId13" Type="http://schemas.openxmlformats.org/officeDocument/2006/relationships/tags" Target="../tags/tag556.xml"/><Relationship Id="rId12" Type="http://schemas.openxmlformats.org/officeDocument/2006/relationships/slide" Target="slide74.xml"/><Relationship Id="rId11" Type="http://schemas.openxmlformats.org/officeDocument/2006/relationships/tags" Target="../tags/tag555.xml"/><Relationship Id="rId10" Type="http://schemas.openxmlformats.org/officeDocument/2006/relationships/slide" Target="slide65.xml"/><Relationship Id="rId1" Type="http://schemas.openxmlformats.org/officeDocument/2006/relationships/tags" Target="../tags/tag549.xml"/></Relationships>
</file>

<file path=ppt/slides/_rels/slide62.xml.rels><?xml version="1.0" encoding="UTF-8" standalone="yes"?>
<Relationships xmlns="http://schemas.openxmlformats.org/package/2006/relationships"><Relationship Id="rId9" Type="http://schemas.openxmlformats.org/officeDocument/2006/relationships/tags" Target="../tags/tag578.xml"/><Relationship Id="rId8" Type="http://schemas.openxmlformats.org/officeDocument/2006/relationships/slide" Target="slide58.xml"/><Relationship Id="rId7" Type="http://schemas.openxmlformats.org/officeDocument/2006/relationships/tags" Target="../tags/tag577.xml"/><Relationship Id="rId6" Type="http://schemas.openxmlformats.org/officeDocument/2006/relationships/slide" Target="slide51.xml"/><Relationship Id="rId5" Type="http://schemas.openxmlformats.org/officeDocument/2006/relationships/tags" Target="../tags/tag576.xml"/><Relationship Id="rId46" Type="http://schemas.openxmlformats.org/officeDocument/2006/relationships/notesSlide" Target="../notesSlides/notesSlide61.xml"/><Relationship Id="rId45" Type="http://schemas.openxmlformats.org/officeDocument/2006/relationships/slideLayout" Target="../slideLayouts/slideLayout5.xml"/><Relationship Id="rId44" Type="http://schemas.openxmlformats.org/officeDocument/2006/relationships/tags" Target="../tags/tag596.xml"/><Relationship Id="rId43" Type="http://schemas.openxmlformats.org/officeDocument/2006/relationships/tags" Target="../tags/tag595.xml"/><Relationship Id="rId42" Type="http://schemas.openxmlformats.org/officeDocument/2006/relationships/slide" Target="slide193.xml"/><Relationship Id="rId41" Type="http://schemas.openxmlformats.org/officeDocument/2006/relationships/tags" Target="../tags/tag594.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593.xml"/><Relationship Id="rId38" Type="http://schemas.openxmlformats.org/officeDocument/2006/relationships/slide" Target="slide178.xml"/><Relationship Id="rId37" Type="http://schemas.openxmlformats.org/officeDocument/2006/relationships/tags" Target="../tags/tag592.xml"/><Relationship Id="rId36" Type="http://schemas.openxmlformats.org/officeDocument/2006/relationships/slide" Target="slide170.xml"/><Relationship Id="rId35" Type="http://schemas.openxmlformats.org/officeDocument/2006/relationships/tags" Target="../tags/tag591.xml"/><Relationship Id="rId34" Type="http://schemas.openxmlformats.org/officeDocument/2006/relationships/slide" Target="slide162.xml"/><Relationship Id="rId33" Type="http://schemas.openxmlformats.org/officeDocument/2006/relationships/tags" Target="../tags/tag590.xml"/><Relationship Id="rId32" Type="http://schemas.openxmlformats.org/officeDocument/2006/relationships/slide" Target="slide155.xml"/><Relationship Id="rId31" Type="http://schemas.openxmlformats.org/officeDocument/2006/relationships/tags" Target="../tags/tag589.xml"/><Relationship Id="rId30" Type="http://schemas.openxmlformats.org/officeDocument/2006/relationships/slide" Target="slide148.xml"/><Relationship Id="rId3" Type="http://schemas.openxmlformats.org/officeDocument/2006/relationships/tags" Target="../tags/tag575.xml"/><Relationship Id="rId29" Type="http://schemas.openxmlformats.org/officeDocument/2006/relationships/tags" Target="../tags/tag588.xml"/><Relationship Id="rId28" Type="http://schemas.openxmlformats.org/officeDocument/2006/relationships/slide" Target="slide140.xml"/><Relationship Id="rId27" Type="http://schemas.openxmlformats.org/officeDocument/2006/relationships/tags" Target="../tags/tag587.xml"/><Relationship Id="rId26" Type="http://schemas.openxmlformats.org/officeDocument/2006/relationships/slide" Target="slide133.xml"/><Relationship Id="rId25" Type="http://schemas.openxmlformats.org/officeDocument/2006/relationships/tags" Target="../tags/tag586.xml"/><Relationship Id="rId24" Type="http://schemas.openxmlformats.org/officeDocument/2006/relationships/slide" Target="slide124.xml"/><Relationship Id="rId23" Type="http://schemas.openxmlformats.org/officeDocument/2006/relationships/tags" Target="../tags/tag585.xml"/><Relationship Id="rId22" Type="http://schemas.openxmlformats.org/officeDocument/2006/relationships/slide" Target="slide116.xml"/><Relationship Id="rId21" Type="http://schemas.openxmlformats.org/officeDocument/2006/relationships/tags" Target="../tags/tag584.xml"/><Relationship Id="rId20" Type="http://schemas.openxmlformats.org/officeDocument/2006/relationships/slide" Target="slide106.xml"/><Relationship Id="rId2" Type="http://schemas.openxmlformats.org/officeDocument/2006/relationships/tags" Target="../tags/tag574.xml"/><Relationship Id="rId19" Type="http://schemas.openxmlformats.org/officeDocument/2006/relationships/tags" Target="../tags/tag583.xml"/><Relationship Id="rId18" Type="http://schemas.openxmlformats.org/officeDocument/2006/relationships/slide" Target="slide98.xml"/><Relationship Id="rId17" Type="http://schemas.openxmlformats.org/officeDocument/2006/relationships/tags" Target="../tags/tag582.xml"/><Relationship Id="rId16" Type="http://schemas.openxmlformats.org/officeDocument/2006/relationships/slide" Target="slide90.xml"/><Relationship Id="rId15" Type="http://schemas.openxmlformats.org/officeDocument/2006/relationships/tags" Target="../tags/tag581.xml"/><Relationship Id="rId14" Type="http://schemas.openxmlformats.org/officeDocument/2006/relationships/slide" Target="slide81.xml"/><Relationship Id="rId13" Type="http://schemas.openxmlformats.org/officeDocument/2006/relationships/tags" Target="../tags/tag580.xml"/><Relationship Id="rId12" Type="http://schemas.openxmlformats.org/officeDocument/2006/relationships/slide" Target="slide74.xml"/><Relationship Id="rId11" Type="http://schemas.openxmlformats.org/officeDocument/2006/relationships/tags" Target="../tags/tag579.xml"/><Relationship Id="rId10" Type="http://schemas.openxmlformats.org/officeDocument/2006/relationships/slide" Target="slide65.xml"/><Relationship Id="rId1" Type="http://schemas.openxmlformats.org/officeDocument/2006/relationships/tags" Target="../tags/tag573.xml"/></Relationships>
</file>

<file path=ppt/slides/_rels/slide63.xml.rels><?xml version="1.0" encoding="UTF-8" standalone="yes"?>
<Relationships xmlns="http://schemas.openxmlformats.org/package/2006/relationships"><Relationship Id="rId9" Type="http://schemas.openxmlformats.org/officeDocument/2006/relationships/tags" Target="../tags/tag602.xml"/><Relationship Id="rId8" Type="http://schemas.openxmlformats.org/officeDocument/2006/relationships/slide" Target="slide58.xml"/><Relationship Id="rId7" Type="http://schemas.openxmlformats.org/officeDocument/2006/relationships/tags" Target="../tags/tag601.xml"/><Relationship Id="rId6" Type="http://schemas.openxmlformats.org/officeDocument/2006/relationships/slide" Target="slide51.xml"/><Relationship Id="rId5" Type="http://schemas.openxmlformats.org/officeDocument/2006/relationships/tags" Target="../tags/tag600.xml"/><Relationship Id="rId46" Type="http://schemas.openxmlformats.org/officeDocument/2006/relationships/notesSlide" Target="../notesSlides/notesSlide62.xml"/><Relationship Id="rId45" Type="http://schemas.openxmlformats.org/officeDocument/2006/relationships/slideLayout" Target="../slideLayouts/slideLayout5.xml"/><Relationship Id="rId44" Type="http://schemas.openxmlformats.org/officeDocument/2006/relationships/tags" Target="../tags/tag620.xml"/><Relationship Id="rId43" Type="http://schemas.openxmlformats.org/officeDocument/2006/relationships/tags" Target="../tags/tag619.xml"/><Relationship Id="rId42" Type="http://schemas.openxmlformats.org/officeDocument/2006/relationships/slide" Target="slide193.xml"/><Relationship Id="rId41" Type="http://schemas.openxmlformats.org/officeDocument/2006/relationships/tags" Target="../tags/tag618.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617.xml"/><Relationship Id="rId38" Type="http://schemas.openxmlformats.org/officeDocument/2006/relationships/slide" Target="slide178.xml"/><Relationship Id="rId37" Type="http://schemas.openxmlformats.org/officeDocument/2006/relationships/tags" Target="../tags/tag616.xml"/><Relationship Id="rId36" Type="http://schemas.openxmlformats.org/officeDocument/2006/relationships/slide" Target="slide170.xml"/><Relationship Id="rId35" Type="http://schemas.openxmlformats.org/officeDocument/2006/relationships/tags" Target="../tags/tag615.xml"/><Relationship Id="rId34" Type="http://schemas.openxmlformats.org/officeDocument/2006/relationships/slide" Target="slide162.xml"/><Relationship Id="rId33" Type="http://schemas.openxmlformats.org/officeDocument/2006/relationships/tags" Target="../tags/tag614.xml"/><Relationship Id="rId32" Type="http://schemas.openxmlformats.org/officeDocument/2006/relationships/slide" Target="slide155.xml"/><Relationship Id="rId31" Type="http://schemas.openxmlformats.org/officeDocument/2006/relationships/tags" Target="../tags/tag613.xml"/><Relationship Id="rId30" Type="http://schemas.openxmlformats.org/officeDocument/2006/relationships/slide" Target="slide148.xml"/><Relationship Id="rId3" Type="http://schemas.openxmlformats.org/officeDocument/2006/relationships/tags" Target="../tags/tag599.xml"/><Relationship Id="rId29" Type="http://schemas.openxmlformats.org/officeDocument/2006/relationships/tags" Target="../tags/tag612.xml"/><Relationship Id="rId28" Type="http://schemas.openxmlformats.org/officeDocument/2006/relationships/slide" Target="slide140.xml"/><Relationship Id="rId27" Type="http://schemas.openxmlformats.org/officeDocument/2006/relationships/tags" Target="../tags/tag611.xml"/><Relationship Id="rId26" Type="http://schemas.openxmlformats.org/officeDocument/2006/relationships/slide" Target="slide133.xml"/><Relationship Id="rId25" Type="http://schemas.openxmlformats.org/officeDocument/2006/relationships/tags" Target="../tags/tag610.xml"/><Relationship Id="rId24" Type="http://schemas.openxmlformats.org/officeDocument/2006/relationships/slide" Target="slide124.xml"/><Relationship Id="rId23" Type="http://schemas.openxmlformats.org/officeDocument/2006/relationships/tags" Target="../tags/tag609.xml"/><Relationship Id="rId22" Type="http://schemas.openxmlformats.org/officeDocument/2006/relationships/slide" Target="slide116.xml"/><Relationship Id="rId21" Type="http://schemas.openxmlformats.org/officeDocument/2006/relationships/tags" Target="../tags/tag608.xml"/><Relationship Id="rId20" Type="http://schemas.openxmlformats.org/officeDocument/2006/relationships/slide" Target="slide106.xml"/><Relationship Id="rId2" Type="http://schemas.openxmlformats.org/officeDocument/2006/relationships/tags" Target="../tags/tag598.xml"/><Relationship Id="rId19" Type="http://schemas.openxmlformats.org/officeDocument/2006/relationships/tags" Target="../tags/tag607.xml"/><Relationship Id="rId18" Type="http://schemas.openxmlformats.org/officeDocument/2006/relationships/slide" Target="slide98.xml"/><Relationship Id="rId17" Type="http://schemas.openxmlformats.org/officeDocument/2006/relationships/tags" Target="../tags/tag606.xml"/><Relationship Id="rId16" Type="http://schemas.openxmlformats.org/officeDocument/2006/relationships/slide" Target="slide90.xml"/><Relationship Id="rId15" Type="http://schemas.openxmlformats.org/officeDocument/2006/relationships/tags" Target="../tags/tag605.xml"/><Relationship Id="rId14" Type="http://schemas.openxmlformats.org/officeDocument/2006/relationships/slide" Target="slide81.xml"/><Relationship Id="rId13" Type="http://schemas.openxmlformats.org/officeDocument/2006/relationships/tags" Target="../tags/tag604.xml"/><Relationship Id="rId12" Type="http://schemas.openxmlformats.org/officeDocument/2006/relationships/slide" Target="slide74.xml"/><Relationship Id="rId11" Type="http://schemas.openxmlformats.org/officeDocument/2006/relationships/tags" Target="../tags/tag603.xml"/><Relationship Id="rId10" Type="http://schemas.openxmlformats.org/officeDocument/2006/relationships/slide" Target="slide65.xml"/><Relationship Id="rId1" Type="http://schemas.openxmlformats.org/officeDocument/2006/relationships/tags" Target="../tags/tag597.xml"/></Relationships>
</file>

<file path=ppt/slides/_rels/slide64.xml.rels><?xml version="1.0" encoding="UTF-8" standalone="yes"?>
<Relationships xmlns="http://schemas.openxmlformats.org/package/2006/relationships"><Relationship Id="rId9" Type="http://schemas.openxmlformats.org/officeDocument/2006/relationships/tags" Target="../tags/tag626.xml"/><Relationship Id="rId8" Type="http://schemas.openxmlformats.org/officeDocument/2006/relationships/slide" Target="slide58.xml"/><Relationship Id="rId7" Type="http://schemas.openxmlformats.org/officeDocument/2006/relationships/tags" Target="../tags/tag625.xml"/><Relationship Id="rId6" Type="http://schemas.openxmlformats.org/officeDocument/2006/relationships/slide" Target="slide51.xml"/><Relationship Id="rId5" Type="http://schemas.openxmlformats.org/officeDocument/2006/relationships/tags" Target="../tags/tag624.xml"/><Relationship Id="rId46" Type="http://schemas.openxmlformats.org/officeDocument/2006/relationships/notesSlide" Target="../notesSlides/notesSlide63.xml"/><Relationship Id="rId45" Type="http://schemas.openxmlformats.org/officeDocument/2006/relationships/slideLayout" Target="../slideLayouts/slideLayout5.xml"/><Relationship Id="rId44" Type="http://schemas.openxmlformats.org/officeDocument/2006/relationships/tags" Target="../tags/tag644.xml"/><Relationship Id="rId43" Type="http://schemas.openxmlformats.org/officeDocument/2006/relationships/tags" Target="../tags/tag643.xml"/><Relationship Id="rId42" Type="http://schemas.openxmlformats.org/officeDocument/2006/relationships/slide" Target="slide193.xml"/><Relationship Id="rId41" Type="http://schemas.openxmlformats.org/officeDocument/2006/relationships/tags" Target="../tags/tag642.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641.xml"/><Relationship Id="rId38" Type="http://schemas.openxmlformats.org/officeDocument/2006/relationships/slide" Target="slide178.xml"/><Relationship Id="rId37" Type="http://schemas.openxmlformats.org/officeDocument/2006/relationships/tags" Target="../tags/tag640.xml"/><Relationship Id="rId36" Type="http://schemas.openxmlformats.org/officeDocument/2006/relationships/slide" Target="slide170.xml"/><Relationship Id="rId35" Type="http://schemas.openxmlformats.org/officeDocument/2006/relationships/tags" Target="../tags/tag639.xml"/><Relationship Id="rId34" Type="http://schemas.openxmlformats.org/officeDocument/2006/relationships/slide" Target="slide162.xml"/><Relationship Id="rId33" Type="http://schemas.openxmlformats.org/officeDocument/2006/relationships/tags" Target="../tags/tag638.xml"/><Relationship Id="rId32" Type="http://schemas.openxmlformats.org/officeDocument/2006/relationships/slide" Target="slide155.xml"/><Relationship Id="rId31" Type="http://schemas.openxmlformats.org/officeDocument/2006/relationships/tags" Target="../tags/tag637.xml"/><Relationship Id="rId30" Type="http://schemas.openxmlformats.org/officeDocument/2006/relationships/slide" Target="slide148.xml"/><Relationship Id="rId3" Type="http://schemas.openxmlformats.org/officeDocument/2006/relationships/tags" Target="../tags/tag623.xml"/><Relationship Id="rId29" Type="http://schemas.openxmlformats.org/officeDocument/2006/relationships/tags" Target="../tags/tag636.xml"/><Relationship Id="rId28" Type="http://schemas.openxmlformats.org/officeDocument/2006/relationships/slide" Target="slide140.xml"/><Relationship Id="rId27" Type="http://schemas.openxmlformats.org/officeDocument/2006/relationships/tags" Target="../tags/tag635.xml"/><Relationship Id="rId26" Type="http://schemas.openxmlformats.org/officeDocument/2006/relationships/slide" Target="slide133.xml"/><Relationship Id="rId25" Type="http://schemas.openxmlformats.org/officeDocument/2006/relationships/tags" Target="../tags/tag634.xml"/><Relationship Id="rId24" Type="http://schemas.openxmlformats.org/officeDocument/2006/relationships/slide" Target="slide124.xml"/><Relationship Id="rId23" Type="http://schemas.openxmlformats.org/officeDocument/2006/relationships/tags" Target="../tags/tag633.xml"/><Relationship Id="rId22" Type="http://schemas.openxmlformats.org/officeDocument/2006/relationships/slide" Target="slide116.xml"/><Relationship Id="rId21" Type="http://schemas.openxmlformats.org/officeDocument/2006/relationships/tags" Target="../tags/tag632.xml"/><Relationship Id="rId20" Type="http://schemas.openxmlformats.org/officeDocument/2006/relationships/slide" Target="slide106.xml"/><Relationship Id="rId2" Type="http://schemas.openxmlformats.org/officeDocument/2006/relationships/tags" Target="../tags/tag622.xml"/><Relationship Id="rId19" Type="http://schemas.openxmlformats.org/officeDocument/2006/relationships/tags" Target="../tags/tag631.xml"/><Relationship Id="rId18" Type="http://schemas.openxmlformats.org/officeDocument/2006/relationships/slide" Target="slide98.xml"/><Relationship Id="rId17" Type="http://schemas.openxmlformats.org/officeDocument/2006/relationships/tags" Target="../tags/tag630.xml"/><Relationship Id="rId16" Type="http://schemas.openxmlformats.org/officeDocument/2006/relationships/slide" Target="slide90.xml"/><Relationship Id="rId15" Type="http://schemas.openxmlformats.org/officeDocument/2006/relationships/tags" Target="../tags/tag629.xml"/><Relationship Id="rId14" Type="http://schemas.openxmlformats.org/officeDocument/2006/relationships/slide" Target="slide81.xml"/><Relationship Id="rId13" Type="http://schemas.openxmlformats.org/officeDocument/2006/relationships/tags" Target="../tags/tag628.xml"/><Relationship Id="rId12" Type="http://schemas.openxmlformats.org/officeDocument/2006/relationships/slide" Target="slide74.xml"/><Relationship Id="rId11" Type="http://schemas.openxmlformats.org/officeDocument/2006/relationships/tags" Target="../tags/tag627.xml"/><Relationship Id="rId10" Type="http://schemas.openxmlformats.org/officeDocument/2006/relationships/slide" Target="slide65.xml"/><Relationship Id="rId1" Type="http://schemas.openxmlformats.org/officeDocument/2006/relationships/tags" Target="../tags/tag621.xml"/></Relationships>
</file>

<file path=ppt/slides/_rels/slide65.xml.rels><?xml version="1.0" encoding="UTF-8" standalone="yes"?>
<Relationships xmlns="http://schemas.openxmlformats.org/package/2006/relationships"><Relationship Id="rId9" Type="http://schemas.openxmlformats.org/officeDocument/2006/relationships/tags" Target="../tags/tag649.xml"/><Relationship Id="rId8" Type="http://schemas.openxmlformats.org/officeDocument/2006/relationships/slide" Target="slide65.xml"/><Relationship Id="rId7" Type="http://schemas.openxmlformats.org/officeDocument/2006/relationships/tags" Target="../tags/tag648.xml"/><Relationship Id="rId6" Type="http://schemas.openxmlformats.org/officeDocument/2006/relationships/slide" Target="slide58.xml"/><Relationship Id="rId5" Type="http://schemas.openxmlformats.org/officeDocument/2006/relationships/tags" Target="../tags/tag647.xml"/><Relationship Id="rId44" Type="http://schemas.openxmlformats.org/officeDocument/2006/relationships/notesSlide" Target="../notesSlides/notesSlide64.xml"/><Relationship Id="rId43" Type="http://schemas.openxmlformats.org/officeDocument/2006/relationships/slideLayout" Target="../slideLayouts/slideLayout5.xml"/><Relationship Id="rId42" Type="http://schemas.openxmlformats.org/officeDocument/2006/relationships/tags" Target="../tags/tag666.xml"/><Relationship Id="rId41" Type="http://schemas.openxmlformats.org/officeDocument/2006/relationships/tags" Target="../tags/tag665.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664.xml"/><Relationship Id="rId38" Type="http://schemas.openxmlformats.org/officeDocument/2006/relationships/slide" Target="slide185.xml"/><Relationship Id="rId37" Type="http://schemas.openxmlformats.org/officeDocument/2006/relationships/tags" Target="../tags/tag663.xml"/><Relationship Id="rId36" Type="http://schemas.openxmlformats.org/officeDocument/2006/relationships/slide" Target="slide178.xml"/><Relationship Id="rId35" Type="http://schemas.openxmlformats.org/officeDocument/2006/relationships/tags" Target="../tags/tag662.xml"/><Relationship Id="rId34" Type="http://schemas.openxmlformats.org/officeDocument/2006/relationships/slide" Target="slide170.xml"/><Relationship Id="rId33" Type="http://schemas.openxmlformats.org/officeDocument/2006/relationships/tags" Target="../tags/tag661.xml"/><Relationship Id="rId32" Type="http://schemas.openxmlformats.org/officeDocument/2006/relationships/slide" Target="slide162.xml"/><Relationship Id="rId31" Type="http://schemas.openxmlformats.org/officeDocument/2006/relationships/tags" Target="../tags/tag660.xml"/><Relationship Id="rId30" Type="http://schemas.openxmlformats.org/officeDocument/2006/relationships/slide" Target="slide155.xml"/><Relationship Id="rId3" Type="http://schemas.openxmlformats.org/officeDocument/2006/relationships/tags" Target="../tags/tag646.xml"/><Relationship Id="rId29" Type="http://schemas.openxmlformats.org/officeDocument/2006/relationships/tags" Target="../tags/tag659.xml"/><Relationship Id="rId28" Type="http://schemas.openxmlformats.org/officeDocument/2006/relationships/slide" Target="slide148.xml"/><Relationship Id="rId27" Type="http://schemas.openxmlformats.org/officeDocument/2006/relationships/tags" Target="../tags/tag658.xml"/><Relationship Id="rId26" Type="http://schemas.openxmlformats.org/officeDocument/2006/relationships/slide" Target="slide140.xml"/><Relationship Id="rId25" Type="http://schemas.openxmlformats.org/officeDocument/2006/relationships/tags" Target="../tags/tag657.xml"/><Relationship Id="rId24" Type="http://schemas.openxmlformats.org/officeDocument/2006/relationships/slide" Target="slide133.xml"/><Relationship Id="rId23" Type="http://schemas.openxmlformats.org/officeDocument/2006/relationships/tags" Target="../tags/tag656.xml"/><Relationship Id="rId22" Type="http://schemas.openxmlformats.org/officeDocument/2006/relationships/slide" Target="slide124.xml"/><Relationship Id="rId21" Type="http://schemas.openxmlformats.org/officeDocument/2006/relationships/tags" Target="../tags/tag655.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654.xml"/><Relationship Id="rId18" Type="http://schemas.openxmlformats.org/officeDocument/2006/relationships/slide" Target="slide106.xml"/><Relationship Id="rId17" Type="http://schemas.openxmlformats.org/officeDocument/2006/relationships/tags" Target="../tags/tag653.xml"/><Relationship Id="rId16" Type="http://schemas.openxmlformats.org/officeDocument/2006/relationships/slide" Target="slide98.xml"/><Relationship Id="rId15" Type="http://schemas.openxmlformats.org/officeDocument/2006/relationships/tags" Target="../tags/tag652.xml"/><Relationship Id="rId14" Type="http://schemas.openxmlformats.org/officeDocument/2006/relationships/slide" Target="slide90.xml"/><Relationship Id="rId13" Type="http://schemas.openxmlformats.org/officeDocument/2006/relationships/tags" Target="../tags/tag651.xml"/><Relationship Id="rId12" Type="http://schemas.openxmlformats.org/officeDocument/2006/relationships/slide" Target="slide81.xml"/><Relationship Id="rId11" Type="http://schemas.openxmlformats.org/officeDocument/2006/relationships/tags" Target="../tags/tag650.xml"/><Relationship Id="rId10" Type="http://schemas.openxmlformats.org/officeDocument/2006/relationships/slide" Target="slide74.xml"/><Relationship Id="rId1" Type="http://schemas.openxmlformats.org/officeDocument/2006/relationships/tags" Target="../tags/tag645.xml"/></Relationships>
</file>

<file path=ppt/slides/_rels/slide66.xml.rels><?xml version="1.0" encoding="UTF-8" standalone="yes"?>
<Relationships xmlns="http://schemas.openxmlformats.org/package/2006/relationships"><Relationship Id="rId9" Type="http://schemas.openxmlformats.org/officeDocument/2006/relationships/tags" Target="../tags/tag671.xml"/><Relationship Id="rId8" Type="http://schemas.openxmlformats.org/officeDocument/2006/relationships/slide" Target="slide65.xml"/><Relationship Id="rId7" Type="http://schemas.openxmlformats.org/officeDocument/2006/relationships/tags" Target="../tags/tag670.xml"/><Relationship Id="rId6" Type="http://schemas.openxmlformats.org/officeDocument/2006/relationships/slide" Target="slide58.xml"/><Relationship Id="rId5" Type="http://schemas.openxmlformats.org/officeDocument/2006/relationships/tags" Target="../tags/tag669.xml"/><Relationship Id="rId44" Type="http://schemas.openxmlformats.org/officeDocument/2006/relationships/notesSlide" Target="../notesSlides/notesSlide65.xml"/><Relationship Id="rId43" Type="http://schemas.openxmlformats.org/officeDocument/2006/relationships/slideLayout" Target="../slideLayouts/slideLayout5.xml"/><Relationship Id="rId42" Type="http://schemas.openxmlformats.org/officeDocument/2006/relationships/tags" Target="../tags/tag688.xml"/><Relationship Id="rId41" Type="http://schemas.openxmlformats.org/officeDocument/2006/relationships/tags" Target="../tags/tag687.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686.xml"/><Relationship Id="rId38" Type="http://schemas.openxmlformats.org/officeDocument/2006/relationships/slide" Target="slide185.xml"/><Relationship Id="rId37" Type="http://schemas.openxmlformats.org/officeDocument/2006/relationships/tags" Target="../tags/tag685.xml"/><Relationship Id="rId36" Type="http://schemas.openxmlformats.org/officeDocument/2006/relationships/slide" Target="slide178.xml"/><Relationship Id="rId35" Type="http://schemas.openxmlformats.org/officeDocument/2006/relationships/tags" Target="../tags/tag684.xml"/><Relationship Id="rId34" Type="http://schemas.openxmlformats.org/officeDocument/2006/relationships/slide" Target="slide170.xml"/><Relationship Id="rId33" Type="http://schemas.openxmlformats.org/officeDocument/2006/relationships/tags" Target="../tags/tag683.xml"/><Relationship Id="rId32" Type="http://schemas.openxmlformats.org/officeDocument/2006/relationships/slide" Target="slide162.xml"/><Relationship Id="rId31" Type="http://schemas.openxmlformats.org/officeDocument/2006/relationships/tags" Target="../tags/tag682.xml"/><Relationship Id="rId30" Type="http://schemas.openxmlformats.org/officeDocument/2006/relationships/slide" Target="slide155.xml"/><Relationship Id="rId3" Type="http://schemas.openxmlformats.org/officeDocument/2006/relationships/tags" Target="../tags/tag668.xml"/><Relationship Id="rId29" Type="http://schemas.openxmlformats.org/officeDocument/2006/relationships/tags" Target="../tags/tag681.xml"/><Relationship Id="rId28" Type="http://schemas.openxmlformats.org/officeDocument/2006/relationships/slide" Target="slide148.xml"/><Relationship Id="rId27" Type="http://schemas.openxmlformats.org/officeDocument/2006/relationships/tags" Target="../tags/tag680.xml"/><Relationship Id="rId26" Type="http://schemas.openxmlformats.org/officeDocument/2006/relationships/slide" Target="slide140.xml"/><Relationship Id="rId25" Type="http://schemas.openxmlformats.org/officeDocument/2006/relationships/tags" Target="../tags/tag679.xml"/><Relationship Id="rId24" Type="http://schemas.openxmlformats.org/officeDocument/2006/relationships/slide" Target="slide133.xml"/><Relationship Id="rId23" Type="http://schemas.openxmlformats.org/officeDocument/2006/relationships/tags" Target="../tags/tag678.xml"/><Relationship Id="rId22" Type="http://schemas.openxmlformats.org/officeDocument/2006/relationships/slide" Target="slide124.xml"/><Relationship Id="rId21" Type="http://schemas.openxmlformats.org/officeDocument/2006/relationships/tags" Target="../tags/tag677.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676.xml"/><Relationship Id="rId18" Type="http://schemas.openxmlformats.org/officeDocument/2006/relationships/slide" Target="slide106.xml"/><Relationship Id="rId17" Type="http://schemas.openxmlformats.org/officeDocument/2006/relationships/tags" Target="../tags/tag675.xml"/><Relationship Id="rId16" Type="http://schemas.openxmlformats.org/officeDocument/2006/relationships/slide" Target="slide98.xml"/><Relationship Id="rId15" Type="http://schemas.openxmlformats.org/officeDocument/2006/relationships/tags" Target="../tags/tag674.xml"/><Relationship Id="rId14" Type="http://schemas.openxmlformats.org/officeDocument/2006/relationships/slide" Target="slide90.xml"/><Relationship Id="rId13" Type="http://schemas.openxmlformats.org/officeDocument/2006/relationships/tags" Target="../tags/tag673.xml"/><Relationship Id="rId12" Type="http://schemas.openxmlformats.org/officeDocument/2006/relationships/slide" Target="slide81.xml"/><Relationship Id="rId11" Type="http://schemas.openxmlformats.org/officeDocument/2006/relationships/tags" Target="../tags/tag672.xml"/><Relationship Id="rId10" Type="http://schemas.openxmlformats.org/officeDocument/2006/relationships/slide" Target="slide74.xml"/><Relationship Id="rId1" Type="http://schemas.openxmlformats.org/officeDocument/2006/relationships/tags" Target="../tags/tag667.xml"/></Relationships>
</file>

<file path=ppt/slides/_rels/slide67.xml.rels><?xml version="1.0" encoding="UTF-8" standalone="yes"?>
<Relationships xmlns="http://schemas.openxmlformats.org/package/2006/relationships"><Relationship Id="rId9" Type="http://schemas.openxmlformats.org/officeDocument/2006/relationships/tags" Target="../tags/tag693.xml"/><Relationship Id="rId8" Type="http://schemas.openxmlformats.org/officeDocument/2006/relationships/slide" Target="slide65.xml"/><Relationship Id="rId7" Type="http://schemas.openxmlformats.org/officeDocument/2006/relationships/tags" Target="../tags/tag692.xml"/><Relationship Id="rId6" Type="http://schemas.openxmlformats.org/officeDocument/2006/relationships/slide" Target="slide58.xml"/><Relationship Id="rId5" Type="http://schemas.openxmlformats.org/officeDocument/2006/relationships/tags" Target="../tags/tag691.xml"/><Relationship Id="rId44" Type="http://schemas.openxmlformats.org/officeDocument/2006/relationships/notesSlide" Target="../notesSlides/notesSlide66.xml"/><Relationship Id="rId43" Type="http://schemas.openxmlformats.org/officeDocument/2006/relationships/slideLayout" Target="../slideLayouts/slideLayout5.xml"/><Relationship Id="rId42" Type="http://schemas.openxmlformats.org/officeDocument/2006/relationships/tags" Target="../tags/tag710.xml"/><Relationship Id="rId41" Type="http://schemas.openxmlformats.org/officeDocument/2006/relationships/tags" Target="../tags/tag709.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708.xml"/><Relationship Id="rId38" Type="http://schemas.openxmlformats.org/officeDocument/2006/relationships/slide" Target="slide185.xml"/><Relationship Id="rId37" Type="http://schemas.openxmlformats.org/officeDocument/2006/relationships/tags" Target="../tags/tag707.xml"/><Relationship Id="rId36" Type="http://schemas.openxmlformats.org/officeDocument/2006/relationships/slide" Target="slide178.xml"/><Relationship Id="rId35" Type="http://schemas.openxmlformats.org/officeDocument/2006/relationships/tags" Target="../tags/tag706.xml"/><Relationship Id="rId34" Type="http://schemas.openxmlformats.org/officeDocument/2006/relationships/slide" Target="slide170.xml"/><Relationship Id="rId33" Type="http://schemas.openxmlformats.org/officeDocument/2006/relationships/tags" Target="../tags/tag705.xml"/><Relationship Id="rId32" Type="http://schemas.openxmlformats.org/officeDocument/2006/relationships/slide" Target="slide162.xml"/><Relationship Id="rId31" Type="http://schemas.openxmlformats.org/officeDocument/2006/relationships/tags" Target="../tags/tag704.xml"/><Relationship Id="rId30" Type="http://schemas.openxmlformats.org/officeDocument/2006/relationships/slide" Target="slide155.xml"/><Relationship Id="rId3" Type="http://schemas.openxmlformats.org/officeDocument/2006/relationships/tags" Target="../tags/tag690.xml"/><Relationship Id="rId29" Type="http://schemas.openxmlformats.org/officeDocument/2006/relationships/tags" Target="../tags/tag703.xml"/><Relationship Id="rId28" Type="http://schemas.openxmlformats.org/officeDocument/2006/relationships/slide" Target="slide148.xml"/><Relationship Id="rId27" Type="http://schemas.openxmlformats.org/officeDocument/2006/relationships/tags" Target="../tags/tag702.xml"/><Relationship Id="rId26" Type="http://schemas.openxmlformats.org/officeDocument/2006/relationships/slide" Target="slide140.xml"/><Relationship Id="rId25" Type="http://schemas.openxmlformats.org/officeDocument/2006/relationships/tags" Target="../tags/tag701.xml"/><Relationship Id="rId24" Type="http://schemas.openxmlformats.org/officeDocument/2006/relationships/slide" Target="slide133.xml"/><Relationship Id="rId23" Type="http://schemas.openxmlformats.org/officeDocument/2006/relationships/tags" Target="../tags/tag700.xml"/><Relationship Id="rId22" Type="http://schemas.openxmlformats.org/officeDocument/2006/relationships/slide" Target="slide124.xml"/><Relationship Id="rId21" Type="http://schemas.openxmlformats.org/officeDocument/2006/relationships/tags" Target="../tags/tag699.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698.xml"/><Relationship Id="rId18" Type="http://schemas.openxmlformats.org/officeDocument/2006/relationships/slide" Target="slide106.xml"/><Relationship Id="rId17" Type="http://schemas.openxmlformats.org/officeDocument/2006/relationships/tags" Target="../tags/tag697.xml"/><Relationship Id="rId16" Type="http://schemas.openxmlformats.org/officeDocument/2006/relationships/slide" Target="slide98.xml"/><Relationship Id="rId15" Type="http://schemas.openxmlformats.org/officeDocument/2006/relationships/tags" Target="../tags/tag696.xml"/><Relationship Id="rId14" Type="http://schemas.openxmlformats.org/officeDocument/2006/relationships/slide" Target="slide90.xml"/><Relationship Id="rId13" Type="http://schemas.openxmlformats.org/officeDocument/2006/relationships/tags" Target="../tags/tag695.xml"/><Relationship Id="rId12" Type="http://schemas.openxmlformats.org/officeDocument/2006/relationships/slide" Target="slide81.xml"/><Relationship Id="rId11" Type="http://schemas.openxmlformats.org/officeDocument/2006/relationships/tags" Target="../tags/tag694.xml"/><Relationship Id="rId10" Type="http://schemas.openxmlformats.org/officeDocument/2006/relationships/slide" Target="slide74.xml"/><Relationship Id="rId1" Type="http://schemas.openxmlformats.org/officeDocument/2006/relationships/tags" Target="../tags/tag689.xml"/></Relationships>
</file>

<file path=ppt/slides/_rels/slide68.xml.rels><?xml version="1.0" encoding="UTF-8" standalone="yes"?>
<Relationships xmlns="http://schemas.openxmlformats.org/package/2006/relationships"><Relationship Id="rId9" Type="http://schemas.openxmlformats.org/officeDocument/2006/relationships/tags" Target="../tags/tag716.xml"/><Relationship Id="rId8" Type="http://schemas.openxmlformats.org/officeDocument/2006/relationships/slide" Target="slide58.xml"/><Relationship Id="rId7" Type="http://schemas.openxmlformats.org/officeDocument/2006/relationships/tags" Target="../tags/tag715.xml"/><Relationship Id="rId6" Type="http://schemas.openxmlformats.org/officeDocument/2006/relationships/slide" Target="slide51.xml"/><Relationship Id="rId5" Type="http://schemas.openxmlformats.org/officeDocument/2006/relationships/tags" Target="../tags/tag714.xml"/><Relationship Id="rId46" Type="http://schemas.openxmlformats.org/officeDocument/2006/relationships/notesSlide" Target="../notesSlides/notesSlide67.xml"/><Relationship Id="rId45" Type="http://schemas.openxmlformats.org/officeDocument/2006/relationships/slideLayout" Target="../slideLayouts/slideLayout5.xml"/><Relationship Id="rId44" Type="http://schemas.openxmlformats.org/officeDocument/2006/relationships/tags" Target="../tags/tag734.xml"/><Relationship Id="rId43" Type="http://schemas.openxmlformats.org/officeDocument/2006/relationships/tags" Target="../tags/tag733.xml"/><Relationship Id="rId42" Type="http://schemas.openxmlformats.org/officeDocument/2006/relationships/slide" Target="slide193.xml"/><Relationship Id="rId41" Type="http://schemas.openxmlformats.org/officeDocument/2006/relationships/tags" Target="../tags/tag732.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731.xml"/><Relationship Id="rId38" Type="http://schemas.openxmlformats.org/officeDocument/2006/relationships/slide" Target="slide178.xml"/><Relationship Id="rId37" Type="http://schemas.openxmlformats.org/officeDocument/2006/relationships/tags" Target="../tags/tag730.xml"/><Relationship Id="rId36" Type="http://schemas.openxmlformats.org/officeDocument/2006/relationships/slide" Target="slide170.xml"/><Relationship Id="rId35" Type="http://schemas.openxmlformats.org/officeDocument/2006/relationships/tags" Target="../tags/tag729.xml"/><Relationship Id="rId34" Type="http://schemas.openxmlformats.org/officeDocument/2006/relationships/slide" Target="slide162.xml"/><Relationship Id="rId33" Type="http://schemas.openxmlformats.org/officeDocument/2006/relationships/tags" Target="../tags/tag728.xml"/><Relationship Id="rId32" Type="http://schemas.openxmlformats.org/officeDocument/2006/relationships/slide" Target="slide155.xml"/><Relationship Id="rId31" Type="http://schemas.openxmlformats.org/officeDocument/2006/relationships/tags" Target="../tags/tag727.xml"/><Relationship Id="rId30" Type="http://schemas.openxmlformats.org/officeDocument/2006/relationships/slide" Target="slide148.xml"/><Relationship Id="rId3" Type="http://schemas.openxmlformats.org/officeDocument/2006/relationships/tags" Target="../tags/tag713.xml"/><Relationship Id="rId29" Type="http://schemas.openxmlformats.org/officeDocument/2006/relationships/tags" Target="../tags/tag726.xml"/><Relationship Id="rId28" Type="http://schemas.openxmlformats.org/officeDocument/2006/relationships/slide" Target="slide140.xml"/><Relationship Id="rId27" Type="http://schemas.openxmlformats.org/officeDocument/2006/relationships/tags" Target="../tags/tag725.xml"/><Relationship Id="rId26" Type="http://schemas.openxmlformats.org/officeDocument/2006/relationships/slide" Target="slide133.xml"/><Relationship Id="rId25" Type="http://schemas.openxmlformats.org/officeDocument/2006/relationships/tags" Target="../tags/tag724.xml"/><Relationship Id="rId24" Type="http://schemas.openxmlformats.org/officeDocument/2006/relationships/slide" Target="slide124.xml"/><Relationship Id="rId23" Type="http://schemas.openxmlformats.org/officeDocument/2006/relationships/tags" Target="../tags/tag723.xml"/><Relationship Id="rId22" Type="http://schemas.openxmlformats.org/officeDocument/2006/relationships/slide" Target="slide116.xml"/><Relationship Id="rId21" Type="http://schemas.openxmlformats.org/officeDocument/2006/relationships/tags" Target="../tags/tag722.xml"/><Relationship Id="rId20" Type="http://schemas.openxmlformats.org/officeDocument/2006/relationships/slide" Target="slide106.xml"/><Relationship Id="rId2" Type="http://schemas.openxmlformats.org/officeDocument/2006/relationships/tags" Target="../tags/tag712.xml"/><Relationship Id="rId19" Type="http://schemas.openxmlformats.org/officeDocument/2006/relationships/tags" Target="../tags/tag721.xml"/><Relationship Id="rId18" Type="http://schemas.openxmlformats.org/officeDocument/2006/relationships/slide" Target="slide98.xml"/><Relationship Id="rId17" Type="http://schemas.openxmlformats.org/officeDocument/2006/relationships/tags" Target="../tags/tag720.xml"/><Relationship Id="rId16" Type="http://schemas.openxmlformats.org/officeDocument/2006/relationships/slide" Target="slide90.xml"/><Relationship Id="rId15" Type="http://schemas.openxmlformats.org/officeDocument/2006/relationships/tags" Target="../tags/tag719.xml"/><Relationship Id="rId14" Type="http://schemas.openxmlformats.org/officeDocument/2006/relationships/slide" Target="slide81.xml"/><Relationship Id="rId13" Type="http://schemas.openxmlformats.org/officeDocument/2006/relationships/tags" Target="../tags/tag718.xml"/><Relationship Id="rId12" Type="http://schemas.openxmlformats.org/officeDocument/2006/relationships/slide" Target="slide74.xml"/><Relationship Id="rId11" Type="http://schemas.openxmlformats.org/officeDocument/2006/relationships/tags" Target="../tags/tag717.xml"/><Relationship Id="rId10" Type="http://schemas.openxmlformats.org/officeDocument/2006/relationships/slide" Target="slide65.xml"/><Relationship Id="rId1" Type="http://schemas.openxmlformats.org/officeDocument/2006/relationships/tags" Target="../tags/tag711.xml"/></Relationships>
</file>

<file path=ppt/slides/_rels/slide69.xml.rels><?xml version="1.0" encoding="UTF-8" standalone="yes"?>
<Relationships xmlns="http://schemas.openxmlformats.org/package/2006/relationships"><Relationship Id="rId9" Type="http://schemas.openxmlformats.org/officeDocument/2006/relationships/tags" Target="../tags/tag740.xml"/><Relationship Id="rId8" Type="http://schemas.openxmlformats.org/officeDocument/2006/relationships/slide" Target="slide58.xml"/><Relationship Id="rId7" Type="http://schemas.openxmlformats.org/officeDocument/2006/relationships/tags" Target="../tags/tag739.xml"/><Relationship Id="rId6" Type="http://schemas.openxmlformats.org/officeDocument/2006/relationships/slide" Target="slide51.xml"/><Relationship Id="rId5" Type="http://schemas.openxmlformats.org/officeDocument/2006/relationships/tags" Target="../tags/tag738.xml"/><Relationship Id="rId46" Type="http://schemas.openxmlformats.org/officeDocument/2006/relationships/notesSlide" Target="../notesSlides/notesSlide68.xml"/><Relationship Id="rId45" Type="http://schemas.openxmlformats.org/officeDocument/2006/relationships/slideLayout" Target="../slideLayouts/slideLayout5.xml"/><Relationship Id="rId44" Type="http://schemas.openxmlformats.org/officeDocument/2006/relationships/tags" Target="../tags/tag758.xml"/><Relationship Id="rId43" Type="http://schemas.openxmlformats.org/officeDocument/2006/relationships/tags" Target="../tags/tag757.xml"/><Relationship Id="rId42" Type="http://schemas.openxmlformats.org/officeDocument/2006/relationships/slide" Target="slide193.xml"/><Relationship Id="rId41" Type="http://schemas.openxmlformats.org/officeDocument/2006/relationships/tags" Target="../tags/tag756.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755.xml"/><Relationship Id="rId38" Type="http://schemas.openxmlformats.org/officeDocument/2006/relationships/slide" Target="slide178.xml"/><Relationship Id="rId37" Type="http://schemas.openxmlformats.org/officeDocument/2006/relationships/tags" Target="../tags/tag754.xml"/><Relationship Id="rId36" Type="http://schemas.openxmlformats.org/officeDocument/2006/relationships/slide" Target="slide170.xml"/><Relationship Id="rId35" Type="http://schemas.openxmlformats.org/officeDocument/2006/relationships/tags" Target="../tags/tag753.xml"/><Relationship Id="rId34" Type="http://schemas.openxmlformats.org/officeDocument/2006/relationships/slide" Target="slide162.xml"/><Relationship Id="rId33" Type="http://schemas.openxmlformats.org/officeDocument/2006/relationships/tags" Target="../tags/tag752.xml"/><Relationship Id="rId32" Type="http://schemas.openxmlformats.org/officeDocument/2006/relationships/slide" Target="slide155.xml"/><Relationship Id="rId31" Type="http://schemas.openxmlformats.org/officeDocument/2006/relationships/tags" Target="../tags/tag751.xml"/><Relationship Id="rId30" Type="http://schemas.openxmlformats.org/officeDocument/2006/relationships/slide" Target="slide148.xml"/><Relationship Id="rId3" Type="http://schemas.openxmlformats.org/officeDocument/2006/relationships/tags" Target="../tags/tag737.xml"/><Relationship Id="rId29" Type="http://schemas.openxmlformats.org/officeDocument/2006/relationships/tags" Target="../tags/tag750.xml"/><Relationship Id="rId28" Type="http://schemas.openxmlformats.org/officeDocument/2006/relationships/slide" Target="slide140.xml"/><Relationship Id="rId27" Type="http://schemas.openxmlformats.org/officeDocument/2006/relationships/tags" Target="../tags/tag749.xml"/><Relationship Id="rId26" Type="http://schemas.openxmlformats.org/officeDocument/2006/relationships/slide" Target="slide133.xml"/><Relationship Id="rId25" Type="http://schemas.openxmlformats.org/officeDocument/2006/relationships/tags" Target="../tags/tag748.xml"/><Relationship Id="rId24" Type="http://schemas.openxmlformats.org/officeDocument/2006/relationships/slide" Target="slide124.xml"/><Relationship Id="rId23" Type="http://schemas.openxmlformats.org/officeDocument/2006/relationships/tags" Target="../tags/tag747.xml"/><Relationship Id="rId22" Type="http://schemas.openxmlformats.org/officeDocument/2006/relationships/slide" Target="slide116.xml"/><Relationship Id="rId21" Type="http://schemas.openxmlformats.org/officeDocument/2006/relationships/tags" Target="../tags/tag746.xml"/><Relationship Id="rId20" Type="http://schemas.openxmlformats.org/officeDocument/2006/relationships/slide" Target="slide106.xml"/><Relationship Id="rId2" Type="http://schemas.openxmlformats.org/officeDocument/2006/relationships/tags" Target="../tags/tag736.xml"/><Relationship Id="rId19" Type="http://schemas.openxmlformats.org/officeDocument/2006/relationships/tags" Target="../tags/tag745.xml"/><Relationship Id="rId18" Type="http://schemas.openxmlformats.org/officeDocument/2006/relationships/slide" Target="slide98.xml"/><Relationship Id="rId17" Type="http://schemas.openxmlformats.org/officeDocument/2006/relationships/tags" Target="../tags/tag744.xml"/><Relationship Id="rId16" Type="http://schemas.openxmlformats.org/officeDocument/2006/relationships/slide" Target="slide90.xml"/><Relationship Id="rId15" Type="http://schemas.openxmlformats.org/officeDocument/2006/relationships/tags" Target="../tags/tag743.xml"/><Relationship Id="rId14" Type="http://schemas.openxmlformats.org/officeDocument/2006/relationships/slide" Target="slide81.xml"/><Relationship Id="rId13" Type="http://schemas.openxmlformats.org/officeDocument/2006/relationships/tags" Target="../tags/tag742.xml"/><Relationship Id="rId12" Type="http://schemas.openxmlformats.org/officeDocument/2006/relationships/slide" Target="slide74.xml"/><Relationship Id="rId11" Type="http://schemas.openxmlformats.org/officeDocument/2006/relationships/tags" Target="../tags/tag741.xml"/><Relationship Id="rId10" Type="http://schemas.openxmlformats.org/officeDocument/2006/relationships/slide" Target="slide65.xml"/><Relationship Id="rId1" Type="http://schemas.openxmlformats.org/officeDocument/2006/relationships/tags" Target="../tags/tag735.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tags" Target="../tags/tag28.xml"/><Relationship Id="rId1" Type="http://schemas.openxmlformats.org/officeDocument/2006/relationships/tags" Target="../tags/tag27.xml"/></Relationships>
</file>

<file path=ppt/slides/_rels/slide70.xml.rels><?xml version="1.0" encoding="UTF-8" standalone="yes"?>
<Relationships xmlns="http://schemas.openxmlformats.org/package/2006/relationships"><Relationship Id="rId9" Type="http://schemas.openxmlformats.org/officeDocument/2006/relationships/tags" Target="../tags/tag764.xml"/><Relationship Id="rId8" Type="http://schemas.openxmlformats.org/officeDocument/2006/relationships/slide" Target="slide58.xml"/><Relationship Id="rId7" Type="http://schemas.openxmlformats.org/officeDocument/2006/relationships/tags" Target="../tags/tag763.xml"/><Relationship Id="rId6" Type="http://schemas.openxmlformats.org/officeDocument/2006/relationships/slide" Target="slide51.xml"/><Relationship Id="rId5" Type="http://schemas.openxmlformats.org/officeDocument/2006/relationships/tags" Target="../tags/tag762.xml"/><Relationship Id="rId46" Type="http://schemas.openxmlformats.org/officeDocument/2006/relationships/notesSlide" Target="../notesSlides/notesSlide69.xml"/><Relationship Id="rId45" Type="http://schemas.openxmlformats.org/officeDocument/2006/relationships/slideLayout" Target="../slideLayouts/slideLayout5.xml"/><Relationship Id="rId44" Type="http://schemas.openxmlformats.org/officeDocument/2006/relationships/tags" Target="../tags/tag782.xml"/><Relationship Id="rId43" Type="http://schemas.openxmlformats.org/officeDocument/2006/relationships/tags" Target="../tags/tag781.xml"/><Relationship Id="rId42" Type="http://schemas.openxmlformats.org/officeDocument/2006/relationships/slide" Target="slide193.xml"/><Relationship Id="rId41" Type="http://schemas.openxmlformats.org/officeDocument/2006/relationships/tags" Target="../tags/tag780.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779.xml"/><Relationship Id="rId38" Type="http://schemas.openxmlformats.org/officeDocument/2006/relationships/slide" Target="slide178.xml"/><Relationship Id="rId37" Type="http://schemas.openxmlformats.org/officeDocument/2006/relationships/tags" Target="../tags/tag778.xml"/><Relationship Id="rId36" Type="http://schemas.openxmlformats.org/officeDocument/2006/relationships/slide" Target="slide170.xml"/><Relationship Id="rId35" Type="http://schemas.openxmlformats.org/officeDocument/2006/relationships/tags" Target="../tags/tag777.xml"/><Relationship Id="rId34" Type="http://schemas.openxmlformats.org/officeDocument/2006/relationships/slide" Target="slide162.xml"/><Relationship Id="rId33" Type="http://schemas.openxmlformats.org/officeDocument/2006/relationships/tags" Target="../tags/tag776.xml"/><Relationship Id="rId32" Type="http://schemas.openxmlformats.org/officeDocument/2006/relationships/slide" Target="slide155.xml"/><Relationship Id="rId31" Type="http://schemas.openxmlformats.org/officeDocument/2006/relationships/tags" Target="../tags/tag775.xml"/><Relationship Id="rId30" Type="http://schemas.openxmlformats.org/officeDocument/2006/relationships/slide" Target="slide148.xml"/><Relationship Id="rId3" Type="http://schemas.openxmlformats.org/officeDocument/2006/relationships/tags" Target="../tags/tag761.xml"/><Relationship Id="rId29" Type="http://schemas.openxmlformats.org/officeDocument/2006/relationships/tags" Target="../tags/tag774.xml"/><Relationship Id="rId28" Type="http://schemas.openxmlformats.org/officeDocument/2006/relationships/slide" Target="slide140.xml"/><Relationship Id="rId27" Type="http://schemas.openxmlformats.org/officeDocument/2006/relationships/tags" Target="../tags/tag773.xml"/><Relationship Id="rId26" Type="http://schemas.openxmlformats.org/officeDocument/2006/relationships/slide" Target="slide133.xml"/><Relationship Id="rId25" Type="http://schemas.openxmlformats.org/officeDocument/2006/relationships/tags" Target="../tags/tag772.xml"/><Relationship Id="rId24" Type="http://schemas.openxmlformats.org/officeDocument/2006/relationships/slide" Target="slide124.xml"/><Relationship Id="rId23" Type="http://schemas.openxmlformats.org/officeDocument/2006/relationships/tags" Target="../tags/tag771.xml"/><Relationship Id="rId22" Type="http://schemas.openxmlformats.org/officeDocument/2006/relationships/slide" Target="slide116.xml"/><Relationship Id="rId21" Type="http://schemas.openxmlformats.org/officeDocument/2006/relationships/tags" Target="../tags/tag770.xml"/><Relationship Id="rId20" Type="http://schemas.openxmlformats.org/officeDocument/2006/relationships/slide" Target="slide106.xml"/><Relationship Id="rId2" Type="http://schemas.openxmlformats.org/officeDocument/2006/relationships/tags" Target="../tags/tag760.xml"/><Relationship Id="rId19" Type="http://schemas.openxmlformats.org/officeDocument/2006/relationships/tags" Target="../tags/tag769.xml"/><Relationship Id="rId18" Type="http://schemas.openxmlformats.org/officeDocument/2006/relationships/slide" Target="slide98.xml"/><Relationship Id="rId17" Type="http://schemas.openxmlformats.org/officeDocument/2006/relationships/tags" Target="../tags/tag768.xml"/><Relationship Id="rId16" Type="http://schemas.openxmlformats.org/officeDocument/2006/relationships/slide" Target="slide90.xml"/><Relationship Id="rId15" Type="http://schemas.openxmlformats.org/officeDocument/2006/relationships/tags" Target="../tags/tag767.xml"/><Relationship Id="rId14" Type="http://schemas.openxmlformats.org/officeDocument/2006/relationships/slide" Target="slide81.xml"/><Relationship Id="rId13" Type="http://schemas.openxmlformats.org/officeDocument/2006/relationships/tags" Target="../tags/tag766.xml"/><Relationship Id="rId12" Type="http://schemas.openxmlformats.org/officeDocument/2006/relationships/slide" Target="slide74.xml"/><Relationship Id="rId11" Type="http://schemas.openxmlformats.org/officeDocument/2006/relationships/tags" Target="../tags/tag765.xml"/><Relationship Id="rId10" Type="http://schemas.openxmlformats.org/officeDocument/2006/relationships/slide" Target="slide65.xml"/><Relationship Id="rId1" Type="http://schemas.openxmlformats.org/officeDocument/2006/relationships/tags" Target="../tags/tag759.xml"/></Relationships>
</file>

<file path=ppt/slides/_rels/slide71.xml.rels><?xml version="1.0" encoding="UTF-8" standalone="yes"?>
<Relationships xmlns="http://schemas.openxmlformats.org/package/2006/relationships"><Relationship Id="rId9" Type="http://schemas.openxmlformats.org/officeDocument/2006/relationships/tags" Target="../tags/tag788.xml"/><Relationship Id="rId8" Type="http://schemas.openxmlformats.org/officeDocument/2006/relationships/slide" Target="slide58.xml"/><Relationship Id="rId7" Type="http://schemas.openxmlformats.org/officeDocument/2006/relationships/tags" Target="../tags/tag787.xml"/><Relationship Id="rId6" Type="http://schemas.openxmlformats.org/officeDocument/2006/relationships/slide" Target="slide51.xml"/><Relationship Id="rId5" Type="http://schemas.openxmlformats.org/officeDocument/2006/relationships/tags" Target="../tags/tag786.xml"/><Relationship Id="rId46" Type="http://schemas.openxmlformats.org/officeDocument/2006/relationships/notesSlide" Target="../notesSlides/notesSlide70.xml"/><Relationship Id="rId45" Type="http://schemas.openxmlformats.org/officeDocument/2006/relationships/slideLayout" Target="../slideLayouts/slideLayout5.xml"/><Relationship Id="rId44" Type="http://schemas.openxmlformats.org/officeDocument/2006/relationships/tags" Target="../tags/tag806.xml"/><Relationship Id="rId43" Type="http://schemas.openxmlformats.org/officeDocument/2006/relationships/tags" Target="../tags/tag805.xml"/><Relationship Id="rId42" Type="http://schemas.openxmlformats.org/officeDocument/2006/relationships/slide" Target="slide193.xml"/><Relationship Id="rId41" Type="http://schemas.openxmlformats.org/officeDocument/2006/relationships/tags" Target="../tags/tag804.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803.xml"/><Relationship Id="rId38" Type="http://schemas.openxmlformats.org/officeDocument/2006/relationships/slide" Target="slide178.xml"/><Relationship Id="rId37" Type="http://schemas.openxmlformats.org/officeDocument/2006/relationships/tags" Target="../tags/tag802.xml"/><Relationship Id="rId36" Type="http://schemas.openxmlformats.org/officeDocument/2006/relationships/slide" Target="slide170.xml"/><Relationship Id="rId35" Type="http://schemas.openxmlformats.org/officeDocument/2006/relationships/tags" Target="../tags/tag801.xml"/><Relationship Id="rId34" Type="http://schemas.openxmlformats.org/officeDocument/2006/relationships/slide" Target="slide162.xml"/><Relationship Id="rId33" Type="http://schemas.openxmlformats.org/officeDocument/2006/relationships/tags" Target="../tags/tag800.xml"/><Relationship Id="rId32" Type="http://schemas.openxmlformats.org/officeDocument/2006/relationships/slide" Target="slide155.xml"/><Relationship Id="rId31" Type="http://schemas.openxmlformats.org/officeDocument/2006/relationships/tags" Target="../tags/tag799.xml"/><Relationship Id="rId30" Type="http://schemas.openxmlformats.org/officeDocument/2006/relationships/slide" Target="slide148.xml"/><Relationship Id="rId3" Type="http://schemas.openxmlformats.org/officeDocument/2006/relationships/tags" Target="../tags/tag785.xml"/><Relationship Id="rId29" Type="http://schemas.openxmlformats.org/officeDocument/2006/relationships/tags" Target="../tags/tag798.xml"/><Relationship Id="rId28" Type="http://schemas.openxmlformats.org/officeDocument/2006/relationships/slide" Target="slide140.xml"/><Relationship Id="rId27" Type="http://schemas.openxmlformats.org/officeDocument/2006/relationships/tags" Target="../tags/tag797.xml"/><Relationship Id="rId26" Type="http://schemas.openxmlformats.org/officeDocument/2006/relationships/slide" Target="slide133.xml"/><Relationship Id="rId25" Type="http://schemas.openxmlformats.org/officeDocument/2006/relationships/tags" Target="../tags/tag796.xml"/><Relationship Id="rId24" Type="http://schemas.openxmlformats.org/officeDocument/2006/relationships/slide" Target="slide124.xml"/><Relationship Id="rId23" Type="http://schemas.openxmlformats.org/officeDocument/2006/relationships/tags" Target="../tags/tag795.xml"/><Relationship Id="rId22" Type="http://schemas.openxmlformats.org/officeDocument/2006/relationships/slide" Target="slide116.xml"/><Relationship Id="rId21" Type="http://schemas.openxmlformats.org/officeDocument/2006/relationships/tags" Target="../tags/tag794.xml"/><Relationship Id="rId20" Type="http://schemas.openxmlformats.org/officeDocument/2006/relationships/slide" Target="slide106.xml"/><Relationship Id="rId2" Type="http://schemas.openxmlformats.org/officeDocument/2006/relationships/tags" Target="../tags/tag784.xml"/><Relationship Id="rId19" Type="http://schemas.openxmlformats.org/officeDocument/2006/relationships/tags" Target="../tags/tag793.xml"/><Relationship Id="rId18" Type="http://schemas.openxmlformats.org/officeDocument/2006/relationships/slide" Target="slide98.xml"/><Relationship Id="rId17" Type="http://schemas.openxmlformats.org/officeDocument/2006/relationships/tags" Target="../tags/tag792.xml"/><Relationship Id="rId16" Type="http://schemas.openxmlformats.org/officeDocument/2006/relationships/slide" Target="slide90.xml"/><Relationship Id="rId15" Type="http://schemas.openxmlformats.org/officeDocument/2006/relationships/tags" Target="../tags/tag791.xml"/><Relationship Id="rId14" Type="http://schemas.openxmlformats.org/officeDocument/2006/relationships/slide" Target="slide81.xml"/><Relationship Id="rId13" Type="http://schemas.openxmlformats.org/officeDocument/2006/relationships/tags" Target="../tags/tag790.xml"/><Relationship Id="rId12" Type="http://schemas.openxmlformats.org/officeDocument/2006/relationships/slide" Target="slide74.xml"/><Relationship Id="rId11" Type="http://schemas.openxmlformats.org/officeDocument/2006/relationships/tags" Target="../tags/tag789.xml"/><Relationship Id="rId10" Type="http://schemas.openxmlformats.org/officeDocument/2006/relationships/slide" Target="slide65.xml"/><Relationship Id="rId1" Type="http://schemas.openxmlformats.org/officeDocument/2006/relationships/tags" Target="../tags/tag783.xml"/></Relationships>
</file>

<file path=ppt/slides/_rels/slide72.xml.rels><?xml version="1.0" encoding="UTF-8" standalone="yes"?>
<Relationships xmlns="http://schemas.openxmlformats.org/package/2006/relationships"><Relationship Id="rId9" Type="http://schemas.openxmlformats.org/officeDocument/2006/relationships/tags" Target="../tags/tag811.xml"/><Relationship Id="rId8" Type="http://schemas.openxmlformats.org/officeDocument/2006/relationships/slide" Target="slide65.xml"/><Relationship Id="rId7" Type="http://schemas.openxmlformats.org/officeDocument/2006/relationships/tags" Target="../tags/tag810.xml"/><Relationship Id="rId6" Type="http://schemas.openxmlformats.org/officeDocument/2006/relationships/slide" Target="slide58.xml"/><Relationship Id="rId5" Type="http://schemas.openxmlformats.org/officeDocument/2006/relationships/tags" Target="../tags/tag809.xml"/><Relationship Id="rId44" Type="http://schemas.openxmlformats.org/officeDocument/2006/relationships/notesSlide" Target="../notesSlides/notesSlide71.xml"/><Relationship Id="rId43" Type="http://schemas.openxmlformats.org/officeDocument/2006/relationships/slideLayout" Target="../slideLayouts/slideLayout5.xml"/><Relationship Id="rId42" Type="http://schemas.openxmlformats.org/officeDocument/2006/relationships/tags" Target="../tags/tag828.xml"/><Relationship Id="rId41" Type="http://schemas.openxmlformats.org/officeDocument/2006/relationships/tags" Target="../tags/tag827.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826.xml"/><Relationship Id="rId38" Type="http://schemas.openxmlformats.org/officeDocument/2006/relationships/slide" Target="slide185.xml"/><Relationship Id="rId37" Type="http://schemas.openxmlformats.org/officeDocument/2006/relationships/tags" Target="../tags/tag825.xml"/><Relationship Id="rId36" Type="http://schemas.openxmlformats.org/officeDocument/2006/relationships/slide" Target="slide178.xml"/><Relationship Id="rId35" Type="http://schemas.openxmlformats.org/officeDocument/2006/relationships/tags" Target="../tags/tag824.xml"/><Relationship Id="rId34" Type="http://schemas.openxmlformats.org/officeDocument/2006/relationships/slide" Target="slide170.xml"/><Relationship Id="rId33" Type="http://schemas.openxmlformats.org/officeDocument/2006/relationships/tags" Target="../tags/tag823.xml"/><Relationship Id="rId32" Type="http://schemas.openxmlformats.org/officeDocument/2006/relationships/slide" Target="slide162.xml"/><Relationship Id="rId31" Type="http://schemas.openxmlformats.org/officeDocument/2006/relationships/tags" Target="../tags/tag822.xml"/><Relationship Id="rId30" Type="http://schemas.openxmlformats.org/officeDocument/2006/relationships/slide" Target="slide155.xml"/><Relationship Id="rId3" Type="http://schemas.openxmlformats.org/officeDocument/2006/relationships/tags" Target="../tags/tag808.xml"/><Relationship Id="rId29" Type="http://schemas.openxmlformats.org/officeDocument/2006/relationships/tags" Target="../tags/tag821.xml"/><Relationship Id="rId28" Type="http://schemas.openxmlformats.org/officeDocument/2006/relationships/slide" Target="slide148.xml"/><Relationship Id="rId27" Type="http://schemas.openxmlformats.org/officeDocument/2006/relationships/tags" Target="../tags/tag820.xml"/><Relationship Id="rId26" Type="http://schemas.openxmlformats.org/officeDocument/2006/relationships/slide" Target="slide140.xml"/><Relationship Id="rId25" Type="http://schemas.openxmlformats.org/officeDocument/2006/relationships/tags" Target="../tags/tag819.xml"/><Relationship Id="rId24" Type="http://schemas.openxmlformats.org/officeDocument/2006/relationships/slide" Target="slide133.xml"/><Relationship Id="rId23" Type="http://schemas.openxmlformats.org/officeDocument/2006/relationships/tags" Target="../tags/tag818.xml"/><Relationship Id="rId22" Type="http://schemas.openxmlformats.org/officeDocument/2006/relationships/slide" Target="slide124.xml"/><Relationship Id="rId21" Type="http://schemas.openxmlformats.org/officeDocument/2006/relationships/tags" Target="../tags/tag817.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816.xml"/><Relationship Id="rId18" Type="http://schemas.openxmlformats.org/officeDocument/2006/relationships/slide" Target="slide106.xml"/><Relationship Id="rId17" Type="http://schemas.openxmlformats.org/officeDocument/2006/relationships/tags" Target="../tags/tag815.xml"/><Relationship Id="rId16" Type="http://schemas.openxmlformats.org/officeDocument/2006/relationships/slide" Target="slide98.xml"/><Relationship Id="rId15" Type="http://schemas.openxmlformats.org/officeDocument/2006/relationships/tags" Target="../tags/tag814.xml"/><Relationship Id="rId14" Type="http://schemas.openxmlformats.org/officeDocument/2006/relationships/slide" Target="slide90.xml"/><Relationship Id="rId13" Type="http://schemas.openxmlformats.org/officeDocument/2006/relationships/tags" Target="../tags/tag813.xml"/><Relationship Id="rId12" Type="http://schemas.openxmlformats.org/officeDocument/2006/relationships/slide" Target="slide81.xml"/><Relationship Id="rId11" Type="http://schemas.openxmlformats.org/officeDocument/2006/relationships/tags" Target="../tags/tag812.xml"/><Relationship Id="rId10" Type="http://schemas.openxmlformats.org/officeDocument/2006/relationships/slide" Target="slide74.xml"/><Relationship Id="rId1" Type="http://schemas.openxmlformats.org/officeDocument/2006/relationships/tags" Target="../tags/tag807.xml"/></Relationships>
</file>

<file path=ppt/slides/_rels/slide73.xml.rels><?xml version="1.0" encoding="UTF-8" standalone="yes"?>
<Relationships xmlns="http://schemas.openxmlformats.org/package/2006/relationships"><Relationship Id="rId9" Type="http://schemas.openxmlformats.org/officeDocument/2006/relationships/tags" Target="../tags/tag834.xml"/><Relationship Id="rId8" Type="http://schemas.openxmlformats.org/officeDocument/2006/relationships/slide" Target="slide58.xml"/><Relationship Id="rId7" Type="http://schemas.openxmlformats.org/officeDocument/2006/relationships/tags" Target="../tags/tag833.xml"/><Relationship Id="rId6" Type="http://schemas.openxmlformats.org/officeDocument/2006/relationships/slide" Target="slide51.xml"/><Relationship Id="rId5" Type="http://schemas.openxmlformats.org/officeDocument/2006/relationships/tags" Target="../tags/tag832.xml"/><Relationship Id="rId46" Type="http://schemas.openxmlformats.org/officeDocument/2006/relationships/notesSlide" Target="../notesSlides/notesSlide72.xml"/><Relationship Id="rId45" Type="http://schemas.openxmlformats.org/officeDocument/2006/relationships/slideLayout" Target="../slideLayouts/slideLayout5.xml"/><Relationship Id="rId44" Type="http://schemas.openxmlformats.org/officeDocument/2006/relationships/tags" Target="../tags/tag852.xml"/><Relationship Id="rId43" Type="http://schemas.openxmlformats.org/officeDocument/2006/relationships/tags" Target="../tags/tag851.xml"/><Relationship Id="rId42" Type="http://schemas.openxmlformats.org/officeDocument/2006/relationships/slide" Target="slide193.xml"/><Relationship Id="rId41" Type="http://schemas.openxmlformats.org/officeDocument/2006/relationships/tags" Target="../tags/tag850.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849.xml"/><Relationship Id="rId38" Type="http://schemas.openxmlformats.org/officeDocument/2006/relationships/slide" Target="slide178.xml"/><Relationship Id="rId37" Type="http://schemas.openxmlformats.org/officeDocument/2006/relationships/tags" Target="../tags/tag848.xml"/><Relationship Id="rId36" Type="http://schemas.openxmlformats.org/officeDocument/2006/relationships/slide" Target="slide170.xml"/><Relationship Id="rId35" Type="http://schemas.openxmlformats.org/officeDocument/2006/relationships/tags" Target="../tags/tag847.xml"/><Relationship Id="rId34" Type="http://schemas.openxmlformats.org/officeDocument/2006/relationships/slide" Target="slide162.xml"/><Relationship Id="rId33" Type="http://schemas.openxmlformats.org/officeDocument/2006/relationships/tags" Target="../tags/tag846.xml"/><Relationship Id="rId32" Type="http://schemas.openxmlformats.org/officeDocument/2006/relationships/slide" Target="slide155.xml"/><Relationship Id="rId31" Type="http://schemas.openxmlformats.org/officeDocument/2006/relationships/tags" Target="../tags/tag845.xml"/><Relationship Id="rId30" Type="http://schemas.openxmlformats.org/officeDocument/2006/relationships/slide" Target="slide148.xml"/><Relationship Id="rId3" Type="http://schemas.openxmlformats.org/officeDocument/2006/relationships/tags" Target="../tags/tag831.xml"/><Relationship Id="rId29" Type="http://schemas.openxmlformats.org/officeDocument/2006/relationships/tags" Target="../tags/tag844.xml"/><Relationship Id="rId28" Type="http://schemas.openxmlformats.org/officeDocument/2006/relationships/slide" Target="slide140.xml"/><Relationship Id="rId27" Type="http://schemas.openxmlformats.org/officeDocument/2006/relationships/tags" Target="../tags/tag843.xml"/><Relationship Id="rId26" Type="http://schemas.openxmlformats.org/officeDocument/2006/relationships/slide" Target="slide133.xml"/><Relationship Id="rId25" Type="http://schemas.openxmlformats.org/officeDocument/2006/relationships/tags" Target="../tags/tag842.xml"/><Relationship Id="rId24" Type="http://schemas.openxmlformats.org/officeDocument/2006/relationships/slide" Target="slide124.xml"/><Relationship Id="rId23" Type="http://schemas.openxmlformats.org/officeDocument/2006/relationships/tags" Target="../tags/tag841.xml"/><Relationship Id="rId22" Type="http://schemas.openxmlformats.org/officeDocument/2006/relationships/slide" Target="slide116.xml"/><Relationship Id="rId21" Type="http://schemas.openxmlformats.org/officeDocument/2006/relationships/tags" Target="../tags/tag840.xml"/><Relationship Id="rId20" Type="http://schemas.openxmlformats.org/officeDocument/2006/relationships/slide" Target="slide106.xml"/><Relationship Id="rId2" Type="http://schemas.openxmlformats.org/officeDocument/2006/relationships/tags" Target="../tags/tag830.xml"/><Relationship Id="rId19" Type="http://schemas.openxmlformats.org/officeDocument/2006/relationships/tags" Target="../tags/tag839.xml"/><Relationship Id="rId18" Type="http://schemas.openxmlformats.org/officeDocument/2006/relationships/slide" Target="slide98.xml"/><Relationship Id="rId17" Type="http://schemas.openxmlformats.org/officeDocument/2006/relationships/tags" Target="../tags/tag838.xml"/><Relationship Id="rId16" Type="http://schemas.openxmlformats.org/officeDocument/2006/relationships/slide" Target="slide90.xml"/><Relationship Id="rId15" Type="http://schemas.openxmlformats.org/officeDocument/2006/relationships/tags" Target="../tags/tag837.xml"/><Relationship Id="rId14" Type="http://schemas.openxmlformats.org/officeDocument/2006/relationships/slide" Target="slide81.xml"/><Relationship Id="rId13" Type="http://schemas.openxmlformats.org/officeDocument/2006/relationships/tags" Target="../tags/tag836.xml"/><Relationship Id="rId12" Type="http://schemas.openxmlformats.org/officeDocument/2006/relationships/slide" Target="slide74.xml"/><Relationship Id="rId11" Type="http://schemas.openxmlformats.org/officeDocument/2006/relationships/tags" Target="../tags/tag835.xml"/><Relationship Id="rId10" Type="http://schemas.openxmlformats.org/officeDocument/2006/relationships/slide" Target="slide65.xml"/><Relationship Id="rId1" Type="http://schemas.openxmlformats.org/officeDocument/2006/relationships/tags" Target="../tags/tag829.xml"/></Relationships>
</file>

<file path=ppt/slides/_rels/slide74.xml.rels><?xml version="1.0" encoding="UTF-8" standalone="yes"?>
<Relationships xmlns="http://schemas.openxmlformats.org/package/2006/relationships"><Relationship Id="rId9" Type="http://schemas.openxmlformats.org/officeDocument/2006/relationships/slide" Target="slide58.xml"/><Relationship Id="rId8" Type="http://schemas.openxmlformats.org/officeDocument/2006/relationships/tags" Target="../tags/tag858.xml"/><Relationship Id="rId7" Type="http://schemas.openxmlformats.org/officeDocument/2006/relationships/slide" Target="slide51.xml"/><Relationship Id="rId6" Type="http://schemas.openxmlformats.org/officeDocument/2006/relationships/tags" Target="../tags/tag857.xml"/><Relationship Id="rId5" Type="http://schemas.openxmlformats.org/officeDocument/2006/relationships/slide" Target="slide44.xml"/><Relationship Id="rId47" Type="http://schemas.openxmlformats.org/officeDocument/2006/relationships/notesSlide" Target="../notesSlides/notesSlide73.xml"/><Relationship Id="rId46" Type="http://schemas.openxmlformats.org/officeDocument/2006/relationships/slideLayout" Target="../slideLayouts/slideLayout5.xml"/><Relationship Id="rId45" Type="http://schemas.openxmlformats.org/officeDocument/2006/relationships/tags" Target="../tags/tag877.xml"/><Relationship Id="rId44" Type="http://schemas.openxmlformats.org/officeDocument/2006/relationships/tags" Target="../tags/tag876.xml"/><Relationship Id="rId43" Type="http://schemas.openxmlformats.org/officeDocument/2006/relationships/slide" Target="slide193.xml"/><Relationship Id="rId42" Type="http://schemas.openxmlformats.org/officeDocument/2006/relationships/tags" Target="../tags/tag875.xml"/><Relationship Id="rId41" Type="http://schemas.openxmlformats.org/officeDocument/2006/relationships/slide" Target="slide185.xml"/><Relationship Id="rId40" Type="http://schemas.openxmlformats.org/officeDocument/2006/relationships/tags" Target="../tags/tag874.xml"/><Relationship Id="rId4" Type="http://schemas.openxmlformats.org/officeDocument/2006/relationships/tags" Target="../tags/tag856.xml"/><Relationship Id="rId39" Type="http://schemas.openxmlformats.org/officeDocument/2006/relationships/slide" Target="slide178.xml"/><Relationship Id="rId38" Type="http://schemas.openxmlformats.org/officeDocument/2006/relationships/tags" Target="../tags/tag873.xml"/><Relationship Id="rId37" Type="http://schemas.openxmlformats.org/officeDocument/2006/relationships/slide" Target="slide170.xml"/><Relationship Id="rId36" Type="http://schemas.openxmlformats.org/officeDocument/2006/relationships/tags" Target="../tags/tag872.xml"/><Relationship Id="rId35" Type="http://schemas.openxmlformats.org/officeDocument/2006/relationships/slide" Target="slide162.xml"/><Relationship Id="rId34" Type="http://schemas.openxmlformats.org/officeDocument/2006/relationships/tags" Target="../tags/tag871.xml"/><Relationship Id="rId33" Type="http://schemas.openxmlformats.org/officeDocument/2006/relationships/slide" Target="slide155.xml"/><Relationship Id="rId32" Type="http://schemas.openxmlformats.org/officeDocument/2006/relationships/tags" Target="../tags/tag870.xml"/><Relationship Id="rId31" Type="http://schemas.openxmlformats.org/officeDocument/2006/relationships/slide" Target="slide148.xml"/><Relationship Id="rId30" Type="http://schemas.openxmlformats.org/officeDocument/2006/relationships/tags" Target="../tags/tag869.xml"/><Relationship Id="rId3" Type="http://schemas.openxmlformats.org/officeDocument/2006/relationships/tags" Target="../tags/tag855.xml"/><Relationship Id="rId29" Type="http://schemas.openxmlformats.org/officeDocument/2006/relationships/slide" Target="slide140.xml"/><Relationship Id="rId28" Type="http://schemas.openxmlformats.org/officeDocument/2006/relationships/tags" Target="../tags/tag868.xml"/><Relationship Id="rId27" Type="http://schemas.openxmlformats.org/officeDocument/2006/relationships/slide" Target="slide133.xml"/><Relationship Id="rId26" Type="http://schemas.openxmlformats.org/officeDocument/2006/relationships/tags" Target="../tags/tag867.xml"/><Relationship Id="rId25" Type="http://schemas.openxmlformats.org/officeDocument/2006/relationships/slide" Target="slide124.xml"/><Relationship Id="rId24" Type="http://schemas.openxmlformats.org/officeDocument/2006/relationships/tags" Target="../tags/tag866.xml"/><Relationship Id="rId23" Type="http://schemas.openxmlformats.org/officeDocument/2006/relationships/slide" Target="slide116.xml"/><Relationship Id="rId22" Type="http://schemas.openxmlformats.org/officeDocument/2006/relationships/tags" Target="../tags/tag865.xml"/><Relationship Id="rId21" Type="http://schemas.openxmlformats.org/officeDocument/2006/relationships/slide" Target="slide106.xml"/><Relationship Id="rId20" Type="http://schemas.openxmlformats.org/officeDocument/2006/relationships/tags" Target="../tags/tag864.xml"/><Relationship Id="rId2" Type="http://schemas.openxmlformats.org/officeDocument/2006/relationships/tags" Target="../tags/tag854.xml"/><Relationship Id="rId19" Type="http://schemas.openxmlformats.org/officeDocument/2006/relationships/slide" Target="slide98.xml"/><Relationship Id="rId18" Type="http://schemas.openxmlformats.org/officeDocument/2006/relationships/tags" Target="../tags/tag863.xml"/><Relationship Id="rId17" Type="http://schemas.openxmlformats.org/officeDocument/2006/relationships/slide" Target="slide90.xml"/><Relationship Id="rId16" Type="http://schemas.openxmlformats.org/officeDocument/2006/relationships/tags" Target="../tags/tag862.xml"/><Relationship Id="rId15" Type="http://schemas.openxmlformats.org/officeDocument/2006/relationships/slide" Target="slide81.xml"/><Relationship Id="rId14" Type="http://schemas.openxmlformats.org/officeDocument/2006/relationships/tags" Target="../tags/tag861.xml"/><Relationship Id="rId13" Type="http://schemas.openxmlformats.org/officeDocument/2006/relationships/slide" Target="slide74.xml"/><Relationship Id="rId12" Type="http://schemas.openxmlformats.org/officeDocument/2006/relationships/tags" Target="../tags/tag860.xml"/><Relationship Id="rId11" Type="http://schemas.openxmlformats.org/officeDocument/2006/relationships/slide" Target="slide65.xml"/><Relationship Id="rId10" Type="http://schemas.openxmlformats.org/officeDocument/2006/relationships/tags" Target="../tags/tag859.xml"/><Relationship Id="rId1" Type="http://schemas.openxmlformats.org/officeDocument/2006/relationships/tags" Target="../tags/tag853.xml"/></Relationships>
</file>

<file path=ppt/slides/_rels/slide75.xml.rels><?xml version="1.0" encoding="UTF-8" standalone="yes"?>
<Relationships xmlns="http://schemas.openxmlformats.org/package/2006/relationships"><Relationship Id="rId9" Type="http://schemas.openxmlformats.org/officeDocument/2006/relationships/tags" Target="../tags/tag883.xml"/><Relationship Id="rId8" Type="http://schemas.openxmlformats.org/officeDocument/2006/relationships/slide" Target="slide58.xml"/><Relationship Id="rId7" Type="http://schemas.openxmlformats.org/officeDocument/2006/relationships/tags" Target="../tags/tag882.xml"/><Relationship Id="rId6" Type="http://schemas.openxmlformats.org/officeDocument/2006/relationships/slide" Target="slide51.xml"/><Relationship Id="rId5" Type="http://schemas.openxmlformats.org/officeDocument/2006/relationships/tags" Target="../tags/tag881.xml"/><Relationship Id="rId46" Type="http://schemas.openxmlformats.org/officeDocument/2006/relationships/notesSlide" Target="../notesSlides/notesSlide74.xml"/><Relationship Id="rId45" Type="http://schemas.openxmlformats.org/officeDocument/2006/relationships/slideLayout" Target="../slideLayouts/slideLayout5.xml"/><Relationship Id="rId44" Type="http://schemas.openxmlformats.org/officeDocument/2006/relationships/tags" Target="../tags/tag901.xml"/><Relationship Id="rId43" Type="http://schemas.openxmlformats.org/officeDocument/2006/relationships/tags" Target="../tags/tag900.xml"/><Relationship Id="rId42" Type="http://schemas.openxmlformats.org/officeDocument/2006/relationships/slide" Target="slide193.xml"/><Relationship Id="rId41" Type="http://schemas.openxmlformats.org/officeDocument/2006/relationships/tags" Target="../tags/tag899.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898.xml"/><Relationship Id="rId38" Type="http://schemas.openxmlformats.org/officeDocument/2006/relationships/slide" Target="slide178.xml"/><Relationship Id="rId37" Type="http://schemas.openxmlformats.org/officeDocument/2006/relationships/tags" Target="../tags/tag897.xml"/><Relationship Id="rId36" Type="http://schemas.openxmlformats.org/officeDocument/2006/relationships/slide" Target="slide170.xml"/><Relationship Id="rId35" Type="http://schemas.openxmlformats.org/officeDocument/2006/relationships/tags" Target="../tags/tag896.xml"/><Relationship Id="rId34" Type="http://schemas.openxmlformats.org/officeDocument/2006/relationships/slide" Target="slide162.xml"/><Relationship Id="rId33" Type="http://schemas.openxmlformats.org/officeDocument/2006/relationships/tags" Target="../tags/tag895.xml"/><Relationship Id="rId32" Type="http://schemas.openxmlformats.org/officeDocument/2006/relationships/slide" Target="slide155.xml"/><Relationship Id="rId31" Type="http://schemas.openxmlformats.org/officeDocument/2006/relationships/tags" Target="../tags/tag894.xml"/><Relationship Id="rId30" Type="http://schemas.openxmlformats.org/officeDocument/2006/relationships/slide" Target="slide148.xml"/><Relationship Id="rId3" Type="http://schemas.openxmlformats.org/officeDocument/2006/relationships/tags" Target="../tags/tag880.xml"/><Relationship Id="rId29" Type="http://schemas.openxmlformats.org/officeDocument/2006/relationships/tags" Target="../tags/tag893.xml"/><Relationship Id="rId28" Type="http://schemas.openxmlformats.org/officeDocument/2006/relationships/slide" Target="slide140.xml"/><Relationship Id="rId27" Type="http://schemas.openxmlformats.org/officeDocument/2006/relationships/tags" Target="../tags/tag892.xml"/><Relationship Id="rId26" Type="http://schemas.openxmlformats.org/officeDocument/2006/relationships/slide" Target="slide133.xml"/><Relationship Id="rId25" Type="http://schemas.openxmlformats.org/officeDocument/2006/relationships/tags" Target="../tags/tag891.xml"/><Relationship Id="rId24" Type="http://schemas.openxmlformats.org/officeDocument/2006/relationships/slide" Target="slide124.xml"/><Relationship Id="rId23" Type="http://schemas.openxmlformats.org/officeDocument/2006/relationships/tags" Target="../tags/tag890.xml"/><Relationship Id="rId22" Type="http://schemas.openxmlformats.org/officeDocument/2006/relationships/slide" Target="slide116.xml"/><Relationship Id="rId21" Type="http://schemas.openxmlformats.org/officeDocument/2006/relationships/tags" Target="../tags/tag889.xml"/><Relationship Id="rId20" Type="http://schemas.openxmlformats.org/officeDocument/2006/relationships/slide" Target="slide106.xml"/><Relationship Id="rId2" Type="http://schemas.openxmlformats.org/officeDocument/2006/relationships/tags" Target="../tags/tag879.xml"/><Relationship Id="rId19" Type="http://schemas.openxmlformats.org/officeDocument/2006/relationships/tags" Target="../tags/tag888.xml"/><Relationship Id="rId18" Type="http://schemas.openxmlformats.org/officeDocument/2006/relationships/slide" Target="slide98.xml"/><Relationship Id="rId17" Type="http://schemas.openxmlformats.org/officeDocument/2006/relationships/tags" Target="../tags/tag887.xml"/><Relationship Id="rId16" Type="http://schemas.openxmlformats.org/officeDocument/2006/relationships/slide" Target="slide90.xml"/><Relationship Id="rId15" Type="http://schemas.openxmlformats.org/officeDocument/2006/relationships/tags" Target="../tags/tag886.xml"/><Relationship Id="rId14" Type="http://schemas.openxmlformats.org/officeDocument/2006/relationships/slide" Target="slide81.xml"/><Relationship Id="rId13" Type="http://schemas.openxmlformats.org/officeDocument/2006/relationships/tags" Target="../tags/tag885.xml"/><Relationship Id="rId12" Type="http://schemas.openxmlformats.org/officeDocument/2006/relationships/slide" Target="slide74.xml"/><Relationship Id="rId11" Type="http://schemas.openxmlformats.org/officeDocument/2006/relationships/tags" Target="../tags/tag884.xml"/><Relationship Id="rId10" Type="http://schemas.openxmlformats.org/officeDocument/2006/relationships/slide" Target="slide65.xml"/><Relationship Id="rId1" Type="http://schemas.openxmlformats.org/officeDocument/2006/relationships/tags" Target="../tags/tag878.xml"/></Relationships>
</file>

<file path=ppt/slides/_rels/slide76.xml.rels><?xml version="1.0" encoding="UTF-8" standalone="yes"?>
<Relationships xmlns="http://schemas.openxmlformats.org/package/2006/relationships"><Relationship Id="rId9" Type="http://schemas.openxmlformats.org/officeDocument/2006/relationships/tags" Target="../tags/tag907.xml"/><Relationship Id="rId8" Type="http://schemas.openxmlformats.org/officeDocument/2006/relationships/slide" Target="slide58.xml"/><Relationship Id="rId7" Type="http://schemas.openxmlformats.org/officeDocument/2006/relationships/tags" Target="../tags/tag906.xml"/><Relationship Id="rId6" Type="http://schemas.openxmlformats.org/officeDocument/2006/relationships/slide" Target="slide51.xml"/><Relationship Id="rId5" Type="http://schemas.openxmlformats.org/officeDocument/2006/relationships/tags" Target="../tags/tag905.xml"/><Relationship Id="rId46" Type="http://schemas.openxmlformats.org/officeDocument/2006/relationships/notesSlide" Target="../notesSlides/notesSlide75.xml"/><Relationship Id="rId45" Type="http://schemas.openxmlformats.org/officeDocument/2006/relationships/slideLayout" Target="../slideLayouts/slideLayout5.xml"/><Relationship Id="rId44" Type="http://schemas.openxmlformats.org/officeDocument/2006/relationships/tags" Target="../tags/tag925.xml"/><Relationship Id="rId43" Type="http://schemas.openxmlformats.org/officeDocument/2006/relationships/tags" Target="../tags/tag924.xml"/><Relationship Id="rId42" Type="http://schemas.openxmlformats.org/officeDocument/2006/relationships/slide" Target="slide193.xml"/><Relationship Id="rId41" Type="http://schemas.openxmlformats.org/officeDocument/2006/relationships/tags" Target="../tags/tag923.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922.xml"/><Relationship Id="rId38" Type="http://schemas.openxmlformats.org/officeDocument/2006/relationships/slide" Target="slide178.xml"/><Relationship Id="rId37" Type="http://schemas.openxmlformats.org/officeDocument/2006/relationships/tags" Target="../tags/tag921.xml"/><Relationship Id="rId36" Type="http://schemas.openxmlformats.org/officeDocument/2006/relationships/slide" Target="slide170.xml"/><Relationship Id="rId35" Type="http://schemas.openxmlformats.org/officeDocument/2006/relationships/tags" Target="../tags/tag920.xml"/><Relationship Id="rId34" Type="http://schemas.openxmlformats.org/officeDocument/2006/relationships/slide" Target="slide162.xml"/><Relationship Id="rId33" Type="http://schemas.openxmlformats.org/officeDocument/2006/relationships/tags" Target="../tags/tag919.xml"/><Relationship Id="rId32" Type="http://schemas.openxmlformats.org/officeDocument/2006/relationships/slide" Target="slide155.xml"/><Relationship Id="rId31" Type="http://schemas.openxmlformats.org/officeDocument/2006/relationships/tags" Target="../tags/tag918.xml"/><Relationship Id="rId30" Type="http://schemas.openxmlformats.org/officeDocument/2006/relationships/slide" Target="slide148.xml"/><Relationship Id="rId3" Type="http://schemas.openxmlformats.org/officeDocument/2006/relationships/tags" Target="../tags/tag904.xml"/><Relationship Id="rId29" Type="http://schemas.openxmlformats.org/officeDocument/2006/relationships/tags" Target="../tags/tag917.xml"/><Relationship Id="rId28" Type="http://schemas.openxmlformats.org/officeDocument/2006/relationships/slide" Target="slide140.xml"/><Relationship Id="rId27" Type="http://schemas.openxmlformats.org/officeDocument/2006/relationships/tags" Target="../tags/tag916.xml"/><Relationship Id="rId26" Type="http://schemas.openxmlformats.org/officeDocument/2006/relationships/slide" Target="slide133.xml"/><Relationship Id="rId25" Type="http://schemas.openxmlformats.org/officeDocument/2006/relationships/tags" Target="../tags/tag915.xml"/><Relationship Id="rId24" Type="http://schemas.openxmlformats.org/officeDocument/2006/relationships/slide" Target="slide124.xml"/><Relationship Id="rId23" Type="http://schemas.openxmlformats.org/officeDocument/2006/relationships/tags" Target="../tags/tag914.xml"/><Relationship Id="rId22" Type="http://schemas.openxmlformats.org/officeDocument/2006/relationships/slide" Target="slide116.xml"/><Relationship Id="rId21" Type="http://schemas.openxmlformats.org/officeDocument/2006/relationships/tags" Target="../tags/tag913.xml"/><Relationship Id="rId20" Type="http://schemas.openxmlformats.org/officeDocument/2006/relationships/slide" Target="slide106.xml"/><Relationship Id="rId2" Type="http://schemas.openxmlformats.org/officeDocument/2006/relationships/tags" Target="../tags/tag903.xml"/><Relationship Id="rId19" Type="http://schemas.openxmlformats.org/officeDocument/2006/relationships/tags" Target="../tags/tag912.xml"/><Relationship Id="rId18" Type="http://schemas.openxmlformats.org/officeDocument/2006/relationships/slide" Target="slide98.xml"/><Relationship Id="rId17" Type="http://schemas.openxmlformats.org/officeDocument/2006/relationships/tags" Target="../tags/tag911.xml"/><Relationship Id="rId16" Type="http://schemas.openxmlformats.org/officeDocument/2006/relationships/slide" Target="slide90.xml"/><Relationship Id="rId15" Type="http://schemas.openxmlformats.org/officeDocument/2006/relationships/tags" Target="../tags/tag910.xml"/><Relationship Id="rId14" Type="http://schemas.openxmlformats.org/officeDocument/2006/relationships/slide" Target="slide81.xml"/><Relationship Id="rId13" Type="http://schemas.openxmlformats.org/officeDocument/2006/relationships/tags" Target="../tags/tag909.xml"/><Relationship Id="rId12" Type="http://schemas.openxmlformats.org/officeDocument/2006/relationships/slide" Target="slide74.xml"/><Relationship Id="rId11" Type="http://schemas.openxmlformats.org/officeDocument/2006/relationships/tags" Target="../tags/tag908.xml"/><Relationship Id="rId10" Type="http://schemas.openxmlformats.org/officeDocument/2006/relationships/slide" Target="slide65.xml"/><Relationship Id="rId1" Type="http://schemas.openxmlformats.org/officeDocument/2006/relationships/tags" Target="../tags/tag902.xml"/></Relationships>
</file>

<file path=ppt/slides/_rels/slide77.xml.rels><?xml version="1.0" encoding="UTF-8" standalone="yes"?>
<Relationships xmlns="http://schemas.openxmlformats.org/package/2006/relationships"><Relationship Id="rId9" Type="http://schemas.openxmlformats.org/officeDocument/2006/relationships/tags" Target="../tags/tag931.xml"/><Relationship Id="rId8" Type="http://schemas.openxmlformats.org/officeDocument/2006/relationships/slide" Target="slide58.xml"/><Relationship Id="rId7" Type="http://schemas.openxmlformats.org/officeDocument/2006/relationships/tags" Target="../tags/tag930.xml"/><Relationship Id="rId6" Type="http://schemas.openxmlformats.org/officeDocument/2006/relationships/slide" Target="slide51.xml"/><Relationship Id="rId5" Type="http://schemas.openxmlformats.org/officeDocument/2006/relationships/tags" Target="../tags/tag929.xml"/><Relationship Id="rId46" Type="http://schemas.openxmlformats.org/officeDocument/2006/relationships/notesSlide" Target="../notesSlides/notesSlide76.xml"/><Relationship Id="rId45" Type="http://schemas.openxmlformats.org/officeDocument/2006/relationships/slideLayout" Target="../slideLayouts/slideLayout5.xml"/><Relationship Id="rId44" Type="http://schemas.openxmlformats.org/officeDocument/2006/relationships/tags" Target="../tags/tag949.xml"/><Relationship Id="rId43" Type="http://schemas.openxmlformats.org/officeDocument/2006/relationships/tags" Target="../tags/tag948.xml"/><Relationship Id="rId42" Type="http://schemas.openxmlformats.org/officeDocument/2006/relationships/slide" Target="slide193.xml"/><Relationship Id="rId41" Type="http://schemas.openxmlformats.org/officeDocument/2006/relationships/tags" Target="../tags/tag947.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946.xml"/><Relationship Id="rId38" Type="http://schemas.openxmlformats.org/officeDocument/2006/relationships/slide" Target="slide178.xml"/><Relationship Id="rId37" Type="http://schemas.openxmlformats.org/officeDocument/2006/relationships/tags" Target="../tags/tag945.xml"/><Relationship Id="rId36" Type="http://schemas.openxmlformats.org/officeDocument/2006/relationships/slide" Target="slide170.xml"/><Relationship Id="rId35" Type="http://schemas.openxmlformats.org/officeDocument/2006/relationships/tags" Target="../tags/tag944.xml"/><Relationship Id="rId34" Type="http://schemas.openxmlformats.org/officeDocument/2006/relationships/slide" Target="slide162.xml"/><Relationship Id="rId33" Type="http://schemas.openxmlformats.org/officeDocument/2006/relationships/tags" Target="../tags/tag943.xml"/><Relationship Id="rId32" Type="http://schemas.openxmlformats.org/officeDocument/2006/relationships/slide" Target="slide155.xml"/><Relationship Id="rId31" Type="http://schemas.openxmlformats.org/officeDocument/2006/relationships/tags" Target="../tags/tag942.xml"/><Relationship Id="rId30" Type="http://schemas.openxmlformats.org/officeDocument/2006/relationships/slide" Target="slide148.xml"/><Relationship Id="rId3" Type="http://schemas.openxmlformats.org/officeDocument/2006/relationships/tags" Target="../tags/tag928.xml"/><Relationship Id="rId29" Type="http://schemas.openxmlformats.org/officeDocument/2006/relationships/tags" Target="../tags/tag941.xml"/><Relationship Id="rId28" Type="http://schemas.openxmlformats.org/officeDocument/2006/relationships/slide" Target="slide140.xml"/><Relationship Id="rId27" Type="http://schemas.openxmlformats.org/officeDocument/2006/relationships/tags" Target="../tags/tag940.xml"/><Relationship Id="rId26" Type="http://schemas.openxmlformats.org/officeDocument/2006/relationships/slide" Target="slide133.xml"/><Relationship Id="rId25" Type="http://schemas.openxmlformats.org/officeDocument/2006/relationships/tags" Target="../tags/tag939.xml"/><Relationship Id="rId24" Type="http://schemas.openxmlformats.org/officeDocument/2006/relationships/slide" Target="slide124.xml"/><Relationship Id="rId23" Type="http://schemas.openxmlformats.org/officeDocument/2006/relationships/tags" Target="../tags/tag938.xml"/><Relationship Id="rId22" Type="http://schemas.openxmlformats.org/officeDocument/2006/relationships/slide" Target="slide116.xml"/><Relationship Id="rId21" Type="http://schemas.openxmlformats.org/officeDocument/2006/relationships/tags" Target="../tags/tag937.xml"/><Relationship Id="rId20" Type="http://schemas.openxmlformats.org/officeDocument/2006/relationships/slide" Target="slide106.xml"/><Relationship Id="rId2" Type="http://schemas.openxmlformats.org/officeDocument/2006/relationships/tags" Target="../tags/tag927.xml"/><Relationship Id="rId19" Type="http://schemas.openxmlformats.org/officeDocument/2006/relationships/tags" Target="../tags/tag936.xml"/><Relationship Id="rId18" Type="http://schemas.openxmlformats.org/officeDocument/2006/relationships/slide" Target="slide98.xml"/><Relationship Id="rId17" Type="http://schemas.openxmlformats.org/officeDocument/2006/relationships/tags" Target="../tags/tag935.xml"/><Relationship Id="rId16" Type="http://schemas.openxmlformats.org/officeDocument/2006/relationships/slide" Target="slide90.xml"/><Relationship Id="rId15" Type="http://schemas.openxmlformats.org/officeDocument/2006/relationships/tags" Target="../tags/tag934.xml"/><Relationship Id="rId14" Type="http://schemas.openxmlformats.org/officeDocument/2006/relationships/slide" Target="slide81.xml"/><Relationship Id="rId13" Type="http://schemas.openxmlformats.org/officeDocument/2006/relationships/tags" Target="../tags/tag933.xml"/><Relationship Id="rId12" Type="http://schemas.openxmlformats.org/officeDocument/2006/relationships/slide" Target="slide74.xml"/><Relationship Id="rId11" Type="http://schemas.openxmlformats.org/officeDocument/2006/relationships/tags" Target="../tags/tag932.xml"/><Relationship Id="rId10" Type="http://schemas.openxmlformats.org/officeDocument/2006/relationships/slide" Target="slide65.xml"/><Relationship Id="rId1" Type="http://schemas.openxmlformats.org/officeDocument/2006/relationships/tags" Target="../tags/tag926.xml"/></Relationships>
</file>

<file path=ppt/slides/_rels/slide78.xml.rels><?xml version="1.0" encoding="UTF-8" standalone="yes"?>
<Relationships xmlns="http://schemas.openxmlformats.org/package/2006/relationships"><Relationship Id="rId9" Type="http://schemas.openxmlformats.org/officeDocument/2006/relationships/tags" Target="../tags/tag955.xml"/><Relationship Id="rId8" Type="http://schemas.openxmlformats.org/officeDocument/2006/relationships/slide" Target="slide58.xml"/><Relationship Id="rId7" Type="http://schemas.openxmlformats.org/officeDocument/2006/relationships/tags" Target="../tags/tag954.xml"/><Relationship Id="rId6" Type="http://schemas.openxmlformats.org/officeDocument/2006/relationships/slide" Target="slide51.xml"/><Relationship Id="rId5" Type="http://schemas.openxmlformats.org/officeDocument/2006/relationships/tags" Target="../tags/tag953.xml"/><Relationship Id="rId46" Type="http://schemas.openxmlformats.org/officeDocument/2006/relationships/notesSlide" Target="../notesSlides/notesSlide77.xml"/><Relationship Id="rId45" Type="http://schemas.openxmlformats.org/officeDocument/2006/relationships/slideLayout" Target="../slideLayouts/slideLayout5.xml"/><Relationship Id="rId44" Type="http://schemas.openxmlformats.org/officeDocument/2006/relationships/tags" Target="../tags/tag973.xml"/><Relationship Id="rId43" Type="http://schemas.openxmlformats.org/officeDocument/2006/relationships/tags" Target="../tags/tag972.xml"/><Relationship Id="rId42" Type="http://schemas.openxmlformats.org/officeDocument/2006/relationships/slide" Target="slide193.xml"/><Relationship Id="rId41" Type="http://schemas.openxmlformats.org/officeDocument/2006/relationships/tags" Target="../tags/tag971.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970.xml"/><Relationship Id="rId38" Type="http://schemas.openxmlformats.org/officeDocument/2006/relationships/slide" Target="slide178.xml"/><Relationship Id="rId37" Type="http://schemas.openxmlformats.org/officeDocument/2006/relationships/tags" Target="../tags/tag969.xml"/><Relationship Id="rId36" Type="http://schemas.openxmlformats.org/officeDocument/2006/relationships/slide" Target="slide170.xml"/><Relationship Id="rId35" Type="http://schemas.openxmlformats.org/officeDocument/2006/relationships/tags" Target="../tags/tag968.xml"/><Relationship Id="rId34" Type="http://schemas.openxmlformats.org/officeDocument/2006/relationships/slide" Target="slide162.xml"/><Relationship Id="rId33" Type="http://schemas.openxmlformats.org/officeDocument/2006/relationships/tags" Target="../tags/tag967.xml"/><Relationship Id="rId32" Type="http://schemas.openxmlformats.org/officeDocument/2006/relationships/slide" Target="slide155.xml"/><Relationship Id="rId31" Type="http://schemas.openxmlformats.org/officeDocument/2006/relationships/tags" Target="../tags/tag966.xml"/><Relationship Id="rId30" Type="http://schemas.openxmlformats.org/officeDocument/2006/relationships/slide" Target="slide148.xml"/><Relationship Id="rId3" Type="http://schemas.openxmlformats.org/officeDocument/2006/relationships/tags" Target="../tags/tag952.xml"/><Relationship Id="rId29" Type="http://schemas.openxmlformats.org/officeDocument/2006/relationships/tags" Target="../tags/tag965.xml"/><Relationship Id="rId28" Type="http://schemas.openxmlformats.org/officeDocument/2006/relationships/slide" Target="slide140.xml"/><Relationship Id="rId27" Type="http://schemas.openxmlformats.org/officeDocument/2006/relationships/tags" Target="../tags/tag964.xml"/><Relationship Id="rId26" Type="http://schemas.openxmlformats.org/officeDocument/2006/relationships/slide" Target="slide133.xml"/><Relationship Id="rId25" Type="http://schemas.openxmlformats.org/officeDocument/2006/relationships/tags" Target="../tags/tag963.xml"/><Relationship Id="rId24" Type="http://schemas.openxmlformats.org/officeDocument/2006/relationships/slide" Target="slide124.xml"/><Relationship Id="rId23" Type="http://schemas.openxmlformats.org/officeDocument/2006/relationships/tags" Target="../tags/tag962.xml"/><Relationship Id="rId22" Type="http://schemas.openxmlformats.org/officeDocument/2006/relationships/slide" Target="slide116.xml"/><Relationship Id="rId21" Type="http://schemas.openxmlformats.org/officeDocument/2006/relationships/tags" Target="../tags/tag961.xml"/><Relationship Id="rId20" Type="http://schemas.openxmlformats.org/officeDocument/2006/relationships/slide" Target="slide106.xml"/><Relationship Id="rId2" Type="http://schemas.openxmlformats.org/officeDocument/2006/relationships/tags" Target="../tags/tag951.xml"/><Relationship Id="rId19" Type="http://schemas.openxmlformats.org/officeDocument/2006/relationships/tags" Target="../tags/tag960.xml"/><Relationship Id="rId18" Type="http://schemas.openxmlformats.org/officeDocument/2006/relationships/slide" Target="slide98.xml"/><Relationship Id="rId17" Type="http://schemas.openxmlformats.org/officeDocument/2006/relationships/tags" Target="../tags/tag959.xml"/><Relationship Id="rId16" Type="http://schemas.openxmlformats.org/officeDocument/2006/relationships/slide" Target="slide90.xml"/><Relationship Id="rId15" Type="http://schemas.openxmlformats.org/officeDocument/2006/relationships/tags" Target="../tags/tag958.xml"/><Relationship Id="rId14" Type="http://schemas.openxmlformats.org/officeDocument/2006/relationships/slide" Target="slide81.xml"/><Relationship Id="rId13" Type="http://schemas.openxmlformats.org/officeDocument/2006/relationships/tags" Target="../tags/tag957.xml"/><Relationship Id="rId12" Type="http://schemas.openxmlformats.org/officeDocument/2006/relationships/slide" Target="slide74.xml"/><Relationship Id="rId11" Type="http://schemas.openxmlformats.org/officeDocument/2006/relationships/tags" Target="../tags/tag956.xml"/><Relationship Id="rId10" Type="http://schemas.openxmlformats.org/officeDocument/2006/relationships/slide" Target="slide65.xml"/><Relationship Id="rId1" Type="http://schemas.openxmlformats.org/officeDocument/2006/relationships/tags" Target="../tags/tag950.xml"/></Relationships>
</file>

<file path=ppt/slides/_rels/slide79.xml.rels><?xml version="1.0" encoding="UTF-8" standalone="yes"?>
<Relationships xmlns="http://schemas.openxmlformats.org/package/2006/relationships"><Relationship Id="rId9" Type="http://schemas.openxmlformats.org/officeDocument/2006/relationships/tags" Target="../tags/tag979.xml"/><Relationship Id="rId8" Type="http://schemas.openxmlformats.org/officeDocument/2006/relationships/slide" Target="slide58.xml"/><Relationship Id="rId7" Type="http://schemas.openxmlformats.org/officeDocument/2006/relationships/tags" Target="../tags/tag978.xml"/><Relationship Id="rId6" Type="http://schemas.openxmlformats.org/officeDocument/2006/relationships/slide" Target="slide51.xml"/><Relationship Id="rId5" Type="http://schemas.openxmlformats.org/officeDocument/2006/relationships/tags" Target="../tags/tag977.xml"/><Relationship Id="rId46" Type="http://schemas.openxmlformats.org/officeDocument/2006/relationships/notesSlide" Target="../notesSlides/notesSlide78.xml"/><Relationship Id="rId45" Type="http://schemas.openxmlformats.org/officeDocument/2006/relationships/slideLayout" Target="../slideLayouts/slideLayout5.xml"/><Relationship Id="rId44" Type="http://schemas.openxmlformats.org/officeDocument/2006/relationships/tags" Target="../tags/tag997.xml"/><Relationship Id="rId43" Type="http://schemas.openxmlformats.org/officeDocument/2006/relationships/tags" Target="../tags/tag996.xml"/><Relationship Id="rId42" Type="http://schemas.openxmlformats.org/officeDocument/2006/relationships/slide" Target="slide193.xml"/><Relationship Id="rId41" Type="http://schemas.openxmlformats.org/officeDocument/2006/relationships/tags" Target="../tags/tag995.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994.xml"/><Relationship Id="rId38" Type="http://schemas.openxmlformats.org/officeDocument/2006/relationships/slide" Target="slide178.xml"/><Relationship Id="rId37" Type="http://schemas.openxmlformats.org/officeDocument/2006/relationships/tags" Target="../tags/tag993.xml"/><Relationship Id="rId36" Type="http://schemas.openxmlformats.org/officeDocument/2006/relationships/slide" Target="slide170.xml"/><Relationship Id="rId35" Type="http://schemas.openxmlformats.org/officeDocument/2006/relationships/tags" Target="../tags/tag992.xml"/><Relationship Id="rId34" Type="http://schemas.openxmlformats.org/officeDocument/2006/relationships/slide" Target="slide162.xml"/><Relationship Id="rId33" Type="http://schemas.openxmlformats.org/officeDocument/2006/relationships/tags" Target="../tags/tag991.xml"/><Relationship Id="rId32" Type="http://schemas.openxmlformats.org/officeDocument/2006/relationships/slide" Target="slide155.xml"/><Relationship Id="rId31" Type="http://schemas.openxmlformats.org/officeDocument/2006/relationships/tags" Target="../tags/tag990.xml"/><Relationship Id="rId30" Type="http://schemas.openxmlformats.org/officeDocument/2006/relationships/slide" Target="slide148.xml"/><Relationship Id="rId3" Type="http://schemas.openxmlformats.org/officeDocument/2006/relationships/tags" Target="../tags/tag976.xml"/><Relationship Id="rId29" Type="http://schemas.openxmlformats.org/officeDocument/2006/relationships/tags" Target="../tags/tag989.xml"/><Relationship Id="rId28" Type="http://schemas.openxmlformats.org/officeDocument/2006/relationships/slide" Target="slide140.xml"/><Relationship Id="rId27" Type="http://schemas.openxmlformats.org/officeDocument/2006/relationships/tags" Target="../tags/tag988.xml"/><Relationship Id="rId26" Type="http://schemas.openxmlformats.org/officeDocument/2006/relationships/slide" Target="slide133.xml"/><Relationship Id="rId25" Type="http://schemas.openxmlformats.org/officeDocument/2006/relationships/tags" Target="../tags/tag987.xml"/><Relationship Id="rId24" Type="http://schemas.openxmlformats.org/officeDocument/2006/relationships/slide" Target="slide124.xml"/><Relationship Id="rId23" Type="http://schemas.openxmlformats.org/officeDocument/2006/relationships/tags" Target="../tags/tag986.xml"/><Relationship Id="rId22" Type="http://schemas.openxmlformats.org/officeDocument/2006/relationships/slide" Target="slide116.xml"/><Relationship Id="rId21" Type="http://schemas.openxmlformats.org/officeDocument/2006/relationships/tags" Target="../tags/tag985.xml"/><Relationship Id="rId20" Type="http://schemas.openxmlformats.org/officeDocument/2006/relationships/slide" Target="slide106.xml"/><Relationship Id="rId2" Type="http://schemas.openxmlformats.org/officeDocument/2006/relationships/tags" Target="../tags/tag975.xml"/><Relationship Id="rId19" Type="http://schemas.openxmlformats.org/officeDocument/2006/relationships/tags" Target="../tags/tag984.xml"/><Relationship Id="rId18" Type="http://schemas.openxmlformats.org/officeDocument/2006/relationships/slide" Target="slide98.xml"/><Relationship Id="rId17" Type="http://schemas.openxmlformats.org/officeDocument/2006/relationships/tags" Target="../tags/tag983.xml"/><Relationship Id="rId16" Type="http://schemas.openxmlformats.org/officeDocument/2006/relationships/slide" Target="slide90.xml"/><Relationship Id="rId15" Type="http://schemas.openxmlformats.org/officeDocument/2006/relationships/tags" Target="../tags/tag982.xml"/><Relationship Id="rId14" Type="http://schemas.openxmlformats.org/officeDocument/2006/relationships/slide" Target="slide81.xml"/><Relationship Id="rId13" Type="http://schemas.openxmlformats.org/officeDocument/2006/relationships/tags" Target="../tags/tag981.xml"/><Relationship Id="rId12" Type="http://schemas.openxmlformats.org/officeDocument/2006/relationships/slide" Target="slide74.xml"/><Relationship Id="rId11" Type="http://schemas.openxmlformats.org/officeDocument/2006/relationships/tags" Target="../tags/tag980.xml"/><Relationship Id="rId10" Type="http://schemas.openxmlformats.org/officeDocument/2006/relationships/slide" Target="slide65.xml"/><Relationship Id="rId1" Type="http://schemas.openxmlformats.org/officeDocument/2006/relationships/tags" Target="../tags/tag974.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tags" Target="../tags/tag30.xml"/><Relationship Id="rId1" Type="http://schemas.openxmlformats.org/officeDocument/2006/relationships/tags" Target="../tags/tag29.xml"/></Relationships>
</file>

<file path=ppt/slides/_rels/slide80.xml.rels><?xml version="1.0" encoding="UTF-8" standalone="yes"?>
<Relationships xmlns="http://schemas.openxmlformats.org/package/2006/relationships"><Relationship Id="rId9" Type="http://schemas.openxmlformats.org/officeDocument/2006/relationships/tags" Target="../tags/tag1003.xml"/><Relationship Id="rId8" Type="http://schemas.openxmlformats.org/officeDocument/2006/relationships/slide" Target="slide58.xml"/><Relationship Id="rId7" Type="http://schemas.openxmlformats.org/officeDocument/2006/relationships/tags" Target="../tags/tag1002.xml"/><Relationship Id="rId6" Type="http://schemas.openxmlformats.org/officeDocument/2006/relationships/slide" Target="slide51.xml"/><Relationship Id="rId5" Type="http://schemas.openxmlformats.org/officeDocument/2006/relationships/tags" Target="../tags/tag1001.xml"/><Relationship Id="rId46" Type="http://schemas.openxmlformats.org/officeDocument/2006/relationships/notesSlide" Target="../notesSlides/notesSlide79.xml"/><Relationship Id="rId45" Type="http://schemas.openxmlformats.org/officeDocument/2006/relationships/slideLayout" Target="../slideLayouts/slideLayout5.xml"/><Relationship Id="rId44" Type="http://schemas.openxmlformats.org/officeDocument/2006/relationships/tags" Target="../tags/tag1021.xml"/><Relationship Id="rId43" Type="http://schemas.openxmlformats.org/officeDocument/2006/relationships/tags" Target="../tags/tag1020.xml"/><Relationship Id="rId42" Type="http://schemas.openxmlformats.org/officeDocument/2006/relationships/slide" Target="slide193.xml"/><Relationship Id="rId41" Type="http://schemas.openxmlformats.org/officeDocument/2006/relationships/tags" Target="../tags/tag1019.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018.xml"/><Relationship Id="rId38" Type="http://schemas.openxmlformats.org/officeDocument/2006/relationships/slide" Target="slide178.xml"/><Relationship Id="rId37" Type="http://schemas.openxmlformats.org/officeDocument/2006/relationships/tags" Target="../tags/tag1017.xml"/><Relationship Id="rId36" Type="http://schemas.openxmlformats.org/officeDocument/2006/relationships/slide" Target="slide170.xml"/><Relationship Id="rId35" Type="http://schemas.openxmlformats.org/officeDocument/2006/relationships/tags" Target="../tags/tag1016.xml"/><Relationship Id="rId34" Type="http://schemas.openxmlformats.org/officeDocument/2006/relationships/slide" Target="slide162.xml"/><Relationship Id="rId33" Type="http://schemas.openxmlformats.org/officeDocument/2006/relationships/tags" Target="../tags/tag1015.xml"/><Relationship Id="rId32" Type="http://schemas.openxmlformats.org/officeDocument/2006/relationships/slide" Target="slide155.xml"/><Relationship Id="rId31" Type="http://schemas.openxmlformats.org/officeDocument/2006/relationships/tags" Target="../tags/tag1014.xml"/><Relationship Id="rId30" Type="http://schemas.openxmlformats.org/officeDocument/2006/relationships/slide" Target="slide148.xml"/><Relationship Id="rId3" Type="http://schemas.openxmlformats.org/officeDocument/2006/relationships/tags" Target="../tags/tag1000.xml"/><Relationship Id="rId29" Type="http://schemas.openxmlformats.org/officeDocument/2006/relationships/tags" Target="../tags/tag1013.xml"/><Relationship Id="rId28" Type="http://schemas.openxmlformats.org/officeDocument/2006/relationships/slide" Target="slide140.xml"/><Relationship Id="rId27" Type="http://schemas.openxmlformats.org/officeDocument/2006/relationships/tags" Target="../tags/tag1012.xml"/><Relationship Id="rId26" Type="http://schemas.openxmlformats.org/officeDocument/2006/relationships/slide" Target="slide133.xml"/><Relationship Id="rId25" Type="http://schemas.openxmlformats.org/officeDocument/2006/relationships/tags" Target="../tags/tag1011.xml"/><Relationship Id="rId24" Type="http://schemas.openxmlformats.org/officeDocument/2006/relationships/slide" Target="slide124.xml"/><Relationship Id="rId23" Type="http://schemas.openxmlformats.org/officeDocument/2006/relationships/tags" Target="../tags/tag1010.xml"/><Relationship Id="rId22" Type="http://schemas.openxmlformats.org/officeDocument/2006/relationships/slide" Target="slide116.xml"/><Relationship Id="rId21" Type="http://schemas.openxmlformats.org/officeDocument/2006/relationships/tags" Target="../tags/tag1009.xml"/><Relationship Id="rId20" Type="http://schemas.openxmlformats.org/officeDocument/2006/relationships/slide" Target="slide106.xml"/><Relationship Id="rId2" Type="http://schemas.openxmlformats.org/officeDocument/2006/relationships/tags" Target="../tags/tag999.xml"/><Relationship Id="rId19" Type="http://schemas.openxmlformats.org/officeDocument/2006/relationships/tags" Target="../tags/tag1008.xml"/><Relationship Id="rId18" Type="http://schemas.openxmlformats.org/officeDocument/2006/relationships/slide" Target="slide98.xml"/><Relationship Id="rId17" Type="http://schemas.openxmlformats.org/officeDocument/2006/relationships/tags" Target="../tags/tag1007.xml"/><Relationship Id="rId16" Type="http://schemas.openxmlformats.org/officeDocument/2006/relationships/slide" Target="slide90.xml"/><Relationship Id="rId15" Type="http://schemas.openxmlformats.org/officeDocument/2006/relationships/tags" Target="../tags/tag1006.xml"/><Relationship Id="rId14" Type="http://schemas.openxmlformats.org/officeDocument/2006/relationships/slide" Target="slide81.xml"/><Relationship Id="rId13" Type="http://schemas.openxmlformats.org/officeDocument/2006/relationships/tags" Target="../tags/tag1005.xml"/><Relationship Id="rId12" Type="http://schemas.openxmlformats.org/officeDocument/2006/relationships/slide" Target="slide74.xml"/><Relationship Id="rId11" Type="http://schemas.openxmlformats.org/officeDocument/2006/relationships/tags" Target="../tags/tag1004.xml"/><Relationship Id="rId10" Type="http://schemas.openxmlformats.org/officeDocument/2006/relationships/slide" Target="slide65.xml"/><Relationship Id="rId1" Type="http://schemas.openxmlformats.org/officeDocument/2006/relationships/tags" Target="../tags/tag998.xml"/></Relationships>
</file>

<file path=ppt/slides/_rels/slide81.xml.rels><?xml version="1.0" encoding="UTF-8" standalone="yes"?>
<Relationships xmlns="http://schemas.openxmlformats.org/package/2006/relationships"><Relationship Id="rId9" Type="http://schemas.openxmlformats.org/officeDocument/2006/relationships/tags" Target="../tags/tag1026.xml"/><Relationship Id="rId8" Type="http://schemas.openxmlformats.org/officeDocument/2006/relationships/slide" Target="slide65.xml"/><Relationship Id="rId7" Type="http://schemas.openxmlformats.org/officeDocument/2006/relationships/tags" Target="../tags/tag1025.xml"/><Relationship Id="rId6" Type="http://schemas.openxmlformats.org/officeDocument/2006/relationships/slide" Target="slide58.xml"/><Relationship Id="rId5" Type="http://schemas.openxmlformats.org/officeDocument/2006/relationships/tags" Target="../tags/tag1024.xml"/><Relationship Id="rId44" Type="http://schemas.openxmlformats.org/officeDocument/2006/relationships/notesSlide" Target="../notesSlides/notesSlide80.xml"/><Relationship Id="rId43" Type="http://schemas.openxmlformats.org/officeDocument/2006/relationships/slideLayout" Target="../slideLayouts/slideLayout5.xml"/><Relationship Id="rId42" Type="http://schemas.openxmlformats.org/officeDocument/2006/relationships/tags" Target="../tags/tag1043.xml"/><Relationship Id="rId41" Type="http://schemas.openxmlformats.org/officeDocument/2006/relationships/tags" Target="../tags/tag1042.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041.xml"/><Relationship Id="rId38" Type="http://schemas.openxmlformats.org/officeDocument/2006/relationships/slide" Target="slide185.xml"/><Relationship Id="rId37" Type="http://schemas.openxmlformats.org/officeDocument/2006/relationships/tags" Target="../tags/tag1040.xml"/><Relationship Id="rId36" Type="http://schemas.openxmlformats.org/officeDocument/2006/relationships/slide" Target="slide178.xml"/><Relationship Id="rId35" Type="http://schemas.openxmlformats.org/officeDocument/2006/relationships/tags" Target="../tags/tag1039.xml"/><Relationship Id="rId34" Type="http://schemas.openxmlformats.org/officeDocument/2006/relationships/slide" Target="slide170.xml"/><Relationship Id="rId33" Type="http://schemas.openxmlformats.org/officeDocument/2006/relationships/tags" Target="../tags/tag1038.xml"/><Relationship Id="rId32" Type="http://schemas.openxmlformats.org/officeDocument/2006/relationships/slide" Target="slide162.xml"/><Relationship Id="rId31" Type="http://schemas.openxmlformats.org/officeDocument/2006/relationships/tags" Target="../tags/tag1037.xml"/><Relationship Id="rId30" Type="http://schemas.openxmlformats.org/officeDocument/2006/relationships/slide" Target="slide155.xml"/><Relationship Id="rId3" Type="http://schemas.openxmlformats.org/officeDocument/2006/relationships/tags" Target="../tags/tag1023.xml"/><Relationship Id="rId29" Type="http://schemas.openxmlformats.org/officeDocument/2006/relationships/tags" Target="../tags/tag1036.xml"/><Relationship Id="rId28" Type="http://schemas.openxmlformats.org/officeDocument/2006/relationships/slide" Target="slide148.xml"/><Relationship Id="rId27" Type="http://schemas.openxmlformats.org/officeDocument/2006/relationships/tags" Target="../tags/tag1035.xml"/><Relationship Id="rId26" Type="http://schemas.openxmlformats.org/officeDocument/2006/relationships/slide" Target="slide140.xml"/><Relationship Id="rId25" Type="http://schemas.openxmlformats.org/officeDocument/2006/relationships/tags" Target="../tags/tag1034.xml"/><Relationship Id="rId24" Type="http://schemas.openxmlformats.org/officeDocument/2006/relationships/slide" Target="slide133.xml"/><Relationship Id="rId23" Type="http://schemas.openxmlformats.org/officeDocument/2006/relationships/tags" Target="../tags/tag1033.xml"/><Relationship Id="rId22" Type="http://schemas.openxmlformats.org/officeDocument/2006/relationships/slide" Target="slide124.xml"/><Relationship Id="rId21" Type="http://schemas.openxmlformats.org/officeDocument/2006/relationships/tags" Target="../tags/tag1032.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031.xml"/><Relationship Id="rId18" Type="http://schemas.openxmlformats.org/officeDocument/2006/relationships/slide" Target="slide106.xml"/><Relationship Id="rId17" Type="http://schemas.openxmlformats.org/officeDocument/2006/relationships/tags" Target="../tags/tag1030.xml"/><Relationship Id="rId16" Type="http://schemas.openxmlformats.org/officeDocument/2006/relationships/slide" Target="slide98.xml"/><Relationship Id="rId15" Type="http://schemas.openxmlformats.org/officeDocument/2006/relationships/tags" Target="../tags/tag1029.xml"/><Relationship Id="rId14" Type="http://schemas.openxmlformats.org/officeDocument/2006/relationships/slide" Target="slide90.xml"/><Relationship Id="rId13" Type="http://schemas.openxmlformats.org/officeDocument/2006/relationships/tags" Target="../tags/tag1028.xml"/><Relationship Id="rId12" Type="http://schemas.openxmlformats.org/officeDocument/2006/relationships/slide" Target="slide81.xml"/><Relationship Id="rId11" Type="http://schemas.openxmlformats.org/officeDocument/2006/relationships/tags" Target="../tags/tag1027.xml"/><Relationship Id="rId10" Type="http://schemas.openxmlformats.org/officeDocument/2006/relationships/slide" Target="slide74.xml"/><Relationship Id="rId1" Type="http://schemas.openxmlformats.org/officeDocument/2006/relationships/tags" Target="../tags/tag1022.xml"/></Relationships>
</file>

<file path=ppt/slides/_rels/slide82.xml.rels><?xml version="1.0" encoding="UTF-8" standalone="yes"?>
<Relationships xmlns="http://schemas.openxmlformats.org/package/2006/relationships"><Relationship Id="rId9" Type="http://schemas.openxmlformats.org/officeDocument/2006/relationships/tags" Target="../tags/tag1048.xml"/><Relationship Id="rId8" Type="http://schemas.openxmlformats.org/officeDocument/2006/relationships/slide" Target="slide65.xml"/><Relationship Id="rId7" Type="http://schemas.openxmlformats.org/officeDocument/2006/relationships/tags" Target="../tags/tag1047.xml"/><Relationship Id="rId6" Type="http://schemas.openxmlformats.org/officeDocument/2006/relationships/slide" Target="slide58.xml"/><Relationship Id="rId5" Type="http://schemas.openxmlformats.org/officeDocument/2006/relationships/tags" Target="../tags/tag1046.xml"/><Relationship Id="rId44" Type="http://schemas.openxmlformats.org/officeDocument/2006/relationships/notesSlide" Target="../notesSlides/notesSlide81.xml"/><Relationship Id="rId43" Type="http://schemas.openxmlformats.org/officeDocument/2006/relationships/slideLayout" Target="../slideLayouts/slideLayout5.xml"/><Relationship Id="rId42" Type="http://schemas.openxmlformats.org/officeDocument/2006/relationships/tags" Target="../tags/tag1065.xml"/><Relationship Id="rId41" Type="http://schemas.openxmlformats.org/officeDocument/2006/relationships/tags" Target="../tags/tag1064.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063.xml"/><Relationship Id="rId38" Type="http://schemas.openxmlformats.org/officeDocument/2006/relationships/slide" Target="slide185.xml"/><Relationship Id="rId37" Type="http://schemas.openxmlformats.org/officeDocument/2006/relationships/tags" Target="../tags/tag1062.xml"/><Relationship Id="rId36" Type="http://schemas.openxmlformats.org/officeDocument/2006/relationships/slide" Target="slide178.xml"/><Relationship Id="rId35" Type="http://schemas.openxmlformats.org/officeDocument/2006/relationships/tags" Target="../tags/tag1061.xml"/><Relationship Id="rId34" Type="http://schemas.openxmlformats.org/officeDocument/2006/relationships/slide" Target="slide170.xml"/><Relationship Id="rId33" Type="http://schemas.openxmlformats.org/officeDocument/2006/relationships/tags" Target="../tags/tag1060.xml"/><Relationship Id="rId32" Type="http://schemas.openxmlformats.org/officeDocument/2006/relationships/slide" Target="slide162.xml"/><Relationship Id="rId31" Type="http://schemas.openxmlformats.org/officeDocument/2006/relationships/tags" Target="../tags/tag1059.xml"/><Relationship Id="rId30" Type="http://schemas.openxmlformats.org/officeDocument/2006/relationships/slide" Target="slide155.xml"/><Relationship Id="rId3" Type="http://schemas.openxmlformats.org/officeDocument/2006/relationships/tags" Target="../tags/tag1045.xml"/><Relationship Id="rId29" Type="http://schemas.openxmlformats.org/officeDocument/2006/relationships/tags" Target="../tags/tag1058.xml"/><Relationship Id="rId28" Type="http://schemas.openxmlformats.org/officeDocument/2006/relationships/slide" Target="slide148.xml"/><Relationship Id="rId27" Type="http://schemas.openxmlformats.org/officeDocument/2006/relationships/tags" Target="../tags/tag1057.xml"/><Relationship Id="rId26" Type="http://schemas.openxmlformats.org/officeDocument/2006/relationships/slide" Target="slide140.xml"/><Relationship Id="rId25" Type="http://schemas.openxmlformats.org/officeDocument/2006/relationships/tags" Target="../tags/tag1056.xml"/><Relationship Id="rId24" Type="http://schemas.openxmlformats.org/officeDocument/2006/relationships/slide" Target="slide133.xml"/><Relationship Id="rId23" Type="http://schemas.openxmlformats.org/officeDocument/2006/relationships/tags" Target="../tags/tag1055.xml"/><Relationship Id="rId22" Type="http://schemas.openxmlformats.org/officeDocument/2006/relationships/slide" Target="slide124.xml"/><Relationship Id="rId21" Type="http://schemas.openxmlformats.org/officeDocument/2006/relationships/tags" Target="../tags/tag1054.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053.xml"/><Relationship Id="rId18" Type="http://schemas.openxmlformats.org/officeDocument/2006/relationships/slide" Target="slide106.xml"/><Relationship Id="rId17" Type="http://schemas.openxmlformats.org/officeDocument/2006/relationships/tags" Target="../tags/tag1052.xml"/><Relationship Id="rId16" Type="http://schemas.openxmlformats.org/officeDocument/2006/relationships/slide" Target="slide98.xml"/><Relationship Id="rId15" Type="http://schemas.openxmlformats.org/officeDocument/2006/relationships/tags" Target="../tags/tag1051.xml"/><Relationship Id="rId14" Type="http://schemas.openxmlformats.org/officeDocument/2006/relationships/slide" Target="slide90.xml"/><Relationship Id="rId13" Type="http://schemas.openxmlformats.org/officeDocument/2006/relationships/tags" Target="../tags/tag1050.xml"/><Relationship Id="rId12" Type="http://schemas.openxmlformats.org/officeDocument/2006/relationships/slide" Target="slide81.xml"/><Relationship Id="rId11" Type="http://schemas.openxmlformats.org/officeDocument/2006/relationships/tags" Target="../tags/tag1049.xml"/><Relationship Id="rId10" Type="http://schemas.openxmlformats.org/officeDocument/2006/relationships/slide" Target="slide74.xml"/><Relationship Id="rId1" Type="http://schemas.openxmlformats.org/officeDocument/2006/relationships/tags" Target="../tags/tag1044.xml"/></Relationships>
</file>

<file path=ppt/slides/_rels/slide83.xml.rels><?xml version="1.0" encoding="UTF-8" standalone="yes"?>
<Relationships xmlns="http://schemas.openxmlformats.org/package/2006/relationships"><Relationship Id="rId9" Type="http://schemas.openxmlformats.org/officeDocument/2006/relationships/tags" Target="../tags/tag1070.xml"/><Relationship Id="rId8" Type="http://schemas.openxmlformats.org/officeDocument/2006/relationships/slide" Target="slide65.xml"/><Relationship Id="rId7" Type="http://schemas.openxmlformats.org/officeDocument/2006/relationships/tags" Target="../tags/tag1069.xml"/><Relationship Id="rId6" Type="http://schemas.openxmlformats.org/officeDocument/2006/relationships/slide" Target="slide58.xml"/><Relationship Id="rId5" Type="http://schemas.openxmlformats.org/officeDocument/2006/relationships/tags" Target="../tags/tag1068.xml"/><Relationship Id="rId44" Type="http://schemas.openxmlformats.org/officeDocument/2006/relationships/notesSlide" Target="../notesSlides/notesSlide82.xml"/><Relationship Id="rId43" Type="http://schemas.openxmlformats.org/officeDocument/2006/relationships/slideLayout" Target="../slideLayouts/slideLayout5.xml"/><Relationship Id="rId42" Type="http://schemas.openxmlformats.org/officeDocument/2006/relationships/tags" Target="../tags/tag1087.xml"/><Relationship Id="rId41" Type="http://schemas.openxmlformats.org/officeDocument/2006/relationships/tags" Target="../tags/tag1086.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085.xml"/><Relationship Id="rId38" Type="http://schemas.openxmlformats.org/officeDocument/2006/relationships/slide" Target="slide185.xml"/><Relationship Id="rId37" Type="http://schemas.openxmlformats.org/officeDocument/2006/relationships/tags" Target="../tags/tag1084.xml"/><Relationship Id="rId36" Type="http://schemas.openxmlformats.org/officeDocument/2006/relationships/slide" Target="slide178.xml"/><Relationship Id="rId35" Type="http://schemas.openxmlformats.org/officeDocument/2006/relationships/tags" Target="../tags/tag1083.xml"/><Relationship Id="rId34" Type="http://schemas.openxmlformats.org/officeDocument/2006/relationships/slide" Target="slide170.xml"/><Relationship Id="rId33" Type="http://schemas.openxmlformats.org/officeDocument/2006/relationships/tags" Target="../tags/tag1082.xml"/><Relationship Id="rId32" Type="http://schemas.openxmlformats.org/officeDocument/2006/relationships/slide" Target="slide162.xml"/><Relationship Id="rId31" Type="http://schemas.openxmlformats.org/officeDocument/2006/relationships/tags" Target="../tags/tag1081.xml"/><Relationship Id="rId30" Type="http://schemas.openxmlformats.org/officeDocument/2006/relationships/slide" Target="slide155.xml"/><Relationship Id="rId3" Type="http://schemas.openxmlformats.org/officeDocument/2006/relationships/tags" Target="../tags/tag1067.xml"/><Relationship Id="rId29" Type="http://schemas.openxmlformats.org/officeDocument/2006/relationships/tags" Target="../tags/tag1080.xml"/><Relationship Id="rId28" Type="http://schemas.openxmlformats.org/officeDocument/2006/relationships/slide" Target="slide148.xml"/><Relationship Id="rId27" Type="http://schemas.openxmlformats.org/officeDocument/2006/relationships/tags" Target="../tags/tag1079.xml"/><Relationship Id="rId26" Type="http://schemas.openxmlformats.org/officeDocument/2006/relationships/slide" Target="slide140.xml"/><Relationship Id="rId25" Type="http://schemas.openxmlformats.org/officeDocument/2006/relationships/tags" Target="../tags/tag1078.xml"/><Relationship Id="rId24" Type="http://schemas.openxmlformats.org/officeDocument/2006/relationships/slide" Target="slide133.xml"/><Relationship Id="rId23" Type="http://schemas.openxmlformats.org/officeDocument/2006/relationships/tags" Target="../tags/tag1077.xml"/><Relationship Id="rId22" Type="http://schemas.openxmlformats.org/officeDocument/2006/relationships/slide" Target="slide124.xml"/><Relationship Id="rId21" Type="http://schemas.openxmlformats.org/officeDocument/2006/relationships/tags" Target="../tags/tag1076.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075.xml"/><Relationship Id="rId18" Type="http://schemas.openxmlformats.org/officeDocument/2006/relationships/slide" Target="slide106.xml"/><Relationship Id="rId17" Type="http://schemas.openxmlformats.org/officeDocument/2006/relationships/tags" Target="../tags/tag1074.xml"/><Relationship Id="rId16" Type="http://schemas.openxmlformats.org/officeDocument/2006/relationships/slide" Target="slide98.xml"/><Relationship Id="rId15" Type="http://schemas.openxmlformats.org/officeDocument/2006/relationships/tags" Target="../tags/tag1073.xml"/><Relationship Id="rId14" Type="http://schemas.openxmlformats.org/officeDocument/2006/relationships/slide" Target="slide90.xml"/><Relationship Id="rId13" Type="http://schemas.openxmlformats.org/officeDocument/2006/relationships/tags" Target="../tags/tag1072.xml"/><Relationship Id="rId12" Type="http://schemas.openxmlformats.org/officeDocument/2006/relationships/slide" Target="slide81.xml"/><Relationship Id="rId11" Type="http://schemas.openxmlformats.org/officeDocument/2006/relationships/tags" Target="../tags/tag1071.xml"/><Relationship Id="rId10" Type="http://schemas.openxmlformats.org/officeDocument/2006/relationships/slide" Target="slide74.xml"/><Relationship Id="rId1" Type="http://schemas.openxmlformats.org/officeDocument/2006/relationships/tags" Target="../tags/tag1066.xml"/></Relationships>
</file>

<file path=ppt/slides/_rels/slide84.xml.rels><?xml version="1.0" encoding="UTF-8" standalone="yes"?>
<Relationships xmlns="http://schemas.openxmlformats.org/package/2006/relationships"><Relationship Id="rId9" Type="http://schemas.openxmlformats.org/officeDocument/2006/relationships/tags" Target="../tags/tag1093.xml"/><Relationship Id="rId8" Type="http://schemas.openxmlformats.org/officeDocument/2006/relationships/slide" Target="slide58.xml"/><Relationship Id="rId7" Type="http://schemas.openxmlformats.org/officeDocument/2006/relationships/tags" Target="../tags/tag1092.xml"/><Relationship Id="rId6" Type="http://schemas.openxmlformats.org/officeDocument/2006/relationships/slide" Target="slide51.xml"/><Relationship Id="rId5" Type="http://schemas.openxmlformats.org/officeDocument/2006/relationships/tags" Target="../tags/tag1091.xml"/><Relationship Id="rId46" Type="http://schemas.openxmlformats.org/officeDocument/2006/relationships/notesSlide" Target="../notesSlides/notesSlide83.xml"/><Relationship Id="rId45" Type="http://schemas.openxmlformats.org/officeDocument/2006/relationships/slideLayout" Target="../slideLayouts/slideLayout5.xml"/><Relationship Id="rId44" Type="http://schemas.openxmlformats.org/officeDocument/2006/relationships/tags" Target="../tags/tag1111.xml"/><Relationship Id="rId43" Type="http://schemas.openxmlformats.org/officeDocument/2006/relationships/tags" Target="../tags/tag1110.xml"/><Relationship Id="rId42" Type="http://schemas.openxmlformats.org/officeDocument/2006/relationships/slide" Target="slide193.xml"/><Relationship Id="rId41" Type="http://schemas.openxmlformats.org/officeDocument/2006/relationships/tags" Target="../tags/tag1109.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108.xml"/><Relationship Id="rId38" Type="http://schemas.openxmlformats.org/officeDocument/2006/relationships/slide" Target="slide178.xml"/><Relationship Id="rId37" Type="http://schemas.openxmlformats.org/officeDocument/2006/relationships/tags" Target="../tags/tag1107.xml"/><Relationship Id="rId36" Type="http://schemas.openxmlformats.org/officeDocument/2006/relationships/slide" Target="slide170.xml"/><Relationship Id="rId35" Type="http://schemas.openxmlformats.org/officeDocument/2006/relationships/tags" Target="../tags/tag1106.xml"/><Relationship Id="rId34" Type="http://schemas.openxmlformats.org/officeDocument/2006/relationships/slide" Target="slide162.xml"/><Relationship Id="rId33" Type="http://schemas.openxmlformats.org/officeDocument/2006/relationships/tags" Target="../tags/tag1105.xml"/><Relationship Id="rId32" Type="http://schemas.openxmlformats.org/officeDocument/2006/relationships/slide" Target="slide155.xml"/><Relationship Id="rId31" Type="http://schemas.openxmlformats.org/officeDocument/2006/relationships/tags" Target="../tags/tag1104.xml"/><Relationship Id="rId30" Type="http://schemas.openxmlformats.org/officeDocument/2006/relationships/slide" Target="slide148.xml"/><Relationship Id="rId3" Type="http://schemas.openxmlformats.org/officeDocument/2006/relationships/tags" Target="../tags/tag1090.xml"/><Relationship Id="rId29" Type="http://schemas.openxmlformats.org/officeDocument/2006/relationships/tags" Target="../tags/tag1103.xml"/><Relationship Id="rId28" Type="http://schemas.openxmlformats.org/officeDocument/2006/relationships/slide" Target="slide140.xml"/><Relationship Id="rId27" Type="http://schemas.openxmlformats.org/officeDocument/2006/relationships/tags" Target="../tags/tag1102.xml"/><Relationship Id="rId26" Type="http://schemas.openxmlformats.org/officeDocument/2006/relationships/slide" Target="slide133.xml"/><Relationship Id="rId25" Type="http://schemas.openxmlformats.org/officeDocument/2006/relationships/tags" Target="../tags/tag1101.xml"/><Relationship Id="rId24" Type="http://schemas.openxmlformats.org/officeDocument/2006/relationships/slide" Target="slide124.xml"/><Relationship Id="rId23" Type="http://schemas.openxmlformats.org/officeDocument/2006/relationships/tags" Target="../tags/tag1100.xml"/><Relationship Id="rId22" Type="http://schemas.openxmlformats.org/officeDocument/2006/relationships/slide" Target="slide116.xml"/><Relationship Id="rId21" Type="http://schemas.openxmlformats.org/officeDocument/2006/relationships/tags" Target="../tags/tag1099.xml"/><Relationship Id="rId20" Type="http://schemas.openxmlformats.org/officeDocument/2006/relationships/slide" Target="slide106.xml"/><Relationship Id="rId2" Type="http://schemas.openxmlformats.org/officeDocument/2006/relationships/tags" Target="../tags/tag1089.xml"/><Relationship Id="rId19" Type="http://schemas.openxmlformats.org/officeDocument/2006/relationships/tags" Target="../tags/tag1098.xml"/><Relationship Id="rId18" Type="http://schemas.openxmlformats.org/officeDocument/2006/relationships/slide" Target="slide98.xml"/><Relationship Id="rId17" Type="http://schemas.openxmlformats.org/officeDocument/2006/relationships/tags" Target="../tags/tag1097.xml"/><Relationship Id="rId16" Type="http://schemas.openxmlformats.org/officeDocument/2006/relationships/slide" Target="slide90.xml"/><Relationship Id="rId15" Type="http://schemas.openxmlformats.org/officeDocument/2006/relationships/tags" Target="../tags/tag1096.xml"/><Relationship Id="rId14" Type="http://schemas.openxmlformats.org/officeDocument/2006/relationships/slide" Target="slide81.xml"/><Relationship Id="rId13" Type="http://schemas.openxmlformats.org/officeDocument/2006/relationships/tags" Target="../tags/tag1095.xml"/><Relationship Id="rId12" Type="http://schemas.openxmlformats.org/officeDocument/2006/relationships/slide" Target="slide74.xml"/><Relationship Id="rId11" Type="http://schemas.openxmlformats.org/officeDocument/2006/relationships/tags" Target="../tags/tag1094.xml"/><Relationship Id="rId10" Type="http://schemas.openxmlformats.org/officeDocument/2006/relationships/slide" Target="slide65.xml"/><Relationship Id="rId1" Type="http://schemas.openxmlformats.org/officeDocument/2006/relationships/tags" Target="../tags/tag1088.xml"/></Relationships>
</file>

<file path=ppt/slides/_rels/slide85.xml.rels><?xml version="1.0" encoding="UTF-8" standalone="yes"?>
<Relationships xmlns="http://schemas.openxmlformats.org/package/2006/relationships"><Relationship Id="rId9" Type="http://schemas.openxmlformats.org/officeDocument/2006/relationships/tags" Target="../tags/tag1117.xml"/><Relationship Id="rId8" Type="http://schemas.openxmlformats.org/officeDocument/2006/relationships/slide" Target="slide58.xml"/><Relationship Id="rId7" Type="http://schemas.openxmlformats.org/officeDocument/2006/relationships/tags" Target="../tags/tag1116.xml"/><Relationship Id="rId6" Type="http://schemas.openxmlformats.org/officeDocument/2006/relationships/slide" Target="slide51.xml"/><Relationship Id="rId5" Type="http://schemas.openxmlformats.org/officeDocument/2006/relationships/tags" Target="../tags/tag1115.xml"/><Relationship Id="rId46" Type="http://schemas.openxmlformats.org/officeDocument/2006/relationships/notesSlide" Target="../notesSlides/notesSlide84.xml"/><Relationship Id="rId45" Type="http://schemas.openxmlformats.org/officeDocument/2006/relationships/slideLayout" Target="../slideLayouts/slideLayout5.xml"/><Relationship Id="rId44" Type="http://schemas.openxmlformats.org/officeDocument/2006/relationships/tags" Target="../tags/tag1135.xml"/><Relationship Id="rId43" Type="http://schemas.openxmlformats.org/officeDocument/2006/relationships/tags" Target="../tags/tag1134.xml"/><Relationship Id="rId42" Type="http://schemas.openxmlformats.org/officeDocument/2006/relationships/slide" Target="slide193.xml"/><Relationship Id="rId41" Type="http://schemas.openxmlformats.org/officeDocument/2006/relationships/tags" Target="../tags/tag1133.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132.xml"/><Relationship Id="rId38" Type="http://schemas.openxmlformats.org/officeDocument/2006/relationships/slide" Target="slide178.xml"/><Relationship Id="rId37" Type="http://schemas.openxmlformats.org/officeDocument/2006/relationships/tags" Target="../tags/tag1131.xml"/><Relationship Id="rId36" Type="http://schemas.openxmlformats.org/officeDocument/2006/relationships/slide" Target="slide170.xml"/><Relationship Id="rId35" Type="http://schemas.openxmlformats.org/officeDocument/2006/relationships/tags" Target="../tags/tag1130.xml"/><Relationship Id="rId34" Type="http://schemas.openxmlformats.org/officeDocument/2006/relationships/slide" Target="slide162.xml"/><Relationship Id="rId33" Type="http://schemas.openxmlformats.org/officeDocument/2006/relationships/tags" Target="../tags/tag1129.xml"/><Relationship Id="rId32" Type="http://schemas.openxmlformats.org/officeDocument/2006/relationships/slide" Target="slide155.xml"/><Relationship Id="rId31" Type="http://schemas.openxmlformats.org/officeDocument/2006/relationships/tags" Target="../tags/tag1128.xml"/><Relationship Id="rId30" Type="http://schemas.openxmlformats.org/officeDocument/2006/relationships/slide" Target="slide148.xml"/><Relationship Id="rId3" Type="http://schemas.openxmlformats.org/officeDocument/2006/relationships/tags" Target="../tags/tag1114.xml"/><Relationship Id="rId29" Type="http://schemas.openxmlformats.org/officeDocument/2006/relationships/tags" Target="../tags/tag1127.xml"/><Relationship Id="rId28" Type="http://schemas.openxmlformats.org/officeDocument/2006/relationships/slide" Target="slide140.xml"/><Relationship Id="rId27" Type="http://schemas.openxmlformats.org/officeDocument/2006/relationships/tags" Target="../tags/tag1126.xml"/><Relationship Id="rId26" Type="http://schemas.openxmlformats.org/officeDocument/2006/relationships/slide" Target="slide133.xml"/><Relationship Id="rId25" Type="http://schemas.openxmlformats.org/officeDocument/2006/relationships/tags" Target="../tags/tag1125.xml"/><Relationship Id="rId24" Type="http://schemas.openxmlformats.org/officeDocument/2006/relationships/slide" Target="slide124.xml"/><Relationship Id="rId23" Type="http://schemas.openxmlformats.org/officeDocument/2006/relationships/tags" Target="../tags/tag1124.xml"/><Relationship Id="rId22" Type="http://schemas.openxmlformats.org/officeDocument/2006/relationships/slide" Target="slide116.xml"/><Relationship Id="rId21" Type="http://schemas.openxmlformats.org/officeDocument/2006/relationships/tags" Target="../tags/tag1123.xml"/><Relationship Id="rId20" Type="http://schemas.openxmlformats.org/officeDocument/2006/relationships/slide" Target="slide106.xml"/><Relationship Id="rId2" Type="http://schemas.openxmlformats.org/officeDocument/2006/relationships/tags" Target="../tags/tag1113.xml"/><Relationship Id="rId19" Type="http://schemas.openxmlformats.org/officeDocument/2006/relationships/tags" Target="../tags/tag1122.xml"/><Relationship Id="rId18" Type="http://schemas.openxmlformats.org/officeDocument/2006/relationships/slide" Target="slide98.xml"/><Relationship Id="rId17" Type="http://schemas.openxmlformats.org/officeDocument/2006/relationships/tags" Target="../tags/tag1121.xml"/><Relationship Id="rId16" Type="http://schemas.openxmlformats.org/officeDocument/2006/relationships/slide" Target="slide90.xml"/><Relationship Id="rId15" Type="http://schemas.openxmlformats.org/officeDocument/2006/relationships/tags" Target="../tags/tag1120.xml"/><Relationship Id="rId14" Type="http://schemas.openxmlformats.org/officeDocument/2006/relationships/slide" Target="slide81.xml"/><Relationship Id="rId13" Type="http://schemas.openxmlformats.org/officeDocument/2006/relationships/tags" Target="../tags/tag1119.xml"/><Relationship Id="rId12" Type="http://schemas.openxmlformats.org/officeDocument/2006/relationships/slide" Target="slide74.xml"/><Relationship Id="rId11" Type="http://schemas.openxmlformats.org/officeDocument/2006/relationships/tags" Target="../tags/tag1118.xml"/><Relationship Id="rId10" Type="http://schemas.openxmlformats.org/officeDocument/2006/relationships/slide" Target="slide65.xml"/><Relationship Id="rId1" Type="http://schemas.openxmlformats.org/officeDocument/2006/relationships/tags" Target="../tags/tag1112.xml"/></Relationships>
</file>

<file path=ppt/slides/_rels/slide86.xml.rels><?xml version="1.0" encoding="UTF-8" standalone="yes"?>
<Relationships xmlns="http://schemas.openxmlformats.org/package/2006/relationships"><Relationship Id="rId9" Type="http://schemas.openxmlformats.org/officeDocument/2006/relationships/tags" Target="../tags/tag1141.xml"/><Relationship Id="rId8" Type="http://schemas.openxmlformats.org/officeDocument/2006/relationships/slide" Target="slide58.xml"/><Relationship Id="rId7" Type="http://schemas.openxmlformats.org/officeDocument/2006/relationships/tags" Target="../tags/tag1140.xml"/><Relationship Id="rId6" Type="http://schemas.openxmlformats.org/officeDocument/2006/relationships/slide" Target="slide51.xml"/><Relationship Id="rId5" Type="http://schemas.openxmlformats.org/officeDocument/2006/relationships/tags" Target="../tags/tag1139.xml"/><Relationship Id="rId46" Type="http://schemas.openxmlformats.org/officeDocument/2006/relationships/notesSlide" Target="../notesSlides/notesSlide85.xml"/><Relationship Id="rId45" Type="http://schemas.openxmlformats.org/officeDocument/2006/relationships/slideLayout" Target="../slideLayouts/slideLayout5.xml"/><Relationship Id="rId44" Type="http://schemas.openxmlformats.org/officeDocument/2006/relationships/tags" Target="../tags/tag1159.xml"/><Relationship Id="rId43" Type="http://schemas.openxmlformats.org/officeDocument/2006/relationships/tags" Target="../tags/tag1158.xml"/><Relationship Id="rId42" Type="http://schemas.openxmlformats.org/officeDocument/2006/relationships/slide" Target="slide193.xml"/><Relationship Id="rId41" Type="http://schemas.openxmlformats.org/officeDocument/2006/relationships/tags" Target="../tags/tag1157.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156.xml"/><Relationship Id="rId38" Type="http://schemas.openxmlformats.org/officeDocument/2006/relationships/slide" Target="slide178.xml"/><Relationship Id="rId37" Type="http://schemas.openxmlformats.org/officeDocument/2006/relationships/tags" Target="../tags/tag1155.xml"/><Relationship Id="rId36" Type="http://schemas.openxmlformats.org/officeDocument/2006/relationships/slide" Target="slide170.xml"/><Relationship Id="rId35" Type="http://schemas.openxmlformats.org/officeDocument/2006/relationships/tags" Target="../tags/tag1154.xml"/><Relationship Id="rId34" Type="http://schemas.openxmlformats.org/officeDocument/2006/relationships/slide" Target="slide162.xml"/><Relationship Id="rId33" Type="http://schemas.openxmlformats.org/officeDocument/2006/relationships/tags" Target="../tags/tag1153.xml"/><Relationship Id="rId32" Type="http://schemas.openxmlformats.org/officeDocument/2006/relationships/slide" Target="slide155.xml"/><Relationship Id="rId31" Type="http://schemas.openxmlformats.org/officeDocument/2006/relationships/tags" Target="../tags/tag1152.xml"/><Relationship Id="rId30" Type="http://schemas.openxmlformats.org/officeDocument/2006/relationships/slide" Target="slide148.xml"/><Relationship Id="rId3" Type="http://schemas.openxmlformats.org/officeDocument/2006/relationships/tags" Target="../tags/tag1138.xml"/><Relationship Id="rId29" Type="http://schemas.openxmlformats.org/officeDocument/2006/relationships/tags" Target="../tags/tag1151.xml"/><Relationship Id="rId28" Type="http://schemas.openxmlformats.org/officeDocument/2006/relationships/slide" Target="slide140.xml"/><Relationship Id="rId27" Type="http://schemas.openxmlformats.org/officeDocument/2006/relationships/tags" Target="../tags/tag1150.xml"/><Relationship Id="rId26" Type="http://schemas.openxmlformats.org/officeDocument/2006/relationships/slide" Target="slide133.xml"/><Relationship Id="rId25" Type="http://schemas.openxmlformats.org/officeDocument/2006/relationships/tags" Target="../tags/tag1149.xml"/><Relationship Id="rId24" Type="http://schemas.openxmlformats.org/officeDocument/2006/relationships/slide" Target="slide124.xml"/><Relationship Id="rId23" Type="http://schemas.openxmlformats.org/officeDocument/2006/relationships/tags" Target="../tags/tag1148.xml"/><Relationship Id="rId22" Type="http://schemas.openxmlformats.org/officeDocument/2006/relationships/slide" Target="slide116.xml"/><Relationship Id="rId21" Type="http://schemas.openxmlformats.org/officeDocument/2006/relationships/tags" Target="../tags/tag1147.xml"/><Relationship Id="rId20" Type="http://schemas.openxmlformats.org/officeDocument/2006/relationships/slide" Target="slide106.xml"/><Relationship Id="rId2" Type="http://schemas.openxmlformats.org/officeDocument/2006/relationships/tags" Target="../tags/tag1137.xml"/><Relationship Id="rId19" Type="http://schemas.openxmlformats.org/officeDocument/2006/relationships/tags" Target="../tags/tag1146.xml"/><Relationship Id="rId18" Type="http://schemas.openxmlformats.org/officeDocument/2006/relationships/slide" Target="slide98.xml"/><Relationship Id="rId17" Type="http://schemas.openxmlformats.org/officeDocument/2006/relationships/tags" Target="../tags/tag1145.xml"/><Relationship Id="rId16" Type="http://schemas.openxmlformats.org/officeDocument/2006/relationships/slide" Target="slide90.xml"/><Relationship Id="rId15" Type="http://schemas.openxmlformats.org/officeDocument/2006/relationships/tags" Target="../tags/tag1144.xml"/><Relationship Id="rId14" Type="http://schemas.openxmlformats.org/officeDocument/2006/relationships/slide" Target="slide81.xml"/><Relationship Id="rId13" Type="http://schemas.openxmlformats.org/officeDocument/2006/relationships/tags" Target="../tags/tag1143.xml"/><Relationship Id="rId12" Type="http://schemas.openxmlformats.org/officeDocument/2006/relationships/slide" Target="slide74.xml"/><Relationship Id="rId11" Type="http://schemas.openxmlformats.org/officeDocument/2006/relationships/tags" Target="../tags/tag1142.xml"/><Relationship Id="rId10" Type="http://schemas.openxmlformats.org/officeDocument/2006/relationships/slide" Target="slide65.xml"/><Relationship Id="rId1" Type="http://schemas.openxmlformats.org/officeDocument/2006/relationships/tags" Target="../tags/tag1136.xml"/></Relationships>
</file>

<file path=ppt/slides/_rels/slide87.xml.rels><?xml version="1.0" encoding="UTF-8" standalone="yes"?>
<Relationships xmlns="http://schemas.openxmlformats.org/package/2006/relationships"><Relationship Id="rId9" Type="http://schemas.openxmlformats.org/officeDocument/2006/relationships/tags" Target="../tags/tag1165.xml"/><Relationship Id="rId8" Type="http://schemas.openxmlformats.org/officeDocument/2006/relationships/slide" Target="slide58.xml"/><Relationship Id="rId7" Type="http://schemas.openxmlformats.org/officeDocument/2006/relationships/tags" Target="../tags/tag1164.xml"/><Relationship Id="rId6" Type="http://schemas.openxmlformats.org/officeDocument/2006/relationships/slide" Target="slide51.xml"/><Relationship Id="rId5" Type="http://schemas.openxmlformats.org/officeDocument/2006/relationships/tags" Target="../tags/tag1163.xml"/><Relationship Id="rId46" Type="http://schemas.openxmlformats.org/officeDocument/2006/relationships/notesSlide" Target="../notesSlides/notesSlide86.xml"/><Relationship Id="rId45" Type="http://schemas.openxmlformats.org/officeDocument/2006/relationships/slideLayout" Target="../slideLayouts/slideLayout5.xml"/><Relationship Id="rId44" Type="http://schemas.openxmlformats.org/officeDocument/2006/relationships/tags" Target="../tags/tag1183.xml"/><Relationship Id="rId43" Type="http://schemas.openxmlformats.org/officeDocument/2006/relationships/tags" Target="../tags/tag1182.xml"/><Relationship Id="rId42" Type="http://schemas.openxmlformats.org/officeDocument/2006/relationships/slide" Target="slide193.xml"/><Relationship Id="rId41" Type="http://schemas.openxmlformats.org/officeDocument/2006/relationships/tags" Target="../tags/tag1181.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180.xml"/><Relationship Id="rId38" Type="http://schemas.openxmlformats.org/officeDocument/2006/relationships/slide" Target="slide178.xml"/><Relationship Id="rId37" Type="http://schemas.openxmlformats.org/officeDocument/2006/relationships/tags" Target="../tags/tag1179.xml"/><Relationship Id="rId36" Type="http://schemas.openxmlformats.org/officeDocument/2006/relationships/slide" Target="slide170.xml"/><Relationship Id="rId35" Type="http://schemas.openxmlformats.org/officeDocument/2006/relationships/tags" Target="../tags/tag1178.xml"/><Relationship Id="rId34" Type="http://schemas.openxmlformats.org/officeDocument/2006/relationships/slide" Target="slide162.xml"/><Relationship Id="rId33" Type="http://schemas.openxmlformats.org/officeDocument/2006/relationships/tags" Target="../tags/tag1177.xml"/><Relationship Id="rId32" Type="http://schemas.openxmlformats.org/officeDocument/2006/relationships/slide" Target="slide155.xml"/><Relationship Id="rId31" Type="http://schemas.openxmlformats.org/officeDocument/2006/relationships/tags" Target="../tags/tag1176.xml"/><Relationship Id="rId30" Type="http://schemas.openxmlformats.org/officeDocument/2006/relationships/slide" Target="slide148.xml"/><Relationship Id="rId3" Type="http://schemas.openxmlformats.org/officeDocument/2006/relationships/tags" Target="../tags/tag1162.xml"/><Relationship Id="rId29" Type="http://schemas.openxmlformats.org/officeDocument/2006/relationships/tags" Target="../tags/tag1175.xml"/><Relationship Id="rId28" Type="http://schemas.openxmlformats.org/officeDocument/2006/relationships/slide" Target="slide140.xml"/><Relationship Id="rId27" Type="http://schemas.openxmlformats.org/officeDocument/2006/relationships/tags" Target="../tags/tag1174.xml"/><Relationship Id="rId26" Type="http://schemas.openxmlformats.org/officeDocument/2006/relationships/slide" Target="slide133.xml"/><Relationship Id="rId25" Type="http://schemas.openxmlformats.org/officeDocument/2006/relationships/tags" Target="../tags/tag1173.xml"/><Relationship Id="rId24" Type="http://schemas.openxmlformats.org/officeDocument/2006/relationships/slide" Target="slide124.xml"/><Relationship Id="rId23" Type="http://schemas.openxmlformats.org/officeDocument/2006/relationships/tags" Target="../tags/tag1172.xml"/><Relationship Id="rId22" Type="http://schemas.openxmlformats.org/officeDocument/2006/relationships/slide" Target="slide116.xml"/><Relationship Id="rId21" Type="http://schemas.openxmlformats.org/officeDocument/2006/relationships/tags" Target="../tags/tag1171.xml"/><Relationship Id="rId20" Type="http://schemas.openxmlformats.org/officeDocument/2006/relationships/slide" Target="slide106.xml"/><Relationship Id="rId2" Type="http://schemas.openxmlformats.org/officeDocument/2006/relationships/tags" Target="../tags/tag1161.xml"/><Relationship Id="rId19" Type="http://schemas.openxmlformats.org/officeDocument/2006/relationships/tags" Target="../tags/tag1170.xml"/><Relationship Id="rId18" Type="http://schemas.openxmlformats.org/officeDocument/2006/relationships/slide" Target="slide98.xml"/><Relationship Id="rId17" Type="http://schemas.openxmlformats.org/officeDocument/2006/relationships/tags" Target="../tags/tag1169.xml"/><Relationship Id="rId16" Type="http://schemas.openxmlformats.org/officeDocument/2006/relationships/slide" Target="slide90.xml"/><Relationship Id="rId15" Type="http://schemas.openxmlformats.org/officeDocument/2006/relationships/tags" Target="../tags/tag1168.xml"/><Relationship Id="rId14" Type="http://schemas.openxmlformats.org/officeDocument/2006/relationships/slide" Target="slide81.xml"/><Relationship Id="rId13" Type="http://schemas.openxmlformats.org/officeDocument/2006/relationships/tags" Target="../tags/tag1167.xml"/><Relationship Id="rId12" Type="http://schemas.openxmlformats.org/officeDocument/2006/relationships/slide" Target="slide74.xml"/><Relationship Id="rId11" Type="http://schemas.openxmlformats.org/officeDocument/2006/relationships/tags" Target="../tags/tag1166.xml"/><Relationship Id="rId10" Type="http://schemas.openxmlformats.org/officeDocument/2006/relationships/slide" Target="slide65.xml"/><Relationship Id="rId1" Type="http://schemas.openxmlformats.org/officeDocument/2006/relationships/tags" Target="../tags/tag1160.xml"/></Relationships>
</file>

<file path=ppt/slides/_rels/slide88.xml.rels><?xml version="1.0" encoding="UTF-8" standalone="yes"?>
<Relationships xmlns="http://schemas.openxmlformats.org/package/2006/relationships"><Relationship Id="rId9" Type="http://schemas.openxmlformats.org/officeDocument/2006/relationships/tags" Target="../tags/tag1188.xml"/><Relationship Id="rId8" Type="http://schemas.openxmlformats.org/officeDocument/2006/relationships/slide" Target="slide65.xml"/><Relationship Id="rId7" Type="http://schemas.openxmlformats.org/officeDocument/2006/relationships/tags" Target="../tags/tag1187.xml"/><Relationship Id="rId6" Type="http://schemas.openxmlformats.org/officeDocument/2006/relationships/slide" Target="slide58.xml"/><Relationship Id="rId5" Type="http://schemas.openxmlformats.org/officeDocument/2006/relationships/tags" Target="../tags/tag1186.xml"/><Relationship Id="rId44" Type="http://schemas.openxmlformats.org/officeDocument/2006/relationships/notesSlide" Target="../notesSlides/notesSlide87.xml"/><Relationship Id="rId43" Type="http://schemas.openxmlformats.org/officeDocument/2006/relationships/slideLayout" Target="../slideLayouts/slideLayout5.xml"/><Relationship Id="rId42" Type="http://schemas.openxmlformats.org/officeDocument/2006/relationships/tags" Target="../tags/tag1205.xml"/><Relationship Id="rId41" Type="http://schemas.openxmlformats.org/officeDocument/2006/relationships/tags" Target="../tags/tag1204.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203.xml"/><Relationship Id="rId38" Type="http://schemas.openxmlformats.org/officeDocument/2006/relationships/slide" Target="slide185.xml"/><Relationship Id="rId37" Type="http://schemas.openxmlformats.org/officeDocument/2006/relationships/tags" Target="../tags/tag1202.xml"/><Relationship Id="rId36" Type="http://schemas.openxmlformats.org/officeDocument/2006/relationships/slide" Target="slide178.xml"/><Relationship Id="rId35" Type="http://schemas.openxmlformats.org/officeDocument/2006/relationships/tags" Target="../tags/tag1201.xml"/><Relationship Id="rId34" Type="http://schemas.openxmlformats.org/officeDocument/2006/relationships/slide" Target="slide170.xml"/><Relationship Id="rId33" Type="http://schemas.openxmlformats.org/officeDocument/2006/relationships/tags" Target="../tags/tag1200.xml"/><Relationship Id="rId32" Type="http://schemas.openxmlformats.org/officeDocument/2006/relationships/slide" Target="slide162.xml"/><Relationship Id="rId31" Type="http://schemas.openxmlformats.org/officeDocument/2006/relationships/tags" Target="../tags/tag1199.xml"/><Relationship Id="rId30" Type="http://schemas.openxmlformats.org/officeDocument/2006/relationships/slide" Target="slide155.xml"/><Relationship Id="rId3" Type="http://schemas.openxmlformats.org/officeDocument/2006/relationships/tags" Target="../tags/tag1185.xml"/><Relationship Id="rId29" Type="http://schemas.openxmlformats.org/officeDocument/2006/relationships/tags" Target="../tags/tag1198.xml"/><Relationship Id="rId28" Type="http://schemas.openxmlformats.org/officeDocument/2006/relationships/slide" Target="slide148.xml"/><Relationship Id="rId27" Type="http://schemas.openxmlformats.org/officeDocument/2006/relationships/tags" Target="../tags/tag1197.xml"/><Relationship Id="rId26" Type="http://schemas.openxmlformats.org/officeDocument/2006/relationships/slide" Target="slide140.xml"/><Relationship Id="rId25" Type="http://schemas.openxmlformats.org/officeDocument/2006/relationships/tags" Target="../tags/tag1196.xml"/><Relationship Id="rId24" Type="http://schemas.openxmlformats.org/officeDocument/2006/relationships/slide" Target="slide133.xml"/><Relationship Id="rId23" Type="http://schemas.openxmlformats.org/officeDocument/2006/relationships/tags" Target="../tags/tag1195.xml"/><Relationship Id="rId22" Type="http://schemas.openxmlformats.org/officeDocument/2006/relationships/slide" Target="slide124.xml"/><Relationship Id="rId21" Type="http://schemas.openxmlformats.org/officeDocument/2006/relationships/tags" Target="../tags/tag1194.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193.xml"/><Relationship Id="rId18" Type="http://schemas.openxmlformats.org/officeDocument/2006/relationships/slide" Target="slide106.xml"/><Relationship Id="rId17" Type="http://schemas.openxmlformats.org/officeDocument/2006/relationships/tags" Target="../tags/tag1192.xml"/><Relationship Id="rId16" Type="http://schemas.openxmlformats.org/officeDocument/2006/relationships/slide" Target="slide98.xml"/><Relationship Id="rId15" Type="http://schemas.openxmlformats.org/officeDocument/2006/relationships/tags" Target="../tags/tag1191.xml"/><Relationship Id="rId14" Type="http://schemas.openxmlformats.org/officeDocument/2006/relationships/slide" Target="slide90.xml"/><Relationship Id="rId13" Type="http://schemas.openxmlformats.org/officeDocument/2006/relationships/tags" Target="../tags/tag1190.xml"/><Relationship Id="rId12" Type="http://schemas.openxmlformats.org/officeDocument/2006/relationships/slide" Target="slide81.xml"/><Relationship Id="rId11" Type="http://schemas.openxmlformats.org/officeDocument/2006/relationships/tags" Target="../tags/tag1189.xml"/><Relationship Id="rId10" Type="http://schemas.openxmlformats.org/officeDocument/2006/relationships/slide" Target="slide74.xml"/><Relationship Id="rId1" Type="http://schemas.openxmlformats.org/officeDocument/2006/relationships/tags" Target="../tags/tag1184.xml"/></Relationships>
</file>

<file path=ppt/slides/_rels/slide89.xml.rels><?xml version="1.0" encoding="UTF-8" standalone="yes"?>
<Relationships xmlns="http://schemas.openxmlformats.org/package/2006/relationships"><Relationship Id="rId9" Type="http://schemas.openxmlformats.org/officeDocument/2006/relationships/slide" Target="slide65.xml"/><Relationship Id="rId8" Type="http://schemas.openxmlformats.org/officeDocument/2006/relationships/tags" Target="../tags/tag1210.xml"/><Relationship Id="rId7" Type="http://schemas.openxmlformats.org/officeDocument/2006/relationships/slide" Target="slide58.xml"/><Relationship Id="rId6" Type="http://schemas.openxmlformats.org/officeDocument/2006/relationships/tags" Target="../tags/tag1209.xml"/><Relationship Id="rId5" Type="http://schemas.openxmlformats.org/officeDocument/2006/relationships/slide" Target="slide51.xml"/><Relationship Id="rId45" Type="http://schemas.openxmlformats.org/officeDocument/2006/relationships/notesSlide" Target="../notesSlides/notesSlide88.xml"/><Relationship Id="rId44" Type="http://schemas.openxmlformats.org/officeDocument/2006/relationships/slideLayout" Target="../slideLayouts/slideLayout5.xml"/><Relationship Id="rId43" Type="http://schemas.openxmlformats.org/officeDocument/2006/relationships/tags" Target="../tags/tag1228.xml"/><Relationship Id="rId42" Type="http://schemas.openxmlformats.org/officeDocument/2006/relationships/tags" Target="../tags/tag1227.xml"/><Relationship Id="rId41" Type="http://schemas.openxmlformats.org/officeDocument/2006/relationships/slide" Target="slide193.xml"/><Relationship Id="rId40" Type="http://schemas.openxmlformats.org/officeDocument/2006/relationships/tags" Target="../tags/tag1226.xml"/><Relationship Id="rId4" Type="http://schemas.openxmlformats.org/officeDocument/2006/relationships/tags" Target="../tags/tag1208.xml"/><Relationship Id="rId39" Type="http://schemas.openxmlformats.org/officeDocument/2006/relationships/slide" Target="slide185.xml"/><Relationship Id="rId38" Type="http://schemas.openxmlformats.org/officeDocument/2006/relationships/tags" Target="../tags/tag1225.xml"/><Relationship Id="rId37" Type="http://schemas.openxmlformats.org/officeDocument/2006/relationships/slide" Target="slide178.xml"/><Relationship Id="rId36" Type="http://schemas.openxmlformats.org/officeDocument/2006/relationships/tags" Target="../tags/tag1224.xml"/><Relationship Id="rId35" Type="http://schemas.openxmlformats.org/officeDocument/2006/relationships/slide" Target="slide170.xml"/><Relationship Id="rId34" Type="http://schemas.openxmlformats.org/officeDocument/2006/relationships/tags" Target="../tags/tag1223.xml"/><Relationship Id="rId33" Type="http://schemas.openxmlformats.org/officeDocument/2006/relationships/slide" Target="slide162.xml"/><Relationship Id="rId32" Type="http://schemas.openxmlformats.org/officeDocument/2006/relationships/tags" Target="../tags/tag1222.xml"/><Relationship Id="rId31" Type="http://schemas.openxmlformats.org/officeDocument/2006/relationships/slide" Target="slide155.xml"/><Relationship Id="rId30" Type="http://schemas.openxmlformats.org/officeDocument/2006/relationships/tags" Target="../tags/tag1221.xml"/><Relationship Id="rId3" Type="http://schemas.openxmlformats.org/officeDocument/2006/relationships/slide" Target="slide44.xml"/><Relationship Id="rId29" Type="http://schemas.openxmlformats.org/officeDocument/2006/relationships/slide" Target="slide148.xml"/><Relationship Id="rId28" Type="http://schemas.openxmlformats.org/officeDocument/2006/relationships/tags" Target="../tags/tag1220.xml"/><Relationship Id="rId27" Type="http://schemas.openxmlformats.org/officeDocument/2006/relationships/slide" Target="slide140.xml"/><Relationship Id="rId26" Type="http://schemas.openxmlformats.org/officeDocument/2006/relationships/tags" Target="../tags/tag1219.xml"/><Relationship Id="rId25" Type="http://schemas.openxmlformats.org/officeDocument/2006/relationships/slide" Target="slide133.xml"/><Relationship Id="rId24" Type="http://schemas.openxmlformats.org/officeDocument/2006/relationships/tags" Target="../tags/tag1218.xml"/><Relationship Id="rId23" Type="http://schemas.openxmlformats.org/officeDocument/2006/relationships/slide" Target="slide124.xml"/><Relationship Id="rId22" Type="http://schemas.openxmlformats.org/officeDocument/2006/relationships/tags" Target="../tags/tag1217.xml"/><Relationship Id="rId21" Type="http://schemas.openxmlformats.org/officeDocument/2006/relationships/slide" Target="slide116.xml"/><Relationship Id="rId20" Type="http://schemas.openxmlformats.org/officeDocument/2006/relationships/tags" Target="../tags/tag1216.xml"/><Relationship Id="rId2" Type="http://schemas.openxmlformats.org/officeDocument/2006/relationships/tags" Target="../tags/tag1207.xml"/><Relationship Id="rId19" Type="http://schemas.openxmlformats.org/officeDocument/2006/relationships/slide" Target="slide106.xml"/><Relationship Id="rId18" Type="http://schemas.openxmlformats.org/officeDocument/2006/relationships/tags" Target="../tags/tag1215.xml"/><Relationship Id="rId17" Type="http://schemas.openxmlformats.org/officeDocument/2006/relationships/slide" Target="slide98.xml"/><Relationship Id="rId16" Type="http://schemas.openxmlformats.org/officeDocument/2006/relationships/tags" Target="../tags/tag1214.xml"/><Relationship Id="rId15" Type="http://schemas.openxmlformats.org/officeDocument/2006/relationships/slide" Target="slide90.xml"/><Relationship Id="rId14" Type="http://schemas.openxmlformats.org/officeDocument/2006/relationships/tags" Target="../tags/tag1213.xml"/><Relationship Id="rId13" Type="http://schemas.openxmlformats.org/officeDocument/2006/relationships/slide" Target="slide81.xml"/><Relationship Id="rId12" Type="http://schemas.openxmlformats.org/officeDocument/2006/relationships/tags" Target="../tags/tag1212.xml"/><Relationship Id="rId11" Type="http://schemas.openxmlformats.org/officeDocument/2006/relationships/slide" Target="slide74.xml"/><Relationship Id="rId10" Type="http://schemas.openxmlformats.org/officeDocument/2006/relationships/tags" Target="../tags/tag1211.xml"/><Relationship Id="rId1" Type="http://schemas.openxmlformats.org/officeDocument/2006/relationships/tags" Target="../tags/tag1206.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3.xml"/><Relationship Id="rId2" Type="http://schemas.openxmlformats.org/officeDocument/2006/relationships/tags" Target="../tags/tag32.xml"/><Relationship Id="rId1" Type="http://schemas.openxmlformats.org/officeDocument/2006/relationships/tags" Target="../tags/tag31.xml"/></Relationships>
</file>

<file path=ppt/slides/_rels/slide90.xml.rels><?xml version="1.0" encoding="UTF-8" standalone="yes"?>
<Relationships xmlns="http://schemas.openxmlformats.org/package/2006/relationships"><Relationship Id="rId9" Type="http://schemas.openxmlformats.org/officeDocument/2006/relationships/tags" Target="../tags/tag1233.xml"/><Relationship Id="rId8" Type="http://schemas.openxmlformats.org/officeDocument/2006/relationships/slide" Target="slide65.xml"/><Relationship Id="rId7" Type="http://schemas.openxmlformats.org/officeDocument/2006/relationships/tags" Target="../tags/tag1232.xml"/><Relationship Id="rId6" Type="http://schemas.openxmlformats.org/officeDocument/2006/relationships/slide" Target="slide58.xml"/><Relationship Id="rId5" Type="http://schemas.openxmlformats.org/officeDocument/2006/relationships/tags" Target="../tags/tag1231.xml"/><Relationship Id="rId44" Type="http://schemas.openxmlformats.org/officeDocument/2006/relationships/notesSlide" Target="../notesSlides/notesSlide89.xml"/><Relationship Id="rId43" Type="http://schemas.openxmlformats.org/officeDocument/2006/relationships/slideLayout" Target="../slideLayouts/slideLayout5.xml"/><Relationship Id="rId42" Type="http://schemas.openxmlformats.org/officeDocument/2006/relationships/tags" Target="../tags/tag1250.xml"/><Relationship Id="rId41" Type="http://schemas.openxmlformats.org/officeDocument/2006/relationships/tags" Target="../tags/tag1249.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248.xml"/><Relationship Id="rId38" Type="http://schemas.openxmlformats.org/officeDocument/2006/relationships/slide" Target="slide185.xml"/><Relationship Id="rId37" Type="http://schemas.openxmlformats.org/officeDocument/2006/relationships/tags" Target="../tags/tag1247.xml"/><Relationship Id="rId36" Type="http://schemas.openxmlformats.org/officeDocument/2006/relationships/slide" Target="slide178.xml"/><Relationship Id="rId35" Type="http://schemas.openxmlformats.org/officeDocument/2006/relationships/tags" Target="../tags/tag1246.xml"/><Relationship Id="rId34" Type="http://schemas.openxmlformats.org/officeDocument/2006/relationships/slide" Target="slide170.xml"/><Relationship Id="rId33" Type="http://schemas.openxmlformats.org/officeDocument/2006/relationships/tags" Target="../tags/tag1245.xml"/><Relationship Id="rId32" Type="http://schemas.openxmlformats.org/officeDocument/2006/relationships/slide" Target="slide162.xml"/><Relationship Id="rId31" Type="http://schemas.openxmlformats.org/officeDocument/2006/relationships/tags" Target="../tags/tag1244.xml"/><Relationship Id="rId30" Type="http://schemas.openxmlformats.org/officeDocument/2006/relationships/slide" Target="slide155.xml"/><Relationship Id="rId3" Type="http://schemas.openxmlformats.org/officeDocument/2006/relationships/tags" Target="../tags/tag1230.xml"/><Relationship Id="rId29" Type="http://schemas.openxmlformats.org/officeDocument/2006/relationships/tags" Target="../tags/tag1243.xml"/><Relationship Id="rId28" Type="http://schemas.openxmlformats.org/officeDocument/2006/relationships/slide" Target="slide148.xml"/><Relationship Id="rId27" Type="http://schemas.openxmlformats.org/officeDocument/2006/relationships/tags" Target="../tags/tag1242.xml"/><Relationship Id="rId26" Type="http://schemas.openxmlformats.org/officeDocument/2006/relationships/slide" Target="slide140.xml"/><Relationship Id="rId25" Type="http://schemas.openxmlformats.org/officeDocument/2006/relationships/tags" Target="../tags/tag1241.xml"/><Relationship Id="rId24" Type="http://schemas.openxmlformats.org/officeDocument/2006/relationships/slide" Target="slide133.xml"/><Relationship Id="rId23" Type="http://schemas.openxmlformats.org/officeDocument/2006/relationships/tags" Target="../tags/tag1240.xml"/><Relationship Id="rId22" Type="http://schemas.openxmlformats.org/officeDocument/2006/relationships/slide" Target="slide124.xml"/><Relationship Id="rId21" Type="http://schemas.openxmlformats.org/officeDocument/2006/relationships/tags" Target="../tags/tag1239.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238.xml"/><Relationship Id="rId18" Type="http://schemas.openxmlformats.org/officeDocument/2006/relationships/slide" Target="slide106.xml"/><Relationship Id="rId17" Type="http://schemas.openxmlformats.org/officeDocument/2006/relationships/tags" Target="../tags/tag1237.xml"/><Relationship Id="rId16" Type="http://schemas.openxmlformats.org/officeDocument/2006/relationships/slide" Target="slide98.xml"/><Relationship Id="rId15" Type="http://schemas.openxmlformats.org/officeDocument/2006/relationships/tags" Target="../tags/tag1236.xml"/><Relationship Id="rId14" Type="http://schemas.openxmlformats.org/officeDocument/2006/relationships/slide" Target="slide90.xml"/><Relationship Id="rId13" Type="http://schemas.openxmlformats.org/officeDocument/2006/relationships/tags" Target="../tags/tag1235.xml"/><Relationship Id="rId12" Type="http://schemas.openxmlformats.org/officeDocument/2006/relationships/slide" Target="slide81.xml"/><Relationship Id="rId11" Type="http://schemas.openxmlformats.org/officeDocument/2006/relationships/tags" Target="../tags/tag1234.xml"/><Relationship Id="rId10" Type="http://schemas.openxmlformats.org/officeDocument/2006/relationships/slide" Target="slide74.xml"/><Relationship Id="rId1" Type="http://schemas.openxmlformats.org/officeDocument/2006/relationships/tags" Target="../tags/tag1229.xml"/></Relationships>
</file>

<file path=ppt/slides/_rels/slide91.xml.rels><?xml version="1.0" encoding="UTF-8" standalone="yes"?>
<Relationships xmlns="http://schemas.openxmlformats.org/package/2006/relationships"><Relationship Id="rId9" Type="http://schemas.openxmlformats.org/officeDocument/2006/relationships/tags" Target="../tags/tag1255.xml"/><Relationship Id="rId8" Type="http://schemas.openxmlformats.org/officeDocument/2006/relationships/slide" Target="slide65.xml"/><Relationship Id="rId7" Type="http://schemas.openxmlformats.org/officeDocument/2006/relationships/tags" Target="../tags/tag1254.xml"/><Relationship Id="rId6" Type="http://schemas.openxmlformats.org/officeDocument/2006/relationships/slide" Target="slide58.xml"/><Relationship Id="rId5" Type="http://schemas.openxmlformats.org/officeDocument/2006/relationships/tags" Target="../tags/tag1253.xml"/><Relationship Id="rId44" Type="http://schemas.openxmlformats.org/officeDocument/2006/relationships/notesSlide" Target="../notesSlides/notesSlide90.xml"/><Relationship Id="rId43" Type="http://schemas.openxmlformats.org/officeDocument/2006/relationships/slideLayout" Target="../slideLayouts/slideLayout5.xml"/><Relationship Id="rId42" Type="http://schemas.openxmlformats.org/officeDocument/2006/relationships/tags" Target="../tags/tag1272.xml"/><Relationship Id="rId41" Type="http://schemas.openxmlformats.org/officeDocument/2006/relationships/tags" Target="../tags/tag1271.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270.xml"/><Relationship Id="rId38" Type="http://schemas.openxmlformats.org/officeDocument/2006/relationships/slide" Target="slide185.xml"/><Relationship Id="rId37" Type="http://schemas.openxmlformats.org/officeDocument/2006/relationships/tags" Target="../tags/tag1269.xml"/><Relationship Id="rId36" Type="http://schemas.openxmlformats.org/officeDocument/2006/relationships/slide" Target="slide178.xml"/><Relationship Id="rId35" Type="http://schemas.openxmlformats.org/officeDocument/2006/relationships/tags" Target="../tags/tag1268.xml"/><Relationship Id="rId34" Type="http://schemas.openxmlformats.org/officeDocument/2006/relationships/slide" Target="slide170.xml"/><Relationship Id="rId33" Type="http://schemas.openxmlformats.org/officeDocument/2006/relationships/tags" Target="../tags/tag1267.xml"/><Relationship Id="rId32" Type="http://schemas.openxmlformats.org/officeDocument/2006/relationships/slide" Target="slide162.xml"/><Relationship Id="rId31" Type="http://schemas.openxmlformats.org/officeDocument/2006/relationships/tags" Target="../tags/tag1266.xml"/><Relationship Id="rId30" Type="http://schemas.openxmlformats.org/officeDocument/2006/relationships/slide" Target="slide155.xml"/><Relationship Id="rId3" Type="http://schemas.openxmlformats.org/officeDocument/2006/relationships/tags" Target="../tags/tag1252.xml"/><Relationship Id="rId29" Type="http://schemas.openxmlformats.org/officeDocument/2006/relationships/tags" Target="../tags/tag1265.xml"/><Relationship Id="rId28" Type="http://schemas.openxmlformats.org/officeDocument/2006/relationships/slide" Target="slide148.xml"/><Relationship Id="rId27" Type="http://schemas.openxmlformats.org/officeDocument/2006/relationships/tags" Target="../tags/tag1264.xml"/><Relationship Id="rId26" Type="http://schemas.openxmlformats.org/officeDocument/2006/relationships/slide" Target="slide140.xml"/><Relationship Id="rId25" Type="http://schemas.openxmlformats.org/officeDocument/2006/relationships/tags" Target="../tags/tag1263.xml"/><Relationship Id="rId24" Type="http://schemas.openxmlformats.org/officeDocument/2006/relationships/slide" Target="slide133.xml"/><Relationship Id="rId23" Type="http://schemas.openxmlformats.org/officeDocument/2006/relationships/tags" Target="../tags/tag1262.xml"/><Relationship Id="rId22" Type="http://schemas.openxmlformats.org/officeDocument/2006/relationships/slide" Target="slide124.xml"/><Relationship Id="rId21" Type="http://schemas.openxmlformats.org/officeDocument/2006/relationships/tags" Target="../tags/tag1261.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260.xml"/><Relationship Id="rId18" Type="http://schemas.openxmlformats.org/officeDocument/2006/relationships/slide" Target="slide106.xml"/><Relationship Id="rId17" Type="http://schemas.openxmlformats.org/officeDocument/2006/relationships/tags" Target="../tags/tag1259.xml"/><Relationship Id="rId16" Type="http://schemas.openxmlformats.org/officeDocument/2006/relationships/slide" Target="slide98.xml"/><Relationship Id="rId15" Type="http://schemas.openxmlformats.org/officeDocument/2006/relationships/tags" Target="../tags/tag1258.xml"/><Relationship Id="rId14" Type="http://schemas.openxmlformats.org/officeDocument/2006/relationships/slide" Target="slide90.xml"/><Relationship Id="rId13" Type="http://schemas.openxmlformats.org/officeDocument/2006/relationships/tags" Target="../tags/tag1257.xml"/><Relationship Id="rId12" Type="http://schemas.openxmlformats.org/officeDocument/2006/relationships/slide" Target="slide81.xml"/><Relationship Id="rId11" Type="http://schemas.openxmlformats.org/officeDocument/2006/relationships/tags" Target="../tags/tag1256.xml"/><Relationship Id="rId10" Type="http://schemas.openxmlformats.org/officeDocument/2006/relationships/slide" Target="slide74.xml"/><Relationship Id="rId1" Type="http://schemas.openxmlformats.org/officeDocument/2006/relationships/tags" Target="../tags/tag1251.xml"/></Relationships>
</file>

<file path=ppt/slides/_rels/slide92.xml.rels><?xml version="1.0" encoding="UTF-8" standalone="yes"?>
<Relationships xmlns="http://schemas.openxmlformats.org/package/2006/relationships"><Relationship Id="rId9" Type="http://schemas.openxmlformats.org/officeDocument/2006/relationships/tags" Target="../tags/tag1277.xml"/><Relationship Id="rId8" Type="http://schemas.openxmlformats.org/officeDocument/2006/relationships/slide" Target="slide65.xml"/><Relationship Id="rId7" Type="http://schemas.openxmlformats.org/officeDocument/2006/relationships/tags" Target="../tags/tag1276.xml"/><Relationship Id="rId6" Type="http://schemas.openxmlformats.org/officeDocument/2006/relationships/slide" Target="slide58.xml"/><Relationship Id="rId5" Type="http://schemas.openxmlformats.org/officeDocument/2006/relationships/tags" Target="../tags/tag1275.xml"/><Relationship Id="rId44" Type="http://schemas.openxmlformats.org/officeDocument/2006/relationships/notesSlide" Target="../notesSlides/notesSlide91.xml"/><Relationship Id="rId43" Type="http://schemas.openxmlformats.org/officeDocument/2006/relationships/slideLayout" Target="../slideLayouts/slideLayout5.xml"/><Relationship Id="rId42" Type="http://schemas.openxmlformats.org/officeDocument/2006/relationships/tags" Target="../tags/tag1294.xml"/><Relationship Id="rId41" Type="http://schemas.openxmlformats.org/officeDocument/2006/relationships/tags" Target="../tags/tag1293.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292.xml"/><Relationship Id="rId38" Type="http://schemas.openxmlformats.org/officeDocument/2006/relationships/slide" Target="slide185.xml"/><Relationship Id="rId37" Type="http://schemas.openxmlformats.org/officeDocument/2006/relationships/tags" Target="../tags/tag1291.xml"/><Relationship Id="rId36" Type="http://schemas.openxmlformats.org/officeDocument/2006/relationships/slide" Target="slide178.xml"/><Relationship Id="rId35" Type="http://schemas.openxmlformats.org/officeDocument/2006/relationships/tags" Target="../tags/tag1290.xml"/><Relationship Id="rId34" Type="http://schemas.openxmlformats.org/officeDocument/2006/relationships/slide" Target="slide170.xml"/><Relationship Id="rId33" Type="http://schemas.openxmlformats.org/officeDocument/2006/relationships/tags" Target="../tags/tag1289.xml"/><Relationship Id="rId32" Type="http://schemas.openxmlformats.org/officeDocument/2006/relationships/slide" Target="slide162.xml"/><Relationship Id="rId31" Type="http://schemas.openxmlformats.org/officeDocument/2006/relationships/tags" Target="../tags/tag1288.xml"/><Relationship Id="rId30" Type="http://schemas.openxmlformats.org/officeDocument/2006/relationships/slide" Target="slide155.xml"/><Relationship Id="rId3" Type="http://schemas.openxmlformats.org/officeDocument/2006/relationships/tags" Target="../tags/tag1274.xml"/><Relationship Id="rId29" Type="http://schemas.openxmlformats.org/officeDocument/2006/relationships/tags" Target="../tags/tag1287.xml"/><Relationship Id="rId28" Type="http://schemas.openxmlformats.org/officeDocument/2006/relationships/slide" Target="slide148.xml"/><Relationship Id="rId27" Type="http://schemas.openxmlformats.org/officeDocument/2006/relationships/tags" Target="../tags/tag1286.xml"/><Relationship Id="rId26" Type="http://schemas.openxmlformats.org/officeDocument/2006/relationships/slide" Target="slide140.xml"/><Relationship Id="rId25" Type="http://schemas.openxmlformats.org/officeDocument/2006/relationships/tags" Target="../tags/tag1285.xml"/><Relationship Id="rId24" Type="http://schemas.openxmlformats.org/officeDocument/2006/relationships/slide" Target="slide133.xml"/><Relationship Id="rId23" Type="http://schemas.openxmlformats.org/officeDocument/2006/relationships/tags" Target="../tags/tag1284.xml"/><Relationship Id="rId22" Type="http://schemas.openxmlformats.org/officeDocument/2006/relationships/slide" Target="slide124.xml"/><Relationship Id="rId21" Type="http://schemas.openxmlformats.org/officeDocument/2006/relationships/tags" Target="../tags/tag1283.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282.xml"/><Relationship Id="rId18" Type="http://schemas.openxmlformats.org/officeDocument/2006/relationships/slide" Target="slide106.xml"/><Relationship Id="rId17" Type="http://schemas.openxmlformats.org/officeDocument/2006/relationships/tags" Target="../tags/tag1281.xml"/><Relationship Id="rId16" Type="http://schemas.openxmlformats.org/officeDocument/2006/relationships/slide" Target="slide98.xml"/><Relationship Id="rId15" Type="http://schemas.openxmlformats.org/officeDocument/2006/relationships/tags" Target="../tags/tag1280.xml"/><Relationship Id="rId14" Type="http://schemas.openxmlformats.org/officeDocument/2006/relationships/slide" Target="slide90.xml"/><Relationship Id="rId13" Type="http://schemas.openxmlformats.org/officeDocument/2006/relationships/tags" Target="../tags/tag1279.xml"/><Relationship Id="rId12" Type="http://schemas.openxmlformats.org/officeDocument/2006/relationships/slide" Target="slide81.xml"/><Relationship Id="rId11" Type="http://schemas.openxmlformats.org/officeDocument/2006/relationships/tags" Target="../tags/tag1278.xml"/><Relationship Id="rId10" Type="http://schemas.openxmlformats.org/officeDocument/2006/relationships/slide" Target="slide74.xml"/><Relationship Id="rId1" Type="http://schemas.openxmlformats.org/officeDocument/2006/relationships/tags" Target="../tags/tag1273.xml"/></Relationships>
</file>

<file path=ppt/slides/_rels/slide93.xml.rels><?xml version="1.0" encoding="UTF-8" standalone="yes"?>
<Relationships xmlns="http://schemas.openxmlformats.org/package/2006/relationships"><Relationship Id="rId9" Type="http://schemas.openxmlformats.org/officeDocument/2006/relationships/tags" Target="../tags/tag1300.xml"/><Relationship Id="rId8" Type="http://schemas.openxmlformats.org/officeDocument/2006/relationships/slide" Target="slide58.xml"/><Relationship Id="rId7" Type="http://schemas.openxmlformats.org/officeDocument/2006/relationships/tags" Target="../tags/tag1299.xml"/><Relationship Id="rId6" Type="http://schemas.openxmlformats.org/officeDocument/2006/relationships/slide" Target="slide51.xml"/><Relationship Id="rId5" Type="http://schemas.openxmlformats.org/officeDocument/2006/relationships/tags" Target="../tags/tag1298.xml"/><Relationship Id="rId46" Type="http://schemas.openxmlformats.org/officeDocument/2006/relationships/notesSlide" Target="../notesSlides/notesSlide92.xml"/><Relationship Id="rId45" Type="http://schemas.openxmlformats.org/officeDocument/2006/relationships/slideLayout" Target="../slideLayouts/slideLayout5.xml"/><Relationship Id="rId44" Type="http://schemas.openxmlformats.org/officeDocument/2006/relationships/tags" Target="../tags/tag1318.xml"/><Relationship Id="rId43" Type="http://schemas.openxmlformats.org/officeDocument/2006/relationships/tags" Target="../tags/tag1317.xml"/><Relationship Id="rId42" Type="http://schemas.openxmlformats.org/officeDocument/2006/relationships/slide" Target="slide193.xml"/><Relationship Id="rId41" Type="http://schemas.openxmlformats.org/officeDocument/2006/relationships/tags" Target="../tags/tag1316.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315.xml"/><Relationship Id="rId38" Type="http://schemas.openxmlformats.org/officeDocument/2006/relationships/slide" Target="slide178.xml"/><Relationship Id="rId37" Type="http://schemas.openxmlformats.org/officeDocument/2006/relationships/tags" Target="../tags/tag1314.xml"/><Relationship Id="rId36" Type="http://schemas.openxmlformats.org/officeDocument/2006/relationships/slide" Target="slide170.xml"/><Relationship Id="rId35" Type="http://schemas.openxmlformats.org/officeDocument/2006/relationships/tags" Target="../tags/tag1313.xml"/><Relationship Id="rId34" Type="http://schemas.openxmlformats.org/officeDocument/2006/relationships/slide" Target="slide162.xml"/><Relationship Id="rId33" Type="http://schemas.openxmlformats.org/officeDocument/2006/relationships/tags" Target="../tags/tag1312.xml"/><Relationship Id="rId32" Type="http://schemas.openxmlformats.org/officeDocument/2006/relationships/slide" Target="slide155.xml"/><Relationship Id="rId31" Type="http://schemas.openxmlformats.org/officeDocument/2006/relationships/tags" Target="../tags/tag1311.xml"/><Relationship Id="rId30" Type="http://schemas.openxmlformats.org/officeDocument/2006/relationships/slide" Target="slide148.xml"/><Relationship Id="rId3" Type="http://schemas.openxmlformats.org/officeDocument/2006/relationships/tags" Target="../tags/tag1297.xml"/><Relationship Id="rId29" Type="http://schemas.openxmlformats.org/officeDocument/2006/relationships/tags" Target="../tags/tag1310.xml"/><Relationship Id="rId28" Type="http://schemas.openxmlformats.org/officeDocument/2006/relationships/slide" Target="slide140.xml"/><Relationship Id="rId27" Type="http://schemas.openxmlformats.org/officeDocument/2006/relationships/tags" Target="../tags/tag1309.xml"/><Relationship Id="rId26" Type="http://schemas.openxmlformats.org/officeDocument/2006/relationships/slide" Target="slide133.xml"/><Relationship Id="rId25" Type="http://schemas.openxmlformats.org/officeDocument/2006/relationships/tags" Target="../tags/tag1308.xml"/><Relationship Id="rId24" Type="http://schemas.openxmlformats.org/officeDocument/2006/relationships/slide" Target="slide124.xml"/><Relationship Id="rId23" Type="http://schemas.openxmlformats.org/officeDocument/2006/relationships/tags" Target="../tags/tag1307.xml"/><Relationship Id="rId22" Type="http://schemas.openxmlformats.org/officeDocument/2006/relationships/slide" Target="slide116.xml"/><Relationship Id="rId21" Type="http://schemas.openxmlformats.org/officeDocument/2006/relationships/tags" Target="../tags/tag1306.xml"/><Relationship Id="rId20" Type="http://schemas.openxmlformats.org/officeDocument/2006/relationships/slide" Target="slide106.xml"/><Relationship Id="rId2" Type="http://schemas.openxmlformats.org/officeDocument/2006/relationships/tags" Target="../tags/tag1296.xml"/><Relationship Id="rId19" Type="http://schemas.openxmlformats.org/officeDocument/2006/relationships/tags" Target="../tags/tag1305.xml"/><Relationship Id="rId18" Type="http://schemas.openxmlformats.org/officeDocument/2006/relationships/slide" Target="slide98.xml"/><Relationship Id="rId17" Type="http://schemas.openxmlformats.org/officeDocument/2006/relationships/tags" Target="../tags/tag1304.xml"/><Relationship Id="rId16" Type="http://schemas.openxmlformats.org/officeDocument/2006/relationships/slide" Target="slide90.xml"/><Relationship Id="rId15" Type="http://schemas.openxmlformats.org/officeDocument/2006/relationships/tags" Target="../tags/tag1303.xml"/><Relationship Id="rId14" Type="http://schemas.openxmlformats.org/officeDocument/2006/relationships/slide" Target="slide81.xml"/><Relationship Id="rId13" Type="http://schemas.openxmlformats.org/officeDocument/2006/relationships/tags" Target="../tags/tag1302.xml"/><Relationship Id="rId12" Type="http://schemas.openxmlformats.org/officeDocument/2006/relationships/slide" Target="slide74.xml"/><Relationship Id="rId11" Type="http://schemas.openxmlformats.org/officeDocument/2006/relationships/tags" Target="../tags/tag1301.xml"/><Relationship Id="rId10" Type="http://schemas.openxmlformats.org/officeDocument/2006/relationships/slide" Target="slide65.xml"/><Relationship Id="rId1" Type="http://schemas.openxmlformats.org/officeDocument/2006/relationships/tags" Target="../tags/tag1295.xml"/></Relationships>
</file>

<file path=ppt/slides/_rels/slide94.xml.rels><?xml version="1.0" encoding="UTF-8" standalone="yes"?>
<Relationships xmlns="http://schemas.openxmlformats.org/package/2006/relationships"><Relationship Id="rId9" Type="http://schemas.openxmlformats.org/officeDocument/2006/relationships/tags" Target="../tags/tag1324.xml"/><Relationship Id="rId8" Type="http://schemas.openxmlformats.org/officeDocument/2006/relationships/slide" Target="slide58.xml"/><Relationship Id="rId7" Type="http://schemas.openxmlformats.org/officeDocument/2006/relationships/tags" Target="../tags/tag1323.xml"/><Relationship Id="rId6" Type="http://schemas.openxmlformats.org/officeDocument/2006/relationships/slide" Target="slide51.xml"/><Relationship Id="rId5" Type="http://schemas.openxmlformats.org/officeDocument/2006/relationships/tags" Target="../tags/tag1322.xml"/><Relationship Id="rId46" Type="http://schemas.openxmlformats.org/officeDocument/2006/relationships/notesSlide" Target="../notesSlides/notesSlide93.xml"/><Relationship Id="rId45" Type="http://schemas.openxmlformats.org/officeDocument/2006/relationships/slideLayout" Target="../slideLayouts/slideLayout5.xml"/><Relationship Id="rId44" Type="http://schemas.openxmlformats.org/officeDocument/2006/relationships/tags" Target="../tags/tag1342.xml"/><Relationship Id="rId43" Type="http://schemas.openxmlformats.org/officeDocument/2006/relationships/tags" Target="../tags/tag1341.xml"/><Relationship Id="rId42" Type="http://schemas.openxmlformats.org/officeDocument/2006/relationships/slide" Target="slide193.xml"/><Relationship Id="rId41" Type="http://schemas.openxmlformats.org/officeDocument/2006/relationships/tags" Target="../tags/tag1340.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339.xml"/><Relationship Id="rId38" Type="http://schemas.openxmlformats.org/officeDocument/2006/relationships/slide" Target="slide178.xml"/><Relationship Id="rId37" Type="http://schemas.openxmlformats.org/officeDocument/2006/relationships/tags" Target="../tags/tag1338.xml"/><Relationship Id="rId36" Type="http://schemas.openxmlformats.org/officeDocument/2006/relationships/slide" Target="slide170.xml"/><Relationship Id="rId35" Type="http://schemas.openxmlformats.org/officeDocument/2006/relationships/tags" Target="../tags/tag1337.xml"/><Relationship Id="rId34" Type="http://schemas.openxmlformats.org/officeDocument/2006/relationships/slide" Target="slide162.xml"/><Relationship Id="rId33" Type="http://schemas.openxmlformats.org/officeDocument/2006/relationships/tags" Target="../tags/tag1336.xml"/><Relationship Id="rId32" Type="http://schemas.openxmlformats.org/officeDocument/2006/relationships/slide" Target="slide155.xml"/><Relationship Id="rId31" Type="http://schemas.openxmlformats.org/officeDocument/2006/relationships/tags" Target="../tags/tag1335.xml"/><Relationship Id="rId30" Type="http://schemas.openxmlformats.org/officeDocument/2006/relationships/slide" Target="slide148.xml"/><Relationship Id="rId3" Type="http://schemas.openxmlformats.org/officeDocument/2006/relationships/tags" Target="../tags/tag1321.xml"/><Relationship Id="rId29" Type="http://schemas.openxmlformats.org/officeDocument/2006/relationships/tags" Target="../tags/tag1334.xml"/><Relationship Id="rId28" Type="http://schemas.openxmlformats.org/officeDocument/2006/relationships/slide" Target="slide140.xml"/><Relationship Id="rId27" Type="http://schemas.openxmlformats.org/officeDocument/2006/relationships/tags" Target="../tags/tag1333.xml"/><Relationship Id="rId26" Type="http://schemas.openxmlformats.org/officeDocument/2006/relationships/slide" Target="slide133.xml"/><Relationship Id="rId25" Type="http://schemas.openxmlformats.org/officeDocument/2006/relationships/tags" Target="../tags/tag1332.xml"/><Relationship Id="rId24" Type="http://schemas.openxmlformats.org/officeDocument/2006/relationships/slide" Target="slide124.xml"/><Relationship Id="rId23" Type="http://schemas.openxmlformats.org/officeDocument/2006/relationships/tags" Target="../tags/tag1331.xml"/><Relationship Id="rId22" Type="http://schemas.openxmlformats.org/officeDocument/2006/relationships/slide" Target="slide116.xml"/><Relationship Id="rId21" Type="http://schemas.openxmlformats.org/officeDocument/2006/relationships/tags" Target="../tags/tag1330.xml"/><Relationship Id="rId20" Type="http://schemas.openxmlformats.org/officeDocument/2006/relationships/slide" Target="slide106.xml"/><Relationship Id="rId2" Type="http://schemas.openxmlformats.org/officeDocument/2006/relationships/tags" Target="../tags/tag1320.xml"/><Relationship Id="rId19" Type="http://schemas.openxmlformats.org/officeDocument/2006/relationships/tags" Target="../tags/tag1329.xml"/><Relationship Id="rId18" Type="http://schemas.openxmlformats.org/officeDocument/2006/relationships/slide" Target="slide98.xml"/><Relationship Id="rId17" Type="http://schemas.openxmlformats.org/officeDocument/2006/relationships/tags" Target="../tags/tag1328.xml"/><Relationship Id="rId16" Type="http://schemas.openxmlformats.org/officeDocument/2006/relationships/slide" Target="slide90.xml"/><Relationship Id="rId15" Type="http://schemas.openxmlformats.org/officeDocument/2006/relationships/tags" Target="../tags/tag1327.xml"/><Relationship Id="rId14" Type="http://schemas.openxmlformats.org/officeDocument/2006/relationships/slide" Target="slide81.xml"/><Relationship Id="rId13" Type="http://schemas.openxmlformats.org/officeDocument/2006/relationships/tags" Target="../tags/tag1326.xml"/><Relationship Id="rId12" Type="http://schemas.openxmlformats.org/officeDocument/2006/relationships/slide" Target="slide74.xml"/><Relationship Id="rId11" Type="http://schemas.openxmlformats.org/officeDocument/2006/relationships/tags" Target="../tags/tag1325.xml"/><Relationship Id="rId10" Type="http://schemas.openxmlformats.org/officeDocument/2006/relationships/slide" Target="slide65.xml"/><Relationship Id="rId1" Type="http://schemas.openxmlformats.org/officeDocument/2006/relationships/tags" Target="../tags/tag1319.xml"/></Relationships>
</file>

<file path=ppt/slides/_rels/slide95.xml.rels><?xml version="1.0" encoding="UTF-8" standalone="yes"?>
<Relationships xmlns="http://schemas.openxmlformats.org/package/2006/relationships"><Relationship Id="rId9" Type="http://schemas.openxmlformats.org/officeDocument/2006/relationships/tags" Target="../tags/tag1348.xml"/><Relationship Id="rId8" Type="http://schemas.openxmlformats.org/officeDocument/2006/relationships/slide" Target="slide58.xml"/><Relationship Id="rId7" Type="http://schemas.openxmlformats.org/officeDocument/2006/relationships/tags" Target="../tags/tag1347.xml"/><Relationship Id="rId6" Type="http://schemas.openxmlformats.org/officeDocument/2006/relationships/slide" Target="slide51.xml"/><Relationship Id="rId5" Type="http://schemas.openxmlformats.org/officeDocument/2006/relationships/tags" Target="../tags/tag1346.xml"/><Relationship Id="rId46" Type="http://schemas.openxmlformats.org/officeDocument/2006/relationships/notesSlide" Target="../notesSlides/notesSlide94.xml"/><Relationship Id="rId45" Type="http://schemas.openxmlformats.org/officeDocument/2006/relationships/slideLayout" Target="../slideLayouts/slideLayout5.xml"/><Relationship Id="rId44" Type="http://schemas.openxmlformats.org/officeDocument/2006/relationships/tags" Target="../tags/tag1366.xml"/><Relationship Id="rId43" Type="http://schemas.openxmlformats.org/officeDocument/2006/relationships/tags" Target="../tags/tag1365.xml"/><Relationship Id="rId42" Type="http://schemas.openxmlformats.org/officeDocument/2006/relationships/slide" Target="slide193.xml"/><Relationship Id="rId41" Type="http://schemas.openxmlformats.org/officeDocument/2006/relationships/tags" Target="../tags/tag1364.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363.xml"/><Relationship Id="rId38" Type="http://schemas.openxmlformats.org/officeDocument/2006/relationships/slide" Target="slide178.xml"/><Relationship Id="rId37" Type="http://schemas.openxmlformats.org/officeDocument/2006/relationships/tags" Target="../tags/tag1362.xml"/><Relationship Id="rId36" Type="http://schemas.openxmlformats.org/officeDocument/2006/relationships/slide" Target="slide170.xml"/><Relationship Id="rId35" Type="http://schemas.openxmlformats.org/officeDocument/2006/relationships/tags" Target="../tags/tag1361.xml"/><Relationship Id="rId34" Type="http://schemas.openxmlformats.org/officeDocument/2006/relationships/slide" Target="slide162.xml"/><Relationship Id="rId33" Type="http://schemas.openxmlformats.org/officeDocument/2006/relationships/tags" Target="../tags/tag1360.xml"/><Relationship Id="rId32" Type="http://schemas.openxmlformats.org/officeDocument/2006/relationships/slide" Target="slide155.xml"/><Relationship Id="rId31" Type="http://schemas.openxmlformats.org/officeDocument/2006/relationships/tags" Target="../tags/tag1359.xml"/><Relationship Id="rId30" Type="http://schemas.openxmlformats.org/officeDocument/2006/relationships/slide" Target="slide148.xml"/><Relationship Id="rId3" Type="http://schemas.openxmlformats.org/officeDocument/2006/relationships/tags" Target="../tags/tag1345.xml"/><Relationship Id="rId29" Type="http://schemas.openxmlformats.org/officeDocument/2006/relationships/tags" Target="../tags/tag1358.xml"/><Relationship Id="rId28" Type="http://schemas.openxmlformats.org/officeDocument/2006/relationships/slide" Target="slide140.xml"/><Relationship Id="rId27" Type="http://schemas.openxmlformats.org/officeDocument/2006/relationships/tags" Target="../tags/tag1357.xml"/><Relationship Id="rId26" Type="http://schemas.openxmlformats.org/officeDocument/2006/relationships/slide" Target="slide133.xml"/><Relationship Id="rId25" Type="http://schemas.openxmlformats.org/officeDocument/2006/relationships/tags" Target="../tags/tag1356.xml"/><Relationship Id="rId24" Type="http://schemas.openxmlformats.org/officeDocument/2006/relationships/slide" Target="slide124.xml"/><Relationship Id="rId23" Type="http://schemas.openxmlformats.org/officeDocument/2006/relationships/tags" Target="../tags/tag1355.xml"/><Relationship Id="rId22" Type="http://schemas.openxmlformats.org/officeDocument/2006/relationships/slide" Target="slide116.xml"/><Relationship Id="rId21" Type="http://schemas.openxmlformats.org/officeDocument/2006/relationships/tags" Target="../tags/tag1354.xml"/><Relationship Id="rId20" Type="http://schemas.openxmlformats.org/officeDocument/2006/relationships/slide" Target="slide106.xml"/><Relationship Id="rId2" Type="http://schemas.openxmlformats.org/officeDocument/2006/relationships/tags" Target="../tags/tag1344.xml"/><Relationship Id="rId19" Type="http://schemas.openxmlformats.org/officeDocument/2006/relationships/tags" Target="../tags/tag1353.xml"/><Relationship Id="rId18" Type="http://schemas.openxmlformats.org/officeDocument/2006/relationships/slide" Target="slide98.xml"/><Relationship Id="rId17" Type="http://schemas.openxmlformats.org/officeDocument/2006/relationships/tags" Target="../tags/tag1352.xml"/><Relationship Id="rId16" Type="http://schemas.openxmlformats.org/officeDocument/2006/relationships/slide" Target="slide90.xml"/><Relationship Id="rId15" Type="http://schemas.openxmlformats.org/officeDocument/2006/relationships/tags" Target="../tags/tag1351.xml"/><Relationship Id="rId14" Type="http://schemas.openxmlformats.org/officeDocument/2006/relationships/slide" Target="slide81.xml"/><Relationship Id="rId13" Type="http://schemas.openxmlformats.org/officeDocument/2006/relationships/tags" Target="../tags/tag1350.xml"/><Relationship Id="rId12" Type="http://schemas.openxmlformats.org/officeDocument/2006/relationships/slide" Target="slide74.xml"/><Relationship Id="rId11" Type="http://schemas.openxmlformats.org/officeDocument/2006/relationships/tags" Target="../tags/tag1349.xml"/><Relationship Id="rId10" Type="http://schemas.openxmlformats.org/officeDocument/2006/relationships/slide" Target="slide65.xml"/><Relationship Id="rId1" Type="http://schemas.openxmlformats.org/officeDocument/2006/relationships/tags" Target="../tags/tag1343.xml"/></Relationships>
</file>

<file path=ppt/slides/_rels/slide96.xml.rels><?xml version="1.0" encoding="UTF-8" standalone="yes"?>
<Relationships xmlns="http://schemas.openxmlformats.org/package/2006/relationships"><Relationship Id="rId9" Type="http://schemas.openxmlformats.org/officeDocument/2006/relationships/tags" Target="../tags/tag1372.xml"/><Relationship Id="rId8" Type="http://schemas.openxmlformats.org/officeDocument/2006/relationships/slide" Target="slide58.xml"/><Relationship Id="rId7" Type="http://schemas.openxmlformats.org/officeDocument/2006/relationships/tags" Target="../tags/tag1371.xml"/><Relationship Id="rId6" Type="http://schemas.openxmlformats.org/officeDocument/2006/relationships/slide" Target="slide51.xml"/><Relationship Id="rId5" Type="http://schemas.openxmlformats.org/officeDocument/2006/relationships/tags" Target="../tags/tag1370.xml"/><Relationship Id="rId46" Type="http://schemas.openxmlformats.org/officeDocument/2006/relationships/notesSlide" Target="../notesSlides/notesSlide95.xml"/><Relationship Id="rId45" Type="http://schemas.openxmlformats.org/officeDocument/2006/relationships/slideLayout" Target="../slideLayouts/slideLayout5.xml"/><Relationship Id="rId44" Type="http://schemas.openxmlformats.org/officeDocument/2006/relationships/tags" Target="../tags/tag1390.xml"/><Relationship Id="rId43" Type="http://schemas.openxmlformats.org/officeDocument/2006/relationships/tags" Target="../tags/tag1389.xml"/><Relationship Id="rId42" Type="http://schemas.openxmlformats.org/officeDocument/2006/relationships/slide" Target="slide193.xml"/><Relationship Id="rId41" Type="http://schemas.openxmlformats.org/officeDocument/2006/relationships/tags" Target="../tags/tag1388.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387.xml"/><Relationship Id="rId38" Type="http://schemas.openxmlformats.org/officeDocument/2006/relationships/slide" Target="slide178.xml"/><Relationship Id="rId37" Type="http://schemas.openxmlformats.org/officeDocument/2006/relationships/tags" Target="../tags/tag1386.xml"/><Relationship Id="rId36" Type="http://schemas.openxmlformats.org/officeDocument/2006/relationships/slide" Target="slide170.xml"/><Relationship Id="rId35" Type="http://schemas.openxmlformats.org/officeDocument/2006/relationships/tags" Target="../tags/tag1385.xml"/><Relationship Id="rId34" Type="http://schemas.openxmlformats.org/officeDocument/2006/relationships/slide" Target="slide162.xml"/><Relationship Id="rId33" Type="http://schemas.openxmlformats.org/officeDocument/2006/relationships/tags" Target="../tags/tag1384.xml"/><Relationship Id="rId32" Type="http://schemas.openxmlformats.org/officeDocument/2006/relationships/slide" Target="slide155.xml"/><Relationship Id="rId31" Type="http://schemas.openxmlformats.org/officeDocument/2006/relationships/tags" Target="../tags/tag1383.xml"/><Relationship Id="rId30" Type="http://schemas.openxmlformats.org/officeDocument/2006/relationships/slide" Target="slide148.xml"/><Relationship Id="rId3" Type="http://schemas.openxmlformats.org/officeDocument/2006/relationships/tags" Target="../tags/tag1369.xml"/><Relationship Id="rId29" Type="http://schemas.openxmlformats.org/officeDocument/2006/relationships/tags" Target="../tags/tag1382.xml"/><Relationship Id="rId28" Type="http://schemas.openxmlformats.org/officeDocument/2006/relationships/slide" Target="slide140.xml"/><Relationship Id="rId27" Type="http://schemas.openxmlformats.org/officeDocument/2006/relationships/tags" Target="../tags/tag1381.xml"/><Relationship Id="rId26" Type="http://schemas.openxmlformats.org/officeDocument/2006/relationships/slide" Target="slide133.xml"/><Relationship Id="rId25" Type="http://schemas.openxmlformats.org/officeDocument/2006/relationships/tags" Target="../tags/tag1380.xml"/><Relationship Id="rId24" Type="http://schemas.openxmlformats.org/officeDocument/2006/relationships/slide" Target="slide124.xml"/><Relationship Id="rId23" Type="http://schemas.openxmlformats.org/officeDocument/2006/relationships/tags" Target="../tags/tag1379.xml"/><Relationship Id="rId22" Type="http://schemas.openxmlformats.org/officeDocument/2006/relationships/slide" Target="slide116.xml"/><Relationship Id="rId21" Type="http://schemas.openxmlformats.org/officeDocument/2006/relationships/tags" Target="../tags/tag1378.xml"/><Relationship Id="rId20" Type="http://schemas.openxmlformats.org/officeDocument/2006/relationships/slide" Target="slide106.xml"/><Relationship Id="rId2" Type="http://schemas.openxmlformats.org/officeDocument/2006/relationships/tags" Target="../tags/tag1368.xml"/><Relationship Id="rId19" Type="http://schemas.openxmlformats.org/officeDocument/2006/relationships/tags" Target="../tags/tag1377.xml"/><Relationship Id="rId18" Type="http://schemas.openxmlformats.org/officeDocument/2006/relationships/slide" Target="slide98.xml"/><Relationship Id="rId17" Type="http://schemas.openxmlformats.org/officeDocument/2006/relationships/tags" Target="../tags/tag1376.xml"/><Relationship Id="rId16" Type="http://schemas.openxmlformats.org/officeDocument/2006/relationships/slide" Target="slide90.xml"/><Relationship Id="rId15" Type="http://schemas.openxmlformats.org/officeDocument/2006/relationships/tags" Target="../tags/tag1375.xml"/><Relationship Id="rId14" Type="http://schemas.openxmlformats.org/officeDocument/2006/relationships/slide" Target="slide81.xml"/><Relationship Id="rId13" Type="http://schemas.openxmlformats.org/officeDocument/2006/relationships/tags" Target="../tags/tag1374.xml"/><Relationship Id="rId12" Type="http://schemas.openxmlformats.org/officeDocument/2006/relationships/slide" Target="slide74.xml"/><Relationship Id="rId11" Type="http://schemas.openxmlformats.org/officeDocument/2006/relationships/tags" Target="../tags/tag1373.xml"/><Relationship Id="rId10" Type="http://schemas.openxmlformats.org/officeDocument/2006/relationships/slide" Target="slide65.xml"/><Relationship Id="rId1" Type="http://schemas.openxmlformats.org/officeDocument/2006/relationships/tags" Target="../tags/tag1367.xml"/></Relationships>
</file>

<file path=ppt/slides/_rels/slide97.xml.rels><?xml version="1.0" encoding="UTF-8" standalone="yes"?>
<Relationships xmlns="http://schemas.openxmlformats.org/package/2006/relationships"><Relationship Id="rId9" Type="http://schemas.openxmlformats.org/officeDocument/2006/relationships/tags" Target="../tags/tag1396.xml"/><Relationship Id="rId8" Type="http://schemas.openxmlformats.org/officeDocument/2006/relationships/slide" Target="slide58.xml"/><Relationship Id="rId7" Type="http://schemas.openxmlformats.org/officeDocument/2006/relationships/tags" Target="../tags/tag1395.xml"/><Relationship Id="rId6" Type="http://schemas.openxmlformats.org/officeDocument/2006/relationships/slide" Target="slide51.xml"/><Relationship Id="rId5" Type="http://schemas.openxmlformats.org/officeDocument/2006/relationships/tags" Target="../tags/tag1394.xml"/><Relationship Id="rId46" Type="http://schemas.openxmlformats.org/officeDocument/2006/relationships/notesSlide" Target="../notesSlides/notesSlide96.xml"/><Relationship Id="rId45" Type="http://schemas.openxmlformats.org/officeDocument/2006/relationships/slideLayout" Target="../slideLayouts/slideLayout5.xml"/><Relationship Id="rId44" Type="http://schemas.openxmlformats.org/officeDocument/2006/relationships/tags" Target="../tags/tag1414.xml"/><Relationship Id="rId43" Type="http://schemas.openxmlformats.org/officeDocument/2006/relationships/tags" Target="../tags/tag1413.xml"/><Relationship Id="rId42" Type="http://schemas.openxmlformats.org/officeDocument/2006/relationships/slide" Target="slide193.xml"/><Relationship Id="rId41" Type="http://schemas.openxmlformats.org/officeDocument/2006/relationships/tags" Target="../tags/tag1412.xml"/><Relationship Id="rId40" Type="http://schemas.openxmlformats.org/officeDocument/2006/relationships/slide" Target="slide185.xml"/><Relationship Id="rId4" Type="http://schemas.openxmlformats.org/officeDocument/2006/relationships/slide" Target="slide44.xml"/><Relationship Id="rId39" Type="http://schemas.openxmlformats.org/officeDocument/2006/relationships/tags" Target="../tags/tag1411.xml"/><Relationship Id="rId38" Type="http://schemas.openxmlformats.org/officeDocument/2006/relationships/slide" Target="slide178.xml"/><Relationship Id="rId37" Type="http://schemas.openxmlformats.org/officeDocument/2006/relationships/tags" Target="../tags/tag1410.xml"/><Relationship Id="rId36" Type="http://schemas.openxmlformats.org/officeDocument/2006/relationships/slide" Target="slide170.xml"/><Relationship Id="rId35" Type="http://schemas.openxmlformats.org/officeDocument/2006/relationships/tags" Target="../tags/tag1409.xml"/><Relationship Id="rId34" Type="http://schemas.openxmlformats.org/officeDocument/2006/relationships/slide" Target="slide162.xml"/><Relationship Id="rId33" Type="http://schemas.openxmlformats.org/officeDocument/2006/relationships/tags" Target="../tags/tag1408.xml"/><Relationship Id="rId32" Type="http://schemas.openxmlformats.org/officeDocument/2006/relationships/slide" Target="slide155.xml"/><Relationship Id="rId31" Type="http://schemas.openxmlformats.org/officeDocument/2006/relationships/tags" Target="../tags/tag1407.xml"/><Relationship Id="rId30" Type="http://schemas.openxmlformats.org/officeDocument/2006/relationships/slide" Target="slide148.xml"/><Relationship Id="rId3" Type="http://schemas.openxmlformats.org/officeDocument/2006/relationships/tags" Target="../tags/tag1393.xml"/><Relationship Id="rId29" Type="http://schemas.openxmlformats.org/officeDocument/2006/relationships/tags" Target="../tags/tag1406.xml"/><Relationship Id="rId28" Type="http://schemas.openxmlformats.org/officeDocument/2006/relationships/slide" Target="slide140.xml"/><Relationship Id="rId27" Type="http://schemas.openxmlformats.org/officeDocument/2006/relationships/tags" Target="../tags/tag1405.xml"/><Relationship Id="rId26" Type="http://schemas.openxmlformats.org/officeDocument/2006/relationships/slide" Target="slide133.xml"/><Relationship Id="rId25" Type="http://schemas.openxmlformats.org/officeDocument/2006/relationships/tags" Target="../tags/tag1404.xml"/><Relationship Id="rId24" Type="http://schemas.openxmlformats.org/officeDocument/2006/relationships/slide" Target="slide124.xml"/><Relationship Id="rId23" Type="http://schemas.openxmlformats.org/officeDocument/2006/relationships/tags" Target="../tags/tag1403.xml"/><Relationship Id="rId22" Type="http://schemas.openxmlformats.org/officeDocument/2006/relationships/slide" Target="slide116.xml"/><Relationship Id="rId21" Type="http://schemas.openxmlformats.org/officeDocument/2006/relationships/tags" Target="../tags/tag1402.xml"/><Relationship Id="rId20" Type="http://schemas.openxmlformats.org/officeDocument/2006/relationships/slide" Target="slide106.xml"/><Relationship Id="rId2" Type="http://schemas.openxmlformats.org/officeDocument/2006/relationships/tags" Target="../tags/tag1392.xml"/><Relationship Id="rId19" Type="http://schemas.openxmlformats.org/officeDocument/2006/relationships/tags" Target="../tags/tag1401.xml"/><Relationship Id="rId18" Type="http://schemas.openxmlformats.org/officeDocument/2006/relationships/slide" Target="slide98.xml"/><Relationship Id="rId17" Type="http://schemas.openxmlformats.org/officeDocument/2006/relationships/tags" Target="../tags/tag1400.xml"/><Relationship Id="rId16" Type="http://schemas.openxmlformats.org/officeDocument/2006/relationships/slide" Target="slide90.xml"/><Relationship Id="rId15" Type="http://schemas.openxmlformats.org/officeDocument/2006/relationships/tags" Target="../tags/tag1399.xml"/><Relationship Id="rId14" Type="http://schemas.openxmlformats.org/officeDocument/2006/relationships/slide" Target="slide81.xml"/><Relationship Id="rId13" Type="http://schemas.openxmlformats.org/officeDocument/2006/relationships/tags" Target="../tags/tag1398.xml"/><Relationship Id="rId12" Type="http://schemas.openxmlformats.org/officeDocument/2006/relationships/slide" Target="slide74.xml"/><Relationship Id="rId11" Type="http://schemas.openxmlformats.org/officeDocument/2006/relationships/tags" Target="../tags/tag1397.xml"/><Relationship Id="rId10" Type="http://schemas.openxmlformats.org/officeDocument/2006/relationships/slide" Target="slide65.xml"/><Relationship Id="rId1" Type="http://schemas.openxmlformats.org/officeDocument/2006/relationships/tags" Target="../tags/tag1391.xml"/></Relationships>
</file>

<file path=ppt/slides/_rels/slide98.xml.rels><?xml version="1.0" encoding="UTF-8" standalone="yes"?>
<Relationships xmlns="http://schemas.openxmlformats.org/package/2006/relationships"><Relationship Id="rId9" Type="http://schemas.openxmlformats.org/officeDocument/2006/relationships/tags" Target="../tags/tag1419.xml"/><Relationship Id="rId8" Type="http://schemas.openxmlformats.org/officeDocument/2006/relationships/slide" Target="slide65.xml"/><Relationship Id="rId7" Type="http://schemas.openxmlformats.org/officeDocument/2006/relationships/tags" Target="../tags/tag1418.xml"/><Relationship Id="rId6" Type="http://schemas.openxmlformats.org/officeDocument/2006/relationships/slide" Target="slide58.xml"/><Relationship Id="rId5" Type="http://schemas.openxmlformats.org/officeDocument/2006/relationships/tags" Target="../tags/tag1417.xml"/><Relationship Id="rId44" Type="http://schemas.openxmlformats.org/officeDocument/2006/relationships/notesSlide" Target="../notesSlides/notesSlide97.xml"/><Relationship Id="rId43" Type="http://schemas.openxmlformats.org/officeDocument/2006/relationships/slideLayout" Target="../slideLayouts/slideLayout5.xml"/><Relationship Id="rId42" Type="http://schemas.openxmlformats.org/officeDocument/2006/relationships/tags" Target="../tags/tag1436.xml"/><Relationship Id="rId41" Type="http://schemas.openxmlformats.org/officeDocument/2006/relationships/tags" Target="../tags/tag1435.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434.xml"/><Relationship Id="rId38" Type="http://schemas.openxmlformats.org/officeDocument/2006/relationships/slide" Target="slide185.xml"/><Relationship Id="rId37" Type="http://schemas.openxmlformats.org/officeDocument/2006/relationships/tags" Target="../tags/tag1433.xml"/><Relationship Id="rId36" Type="http://schemas.openxmlformats.org/officeDocument/2006/relationships/slide" Target="slide178.xml"/><Relationship Id="rId35" Type="http://schemas.openxmlformats.org/officeDocument/2006/relationships/tags" Target="../tags/tag1432.xml"/><Relationship Id="rId34" Type="http://schemas.openxmlformats.org/officeDocument/2006/relationships/slide" Target="slide170.xml"/><Relationship Id="rId33" Type="http://schemas.openxmlformats.org/officeDocument/2006/relationships/tags" Target="../tags/tag1431.xml"/><Relationship Id="rId32" Type="http://schemas.openxmlformats.org/officeDocument/2006/relationships/slide" Target="slide162.xml"/><Relationship Id="rId31" Type="http://schemas.openxmlformats.org/officeDocument/2006/relationships/tags" Target="../tags/tag1430.xml"/><Relationship Id="rId30" Type="http://schemas.openxmlformats.org/officeDocument/2006/relationships/slide" Target="slide155.xml"/><Relationship Id="rId3" Type="http://schemas.openxmlformats.org/officeDocument/2006/relationships/tags" Target="../tags/tag1416.xml"/><Relationship Id="rId29" Type="http://schemas.openxmlformats.org/officeDocument/2006/relationships/tags" Target="../tags/tag1429.xml"/><Relationship Id="rId28" Type="http://schemas.openxmlformats.org/officeDocument/2006/relationships/slide" Target="slide148.xml"/><Relationship Id="rId27" Type="http://schemas.openxmlformats.org/officeDocument/2006/relationships/tags" Target="../tags/tag1428.xml"/><Relationship Id="rId26" Type="http://schemas.openxmlformats.org/officeDocument/2006/relationships/slide" Target="slide140.xml"/><Relationship Id="rId25" Type="http://schemas.openxmlformats.org/officeDocument/2006/relationships/tags" Target="../tags/tag1427.xml"/><Relationship Id="rId24" Type="http://schemas.openxmlformats.org/officeDocument/2006/relationships/slide" Target="slide133.xml"/><Relationship Id="rId23" Type="http://schemas.openxmlformats.org/officeDocument/2006/relationships/tags" Target="../tags/tag1426.xml"/><Relationship Id="rId22" Type="http://schemas.openxmlformats.org/officeDocument/2006/relationships/slide" Target="slide124.xml"/><Relationship Id="rId21" Type="http://schemas.openxmlformats.org/officeDocument/2006/relationships/tags" Target="../tags/tag1425.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424.xml"/><Relationship Id="rId18" Type="http://schemas.openxmlformats.org/officeDocument/2006/relationships/slide" Target="slide106.xml"/><Relationship Id="rId17" Type="http://schemas.openxmlformats.org/officeDocument/2006/relationships/tags" Target="../tags/tag1423.xml"/><Relationship Id="rId16" Type="http://schemas.openxmlformats.org/officeDocument/2006/relationships/slide" Target="slide98.xml"/><Relationship Id="rId15" Type="http://schemas.openxmlformats.org/officeDocument/2006/relationships/tags" Target="../tags/tag1422.xml"/><Relationship Id="rId14" Type="http://schemas.openxmlformats.org/officeDocument/2006/relationships/slide" Target="slide90.xml"/><Relationship Id="rId13" Type="http://schemas.openxmlformats.org/officeDocument/2006/relationships/tags" Target="../tags/tag1421.xml"/><Relationship Id="rId12" Type="http://schemas.openxmlformats.org/officeDocument/2006/relationships/slide" Target="slide81.xml"/><Relationship Id="rId11" Type="http://schemas.openxmlformats.org/officeDocument/2006/relationships/tags" Target="../tags/tag1420.xml"/><Relationship Id="rId10" Type="http://schemas.openxmlformats.org/officeDocument/2006/relationships/slide" Target="slide74.xml"/><Relationship Id="rId1" Type="http://schemas.openxmlformats.org/officeDocument/2006/relationships/tags" Target="../tags/tag1415.xml"/></Relationships>
</file>

<file path=ppt/slides/_rels/slide99.xml.rels><?xml version="1.0" encoding="UTF-8" standalone="yes"?>
<Relationships xmlns="http://schemas.openxmlformats.org/package/2006/relationships"><Relationship Id="rId9" Type="http://schemas.openxmlformats.org/officeDocument/2006/relationships/tags" Target="../tags/tag1441.xml"/><Relationship Id="rId8" Type="http://schemas.openxmlformats.org/officeDocument/2006/relationships/slide" Target="slide65.xml"/><Relationship Id="rId7" Type="http://schemas.openxmlformats.org/officeDocument/2006/relationships/tags" Target="../tags/tag1440.xml"/><Relationship Id="rId6" Type="http://schemas.openxmlformats.org/officeDocument/2006/relationships/slide" Target="slide58.xml"/><Relationship Id="rId5" Type="http://schemas.openxmlformats.org/officeDocument/2006/relationships/tags" Target="../tags/tag1439.xml"/><Relationship Id="rId44" Type="http://schemas.openxmlformats.org/officeDocument/2006/relationships/notesSlide" Target="../notesSlides/notesSlide98.xml"/><Relationship Id="rId43" Type="http://schemas.openxmlformats.org/officeDocument/2006/relationships/slideLayout" Target="../slideLayouts/slideLayout5.xml"/><Relationship Id="rId42" Type="http://schemas.openxmlformats.org/officeDocument/2006/relationships/tags" Target="../tags/tag1458.xml"/><Relationship Id="rId41" Type="http://schemas.openxmlformats.org/officeDocument/2006/relationships/tags" Target="../tags/tag1457.xml"/><Relationship Id="rId40" Type="http://schemas.openxmlformats.org/officeDocument/2006/relationships/slide" Target="slide193.xml"/><Relationship Id="rId4" Type="http://schemas.openxmlformats.org/officeDocument/2006/relationships/slide" Target="slide51.xml"/><Relationship Id="rId39" Type="http://schemas.openxmlformats.org/officeDocument/2006/relationships/tags" Target="../tags/tag1456.xml"/><Relationship Id="rId38" Type="http://schemas.openxmlformats.org/officeDocument/2006/relationships/slide" Target="slide185.xml"/><Relationship Id="rId37" Type="http://schemas.openxmlformats.org/officeDocument/2006/relationships/tags" Target="../tags/tag1455.xml"/><Relationship Id="rId36" Type="http://schemas.openxmlformats.org/officeDocument/2006/relationships/slide" Target="slide178.xml"/><Relationship Id="rId35" Type="http://schemas.openxmlformats.org/officeDocument/2006/relationships/tags" Target="../tags/tag1454.xml"/><Relationship Id="rId34" Type="http://schemas.openxmlformats.org/officeDocument/2006/relationships/slide" Target="slide170.xml"/><Relationship Id="rId33" Type="http://schemas.openxmlformats.org/officeDocument/2006/relationships/tags" Target="../tags/tag1453.xml"/><Relationship Id="rId32" Type="http://schemas.openxmlformats.org/officeDocument/2006/relationships/slide" Target="slide162.xml"/><Relationship Id="rId31" Type="http://schemas.openxmlformats.org/officeDocument/2006/relationships/tags" Target="../tags/tag1452.xml"/><Relationship Id="rId30" Type="http://schemas.openxmlformats.org/officeDocument/2006/relationships/slide" Target="slide155.xml"/><Relationship Id="rId3" Type="http://schemas.openxmlformats.org/officeDocument/2006/relationships/tags" Target="../tags/tag1438.xml"/><Relationship Id="rId29" Type="http://schemas.openxmlformats.org/officeDocument/2006/relationships/tags" Target="../tags/tag1451.xml"/><Relationship Id="rId28" Type="http://schemas.openxmlformats.org/officeDocument/2006/relationships/slide" Target="slide148.xml"/><Relationship Id="rId27" Type="http://schemas.openxmlformats.org/officeDocument/2006/relationships/tags" Target="../tags/tag1450.xml"/><Relationship Id="rId26" Type="http://schemas.openxmlformats.org/officeDocument/2006/relationships/slide" Target="slide140.xml"/><Relationship Id="rId25" Type="http://schemas.openxmlformats.org/officeDocument/2006/relationships/tags" Target="../tags/tag1449.xml"/><Relationship Id="rId24" Type="http://schemas.openxmlformats.org/officeDocument/2006/relationships/slide" Target="slide133.xml"/><Relationship Id="rId23" Type="http://schemas.openxmlformats.org/officeDocument/2006/relationships/tags" Target="../tags/tag1448.xml"/><Relationship Id="rId22" Type="http://schemas.openxmlformats.org/officeDocument/2006/relationships/slide" Target="slide124.xml"/><Relationship Id="rId21" Type="http://schemas.openxmlformats.org/officeDocument/2006/relationships/tags" Target="../tags/tag1447.xml"/><Relationship Id="rId20" Type="http://schemas.openxmlformats.org/officeDocument/2006/relationships/slide" Target="slide116.xml"/><Relationship Id="rId2" Type="http://schemas.openxmlformats.org/officeDocument/2006/relationships/slide" Target="slide44.xml"/><Relationship Id="rId19" Type="http://schemas.openxmlformats.org/officeDocument/2006/relationships/tags" Target="../tags/tag1446.xml"/><Relationship Id="rId18" Type="http://schemas.openxmlformats.org/officeDocument/2006/relationships/slide" Target="slide106.xml"/><Relationship Id="rId17" Type="http://schemas.openxmlformats.org/officeDocument/2006/relationships/tags" Target="../tags/tag1445.xml"/><Relationship Id="rId16" Type="http://schemas.openxmlformats.org/officeDocument/2006/relationships/slide" Target="slide98.xml"/><Relationship Id="rId15" Type="http://schemas.openxmlformats.org/officeDocument/2006/relationships/tags" Target="../tags/tag1444.xml"/><Relationship Id="rId14" Type="http://schemas.openxmlformats.org/officeDocument/2006/relationships/slide" Target="slide90.xml"/><Relationship Id="rId13" Type="http://schemas.openxmlformats.org/officeDocument/2006/relationships/tags" Target="../tags/tag1443.xml"/><Relationship Id="rId12" Type="http://schemas.openxmlformats.org/officeDocument/2006/relationships/slide" Target="slide81.xml"/><Relationship Id="rId11" Type="http://schemas.openxmlformats.org/officeDocument/2006/relationships/tags" Target="../tags/tag1442.xml"/><Relationship Id="rId10" Type="http://schemas.openxmlformats.org/officeDocument/2006/relationships/slide" Target="slide74.xml"/><Relationship Id="rId1" Type="http://schemas.openxmlformats.org/officeDocument/2006/relationships/tags" Target="../tags/tag143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8F63A3B-78C7-47BE-AE5E-E10140E04643}" type="slidenum">
              <a:rPr lang="en-US" smtClean="0"/>
            </a:fld>
            <a:endParaRPr lang="en-US" dirty="0"/>
          </a:p>
        </p:txBody>
      </p:sp>
      <p:sp>
        <p:nvSpPr>
          <p:cNvPr id="8" name="文本框 7"/>
          <p:cNvSpPr txBox="1"/>
          <p:nvPr/>
        </p:nvSpPr>
        <p:spPr>
          <a:xfrm>
            <a:off x="3973195" y="2803975"/>
            <a:ext cx="2972435" cy="768350"/>
          </a:xfrm>
          <a:prstGeom prst="rect">
            <a:avLst/>
          </a:prstGeom>
          <a:noFill/>
        </p:spPr>
        <p:txBody>
          <a:bodyPr wrap="square" rtlCol="0">
            <a:spAutoFit/>
          </a:bodyPr>
          <a:p>
            <a:pPr algn="ctr"/>
            <a:r>
              <a:rPr lang="zh-CN" altLang="en-US" sz="4400" kern="1400">
                <a:ln>
                  <a:noFill/>
                </a:ln>
                <a:gradFill>
                  <a:gsLst>
                    <a:gs pos="0">
                      <a:srgbClr val="007BD3"/>
                    </a:gs>
                    <a:gs pos="100000">
                      <a:srgbClr val="034373"/>
                    </a:gs>
                  </a:gsLst>
                  <a:lin scaled="0"/>
                </a:gradFill>
                <a:uFillTx/>
                <a:latin typeface="仿宋" panose="02010609060101010101" charset="-122"/>
                <a:ea typeface="仿宋" panose="02010609060101010101" charset="-122"/>
              </a:rPr>
              <a:t>电子教案</a:t>
            </a:r>
            <a:endParaRPr lang="zh-CN" altLang="en-US" sz="4400" kern="1400">
              <a:ln>
                <a:noFill/>
              </a:ln>
              <a:gradFill>
                <a:gsLst>
                  <a:gs pos="0">
                    <a:srgbClr val="007BD3"/>
                  </a:gs>
                  <a:gs pos="100000">
                    <a:srgbClr val="034373"/>
                  </a:gs>
                </a:gsLst>
                <a:lin scaled="0"/>
              </a:gradFill>
              <a:uFillTx/>
              <a:latin typeface="仿宋" panose="02010609060101010101" charset="-122"/>
              <a:ea typeface="仿宋" panose="02010609060101010101" charset="-122"/>
            </a:endParaRPr>
          </a:p>
        </p:txBody>
      </p:sp>
      <p:pic>
        <p:nvPicPr>
          <p:cNvPr id="51" name="图片 50" descr="图形用户界面, 应用程序, Teams&#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0" y="2605405"/>
            <a:ext cx="3494405" cy="2621280"/>
          </a:xfrm>
          <a:prstGeom prst="rect">
            <a:avLst/>
          </a:prstGeom>
        </p:spPr>
      </p:pic>
      <p:sp>
        <p:nvSpPr>
          <p:cNvPr id="2" name="Rectangle 2"/>
          <p:cNvSpPr txBox="1">
            <a:spLocks noChangeArrowheads="1"/>
          </p:cNvSpPr>
          <p:nvPr>
            <p:custDataLst>
              <p:tags r:id="rId2"/>
            </p:custDataLst>
          </p:nvPr>
        </p:nvSpPr>
        <p:spPr>
          <a:xfrm>
            <a:off x="881380" y="836930"/>
            <a:ext cx="7253605" cy="771525"/>
          </a:xfrm>
          <a:prstGeom prst="rect">
            <a:avLst/>
          </a:prstGeom>
        </p:spPr>
        <p:txBody>
          <a:bodyPr/>
          <a:lstStyle>
            <a:lvl1pPr algn="ctr" defTabSz="914400" rtl="0" eaLnBrk="1" latinLnBrk="0" hangingPunct="1">
              <a:lnSpc>
                <a:spcPct val="110000"/>
              </a:lnSpc>
              <a:spcBef>
                <a:spcPct val="0"/>
              </a:spcBef>
              <a:buNone/>
              <a:defRPr sz="3600" b="0" kern="1200">
                <a:solidFill>
                  <a:schemeClr val="accent1"/>
                </a:solidFill>
                <a:latin typeface="+mj-lt"/>
                <a:ea typeface="+mj-ea"/>
                <a:cs typeface="+mj-cs"/>
              </a:defRPr>
            </a:lvl1pPr>
          </a:lstStyle>
          <a:p>
            <a:r>
              <a:rPr lang="zh-CN" altLang="en-US"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rPr>
              <a:t>《对口高职</a:t>
            </a:r>
            <a:r>
              <a:rPr lang="en-US" altLang="zh-CN"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rPr>
              <a:t> </a:t>
            </a:r>
            <a:r>
              <a:rPr lang="zh-CN" altLang="en-US"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rPr>
              <a:t>英语总复习》</a:t>
            </a:r>
            <a:endParaRPr lang="zh-CN" altLang="en-US"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endParaRPr>
          </a:p>
          <a:p>
            <a:endParaRPr lang="zh-CN" altLang="en-US" sz="4800" b="1" dirty="0">
              <a:solidFill>
                <a:schemeClr val="accent1">
                  <a:lumMod val="75000"/>
                </a:schemeClr>
              </a:solidFill>
              <a:effectLst>
                <a:outerShdw blurRad="50800" dist="38100" dir="5400000" algn="t" rotWithShape="0">
                  <a:prstClr val="black">
                    <a:alpha val="40000"/>
                  </a:prstClr>
                </a:outerShdw>
              </a:effectLst>
              <a:latin typeface="楷体" panose="02010609060101010101" charset="-122"/>
              <a:ea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84505" y="1029970"/>
            <a:ext cx="8148320" cy="3438525"/>
          </a:xfrm>
          <a:prstGeom prst="rect">
            <a:avLst/>
          </a:prstGeom>
          <a:noFill/>
        </p:spPr>
        <p:txBody>
          <a:bodyPr wrap="square" rtlCol="0">
            <a:spAutoFit/>
          </a:bodyPr>
          <a:p>
            <a:pPr indent="457200" fontAlgn="auto">
              <a:lnSpc>
                <a:spcPct val="110000"/>
              </a:lnSpc>
            </a:pPr>
            <a:r>
              <a:rPr lang="zh-CN" altLang="en-US" sz="2200">
                <a:solidFill>
                  <a:schemeClr val="tx1"/>
                </a:solidFill>
                <a:uFillTx/>
                <a:latin typeface="Times New Roman" panose="02020603050405020304" charset="0"/>
                <a:ea typeface="黑体" panose="02010609060101010101" pitchFamily="49" charset="-122"/>
              </a:rPr>
              <a:t>【例1】　What do you think of your teachers? Now, American students can say what they think on a new website.</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10000"/>
              </a:lnSpc>
            </a:pPr>
            <a:r>
              <a:rPr lang="zh-CN" altLang="en-US" sz="2200">
                <a:solidFill>
                  <a:schemeClr val="tx1"/>
                </a:solidFill>
                <a:uFillTx/>
                <a:latin typeface="Times New Roman" panose="02020603050405020304" charset="0"/>
                <a:ea typeface="黑体" panose="02010609060101010101" pitchFamily="49" charset="-122"/>
              </a:rPr>
              <a:t>On the website, students can rate(评定) their teachers. So far, there have been 2 million ratings for 365, 000 teachers at 21, 000 schools in the USA and Canada.</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10000"/>
              </a:lnSpc>
            </a:pPr>
            <a:r>
              <a:rPr lang="zh-CN" altLang="en-US" sz="2200">
                <a:solidFill>
                  <a:schemeClr val="tx1"/>
                </a:solidFill>
                <a:uFillTx/>
                <a:latin typeface="Times New Roman" panose="02020603050405020304" charset="0"/>
                <a:ea typeface="黑体" panose="02010609060101010101" pitchFamily="49" charset="-122"/>
              </a:rPr>
              <a:t>(　A　)Where can the students rate their teachers according to the passage?</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10000"/>
              </a:lnSpc>
            </a:pPr>
            <a:r>
              <a:rPr lang="zh-CN" altLang="en-US" sz="2200">
                <a:solidFill>
                  <a:schemeClr val="tx1"/>
                </a:solidFill>
                <a:uFillTx/>
                <a:latin typeface="Times New Roman" panose="02020603050405020304" charset="0"/>
                <a:ea typeface="黑体" panose="02010609060101010101" pitchFamily="49" charset="-122"/>
              </a:rPr>
              <a:t>A. On a new website.    </a:t>
            </a:r>
            <a:r>
              <a:rPr lang="en-US" altLang="zh-CN" sz="2200">
                <a:solidFill>
                  <a:schemeClr val="tx1"/>
                </a:solidFill>
                <a:uFillTx/>
                <a:latin typeface="Times New Roman" panose="02020603050405020304" charset="0"/>
                <a:ea typeface="黑体" panose="02010609060101010101" pitchFamily="49" charset="-122"/>
              </a:rPr>
              <a:t>	</a:t>
            </a:r>
            <a:r>
              <a:rPr lang="zh-CN" altLang="en-US" sz="2200">
                <a:solidFill>
                  <a:schemeClr val="tx1"/>
                </a:solidFill>
                <a:uFillTx/>
                <a:latin typeface="Times New Roman" panose="02020603050405020304" charset="0"/>
                <a:ea typeface="黑体" panose="02010609060101010101" pitchFamily="49" charset="-122"/>
              </a:rPr>
              <a:t>B. At the class meeting.</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10000"/>
              </a:lnSpc>
            </a:pPr>
            <a:r>
              <a:rPr lang="zh-CN" altLang="en-US" sz="2200">
                <a:solidFill>
                  <a:schemeClr val="tx1"/>
                </a:solidFill>
                <a:uFillTx/>
                <a:latin typeface="Times New Roman" panose="02020603050405020304" charset="0"/>
                <a:ea typeface="黑体" panose="02010609060101010101" pitchFamily="49" charset="-122"/>
              </a:rPr>
              <a:t>C. In the classroom.    </a:t>
            </a:r>
            <a:r>
              <a:rPr lang="en-US" altLang="zh-CN" sz="2200">
                <a:solidFill>
                  <a:schemeClr val="tx1"/>
                </a:solidFill>
                <a:uFillTx/>
                <a:latin typeface="Times New Roman" panose="02020603050405020304" charset="0"/>
                <a:ea typeface="黑体" panose="02010609060101010101" pitchFamily="49" charset="-122"/>
              </a:rPr>
              <a:t>	</a:t>
            </a:r>
            <a:r>
              <a:rPr lang="zh-CN" altLang="en-US" sz="2200">
                <a:solidFill>
                  <a:schemeClr val="tx1"/>
                </a:solidFill>
                <a:uFillTx/>
                <a:latin typeface="Times New Roman" panose="02020603050405020304" charset="0"/>
                <a:ea typeface="黑体" panose="02010609060101010101" pitchFamily="49" charset="-122"/>
              </a:rPr>
              <a:t>D. Out of the school.</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95400"/>
            <a:ext cx="8201025" cy="1950720"/>
          </a:xfrm>
          <a:prstGeom prst="rect">
            <a:avLst/>
          </a:prstGeom>
          <a:noFill/>
        </p:spPr>
        <p:txBody>
          <a:bodyPr wrap="square" rtlCol="0">
            <a:spAutoFit/>
          </a:bodyPr>
          <a:p>
            <a:pPr indent="0" fontAlgn="auto">
              <a:lnSpc>
                <a:spcPct val="110000"/>
              </a:lnSpc>
            </a:pPr>
            <a:r>
              <a:rPr sz="2200">
                <a:uFillTx/>
                <a:latin typeface="Times New Roman" panose="02020603050405020304" charset="0"/>
                <a:ea typeface="黑体" panose="02010609060101010101" pitchFamily="49" charset="-122"/>
                <a:sym typeface="+mn-ea"/>
              </a:rPr>
              <a:t>(　　)1. Why do we still remember Confucius today?</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A. Because he lived a poor life in his childhood.</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B. Because he had wise thoughts about education.</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C. Because he travelled with his students from state to state.</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D. Because he started the first public school.</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246120"/>
            <a:ext cx="820039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细节理解题。根据“Although he lived over 2，000 years ago，people still remember and respect him for his contribution to the education today”可知答案。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29540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33805"/>
            <a:ext cx="8201025" cy="2322830"/>
          </a:xfrm>
          <a:prstGeom prst="rect">
            <a:avLst/>
          </a:prstGeom>
          <a:noFill/>
        </p:spPr>
        <p:txBody>
          <a:bodyPr wrap="square" rtlCol="0">
            <a:spAutoFit/>
          </a:bodyPr>
          <a:p>
            <a:pPr indent="0" fontAlgn="auto">
              <a:lnSpc>
                <a:spcPct val="110000"/>
              </a:lnSpc>
            </a:pPr>
            <a:r>
              <a:rPr sz="2200">
                <a:uFillTx/>
                <a:latin typeface="Times New Roman" panose="02020603050405020304" charset="0"/>
                <a:ea typeface="黑体" panose="02010609060101010101" pitchFamily="49" charset="-122"/>
                <a:sym typeface="+mn-ea"/>
              </a:rPr>
              <a:t>(　　)2. As a child, how did Confucius learn music, history, poetry and sports?</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A. By teaching himself at home.    </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B. With the help of his mother.</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C. By visiting many famous teachers.    </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D. With the help of a public school.</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725" y="355663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 He visited many famous teachers and learned music，history，poetry and sports”可知答案。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0111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6365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Which of the following has the closest meaning to the underlined word “noble”？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Poor.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Bright.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C. Aristocratic.    D. Cute.</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90855" y="2572385"/>
            <a:ext cx="8200390" cy="171450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词义猜测题。根据“he became a teacher and started the first public school in Chinese history”以及“Although he lived over </a:t>
            </a:r>
            <a:endParaRPr sz="2200">
              <a:solidFill>
                <a:srgbClr val="FF0000"/>
              </a:solidFill>
              <a:uFillTx/>
              <a:latin typeface="Times New Roman" panose="02020603050405020304" charset="0"/>
              <a:ea typeface="黑体" panose="02010609060101010101" pitchFamily="49" charset="-122"/>
            </a:endParaRPr>
          </a:p>
          <a:p>
            <a:pPr indent="0" fontAlgn="auto">
              <a:lnSpc>
                <a:spcPct val="120000"/>
              </a:lnSpc>
            </a:pPr>
            <a:r>
              <a:rPr sz="2200">
                <a:solidFill>
                  <a:srgbClr val="FF0000"/>
                </a:solidFill>
                <a:uFillTx/>
                <a:latin typeface="Times New Roman" panose="02020603050405020304" charset="0"/>
                <a:ea typeface="黑体" panose="02010609060101010101" pitchFamily="49" charset="-122"/>
              </a:rPr>
              <a:t>2，000 years ago”可知孔子生活在春秋时期，等级森严，只有贵族才有资格去上学，所以noble 与aristocratic意思接近。</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3096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59840"/>
            <a:ext cx="8201025" cy="252666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Which of the following is in the correct order?</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①Confucius worked to help his mother as a child.</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②Confucius educated about 3，000 students in his lifetime.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③Confucius' father died.</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④Confucius started the first public school in Chinese history.</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③①④②    B. ②③④①    C. ①③②④    D. ④③①②</a:t>
            </a:r>
            <a:endParaRPr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5" name="文本框 4"/>
          <p:cNvSpPr txBox="1"/>
          <p:nvPr>
            <p:custDataLst>
              <p:tags r:id="rId1"/>
            </p:custDataLst>
          </p:nvPr>
        </p:nvSpPr>
        <p:spPr>
          <a:xfrm>
            <a:off x="490855" y="1294130"/>
            <a:ext cx="8200390" cy="212090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推理判断题。根据“His father died when he was 3...As a child，he had to work to help his mother，but young Confucius didn't give up studying”以及“Later, he became a teacher and started the first public school in Chinese history”和“He had about 3，000 students in his lifetime”可知答案。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2"/>
            </p:custDataLst>
          </p:nvPr>
        </p:nvSpPr>
        <p:spPr>
          <a:xfrm>
            <a:off x="490855" y="3546475"/>
            <a:ext cx="1782445" cy="429895"/>
          </a:xfrm>
          <a:prstGeom prst="rect">
            <a:avLst/>
          </a:prstGeom>
          <a:noFill/>
        </p:spPr>
        <p:txBody>
          <a:bodyPr wrap="square" rtlCol="0">
            <a:spAutoFit/>
          </a:bodyPr>
          <a:p>
            <a:pPr algn="l"/>
            <a:r>
              <a:rPr lang="zh-CN" altLang="en-US" sz="2200">
                <a:solidFill>
                  <a:srgbClr val="FF0000"/>
                </a:solidFill>
                <a:uFillTx/>
                <a:latin typeface="Times New Roman" panose="02020603050405020304" charset="0"/>
                <a:ea typeface="黑体" panose="02010609060101010101" pitchFamily="49" charset="-122"/>
                <a:cs typeface="Times New Roman" panose="02020603050405020304" charset="0"/>
              </a:rPr>
              <a:t>【答案】</a:t>
            </a: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  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3" action="ppaction://hlinksldjump"/>
          </p:cNvPr>
          <p:cNvSpPr txBox="1"/>
          <p:nvPr>
            <p:custDataLst>
              <p:tags r:id="rId4"/>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5" action="ppaction://hlinksldjump"/>
          </p:cNvPr>
          <p:cNvSpPr txBox="1"/>
          <p:nvPr>
            <p:custDataLst>
              <p:tags r:id="rId6"/>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7" action="ppaction://hlinksldjump"/>
          </p:cNvPr>
          <p:cNvSpPr txBox="1"/>
          <p:nvPr>
            <p:custDataLst>
              <p:tags r:id="rId8"/>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9" action="ppaction://hlinksldjump"/>
          </p:cNvPr>
          <p:cNvSpPr txBox="1"/>
          <p:nvPr>
            <p:custDataLst>
              <p:tags r:id="rId10"/>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1" action="ppaction://hlinksldjump"/>
          </p:cNvPr>
          <p:cNvSpPr txBox="1"/>
          <p:nvPr>
            <p:custDataLst>
              <p:tags r:id="rId12"/>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3" action="ppaction://hlinksldjump"/>
          </p:cNvPr>
          <p:cNvSpPr txBox="1"/>
          <p:nvPr>
            <p:custDataLst>
              <p:tags r:id="rId14"/>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5" action="ppaction://hlinksldjump"/>
          </p:cNvPr>
          <p:cNvSpPr txBox="1"/>
          <p:nvPr>
            <p:custDataLst>
              <p:tags r:id="rId16"/>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7" action="ppaction://hlinksldjump"/>
          </p:cNvPr>
          <p:cNvSpPr txBox="1"/>
          <p:nvPr>
            <p:custDataLst>
              <p:tags r:id="rId18"/>
            </p:custDataLst>
          </p:nvPr>
        </p:nvSpPr>
        <p:spPr>
          <a:xfrm>
            <a:off x="651002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1" name="文本框 20">
            <a:hlinkClick r:id="rId19" action="ppaction://hlinksldjump"/>
          </p:cNvPr>
          <p:cNvSpPr txBox="1"/>
          <p:nvPr>
            <p:custDataLst>
              <p:tags r:id="rId20"/>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1" action="ppaction://hlinksldjump"/>
          </p:cNvPr>
          <p:cNvSpPr txBox="1"/>
          <p:nvPr>
            <p:custDataLst>
              <p:tags r:id="rId22"/>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3" action="ppaction://hlinksldjump"/>
          </p:cNvPr>
          <p:cNvSpPr txBox="1"/>
          <p:nvPr>
            <p:custDataLst>
              <p:tags r:id="rId24"/>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5" action="ppaction://hlinksldjump"/>
          </p:cNvPr>
          <p:cNvSpPr txBox="1"/>
          <p:nvPr>
            <p:custDataLst>
              <p:tags r:id="rId26"/>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7" action="ppaction://hlinksldjump"/>
          </p:cNvPr>
          <p:cNvSpPr txBox="1"/>
          <p:nvPr>
            <p:custDataLst>
              <p:tags r:id="rId28"/>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9" action="ppaction://hlinksldjump"/>
          </p:cNvPr>
          <p:cNvSpPr txBox="1"/>
          <p:nvPr>
            <p:custDataLst>
              <p:tags r:id="rId30"/>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1" action="ppaction://hlinksldjump"/>
          </p:cNvPr>
          <p:cNvSpPr txBox="1"/>
          <p:nvPr>
            <p:custDataLst>
              <p:tags r:id="rId32"/>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3" action="ppaction://hlinksldjump"/>
          </p:cNvPr>
          <p:cNvSpPr txBox="1"/>
          <p:nvPr>
            <p:custDataLst>
              <p:tags r:id="rId34"/>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5" action="ppaction://hlinksldjump"/>
          </p:cNvPr>
          <p:cNvSpPr txBox="1"/>
          <p:nvPr>
            <p:custDataLst>
              <p:tags r:id="rId36"/>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7" action="ppaction://hlinksldjump"/>
          </p:cNvPr>
          <p:cNvSpPr txBox="1"/>
          <p:nvPr>
            <p:custDataLst>
              <p:tags r:id="rId38"/>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9" action="ppaction://hlinksldjump"/>
          </p:cNvPr>
          <p:cNvSpPr txBox="1"/>
          <p:nvPr>
            <p:custDataLst>
              <p:tags r:id="rId40"/>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1" action="ppaction://hlinksldjump"/>
          </p:cNvPr>
          <p:cNvSpPr txBox="1"/>
          <p:nvPr>
            <p:custDataLst>
              <p:tags r:id="rId42"/>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236345"/>
            <a:ext cx="8201025" cy="1950720"/>
          </a:xfrm>
          <a:prstGeom prst="rect">
            <a:avLst/>
          </a:prstGeom>
          <a:noFill/>
        </p:spPr>
        <p:txBody>
          <a:bodyPr wrap="square" rtlCol="0">
            <a:spAutoFit/>
          </a:bodyPr>
          <a:p>
            <a:pPr indent="0" fontAlgn="auto">
              <a:lnSpc>
                <a:spcPct val="110000"/>
              </a:lnSpc>
            </a:pPr>
            <a:r>
              <a:rPr sz="2200">
                <a:uFillTx/>
                <a:latin typeface="Times New Roman" panose="02020603050405020304" charset="0"/>
                <a:ea typeface="黑体" panose="02010609060101010101" pitchFamily="49" charset="-122"/>
                <a:sym typeface="+mn-ea"/>
              </a:rPr>
              <a:t>(　　)5. What did Confucius' lessons tell us?</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A. We have something useful to learn.</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B. We have something interesting to learn.</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C. We have something worthy to be learned.</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D. We have something important to learn.</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187065"/>
            <a:ext cx="820039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推理判断题。根据“Today，people still follow Confucius' lessons. He told us that we all have something worthy to be learned”可知答案。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23634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99845"/>
            <a:ext cx="8281035" cy="1714500"/>
          </a:xfrm>
          <a:prstGeom prst="rect">
            <a:avLst/>
          </a:prstGeom>
          <a:noFill/>
        </p:spPr>
        <p:txBody>
          <a:bodyPr wrap="square" rtlCol="0">
            <a:spAutoFit/>
          </a:bodyPr>
          <a:p>
            <a:pPr indent="0" algn="ctr" fontAlgn="auto">
              <a:lnSpc>
                <a:spcPct val="120000"/>
              </a:lnSpc>
            </a:pPr>
            <a:r>
              <a:rPr sz="2200" b="1">
                <a:uFillTx/>
                <a:latin typeface="Times New Roman" panose="02020603050405020304" charset="0"/>
                <a:ea typeface="黑体" panose="02010609060101010101" pitchFamily="49" charset="-122"/>
                <a:sym typeface="+mn-ea"/>
              </a:rPr>
              <a:t>(</a:t>
            </a:r>
            <a:r>
              <a:rPr lang="zh-CN" sz="2200" b="1">
                <a:uFillTx/>
                <a:latin typeface="Times New Roman" panose="02020603050405020304" charset="0"/>
                <a:ea typeface="黑体" panose="02010609060101010101" pitchFamily="49" charset="-122"/>
                <a:sym typeface="+mn-ea"/>
              </a:rPr>
              <a:t>九</a:t>
            </a:r>
            <a:r>
              <a:rPr sz="2200" b="1">
                <a:uFillTx/>
                <a:latin typeface="Times New Roman" panose="02020603050405020304" charset="0"/>
                <a:ea typeface="黑体" panose="02010609060101010101" pitchFamily="49" charset="-122"/>
                <a:sym typeface="+mn-ea"/>
              </a:rPr>
              <a:t>)</a:t>
            </a:r>
            <a:endParaRPr sz="2200" b="1">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How time flies! The Senior Three students are going to graduate soon. We invite them to write about their school memories. Let's share some of them.</a:t>
            </a:r>
            <a:endParaRPr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26085" y="1320165"/>
          <a:ext cx="8268970" cy="2134870"/>
        </p:xfrm>
        <a:graphic>
          <a:graphicData uri="http://schemas.openxmlformats.org/drawingml/2006/table">
            <a:tbl>
              <a:tblPr firstRow="1" bandRow="1">
                <a:tableStyleId>{5C22544A-7EE6-4342-B048-85BDC9FD1C3A}</a:tableStyleId>
              </a:tblPr>
              <a:tblGrid>
                <a:gridCol w="8268967"/>
              </a:tblGrid>
              <a:tr h="1708150">
                <a:tc>
                  <a:txBody>
                    <a:bodyPr/>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Name: Brita</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Favourite memory：Moving to this school last year and meeting new friends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Unpleasant memory：Being the “new girl”</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Favourite teacher：Ms. Rosen. I like her interesting classes.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Advice：School can be fun if you do your best.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26085" y="1408430"/>
          <a:ext cx="8268970" cy="2134870"/>
        </p:xfrm>
        <a:graphic>
          <a:graphicData uri="http://schemas.openxmlformats.org/drawingml/2006/table">
            <a:tbl>
              <a:tblPr firstRow="1" bandRow="1">
                <a:tableStyleId>{5C22544A-7EE6-4342-B048-85BDC9FD1C3A}</a:tableStyleId>
              </a:tblPr>
              <a:tblGrid>
                <a:gridCol w="8268967"/>
              </a:tblGrid>
              <a:tr h="2101215">
                <a:tc>
                  <a:txBody>
                    <a:bodyPr/>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Name: Jay</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Favourite memory：School trips, Singing competitions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Unpleasant memory：Project homework</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Favourite teacher：Ms. Williams. She treats each student equally.</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Advice: Work hard and fun will come.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26085" y="1416050"/>
          <a:ext cx="8268970" cy="2134870"/>
        </p:xfrm>
        <a:graphic>
          <a:graphicData uri="http://schemas.openxmlformats.org/drawingml/2006/table">
            <a:tbl>
              <a:tblPr firstRow="1" bandRow="1">
                <a:tableStyleId>{5C22544A-7EE6-4342-B048-85BDC9FD1C3A}</a:tableStyleId>
              </a:tblPr>
              <a:tblGrid>
                <a:gridCol w="8268967"/>
              </a:tblGrid>
              <a:tr h="2101215">
                <a:tc>
                  <a:txBody>
                    <a:bodyPr/>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Name: Rocky</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Favourite memory：Meeting new friends on the weekend</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Unpleasant memory：Tests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Favourite teacher：Mr. Taylor. He helps me with my lessons.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Advice: Once you fall behind, keep trying till you catch up.</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84505" y="1029970"/>
            <a:ext cx="8148320" cy="3438525"/>
          </a:xfrm>
          <a:prstGeom prst="rect">
            <a:avLst/>
          </a:prstGeom>
          <a:noFill/>
        </p:spPr>
        <p:txBody>
          <a:bodyPr wrap="square" rtlCol="0">
            <a:spAutoFit/>
          </a:bodyPr>
          <a:p>
            <a:pPr indent="457200" fontAlgn="auto">
              <a:lnSpc>
                <a:spcPct val="110000"/>
              </a:lnSpc>
            </a:pPr>
            <a:r>
              <a:rPr lang="zh-CN" altLang="en-US" sz="2200">
                <a:solidFill>
                  <a:schemeClr val="tx1"/>
                </a:solidFill>
                <a:uFillTx/>
                <a:latin typeface="Times New Roman" panose="02020603050405020304" charset="0"/>
                <a:ea typeface="黑体" panose="02010609060101010101" pitchFamily="49" charset="-122"/>
              </a:rPr>
              <a:t>【例2】　Years ago, many zoos kept all kinds of animals in small cages. Small cages made it easy for people to see the animals, but a small cage is not a good place for an animal to live in. Today, zoos keep animals in different kinds of cages. The cages are very big and open. They usually have plants and a little lake.</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10000"/>
              </a:lnSpc>
            </a:pPr>
            <a:r>
              <a:rPr lang="zh-CN" altLang="en-US" sz="2200">
                <a:solidFill>
                  <a:schemeClr val="tx1"/>
                </a:solidFill>
                <a:uFillTx/>
                <a:latin typeface="Times New Roman" panose="02020603050405020304" charset="0"/>
                <a:ea typeface="黑体" panose="02010609060101010101" pitchFamily="49" charset="-122"/>
              </a:rPr>
              <a:t>(　B　)1. Zoos kept animals in small cages so that people can ________.</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10000"/>
              </a:lnSpc>
            </a:pPr>
            <a:r>
              <a:rPr lang="zh-CN" altLang="en-US" sz="2200">
                <a:solidFill>
                  <a:schemeClr val="tx1"/>
                </a:solidFill>
                <a:uFillTx/>
                <a:latin typeface="Times New Roman" panose="02020603050405020304" charset="0"/>
                <a:ea typeface="黑体" panose="02010609060101010101" pitchFamily="49" charset="-122"/>
              </a:rPr>
              <a:t>A. protect them    </a:t>
            </a:r>
            <a:r>
              <a:rPr lang="en-US" altLang="zh-CN" sz="2200">
                <a:solidFill>
                  <a:schemeClr val="tx1"/>
                </a:solidFill>
                <a:uFillTx/>
                <a:latin typeface="Times New Roman" panose="02020603050405020304" charset="0"/>
                <a:ea typeface="黑体" panose="02010609060101010101" pitchFamily="49" charset="-122"/>
              </a:rPr>
              <a:t>		</a:t>
            </a:r>
            <a:r>
              <a:rPr lang="zh-CN" altLang="en-US" sz="2200">
                <a:solidFill>
                  <a:schemeClr val="tx1"/>
                </a:solidFill>
                <a:uFillTx/>
                <a:latin typeface="Times New Roman" panose="02020603050405020304" charset="0"/>
                <a:ea typeface="黑体" panose="02010609060101010101" pitchFamily="49" charset="-122"/>
              </a:rPr>
              <a:t>B. see them better</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10000"/>
              </a:lnSpc>
            </a:pPr>
            <a:r>
              <a:rPr lang="zh-CN" altLang="en-US" sz="2200">
                <a:solidFill>
                  <a:schemeClr val="tx1"/>
                </a:solidFill>
                <a:uFillTx/>
                <a:latin typeface="Times New Roman" panose="02020603050405020304" charset="0"/>
                <a:ea typeface="黑体" panose="02010609060101010101" pitchFamily="49" charset="-122"/>
              </a:rPr>
              <a:t>C. feed them    </a:t>
            </a:r>
            <a:r>
              <a:rPr lang="en-US" altLang="zh-CN" sz="2200">
                <a:solidFill>
                  <a:schemeClr val="tx1"/>
                </a:solidFill>
                <a:uFillTx/>
                <a:latin typeface="Times New Roman" panose="02020603050405020304" charset="0"/>
                <a:ea typeface="黑体" panose="02010609060101010101" pitchFamily="49" charset="-122"/>
              </a:rPr>
              <a:t>		</a:t>
            </a:r>
            <a:r>
              <a:rPr lang="zh-CN" altLang="en-US" sz="2200">
                <a:solidFill>
                  <a:schemeClr val="tx1"/>
                </a:solidFill>
                <a:uFillTx/>
                <a:latin typeface="Times New Roman" panose="02020603050405020304" charset="0"/>
                <a:ea typeface="黑体" panose="02010609060101010101" pitchFamily="49" charset="-122"/>
              </a:rPr>
              <a:t>D. save them</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26085" y="1384300"/>
          <a:ext cx="8268970" cy="2134870"/>
        </p:xfrm>
        <a:graphic>
          <a:graphicData uri="http://schemas.openxmlformats.org/drawingml/2006/table">
            <a:tbl>
              <a:tblPr firstRow="1" bandRow="1">
                <a:tableStyleId>{5C22544A-7EE6-4342-B048-85BDC9FD1C3A}</a:tableStyleId>
              </a:tblPr>
              <a:tblGrid>
                <a:gridCol w="8268967"/>
              </a:tblGrid>
              <a:tr h="2101215">
                <a:tc>
                  <a:txBody>
                    <a:bodyPr/>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Name: Angel</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Favourite memory：Being with new people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Unpleasant memory：The loss of a new watch</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Favourite teacher：Ms. Rosen. She helped me through hard times.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Advice: Hard work brings success.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2334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Who dislikes tests among the four students?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Brita.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Jay.</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Rocky.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Angel.</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849880"/>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细节理解题。根据第三个表格中的“Unpleasant memory：Tests”可知答案。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9065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331595"/>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How many of the four students mentioned Ms. Rosen?</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One.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Two.</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Three.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Four.</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691765"/>
            <a:ext cx="820039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细节理解题。根据第一个表格中的“Favourite teacher：Ms.Rosen”和第四个表格中的“Favourite teacher：Ms. Rosen” 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960" y="139890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307465"/>
            <a:ext cx="820102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Why did Brita like Ms. Rosen best?</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Because she thinks Ms. Rosen's classes are interesting.</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Because she thinks Ms. Rosen treats each student equally.</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Because she thinks Ms. Rosen helps her lessons.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Because she thinks Ms. Rosen helps her through hard times.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995" y="3475990"/>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细节理解题。根据第一个表格中的“Favourite teacher：Ms. Rosen. I like her interesting classes”可知答案。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960" y="137477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63345"/>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Who lost a new watch?</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Brita.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Jay.</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Rocky.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Angel.</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80987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细节理解题。根据第四个表格中的“Unpleasant memory：The loss of a new watch” 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43065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339215"/>
            <a:ext cx="820102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What can we learn from the given information above?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The four students will be in Senior Three students next term.</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The four students do not enjoy school very much.</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The four students all think it's important to work hard.</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Their favourite memories are all about trips.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460115"/>
            <a:ext cx="820039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推理判断题。根据每个表格的Advice可知答案。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960" y="140652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932430"/>
          </a:xfrm>
          <a:prstGeom prst="rect">
            <a:avLst/>
          </a:prstGeom>
          <a:noFill/>
        </p:spPr>
        <p:txBody>
          <a:bodyPr wrap="square" rtlCol="0">
            <a:spAutoFit/>
          </a:bodyPr>
          <a:p>
            <a:pPr indent="0" algn="ctr" fontAlgn="auto">
              <a:lnSpc>
                <a:spcPct val="120000"/>
              </a:lnSpc>
            </a:pPr>
            <a:r>
              <a:rPr sz="2200" b="1">
                <a:uFillTx/>
                <a:latin typeface="Times New Roman" panose="02020603050405020304" charset="0"/>
                <a:ea typeface="黑体" panose="02010609060101010101" pitchFamily="49" charset="-122"/>
                <a:sym typeface="+mn-ea"/>
              </a:rPr>
              <a:t>(</a:t>
            </a:r>
            <a:r>
              <a:rPr lang="zh-CN" sz="2200" b="1">
                <a:uFillTx/>
                <a:latin typeface="Times New Roman" panose="02020603050405020304" charset="0"/>
                <a:ea typeface="黑体" panose="02010609060101010101" pitchFamily="49" charset="-122"/>
                <a:sym typeface="+mn-ea"/>
              </a:rPr>
              <a:t>十</a:t>
            </a:r>
            <a:r>
              <a:rPr sz="2200" b="1">
                <a:uFillTx/>
                <a:latin typeface="Times New Roman" panose="02020603050405020304" charset="0"/>
                <a:ea typeface="黑体" panose="02010609060101010101" pitchFamily="49" charset="-122"/>
                <a:sym typeface="+mn-ea"/>
              </a:rPr>
              <a:t>)</a:t>
            </a:r>
            <a:endParaRPr sz="2200" b="1">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Dear Lucy</a:t>
            </a:r>
            <a:r>
              <a:rPr lang="en-US" sz="2200">
                <a:uFillTx/>
                <a:latin typeface="Times New Roman" panose="02020603050405020304" charset="0"/>
                <a:ea typeface="黑体" panose="02010609060101010101" pitchFamily="49" charset="-122"/>
                <a:sym typeface="+mn-ea"/>
              </a:rPr>
              <a:t>,</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In your last letter, you asked me how to love your parents. Here is my advice.</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 Make a picture for them. It will be a treasure(财富) to them forever.</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 Write a letter to them. Take your time to put your thoughts in </a:t>
            </a:r>
            <a:r>
              <a:rPr sz="2200" u="sng">
                <a:uFillTx/>
                <a:latin typeface="Times New Roman" panose="02020603050405020304" charset="0"/>
                <a:ea typeface="黑体" panose="02010609060101010101" pitchFamily="49" charset="-122"/>
                <a:sym typeface="+mn-ea"/>
              </a:rPr>
              <a:t>it</a:t>
            </a:r>
            <a:r>
              <a:rPr lang="en-US" sz="2200">
                <a:uFillTx/>
                <a:latin typeface="Times New Roman" panose="02020603050405020304" charset="0"/>
                <a:ea typeface="黑体" panose="02010609060101010101" pitchFamily="49" charset="-122"/>
                <a:sym typeface="+mn-ea"/>
              </a:rPr>
              <a:t>.</a:t>
            </a:r>
            <a:endParaRPr lang="en-US"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3338195"/>
          </a:xfrm>
          <a:prstGeom prst="rect">
            <a:avLst/>
          </a:prstGeom>
          <a:noFill/>
        </p:spPr>
        <p:txBody>
          <a:bodyPr wrap="square" rtlCol="0">
            <a:spAutoFit/>
          </a:bodyPr>
          <a:p>
            <a:pPr indent="457200" fontAlgn="auto">
              <a:lnSpc>
                <a:spcPct val="120000"/>
              </a:lnSpc>
            </a:pPr>
            <a:r>
              <a:rPr sz="2200">
                <a:uFillTx/>
                <a:latin typeface="Times New Roman" panose="02020603050405020304" charset="0"/>
                <a:ea typeface="黑体" panose="02010609060101010101" pitchFamily="49" charset="-122"/>
                <a:sym typeface="+mn-ea"/>
              </a:rPr>
              <a:t>● Keep your room clean! Though it's a kind of the chore, it shows mom and dad that you care about them.</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 Cook them a dinner! It can be some rice, some cheese or some hot dogs; it can give them a break.</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 Tell them that you love them very much. Your love can make them feel warm and proud.</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 Never tell a lie(谎言) to them. Never to lie. This shows them that you not only love them, but also believe in and respect(尊重) them.</a:t>
            </a:r>
            <a:endParaRPr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932430"/>
          </a:xfrm>
          <a:prstGeom prst="rect">
            <a:avLst/>
          </a:prstGeom>
          <a:noFill/>
        </p:spPr>
        <p:txBody>
          <a:bodyPr wrap="square" rtlCol="0">
            <a:spAutoFit/>
          </a:bodyPr>
          <a:p>
            <a:pPr indent="457200" fontAlgn="auto">
              <a:lnSpc>
                <a:spcPct val="120000"/>
              </a:lnSpc>
            </a:pPr>
            <a:r>
              <a:rPr sz="2200">
                <a:uFillTx/>
                <a:latin typeface="Times New Roman" panose="02020603050405020304" charset="0"/>
                <a:ea typeface="黑体" panose="02010609060101010101" pitchFamily="49" charset="-122"/>
                <a:sym typeface="+mn-ea"/>
              </a:rPr>
              <a:t>● Create time to be with them. Watch a film with your mom once in a while, or go to a sports match with your dad once in a while just to show them how much you care and want to be close with them.</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 If you do something wrong, apologize(道歉) and explain it! Just saying sorry can really show how much you love them.</a:t>
            </a:r>
            <a:endParaRPr sz="2200">
              <a:uFillTx/>
              <a:latin typeface="Times New Roman" panose="02020603050405020304" charset="0"/>
              <a:ea typeface="黑体" panose="02010609060101010101" pitchFamily="49" charset="-122"/>
              <a:sym typeface="+mn-ea"/>
            </a:endParaRPr>
          </a:p>
          <a:p>
            <a:pPr indent="457200" algn="r" fontAlgn="auto">
              <a:lnSpc>
                <a:spcPct val="120000"/>
              </a:lnSpc>
            </a:pPr>
            <a:r>
              <a:rPr sz="2200">
                <a:uFillTx/>
                <a:latin typeface="Times New Roman" panose="02020603050405020304" charset="0"/>
                <a:ea typeface="黑体" panose="02010609060101010101" pitchFamily="49" charset="-122"/>
                <a:sym typeface="+mn-ea"/>
              </a:rPr>
              <a:t>Yours</a:t>
            </a:r>
            <a:r>
              <a:rPr lang="en-US" sz="2200">
                <a:uFillTx/>
                <a:latin typeface="Times New Roman" panose="02020603050405020304" charset="0"/>
                <a:ea typeface="黑体" panose="02010609060101010101" pitchFamily="49" charset="-122"/>
                <a:sym typeface="+mn-ea"/>
              </a:rPr>
              <a:t>,</a:t>
            </a:r>
            <a:endParaRPr sz="2200">
              <a:uFillTx/>
              <a:latin typeface="Times New Roman" panose="02020603050405020304" charset="0"/>
              <a:ea typeface="黑体" panose="02010609060101010101" pitchFamily="49" charset="-122"/>
              <a:sym typeface="+mn-ea"/>
            </a:endParaRPr>
          </a:p>
          <a:p>
            <a:pPr indent="457200" algn="r" fontAlgn="auto">
              <a:lnSpc>
                <a:spcPct val="120000"/>
              </a:lnSpc>
            </a:pPr>
            <a:r>
              <a:rPr sz="2200">
                <a:uFillTx/>
                <a:latin typeface="Times New Roman" panose="02020603050405020304" charset="0"/>
                <a:ea typeface="黑体" panose="02010609060101010101" pitchFamily="49" charset="-122"/>
                <a:sym typeface="+mn-ea"/>
              </a:rPr>
              <a:t>Agony Aunt</a:t>
            </a:r>
            <a:endParaRPr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The underlined word “it” refers to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the picture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the letter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the room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the treasure</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78701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词义猜测题。根据“Write a letter to them. Take your time to put your thoughts in </a:t>
            </a:r>
            <a:r>
              <a:rPr sz="2200" u="sng">
                <a:solidFill>
                  <a:srgbClr val="FF0000"/>
                </a:solidFill>
                <a:uFillTx/>
                <a:latin typeface="Times New Roman" panose="02020603050405020304" charset="0"/>
                <a:ea typeface="黑体" panose="02010609060101010101" pitchFamily="49" charset="-122"/>
              </a:rPr>
              <a:t>it</a:t>
            </a:r>
            <a:r>
              <a:rPr sz="2200">
                <a:solidFill>
                  <a:srgbClr val="FF0000"/>
                </a:solidFill>
                <a:uFillTx/>
                <a:latin typeface="Times New Roman" panose="02020603050405020304" charset="0"/>
                <a:ea typeface="黑体" panose="02010609060101010101" pitchFamily="49" charset="-122"/>
              </a:rPr>
              <a:t>”可知答案。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84505" y="1029970"/>
            <a:ext cx="8148320" cy="3338195"/>
          </a:xfrm>
          <a:prstGeom prst="rect">
            <a:avLst/>
          </a:prstGeom>
          <a:noFill/>
        </p:spPr>
        <p:txBody>
          <a:bodyPr wrap="square" rtlCol="0">
            <a:spAutoFit/>
          </a:bodyPr>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【例2】　Years ago, many zoos kept all kinds of animals in small cages. Small cages made it easy for people to see the animals, but a small cage is not a good place for an animal to live in. Today, zoos keep animals in different kinds of cages. The cages are very big and open. They usually have plants and a little lake.</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　A　)2. Today, zoos keep animals ________.</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in bigger cages    </a:t>
            </a:r>
            <a:r>
              <a:rPr lang="en-US" altLang="zh-CN" sz="2200">
                <a:solidFill>
                  <a:schemeClr val="tx1"/>
                </a:solidFill>
                <a:uFillTx/>
                <a:latin typeface="Times New Roman" panose="02020603050405020304" charset="0"/>
                <a:ea typeface="黑体" panose="02010609060101010101" pitchFamily="49" charset="-122"/>
              </a:rPr>
              <a:t>	</a:t>
            </a:r>
            <a:r>
              <a:rPr lang="zh-CN" altLang="en-US" sz="2200">
                <a:solidFill>
                  <a:schemeClr val="tx1"/>
                </a:solidFill>
                <a:uFillTx/>
                <a:latin typeface="Times New Roman" panose="02020603050405020304" charset="0"/>
                <a:ea typeface="黑体" panose="02010609060101010101" pitchFamily="49" charset="-122"/>
              </a:rPr>
              <a:t>B. in the wild    </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C. in smaller cages    </a:t>
            </a:r>
            <a:r>
              <a:rPr lang="en-US" altLang="zh-CN" sz="2200">
                <a:solidFill>
                  <a:schemeClr val="tx1"/>
                </a:solidFill>
                <a:uFillTx/>
                <a:latin typeface="Times New Roman" panose="02020603050405020304" charset="0"/>
                <a:ea typeface="黑体" panose="02010609060101010101" pitchFamily="49" charset="-122"/>
              </a:rPr>
              <a:t>	</a:t>
            </a:r>
            <a:r>
              <a:rPr lang="zh-CN" altLang="en-US" sz="2200">
                <a:solidFill>
                  <a:schemeClr val="tx1"/>
                </a:solidFill>
                <a:uFillTx/>
                <a:latin typeface="Times New Roman" panose="02020603050405020304" charset="0"/>
                <a:ea typeface="黑体" panose="02010609060101010101" pitchFamily="49" charset="-122"/>
              </a:rPr>
              <a:t>D. in the field</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________ can give your parents a break.</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Studying for a test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Drawing a picture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Cooking a dinner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Telling your love to your parents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87015"/>
            <a:ext cx="8281035"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 根据“Cook them a dinner! It can be some rice, some cheese or some hot dogs; it can give them a break”可知答案。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What's the best way to show your love to your parents?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Believe in them.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Respect them.</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Make friends with them.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Never tell a lie.</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87015"/>
            <a:ext cx="8281035"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 根据“Never tell a lie(谎言) to them. Never to lie. This shows them that you not only love them, but also believe in and respect(尊重) them”可知答案。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Watching a film with your mom can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show you want to be close with her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make her feel proud</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cost her a lot of money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make both of you healthy</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87015"/>
            <a:ext cx="833628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 根据“Watch a film with your mom once in a while, or go to a sports match with your dad once in a while just to show them how much you care and want to be close with them”可知答案。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Please apologize to your parents if you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don't love them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go to a sports match with your dad</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do a wrong thing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say you are sorry to them</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87015"/>
            <a:ext cx="8281035"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细节理解题。根据“If you do something wrong, apologize</a:t>
            </a:r>
            <a:endParaRPr sz="2200">
              <a:solidFill>
                <a:srgbClr val="FF0000"/>
              </a:solidFill>
              <a:uFillTx/>
              <a:latin typeface="Times New Roman" panose="02020603050405020304" charset="0"/>
              <a:ea typeface="黑体" panose="02010609060101010101" pitchFamily="49" charset="-122"/>
            </a:endParaRPr>
          </a:p>
          <a:p>
            <a:pPr indent="0" fontAlgn="auto">
              <a:lnSpc>
                <a:spcPct val="120000"/>
              </a:lnSpc>
            </a:pPr>
            <a:r>
              <a:rPr sz="2200">
                <a:solidFill>
                  <a:srgbClr val="FF0000"/>
                </a:solidFill>
                <a:uFillTx/>
                <a:latin typeface="Times New Roman" panose="02020603050405020304" charset="0"/>
                <a:ea typeface="黑体" panose="02010609060101010101" pitchFamily="49" charset="-122"/>
              </a:rPr>
              <a:t>(道歉) and explain it! Just saying sorry can really show how much you love them”可知答案。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algn="ctr" fontAlgn="auto">
              <a:lnSpc>
                <a:spcPct val="120000"/>
              </a:lnSpc>
            </a:pPr>
            <a:r>
              <a:rPr sz="2200" b="1">
                <a:latin typeface="Times New Roman" panose="02020603050405020304" charset="0"/>
                <a:ea typeface="黑体" panose="02010609060101010101" pitchFamily="49" charset="-122"/>
                <a:sym typeface="+mn-ea"/>
              </a:rPr>
              <a:t>(</a:t>
            </a:r>
            <a:r>
              <a:rPr lang="zh-CN" sz="2200" b="1">
                <a:latin typeface="Times New Roman" panose="02020603050405020304" charset="0"/>
                <a:ea typeface="黑体" panose="02010609060101010101" pitchFamily="49" charset="-122"/>
                <a:sym typeface="+mn-ea"/>
              </a:rPr>
              <a:t>十一</a:t>
            </a:r>
            <a:r>
              <a:rPr sz="2200" b="1">
                <a:latin typeface="Times New Roman" panose="02020603050405020304" charset="0"/>
                <a:ea typeface="黑体" panose="02010609060101010101" pitchFamily="49" charset="-122"/>
                <a:sym typeface="+mn-ea"/>
              </a:rPr>
              <a:t>)</a:t>
            </a:r>
            <a:endParaRPr sz="2200" b="1">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Singapore's public transport system(公共交通系统) is one of the best in the world. There are four main forms of public transport here.</a:t>
            </a:r>
            <a:endParaRPr sz="2200">
              <a:latin typeface="Times New Roman" panose="02020603050405020304" charset="0"/>
              <a:ea typeface="黑体" panose="02010609060101010101" pitchFamily="49" charset="-122"/>
              <a:sym typeface="+mn-ea"/>
            </a:endParaRPr>
          </a:p>
        </p:txBody>
      </p:sp>
      <p:graphicFrame>
        <p:nvGraphicFramePr>
          <p:cNvPr id="3" name="表格 2"/>
          <p:cNvGraphicFramePr/>
          <p:nvPr>
            <p:custDataLst>
              <p:tags r:id="rId2"/>
            </p:custDataLst>
          </p:nvPr>
        </p:nvGraphicFramePr>
        <p:xfrm>
          <a:off x="419100" y="2545080"/>
          <a:ext cx="8268970" cy="2101215"/>
        </p:xfrm>
        <a:graphic>
          <a:graphicData uri="http://schemas.openxmlformats.org/drawingml/2006/table">
            <a:tbl>
              <a:tblPr firstRow="1" bandRow="1">
                <a:tableStyleId>{5C22544A-7EE6-4342-B048-85BDC9FD1C3A}</a:tableStyleId>
              </a:tblPr>
              <a:tblGrid>
                <a:gridCol w="2152650"/>
                <a:gridCol w="6116318"/>
              </a:tblGrid>
              <a:tr h="1708150">
                <a:tc>
                  <a:txBody>
                    <a:bodyPr/>
                    <a:p>
                      <a:pPr indent="0" algn="l" fontAlgn="auto">
                        <a:lnSpc>
                          <a:spcPct val="120000"/>
                        </a:lnSpc>
                        <a:buNone/>
                      </a:pP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rPr>
                        <a:t>TRAINS</a:t>
                      </a:r>
                      <a:endPar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Trains run from 6 a</a:t>
                      </a: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m. to midnight. Single trip tickets start at 80 cents. If you buy an EZ</a:t>
                      </a: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Link card for $15, you can take the trains and buses as you like. If you need more information, just call 18007674333.</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pic>
        <p:nvPicPr>
          <p:cNvPr id="5" name="图片 -2147482398"/>
          <p:cNvPicPr>
            <a:picLocks noChangeAspect="1"/>
          </p:cNvPicPr>
          <p:nvPr>
            <p:custDataLst>
              <p:tags r:id="rId3"/>
            </p:custDataLst>
          </p:nvPr>
        </p:nvPicPr>
        <p:blipFill>
          <a:blip r:embed="rId4"/>
          <a:stretch>
            <a:fillRect/>
          </a:stretch>
        </p:blipFill>
        <p:spPr>
          <a:xfrm>
            <a:off x="558800" y="2835275"/>
            <a:ext cx="1889349" cy="1188000"/>
          </a:xfrm>
          <a:prstGeom prst="rect">
            <a:avLst/>
          </a:prstGeom>
          <a:noFill/>
          <a:ln w="9525">
            <a:noFill/>
          </a:ln>
        </p:spPr>
      </p:pic>
      <p:sp>
        <p:nvSpPr>
          <p:cNvPr id="10" name="文本框 9">
            <a:hlinkClick r:id="rId5" action="ppaction://hlinksldjump"/>
          </p:cNvPr>
          <p:cNvSpPr txBox="1"/>
          <p:nvPr>
            <p:custDataLst>
              <p:tags r:id="rId6"/>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9" action="ppaction://hlinksldjump"/>
          </p:cNvPr>
          <p:cNvSpPr txBox="1"/>
          <p:nvPr>
            <p:custDataLst>
              <p:tags r:id="rId10"/>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1" action="ppaction://hlinksldjump"/>
          </p:cNvPr>
          <p:cNvSpPr txBox="1"/>
          <p:nvPr>
            <p:custDataLst>
              <p:tags r:id="rId12"/>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3" action="ppaction://hlinksldjump"/>
          </p:cNvPr>
          <p:cNvSpPr txBox="1"/>
          <p:nvPr>
            <p:custDataLst>
              <p:tags r:id="rId14"/>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5" action="ppaction://hlinksldjump"/>
          </p:cNvPr>
          <p:cNvSpPr txBox="1"/>
          <p:nvPr>
            <p:custDataLst>
              <p:tags r:id="rId16"/>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7" action="ppaction://hlinksldjump"/>
          </p:cNvPr>
          <p:cNvSpPr txBox="1"/>
          <p:nvPr>
            <p:custDataLst>
              <p:tags r:id="rId18"/>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9" action="ppaction://hlinksldjump"/>
          </p:cNvPr>
          <p:cNvSpPr txBox="1"/>
          <p:nvPr>
            <p:custDataLst>
              <p:tags r:id="rId20"/>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1" action="ppaction://hlinksldjump"/>
          </p:cNvPr>
          <p:cNvSpPr txBox="1"/>
          <p:nvPr>
            <p:custDataLst>
              <p:tags r:id="rId22"/>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3" action="ppaction://hlinksldjump"/>
          </p:cNvPr>
          <p:cNvSpPr txBox="1"/>
          <p:nvPr>
            <p:custDataLst>
              <p:tags r:id="rId24"/>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5" action="ppaction://hlinksldjump"/>
          </p:cNvPr>
          <p:cNvSpPr txBox="1"/>
          <p:nvPr>
            <p:custDataLst>
              <p:tags r:id="rId26"/>
            </p:custDataLst>
          </p:nvPr>
        </p:nvSpPr>
        <p:spPr>
          <a:xfrm>
            <a:off x="135191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4" name="文本框 23">
            <a:hlinkClick r:id="rId27" action="ppaction://hlinksldjump"/>
          </p:cNvPr>
          <p:cNvSpPr txBox="1"/>
          <p:nvPr>
            <p:custDataLst>
              <p:tags r:id="rId28"/>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9" action="ppaction://hlinksldjump"/>
          </p:cNvPr>
          <p:cNvSpPr txBox="1"/>
          <p:nvPr>
            <p:custDataLst>
              <p:tags r:id="rId30"/>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1" action="ppaction://hlinksldjump"/>
          </p:cNvPr>
          <p:cNvSpPr txBox="1"/>
          <p:nvPr>
            <p:custDataLst>
              <p:tags r:id="rId32"/>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3" action="ppaction://hlinksldjump"/>
          </p:cNvPr>
          <p:cNvSpPr txBox="1"/>
          <p:nvPr>
            <p:custDataLst>
              <p:tags r:id="rId34"/>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5" action="ppaction://hlinksldjump"/>
          </p:cNvPr>
          <p:cNvSpPr txBox="1"/>
          <p:nvPr>
            <p:custDataLst>
              <p:tags r:id="rId36"/>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7" action="ppaction://hlinksldjump"/>
          </p:cNvPr>
          <p:cNvSpPr txBox="1"/>
          <p:nvPr>
            <p:custDataLst>
              <p:tags r:id="rId38"/>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9" action="ppaction://hlinksldjump"/>
          </p:cNvPr>
          <p:cNvSpPr txBox="1"/>
          <p:nvPr>
            <p:custDataLst>
              <p:tags r:id="rId40"/>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1" action="ppaction://hlinksldjump"/>
          </p:cNvPr>
          <p:cNvSpPr txBox="1"/>
          <p:nvPr>
            <p:custDataLst>
              <p:tags r:id="rId42"/>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3" action="ppaction://hlinksldjump"/>
          </p:cNvPr>
          <p:cNvSpPr txBox="1"/>
          <p:nvPr>
            <p:custDataLst>
              <p:tags r:id="rId44"/>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5"/>
    </p:custData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19100" y="1320165"/>
          <a:ext cx="8268970" cy="2101215"/>
        </p:xfrm>
        <a:graphic>
          <a:graphicData uri="http://schemas.openxmlformats.org/drawingml/2006/table">
            <a:tbl>
              <a:tblPr firstRow="1" bandRow="1">
                <a:tableStyleId>{5C22544A-7EE6-4342-B048-85BDC9FD1C3A}</a:tableStyleId>
              </a:tblPr>
              <a:tblGrid>
                <a:gridCol w="5371465"/>
                <a:gridCol w="2897503"/>
              </a:tblGrid>
              <a:tr h="1708150">
                <a:tc>
                  <a:txBody>
                    <a:bodyPr/>
                    <a:p>
                      <a:pPr indent="0" algn="ctr" fontAlgn="auto">
                        <a:lnSpc>
                          <a:spcPct val="120000"/>
                        </a:lnSpc>
                        <a:buNone/>
                      </a:pPr>
                      <a:r>
                        <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rPr>
                        <a:t>BUSES</a:t>
                      </a:r>
                      <a:endPar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There are several bus services in Singapore and fares(车费) start at 80 cents. Be sure to always ask the driver the cost of your ticket as he cannot give you changes. If you need help, just call 18007674333.</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pic>
        <p:nvPicPr>
          <p:cNvPr id="4" name="图片 -2147482397"/>
          <p:cNvPicPr>
            <a:picLocks noChangeAspect="1"/>
          </p:cNvPicPr>
          <p:nvPr>
            <p:custDataLst>
              <p:tags r:id="rId2"/>
            </p:custDataLst>
          </p:nvPr>
        </p:nvPicPr>
        <p:blipFill>
          <a:blip r:embed="rId3"/>
          <a:stretch>
            <a:fillRect/>
          </a:stretch>
        </p:blipFill>
        <p:spPr>
          <a:xfrm>
            <a:off x="6145213" y="1792605"/>
            <a:ext cx="2238072" cy="1440000"/>
          </a:xfrm>
          <a:prstGeom prst="rect">
            <a:avLst/>
          </a:prstGeom>
          <a:noFill/>
          <a:ln w="9525">
            <a:noFill/>
          </a:ln>
        </p:spPr>
      </p:pic>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19100" y="1521460"/>
          <a:ext cx="8268970" cy="2101215"/>
        </p:xfrm>
        <a:graphic>
          <a:graphicData uri="http://schemas.openxmlformats.org/drawingml/2006/table">
            <a:tbl>
              <a:tblPr firstRow="1" bandRow="1">
                <a:tableStyleId>{5C22544A-7EE6-4342-B048-85BDC9FD1C3A}</a:tableStyleId>
              </a:tblPr>
              <a:tblGrid>
                <a:gridCol w="2676525"/>
                <a:gridCol w="5592443"/>
              </a:tblGrid>
              <a:tr h="1708150">
                <a:tc>
                  <a:txBody>
                    <a:bodyPr/>
                    <a:p>
                      <a:pPr indent="0" algn="ctr" fontAlgn="auto">
                        <a:lnSpc>
                          <a:spcPct val="120000"/>
                        </a:lnSpc>
                        <a:buNone/>
                      </a:pP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20000"/>
                        </a:lnSpc>
                        <a:buNone/>
                      </a:pPr>
                      <a:r>
                        <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rPr>
                        <a:t>TAXIS</a:t>
                      </a:r>
                      <a:endPar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There are three main taxi companies—City Cab(65522222), Comfort(65521111)and Tibs(65528888). Booking can also be made easily by calling the number above.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pic>
        <p:nvPicPr>
          <p:cNvPr id="4" name="图片 -2147482396"/>
          <p:cNvPicPr>
            <a:picLocks noChangeAspect="1"/>
          </p:cNvPicPr>
          <p:nvPr>
            <p:custDataLst>
              <p:tags r:id="rId2"/>
            </p:custDataLst>
          </p:nvPr>
        </p:nvPicPr>
        <p:blipFill>
          <a:blip r:embed="rId3"/>
          <a:stretch>
            <a:fillRect/>
          </a:stretch>
        </p:blipFill>
        <p:spPr>
          <a:xfrm>
            <a:off x="608013" y="1977708"/>
            <a:ext cx="2271176" cy="1188000"/>
          </a:xfrm>
          <a:prstGeom prst="rect">
            <a:avLst/>
          </a:prstGeom>
          <a:noFill/>
          <a:ln w="9525">
            <a:noFill/>
          </a:ln>
        </p:spPr>
      </p:pic>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19100" y="1435100"/>
          <a:ext cx="8268970" cy="2101215"/>
        </p:xfrm>
        <a:graphic>
          <a:graphicData uri="http://schemas.openxmlformats.org/drawingml/2006/table">
            <a:tbl>
              <a:tblPr firstRow="1" bandRow="1">
                <a:tableStyleId>{5C22544A-7EE6-4342-B048-85BDC9FD1C3A}</a:tableStyleId>
              </a:tblPr>
              <a:tblGrid>
                <a:gridCol w="5585460"/>
                <a:gridCol w="2683508"/>
              </a:tblGrid>
              <a:tr h="1708150">
                <a:tc>
                  <a:txBody>
                    <a:bodyPr/>
                    <a:p>
                      <a:pPr indent="0" algn="ctr" fontAlgn="auto">
                        <a:lnSpc>
                          <a:spcPct val="120000"/>
                        </a:lnSpc>
                        <a:buNone/>
                      </a:pPr>
                      <a:r>
                        <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rPr>
                        <a:t>RENTAL(租) CARS</a:t>
                      </a:r>
                      <a:endPar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Driving in Singapore is a pleasure and if you like to travel as you like, renting a car is a good choice. It means you'll see a lot more than a train or a bus won't let you see. For car rental, call 6567371668.</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20000"/>
                        </a:lnSpc>
                        <a:buNone/>
                      </a:pP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pic>
        <p:nvPicPr>
          <p:cNvPr id="4" name="图片 -2147482395"/>
          <p:cNvPicPr>
            <a:picLocks noChangeAspect="1"/>
          </p:cNvPicPr>
          <p:nvPr>
            <p:custDataLst>
              <p:tags r:id="rId2"/>
            </p:custDataLst>
          </p:nvPr>
        </p:nvPicPr>
        <p:blipFill>
          <a:blip r:embed="rId3"/>
          <a:stretch>
            <a:fillRect/>
          </a:stretch>
        </p:blipFill>
        <p:spPr>
          <a:xfrm>
            <a:off x="6272213" y="1997393"/>
            <a:ext cx="2070973" cy="1188000"/>
          </a:xfrm>
          <a:prstGeom prst="rect">
            <a:avLst/>
          </a:prstGeom>
          <a:noFill/>
          <a:ln w="9525">
            <a:noFill/>
          </a:ln>
        </p:spPr>
      </p:pic>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If you need to rent a car, you may call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65528888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6567371668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18007674333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65522222</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87015"/>
            <a:ext cx="8281035"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细节理解题。根据最后一个表格中的“For car rental, call 6567371668”可知答案。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Buy an EZ</a:t>
            </a:r>
            <a:r>
              <a:rPr lang="en-US" sz="2200">
                <a:uFillTx/>
                <a:latin typeface="Times New Roman" panose="02020603050405020304" charset="0"/>
                <a:ea typeface="黑体" panose="02010609060101010101" pitchFamily="49" charset="-122"/>
                <a:sym typeface="+mn-ea"/>
              </a:rPr>
              <a:t>-</a:t>
            </a:r>
            <a:r>
              <a:rPr sz="2200">
                <a:uFillTx/>
                <a:latin typeface="Times New Roman" panose="02020603050405020304" charset="0"/>
                <a:ea typeface="黑体" panose="02010609060101010101" pitchFamily="49" charset="-122"/>
                <a:sym typeface="+mn-ea"/>
              </a:rPr>
              <a:t>Link card, and you can take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both buses and trains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only trains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both buses and taxis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only rental cars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87015"/>
            <a:ext cx="8281035"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细节理解题。根据第一个表格中的“If you buy an EZ</a:t>
            </a:r>
            <a:r>
              <a:rPr lang="en-US" sz="2200">
                <a:solidFill>
                  <a:srgbClr val="FF0000"/>
                </a:solidFill>
                <a:uFillTx/>
                <a:latin typeface="Times New Roman" panose="02020603050405020304" charset="0"/>
                <a:ea typeface="黑体" panose="02010609060101010101" pitchFamily="49" charset="-122"/>
              </a:rPr>
              <a:t>-</a:t>
            </a:r>
            <a:r>
              <a:rPr sz="2200">
                <a:solidFill>
                  <a:srgbClr val="FF0000"/>
                </a:solidFill>
                <a:uFillTx/>
                <a:latin typeface="Times New Roman" panose="02020603050405020304" charset="0"/>
                <a:ea typeface="黑体" panose="02010609060101010101" pitchFamily="49" charset="-122"/>
              </a:rPr>
              <a:t>Link card for $15, you can take the trains and buses as you like”可知</a:t>
            </a:r>
            <a:endParaRPr sz="2200">
              <a:solidFill>
                <a:srgbClr val="FF0000"/>
              </a:solidFill>
              <a:uFillTx/>
              <a:latin typeface="Times New Roman" panose="02020603050405020304" charset="0"/>
              <a:ea typeface="黑体" panose="02010609060101010101" pitchFamily="49" charset="-122"/>
            </a:endParaRPr>
          </a:p>
          <a:p>
            <a:pPr indent="0" fontAlgn="auto">
              <a:lnSpc>
                <a:spcPct val="120000"/>
              </a:lnSpc>
            </a:pPr>
            <a:r>
              <a:rPr sz="2200">
                <a:solidFill>
                  <a:srgbClr val="FF0000"/>
                </a:solidFill>
                <a:uFillTx/>
                <a:latin typeface="Times New Roman" panose="02020603050405020304" charset="0"/>
                <a:ea typeface="黑体" panose="02010609060101010101" pitchFamily="49" charset="-122"/>
              </a:rPr>
              <a:t>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3338195"/>
          </a:xfrm>
          <a:prstGeom prst="rect">
            <a:avLst/>
          </a:prstGeom>
          <a:noFill/>
        </p:spPr>
        <p:txBody>
          <a:bodyPr wrap="square" rtlCol="0">
            <a:spAutoFit/>
          </a:bodyPr>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2. 推理判断题</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这类题要求考生在阅读理解整体语篇的同时要对作者的态度、意图及文章细节的发展做出正确的推理判断，力求从作者的角度去考虑，不要固守自己的看法或观点， 不要凭空想象、任意发挥。考生要学会运用主题句推测、揣摩文字背后作者的意图，运用归纳、对比、演绎技能，运用背景知识去挖掘文章的深层含义，从而正确理解作者的言外之意，同时应认真体会文章的语气和感情基调(如否定、厌恶、反问、讽刺等)。这类试题常以如下句式发问：</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What is a good choice if you want to travel in Singapore?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To take a bus.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To take a train.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To rent a car.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To take a taxi.</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87015"/>
            <a:ext cx="8281035"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细节理解题。根据最后一个表格中的“Driving in Singapore is a pleasure and if you like to travel as you like, renting a car is a good choice”可知答案。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The passage mainly talks about ________ in Singapore.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how to rent a car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how to take a bus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3 taxi companies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public transport system</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87015"/>
            <a:ext cx="8281035"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细节理解题。根据第一段“Singapore's public transport system(公共交通系统) is one of the best in the world.There are four main forms of public transport here”可知答案。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52666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What do you know about travelling in Singapore from the passage?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You can get changes from the drivers.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It's much cheaper to go around by bus than by train.</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You can see a lot in Singapore only by renting a car.</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It's easy and convenient for visitors to travel in Singapore.</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773805"/>
            <a:ext cx="8281035"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推理判断题。通读表格内容，运用排除法可知答案。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497205"/>
          </a:xfrm>
          <a:prstGeom prst="rect">
            <a:avLst/>
          </a:prstGeom>
          <a:noFill/>
        </p:spPr>
        <p:txBody>
          <a:bodyPr wrap="square" rtlCol="0">
            <a:spAutoFit/>
          </a:bodyPr>
          <a:p>
            <a:pPr indent="0" algn="ctr" fontAlgn="auto">
              <a:lnSpc>
                <a:spcPct val="120000"/>
              </a:lnSpc>
            </a:pPr>
            <a:r>
              <a:rPr sz="2200" b="1">
                <a:latin typeface="Times New Roman" panose="02020603050405020304" charset="0"/>
                <a:ea typeface="黑体" panose="02010609060101010101" pitchFamily="49" charset="-122"/>
                <a:sym typeface="+mn-ea"/>
              </a:rPr>
              <a:t>(</a:t>
            </a:r>
            <a:r>
              <a:rPr lang="zh-CN" sz="2200" b="1">
                <a:latin typeface="Times New Roman" panose="02020603050405020304" charset="0"/>
                <a:ea typeface="黑体" panose="02010609060101010101" pitchFamily="49" charset="-122"/>
                <a:sym typeface="+mn-ea"/>
              </a:rPr>
              <a:t>十二</a:t>
            </a:r>
            <a:r>
              <a:rPr sz="2200" b="1">
                <a:latin typeface="Times New Roman" panose="02020603050405020304" charset="0"/>
                <a:ea typeface="黑体" panose="02010609060101010101" pitchFamily="49" charset="-122"/>
                <a:sym typeface="+mn-ea"/>
              </a:rPr>
              <a:t>)</a:t>
            </a:r>
            <a:endParaRPr sz="2200">
              <a:latin typeface="Times New Roman" panose="02020603050405020304" charset="0"/>
              <a:ea typeface="黑体" panose="02010609060101010101" pitchFamily="49" charset="-122"/>
              <a:sym typeface="+mn-ea"/>
            </a:endParaRPr>
          </a:p>
        </p:txBody>
      </p:sp>
      <p:graphicFrame>
        <p:nvGraphicFramePr>
          <p:cNvPr id="3" name="表格 2"/>
          <p:cNvGraphicFramePr/>
          <p:nvPr>
            <p:custDataLst>
              <p:tags r:id="rId2"/>
            </p:custDataLst>
          </p:nvPr>
        </p:nvGraphicFramePr>
        <p:xfrm>
          <a:off x="419100" y="1733550"/>
          <a:ext cx="8268970" cy="2101215"/>
        </p:xfrm>
        <a:graphic>
          <a:graphicData uri="http://schemas.openxmlformats.org/drawingml/2006/table">
            <a:tbl>
              <a:tblPr firstRow="1" bandRow="1">
                <a:tableStyleId>{5C22544A-7EE6-4342-B048-85BDC9FD1C3A}</a:tableStyleId>
              </a:tblPr>
              <a:tblGrid>
                <a:gridCol w="8268968"/>
              </a:tblGrid>
              <a:tr h="1708150">
                <a:tc>
                  <a:txBody>
                    <a:bodyPr/>
                    <a:p>
                      <a:pPr indent="0" algn="ctr" fontAlgn="auto">
                        <a:lnSpc>
                          <a:spcPct val="120000"/>
                        </a:lnSpc>
                        <a:buNone/>
                      </a:pPr>
                      <a:r>
                        <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rPr>
                        <a:t>JOB APPLICATION FORM</a:t>
                      </a:r>
                      <a:endPar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Name: Julia Morley</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Address: No. 18 Jackson Street, Elizabeth, Arizona 85276</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Phone number: (623) 555－1212</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Email address:</a:t>
                      </a:r>
                      <a:r>
                        <a:rPr lang="zh-CN" altLang="en-US" sz="2200" b="0" i="1">
                          <a:solidFill>
                            <a:schemeClr val="tx1"/>
                          </a:solidFill>
                          <a:uFillTx/>
                          <a:latin typeface="Times New Roman" panose="02020603050405020304" charset="0"/>
                          <a:ea typeface="黑体" panose="02010609060101010101" pitchFamily="49" charset="-122"/>
                          <a:cs typeface="Times New Roman" panose="02020603050405020304" charset="0"/>
                        </a:rPr>
                        <a:t> jmorley</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t>
                      </a:r>
                      <a:r>
                        <a:rPr lang="zh-CN" altLang="en-US" sz="2200" b="0" i="1">
                          <a:solidFill>
                            <a:schemeClr val="tx1"/>
                          </a:solidFill>
                          <a:uFillTx/>
                          <a:latin typeface="Times New Roman" panose="02020603050405020304" charset="0"/>
                          <a:ea typeface="黑体" panose="02010609060101010101" pitchFamily="49" charset="-122"/>
                          <a:cs typeface="Times New Roman" panose="02020603050405020304" charset="0"/>
                        </a:rPr>
                        <a:t>gnpu</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t>
                      </a:r>
                      <a:r>
                        <a:rPr lang="zh-CN" altLang="en-US" sz="2200" b="0" i="1">
                          <a:solidFill>
                            <a:schemeClr val="tx1"/>
                          </a:solidFill>
                          <a:uFillTx/>
                          <a:latin typeface="Times New Roman" panose="02020603050405020304" charset="0"/>
                          <a:ea typeface="黑体" panose="02010609060101010101" pitchFamily="49" charset="-122"/>
                          <a:cs typeface="Times New Roman" panose="02020603050405020304" charset="0"/>
                        </a:rPr>
                        <a:t>net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High school: Robert Morris High School</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3" action="ppaction://hlinksldjump"/>
          </p:cNvPr>
          <p:cNvSpPr txBox="1"/>
          <p:nvPr>
            <p:custDataLst>
              <p:tags r:id="rId4"/>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5" action="ppaction://hlinksldjump"/>
          </p:cNvPr>
          <p:cNvSpPr txBox="1"/>
          <p:nvPr>
            <p:custDataLst>
              <p:tags r:id="rId6"/>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7" action="ppaction://hlinksldjump"/>
          </p:cNvPr>
          <p:cNvSpPr txBox="1"/>
          <p:nvPr>
            <p:custDataLst>
              <p:tags r:id="rId8"/>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9" action="ppaction://hlinksldjump"/>
          </p:cNvPr>
          <p:cNvSpPr txBox="1"/>
          <p:nvPr>
            <p:custDataLst>
              <p:tags r:id="rId10"/>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1" action="ppaction://hlinksldjump"/>
          </p:cNvPr>
          <p:cNvSpPr txBox="1"/>
          <p:nvPr>
            <p:custDataLst>
              <p:tags r:id="rId12"/>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3" action="ppaction://hlinksldjump"/>
          </p:cNvPr>
          <p:cNvSpPr txBox="1"/>
          <p:nvPr>
            <p:custDataLst>
              <p:tags r:id="rId14"/>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5" action="ppaction://hlinksldjump"/>
          </p:cNvPr>
          <p:cNvSpPr txBox="1"/>
          <p:nvPr>
            <p:custDataLst>
              <p:tags r:id="rId16"/>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7" action="ppaction://hlinksldjump"/>
          </p:cNvPr>
          <p:cNvSpPr txBox="1"/>
          <p:nvPr>
            <p:custDataLst>
              <p:tags r:id="rId18"/>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9" action="ppaction://hlinksldjump"/>
          </p:cNvPr>
          <p:cNvSpPr txBox="1"/>
          <p:nvPr>
            <p:custDataLst>
              <p:tags r:id="rId20"/>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1" action="ppaction://hlinksldjump"/>
          </p:cNvPr>
          <p:cNvSpPr txBox="1"/>
          <p:nvPr>
            <p:custDataLst>
              <p:tags r:id="rId22"/>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3" action="ppaction://hlinksldjump"/>
          </p:cNvPr>
          <p:cNvSpPr txBox="1"/>
          <p:nvPr>
            <p:custDataLst>
              <p:tags r:id="rId24"/>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5" action="ppaction://hlinksldjump"/>
          </p:cNvPr>
          <p:cNvSpPr txBox="1"/>
          <p:nvPr>
            <p:custDataLst>
              <p:tags r:id="rId26"/>
            </p:custDataLst>
          </p:nvPr>
        </p:nvSpPr>
        <p:spPr>
          <a:xfrm>
            <a:off x="209550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5" name="文本框 24">
            <a:hlinkClick r:id="rId27" action="ppaction://hlinksldjump"/>
          </p:cNvPr>
          <p:cNvSpPr txBox="1"/>
          <p:nvPr>
            <p:custDataLst>
              <p:tags r:id="rId28"/>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9" action="ppaction://hlinksldjump"/>
          </p:cNvPr>
          <p:cNvSpPr txBox="1"/>
          <p:nvPr>
            <p:custDataLst>
              <p:tags r:id="rId30"/>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1" action="ppaction://hlinksldjump"/>
          </p:cNvPr>
          <p:cNvSpPr txBox="1"/>
          <p:nvPr>
            <p:custDataLst>
              <p:tags r:id="rId32"/>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3" action="ppaction://hlinksldjump"/>
          </p:cNvPr>
          <p:cNvSpPr txBox="1"/>
          <p:nvPr>
            <p:custDataLst>
              <p:tags r:id="rId34"/>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5" action="ppaction://hlinksldjump"/>
          </p:cNvPr>
          <p:cNvSpPr txBox="1"/>
          <p:nvPr>
            <p:custDataLst>
              <p:tags r:id="rId36"/>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7" action="ppaction://hlinksldjump"/>
          </p:cNvPr>
          <p:cNvSpPr txBox="1"/>
          <p:nvPr>
            <p:custDataLst>
              <p:tags r:id="rId38"/>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9" action="ppaction://hlinksldjump"/>
          </p:cNvPr>
          <p:cNvSpPr txBox="1"/>
          <p:nvPr>
            <p:custDataLst>
              <p:tags r:id="rId40"/>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1" action="ppaction://hlinksldjump"/>
          </p:cNvPr>
          <p:cNvSpPr txBox="1"/>
          <p:nvPr>
            <p:custDataLst>
              <p:tags r:id="rId42"/>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3"/>
    </p:custData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19100" y="1384300"/>
          <a:ext cx="8268970" cy="2905125"/>
        </p:xfrm>
        <a:graphic>
          <a:graphicData uri="http://schemas.openxmlformats.org/drawingml/2006/table">
            <a:tbl>
              <a:tblPr firstRow="1" bandRow="1">
                <a:tableStyleId>{5C22544A-7EE6-4342-B048-85BDC9FD1C3A}</a:tableStyleId>
              </a:tblPr>
              <a:tblGrid>
                <a:gridCol w="8268968"/>
              </a:tblGrid>
              <a:tr h="2905125">
                <a:tc>
                  <a:txBody>
                    <a:bodyPr/>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Key courses: Computer, 3 years; Math, 4 years; Chemistry, 2 years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Languages: Japanese, 3 years(reading, writing, speaking); French, 2 years(reading, writing)</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Experiences: delivering(递送) milk; taking food orders at Brown's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Interests: I like traveling and playing football after school. I often play football with my friends and I usually travel in my holidays. I enjoy working with people and helping them.</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Julia Morley is trying to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find a job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make some friends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join an English club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plan to travel abroad</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441065"/>
            <a:ext cx="8281035"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细节理解题。根据标题“JOB APPLICATION FORM”可知这是一份求职申请表。</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How many foreign languages did Julia Morley learn?</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One.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Two.</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Three.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Four.</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020695"/>
            <a:ext cx="8281035"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细节理解题。根据表中的“Languages”部分的信息可知</a:t>
            </a:r>
            <a:endParaRPr sz="2200">
              <a:solidFill>
                <a:srgbClr val="FF0000"/>
              </a:solidFill>
              <a:uFillTx/>
              <a:latin typeface="Times New Roman" panose="02020603050405020304" charset="0"/>
              <a:ea typeface="黑体" panose="02010609060101010101" pitchFamily="49" charset="-122"/>
            </a:endParaRPr>
          </a:p>
          <a:p>
            <a:pPr indent="0" fontAlgn="auto">
              <a:lnSpc>
                <a:spcPct val="120000"/>
              </a:lnSpc>
            </a:pPr>
            <a:r>
              <a:rPr sz="2200">
                <a:solidFill>
                  <a:srgbClr val="FF0000"/>
                </a:solidFill>
                <a:uFillTx/>
                <a:latin typeface="Times New Roman" panose="02020603050405020304" charset="0"/>
                <a:ea typeface="黑体" panose="02010609060101010101" pitchFamily="49" charset="-122"/>
              </a:rPr>
              <a:t>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Julia Morley is interested in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reading and writing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delivering milk</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learning languages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traveling around</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517900"/>
            <a:ext cx="8281035"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细节理解题。根据表中的“Interests”部分的信息可知答案。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Which of the following is TRUE according to the passage?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Julia Morley's phone number is 85276.</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Julia Morley has four key courses.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Julia Morley once took food orders at Brown's.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Julia Morley doesn't like playing football.</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357245"/>
            <a:ext cx="8281035"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细节理解题。根据表中的“Experiences”部分中的“taking food orders at Brown's”可知C项正确。</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We can't know the information about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Julia Morley's phone number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Julia Morley's interests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Julia Morley's email address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Julia Morley's family members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547745"/>
            <a:ext cx="8281035"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细节理解题。求职申请表中并没有提到家庭成员的信息。</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1308735"/>
          </a:xfrm>
          <a:prstGeom prst="rect">
            <a:avLst/>
          </a:prstGeom>
          <a:noFill/>
        </p:spPr>
        <p:txBody>
          <a:bodyPr wrap="square" rtlCol="0">
            <a:spAutoFit/>
          </a:bodyPr>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①What can you conclude from this passage?</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②What's the author's attitude(态度) towards...?</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③We can infer/learn from the passage that...</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497205"/>
          </a:xfrm>
          <a:prstGeom prst="rect">
            <a:avLst/>
          </a:prstGeom>
          <a:noFill/>
        </p:spPr>
        <p:txBody>
          <a:bodyPr wrap="square" rtlCol="0">
            <a:spAutoFit/>
          </a:bodyPr>
          <a:p>
            <a:pPr indent="0" algn="ctr" fontAlgn="auto">
              <a:lnSpc>
                <a:spcPct val="120000"/>
              </a:lnSpc>
            </a:pPr>
            <a:r>
              <a:rPr sz="2200" b="1">
                <a:latin typeface="Times New Roman" panose="02020603050405020304" charset="0"/>
                <a:ea typeface="黑体" panose="02010609060101010101" pitchFamily="49" charset="-122"/>
                <a:sym typeface="+mn-ea"/>
              </a:rPr>
              <a:t>(</a:t>
            </a:r>
            <a:r>
              <a:rPr lang="zh-CN" sz="2200" b="1">
                <a:latin typeface="Times New Roman" panose="02020603050405020304" charset="0"/>
                <a:ea typeface="黑体" panose="02010609060101010101" pitchFamily="49" charset="-122"/>
                <a:sym typeface="+mn-ea"/>
              </a:rPr>
              <a:t>十三</a:t>
            </a:r>
            <a:r>
              <a:rPr sz="2200" b="1">
                <a:latin typeface="Times New Roman" panose="02020603050405020304" charset="0"/>
                <a:ea typeface="黑体" panose="02010609060101010101" pitchFamily="49" charset="-122"/>
                <a:sym typeface="+mn-ea"/>
              </a:rPr>
              <a:t>)</a:t>
            </a:r>
            <a:endParaRPr sz="2200">
              <a:latin typeface="Times New Roman" panose="02020603050405020304" charset="0"/>
              <a:ea typeface="黑体" panose="02010609060101010101" pitchFamily="49" charset="-122"/>
              <a:sym typeface="+mn-ea"/>
            </a:endParaRPr>
          </a:p>
        </p:txBody>
      </p:sp>
      <p:graphicFrame>
        <p:nvGraphicFramePr>
          <p:cNvPr id="3" name="表格 2"/>
          <p:cNvGraphicFramePr/>
          <p:nvPr>
            <p:custDataLst>
              <p:tags r:id="rId2"/>
            </p:custDataLst>
          </p:nvPr>
        </p:nvGraphicFramePr>
        <p:xfrm>
          <a:off x="419100" y="1733550"/>
          <a:ext cx="8268970" cy="3383280"/>
        </p:xfrm>
        <a:graphic>
          <a:graphicData uri="http://schemas.openxmlformats.org/drawingml/2006/table">
            <a:tbl>
              <a:tblPr firstRow="1" bandRow="1">
                <a:tableStyleId>{5C22544A-7EE6-4342-B048-85BDC9FD1C3A}</a:tableStyleId>
              </a:tblPr>
              <a:tblGrid>
                <a:gridCol w="3944302"/>
                <a:gridCol w="4324666"/>
              </a:tblGrid>
              <a:tr h="244475">
                <a:tc gridSpan="2">
                  <a:txBody>
                    <a:bodyPr/>
                    <a:p>
                      <a:pPr indent="0" algn="ctr"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MOVIE GUIDE</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271145">
                <a:tc gridSpan="2">
                  <a:txBody>
                    <a:bodyPr/>
                    <a:p>
                      <a:pPr indent="0" algn="ctr"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THURSDAY</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0">
                <a:tc>
                  <a:txBody>
                    <a:bodyPr/>
                    <a:p>
                      <a:pPr indent="0" algn="ctr" fontAlgn="auto">
                        <a:lnSpc>
                          <a:spcPct val="100000"/>
                        </a:lnSpc>
                        <a:buNone/>
                      </a:pPr>
                      <a:r>
                        <a:rPr lang="zh-CN" altLang="en-US" sz="2000" b="0" i="1">
                          <a:solidFill>
                            <a:schemeClr val="tx1"/>
                          </a:solidFill>
                          <a:uFillTx/>
                          <a:latin typeface="Times New Roman" panose="02020603050405020304" charset="0"/>
                          <a:ea typeface="黑体" panose="02010609060101010101" pitchFamily="49" charset="-122"/>
                          <a:cs typeface="Times New Roman" panose="02020603050405020304" charset="0"/>
                        </a:rPr>
                        <a:t>Rush Hour</a:t>
                      </a: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　15：00　23：00</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zh-CN" altLang="en-US" sz="2000" b="0" i="1">
                          <a:solidFill>
                            <a:schemeClr val="tx1"/>
                          </a:solidFill>
                          <a:uFillTx/>
                          <a:latin typeface="Times New Roman" panose="02020603050405020304" charset="0"/>
                          <a:ea typeface="黑体" panose="02010609060101010101" pitchFamily="49" charset="-122"/>
                          <a:cs typeface="Times New Roman" panose="02020603050405020304" charset="0"/>
                        </a:rPr>
                        <a:t>My Life as Mcdull</a:t>
                      </a: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　9：00　13：00</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3" action="ppaction://hlinksldjump"/>
          </p:cNvPr>
          <p:cNvSpPr txBox="1"/>
          <p:nvPr>
            <p:custDataLst>
              <p:tags r:id="rId4"/>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5" action="ppaction://hlinksldjump"/>
          </p:cNvPr>
          <p:cNvSpPr txBox="1"/>
          <p:nvPr>
            <p:custDataLst>
              <p:tags r:id="rId6"/>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7" action="ppaction://hlinksldjump"/>
          </p:cNvPr>
          <p:cNvSpPr txBox="1"/>
          <p:nvPr>
            <p:custDataLst>
              <p:tags r:id="rId8"/>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9" action="ppaction://hlinksldjump"/>
          </p:cNvPr>
          <p:cNvSpPr txBox="1"/>
          <p:nvPr>
            <p:custDataLst>
              <p:tags r:id="rId10"/>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1" action="ppaction://hlinksldjump"/>
          </p:cNvPr>
          <p:cNvSpPr txBox="1"/>
          <p:nvPr>
            <p:custDataLst>
              <p:tags r:id="rId12"/>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3" action="ppaction://hlinksldjump"/>
          </p:cNvPr>
          <p:cNvSpPr txBox="1"/>
          <p:nvPr>
            <p:custDataLst>
              <p:tags r:id="rId14"/>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5" action="ppaction://hlinksldjump"/>
          </p:cNvPr>
          <p:cNvSpPr txBox="1"/>
          <p:nvPr>
            <p:custDataLst>
              <p:tags r:id="rId16"/>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7" action="ppaction://hlinksldjump"/>
          </p:cNvPr>
          <p:cNvSpPr txBox="1"/>
          <p:nvPr>
            <p:custDataLst>
              <p:tags r:id="rId18"/>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9" action="ppaction://hlinksldjump"/>
          </p:cNvPr>
          <p:cNvSpPr txBox="1"/>
          <p:nvPr>
            <p:custDataLst>
              <p:tags r:id="rId20"/>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1" action="ppaction://hlinksldjump"/>
          </p:cNvPr>
          <p:cNvSpPr txBox="1"/>
          <p:nvPr>
            <p:custDataLst>
              <p:tags r:id="rId22"/>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3" action="ppaction://hlinksldjump"/>
          </p:cNvPr>
          <p:cNvSpPr txBox="1"/>
          <p:nvPr>
            <p:custDataLst>
              <p:tags r:id="rId24"/>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5" action="ppaction://hlinksldjump"/>
          </p:cNvPr>
          <p:cNvSpPr txBox="1"/>
          <p:nvPr>
            <p:custDataLst>
              <p:tags r:id="rId26"/>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7" action="ppaction://hlinksldjump"/>
          </p:cNvPr>
          <p:cNvSpPr txBox="1"/>
          <p:nvPr>
            <p:custDataLst>
              <p:tags r:id="rId28"/>
            </p:custDataLst>
          </p:nvPr>
        </p:nvSpPr>
        <p:spPr>
          <a:xfrm>
            <a:off x="283908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6" name="文本框 25">
            <a:hlinkClick r:id="rId29" action="ppaction://hlinksldjump"/>
          </p:cNvPr>
          <p:cNvSpPr txBox="1"/>
          <p:nvPr>
            <p:custDataLst>
              <p:tags r:id="rId30"/>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1" action="ppaction://hlinksldjump"/>
          </p:cNvPr>
          <p:cNvSpPr txBox="1"/>
          <p:nvPr>
            <p:custDataLst>
              <p:tags r:id="rId32"/>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3" action="ppaction://hlinksldjump"/>
          </p:cNvPr>
          <p:cNvSpPr txBox="1"/>
          <p:nvPr>
            <p:custDataLst>
              <p:tags r:id="rId34"/>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5" action="ppaction://hlinksldjump"/>
          </p:cNvPr>
          <p:cNvSpPr txBox="1"/>
          <p:nvPr>
            <p:custDataLst>
              <p:tags r:id="rId36"/>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7" action="ppaction://hlinksldjump"/>
          </p:cNvPr>
          <p:cNvSpPr txBox="1"/>
          <p:nvPr>
            <p:custDataLst>
              <p:tags r:id="rId38"/>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9" action="ppaction://hlinksldjump"/>
          </p:cNvPr>
          <p:cNvSpPr txBox="1"/>
          <p:nvPr>
            <p:custDataLst>
              <p:tags r:id="rId40"/>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1" action="ppaction://hlinksldjump"/>
          </p:cNvPr>
          <p:cNvSpPr txBox="1"/>
          <p:nvPr>
            <p:custDataLst>
              <p:tags r:id="rId42"/>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3"/>
    </p:custData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34975" y="1292225"/>
          <a:ext cx="8268970" cy="3200400"/>
        </p:xfrm>
        <a:graphic>
          <a:graphicData uri="http://schemas.openxmlformats.org/drawingml/2006/table">
            <a:tbl>
              <a:tblPr firstRow="1" bandRow="1">
                <a:tableStyleId>{5C22544A-7EE6-4342-B048-85BDC9FD1C3A}</a:tableStyleId>
              </a:tblPr>
              <a:tblGrid>
                <a:gridCol w="2282190"/>
                <a:gridCol w="1527175"/>
                <a:gridCol w="2931160"/>
                <a:gridCol w="1528443"/>
              </a:tblGrid>
              <a:tr h="426720">
                <a:tc gridSpan="4">
                  <a:txBody>
                    <a:bodyPr/>
                    <a:p>
                      <a:pPr indent="0" algn="ctr"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MOVIE GUIDE</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gridSpan="4">
                  <a:txBody>
                    <a:bodyPr/>
                    <a:p>
                      <a:pPr indent="0" algn="ctr"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THURSDAY</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gridSpan="2">
                  <a:txBody>
                    <a:bodyPr/>
                    <a:p>
                      <a:pPr indent="0" algn="ctr" fontAlgn="auto">
                        <a:lnSpc>
                          <a:spcPct val="100000"/>
                        </a:lnSpc>
                        <a:buNone/>
                      </a:pPr>
                      <a:r>
                        <a:rPr lang="zh-CN" altLang="en-US" sz="2000" b="0" i="1">
                          <a:solidFill>
                            <a:schemeClr val="tx1"/>
                          </a:solidFill>
                          <a:uFillTx/>
                          <a:latin typeface="Times New Roman" panose="02020603050405020304" charset="0"/>
                          <a:ea typeface="黑体" panose="02010609060101010101" pitchFamily="49" charset="-122"/>
                          <a:cs typeface="Times New Roman" panose="02020603050405020304" charset="0"/>
                        </a:rPr>
                        <a:t>Rush Hour</a:t>
                      </a: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　15：00　23：00</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p>
                      <a:pPr indent="0" algn="ctr" fontAlgn="auto">
                        <a:lnSpc>
                          <a:spcPct val="100000"/>
                        </a:lnSpc>
                        <a:buNone/>
                      </a:pPr>
                      <a:r>
                        <a:rPr lang="zh-CN" altLang="en-US" sz="2000" b="0" i="1">
                          <a:solidFill>
                            <a:schemeClr val="tx1"/>
                          </a:solidFill>
                          <a:uFillTx/>
                          <a:latin typeface="Times New Roman" panose="02020603050405020304" charset="0"/>
                          <a:ea typeface="黑体" panose="02010609060101010101" pitchFamily="49" charset="-122"/>
                          <a:cs typeface="Times New Roman" panose="02020603050405020304" charset="0"/>
                        </a:rPr>
                        <a:t>My Life as Mcdull</a:t>
                      </a: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　9：00　13：00</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920240">
                <a:tc>
                  <a:txBody>
                    <a:bodyPr/>
                    <a:p>
                      <a:pPr indent="0" algn="ctr"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①Action Movie</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Do you like Jackie Chan? </a:t>
                      </a:r>
                      <a:r>
                        <a:rPr lang="zh-CN" altLang="en-US" sz="2000" b="0" i="1">
                          <a:solidFill>
                            <a:schemeClr val="tx1"/>
                          </a:solidFill>
                          <a:uFillTx/>
                          <a:latin typeface="Times New Roman" panose="02020603050405020304" charset="0"/>
                          <a:ea typeface="黑体" panose="02010609060101010101" pitchFamily="49" charset="-122"/>
                          <a:cs typeface="Times New Roman" panose="02020603050405020304" charset="0"/>
                        </a:rPr>
                        <a:t>Rush Hour</a:t>
                      </a: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 is another movie of his. It's so exciting. Come and have fun！</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l"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②Cartoon</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Mcdull is about a little pig. He's kind of silly but he's very cute. Do you want to enjoy happiness with him? Be sure to watch it！</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pic>
        <p:nvPicPr>
          <p:cNvPr id="4" name="图片 -2147482392"/>
          <p:cNvPicPr>
            <a:picLocks noChangeAspect="1"/>
          </p:cNvPicPr>
          <p:nvPr>
            <p:custDataLst>
              <p:tags r:id="rId2"/>
            </p:custDataLst>
          </p:nvPr>
        </p:nvPicPr>
        <p:blipFill>
          <a:blip r:embed="rId3"/>
          <a:stretch>
            <a:fillRect/>
          </a:stretch>
        </p:blipFill>
        <p:spPr>
          <a:xfrm>
            <a:off x="2908935" y="2837498"/>
            <a:ext cx="1184516" cy="1440000"/>
          </a:xfrm>
          <a:prstGeom prst="rect">
            <a:avLst/>
          </a:prstGeom>
          <a:noFill/>
          <a:ln w="9525">
            <a:noFill/>
          </a:ln>
        </p:spPr>
      </p:pic>
      <p:pic>
        <p:nvPicPr>
          <p:cNvPr id="5" name="图片 -2147482391"/>
          <p:cNvPicPr>
            <a:picLocks noChangeAspect="1"/>
          </p:cNvPicPr>
          <p:nvPr>
            <p:custDataLst>
              <p:tags r:id="rId4"/>
            </p:custDataLst>
          </p:nvPr>
        </p:nvPicPr>
        <p:blipFill>
          <a:blip r:embed="rId5"/>
          <a:stretch>
            <a:fillRect/>
          </a:stretch>
        </p:blipFill>
        <p:spPr>
          <a:xfrm>
            <a:off x="7391400" y="2837180"/>
            <a:ext cx="1138605" cy="1440000"/>
          </a:xfrm>
          <a:prstGeom prst="rect">
            <a:avLst/>
          </a:prstGeom>
          <a:noFill/>
          <a:ln w="9525">
            <a:noFill/>
          </a:ln>
        </p:spPr>
      </p:pic>
      <p:sp>
        <p:nvSpPr>
          <p:cNvPr id="10" name="文本框 9">
            <a:hlinkClick r:id="rId6" action="ppaction://hlinksldjump"/>
          </p:cNvPr>
          <p:cNvSpPr txBox="1"/>
          <p:nvPr>
            <p:custDataLst>
              <p:tags r:id="rId7"/>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8" action="ppaction://hlinksldjump"/>
          </p:cNvPr>
          <p:cNvSpPr txBox="1"/>
          <p:nvPr>
            <p:custDataLst>
              <p:tags r:id="rId9"/>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0" action="ppaction://hlinksldjump"/>
          </p:cNvPr>
          <p:cNvSpPr txBox="1"/>
          <p:nvPr>
            <p:custDataLst>
              <p:tags r:id="rId11"/>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2" action="ppaction://hlinksldjump"/>
          </p:cNvPr>
          <p:cNvSpPr txBox="1"/>
          <p:nvPr>
            <p:custDataLst>
              <p:tags r:id="rId13"/>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4" action="ppaction://hlinksldjump"/>
          </p:cNvPr>
          <p:cNvSpPr txBox="1"/>
          <p:nvPr>
            <p:custDataLst>
              <p:tags r:id="rId15"/>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6" action="ppaction://hlinksldjump"/>
          </p:cNvPr>
          <p:cNvSpPr txBox="1"/>
          <p:nvPr>
            <p:custDataLst>
              <p:tags r:id="rId17"/>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8" action="ppaction://hlinksldjump"/>
          </p:cNvPr>
          <p:cNvSpPr txBox="1"/>
          <p:nvPr>
            <p:custDataLst>
              <p:tags r:id="rId19"/>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0" action="ppaction://hlinksldjump"/>
          </p:cNvPr>
          <p:cNvSpPr txBox="1"/>
          <p:nvPr>
            <p:custDataLst>
              <p:tags r:id="rId21"/>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2" action="ppaction://hlinksldjump"/>
          </p:cNvPr>
          <p:cNvSpPr txBox="1"/>
          <p:nvPr>
            <p:custDataLst>
              <p:tags r:id="rId23"/>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4" action="ppaction://hlinksldjump"/>
          </p:cNvPr>
          <p:cNvSpPr txBox="1"/>
          <p:nvPr>
            <p:custDataLst>
              <p:tags r:id="rId25"/>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6" action="ppaction://hlinksldjump"/>
          </p:cNvPr>
          <p:cNvSpPr txBox="1"/>
          <p:nvPr>
            <p:custDataLst>
              <p:tags r:id="rId27"/>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8" action="ppaction://hlinksldjump"/>
          </p:cNvPr>
          <p:cNvSpPr txBox="1"/>
          <p:nvPr>
            <p:custDataLst>
              <p:tags r:id="rId29"/>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0" action="ppaction://hlinksldjump"/>
          </p:cNvPr>
          <p:cNvSpPr txBox="1"/>
          <p:nvPr>
            <p:custDataLst>
              <p:tags r:id="rId31"/>
            </p:custDataLst>
          </p:nvPr>
        </p:nvSpPr>
        <p:spPr>
          <a:xfrm>
            <a:off x="283908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6" name="文本框 25">
            <a:hlinkClick r:id="rId32" action="ppaction://hlinksldjump"/>
          </p:cNvPr>
          <p:cNvSpPr txBox="1"/>
          <p:nvPr>
            <p:custDataLst>
              <p:tags r:id="rId33"/>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4" action="ppaction://hlinksldjump"/>
          </p:cNvPr>
          <p:cNvSpPr txBox="1"/>
          <p:nvPr>
            <p:custDataLst>
              <p:tags r:id="rId35"/>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6" action="ppaction://hlinksldjump"/>
          </p:cNvPr>
          <p:cNvSpPr txBox="1"/>
          <p:nvPr>
            <p:custDataLst>
              <p:tags r:id="rId37"/>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8" action="ppaction://hlinksldjump"/>
          </p:cNvPr>
          <p:cNvSpPr txBox="1"/>
          <p:nvPr>
            <p:custDataLst>
              <p:tags r:id="rId39"/>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0" action="ppaction://hlinksldjump"/>
          </p:cNvPr>
          <p:cNvSpPr txBox="1"/>
          <p:nvPr>
            <p:custDataLst>
              <p:tags r:id="rId41"/>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2" action="ppaction://hlinksldjump"/>
          </p:cNvPr>
          <p:cNvSpPr txBox="1"/>
          <p:nvPr>
            <p:custDataLst>
              <p:tags r:id="rId43"/>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4" action="ppaction://hlinksldjump"/>
          </p:cNvPr>
          <p:cNvSpPr txBox="1"/>
          <p:nvPr>
            <p:custDataLst>
              <p:tags r:id="rId45"/>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6"/>
    </p:custData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34975" y="1292225"/>
          <a:ext cx="8268970" cy="3200400"/>
        </p:xfrm>
        <a:graphic>
          <a:graphicData uri="http://schemas.openxmlformats.org/drawingml/2006/table">
            <a:tbl>
              <a:tblPr firstRow="1" bandRow="1">
                <a:tableStyleId>{5C22544A-7EE6-4342-B048-85BDC9FD1C3A}</a:tableStyleId>
              </a:tblPr>
              <a:tblGrid>
                <a:gridCol w="2282190"/>
                <a:gridCol w="1527175"/>
                <a:gridCol w="2931160"/>
                <a:gridCol w="1528443"/>
              </a:tblGrid>
              <a:tr h="426720">
                <a:tc gridSpan="4">
                  <a:txBody>
                    <a:bodyPr/>
                    <a:p>
                      <a:pPr indent="0" algn="ctr"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MOVIE GUIDE</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gridSpan="4">
                  <a:txBody>
                    <a:bodyPr/>
                    <a:p>
                      <a:pPr indent="0" algn="ctr"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THURSDAY</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gridSpan="2">
                  <a:txBody>
                    <a:bodyPr/>
                    <a:p>
                      <a:pPr indent="0" algn="ctr" fontAlgn="auto">
                        <a:lnSpc>
                          <a:spcPct val="100000"/>
                        </a:lnSpc>
                        <a:buNone/>
                      </a:pPr>
                      <a:r>
                        <a:rPr lang="zh-CN" altLang="en-US" sz="2000" b="0" i="1">
                          <a:solidFill>
                            <a:schemeClr val="tx1"/>
                          </a:solidFill>
                          <a:uFillTx/>
                          <a:latin typeface="Times New Roman" panose="02020603050405020304" charset="0"/>
                          <a:ea typeface="黑体" panose="02010609060101010101" pitchFamily="49" charset="-122"/>
                          <a:cs typeface="Times New Roman" panose="02020603050405020304" charset="0"/>
                        </a:rPr>
                        <a:t>Mr. Bean</a:t>
                      </a: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　11：00　19：00</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p>
                      <a:pPr indent="0" algn="ctr" fontAlgn="auto">
                        <a:lnSpc>
                          <a:spcPct val="100000"/>
                        </a:lnSpc>
                        <a:buNone/>
                      </a:pPr>
                      <a:r>
                        <a:rPr lang="zh-CN" altLang="en-US" sz="2000" b="0" i="1">
                          <a:solidFill>
                            <a:schemeClr val="tx1"/>
                          </a:solidFill>
                          <a:uFillTx/>
                          <a:latin typeface="Times New Roman" panose="02020603050405020304" charset="0"/>
                          <a:ea typeface="黑体" panose="02010609060101010101" pitchFamily="49" charset="-122"/>
                          <a:cs typeface="Times New Roman" panose="02020603050405020304" charset="0"/>
                        </a:rPr>
                        <a:t>Harry Potter</a:t>
                      </a: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 Ⅲ　17：00　21：00</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920240">
                <a:tc>
                  <a:txBody>
                    <a:bodyPr/>
                    <a:p>
                      <a:pPr indent="0" algn="l"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③Comedy</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Rowan is a great actor. His movie </a:t>
                      </a:r>
                      <a:r>
                        <a:rPr lang="zh-CN" altLang="en-US" sz="2000" b="0" i="1">
                          <a:solidFill>
                            <a:schemeClr val="tx1"/>
                          </a:solidFill>
                          <a:uFillTx/>
                          <a:latin typeface="Times New Roman" panose="02020603050405020304" charset="0"/>
                          <a:ea typeface="黑体" panose="02010609060101010101" pitchFamily="49" charset="-122"/>
                          <a:cs typeface="Times New Roman" panose="02020603050405020304" charset="0"/>
                        </a:rPr>
                        <a:t>Mr. Bean</a:t>
                      </a: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 is coming. It's very funny. Don't miss it！</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l"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④Science Fiction</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rPr>
                        <a:t>Harry Potter has been in the wizardry school(魔法学校) for three years. He begins a new life. How is everything going？</a:t>
                      </a: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endParaRPr lang="zh-CN" altLang="en-US" sz="20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pic>
        <p:nvPicPr>
          <p:cNvPr id="4" name="图片 -2147482390"/>
          <p:cNvPicPr>
            <a:picLocks noChangeAspect="1"/>
          </p:cNvPicPr>
          <p:nvPr>
            <p:custDataLst>
              <p:tags r:id="rId2"/>
            </p:custDataLst>
          </p:nvPr>
        </p:nvPicPr>
        <p:blipFill>
          <a:blip r:embed="rId3"/>
          <a:stretch>
            <a:fillRect/>
          </a:stretch>
        </p:blipFill>
        <p:spPr>
          <a:xfrm>
            <a:off x="2849880" y="2848293"/>
            <a:ext cx="1268509" cy="1368000"/>
          </a:xfrm>
          <a:prstGeom prst="rect">
            <a:avLst/>
          </a:prstGeom>
          <a:noFill/>
          <a:ln w="9525">
            <a:noFill/>
          </a:ln>
        </p:spPr>
      </p:pic>
      <p:pic>
        <p:nvPicPr>
          <p:cNvPr id="5" name="图片 -2147482389"/>
          <p:cNvPicPr>
            <a:picLocks noChangeAspect="1"/>
          </p:cNvPicPr>
          <p:nvPr>
            <p:custDataLst>
              <p:tags r:id="rId4"/>
            </p:custDataLst>
          </p:nvPr>
        </p:nvPicPr>
        <p:blipFill>
          <a:blip r:embed="rId5"/>
          <a:stretch>
            <a:fillRect/>
          </a:stretch>
        </p:blipFill>
        <p:spPr>
          <a:xfrm>
            <a:off x="7383780" y="2776220"/>
            <a:ext cx="1121221" cy="1440000"/>
          </a:xfrm>
          <a:prstGeom prst="rect">
            <a:avLst/>
          </a:prstGeom>
          <a:noFill/>
          <a:ln w="9525">
            <a:noFill/>
          </a:ln>
        </p:spPr>
      </p:pic>
      <p:sp>
        <p:nvSpPr>
          <p:cNvPr id="10" name="文本框 9">
            <a:hlinkClick r:id="rId6" action="ppaction://hlinksldjump"/>
          </p:cNvPr>
          <p:cNvSpPr txBox="1"/>
          <p:nvPr>
            <p:custDataLst>
              <p:tags r:id="rId7"/>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8" action="ppaction://hlinksldjump"/>
          </p:cNvPr>
          <p:cNvSpPr txBox="1"/>
          <p:nvPr>
            <p:custDataLst>
              <p:tags r:id="rId9"/>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10" action="ppaction://hlinksldjump"/>
          </p:cNvPr>
          <p:cNvSpPr txBox="1"/>
          <p:nvPr>
            <p:custDataLst>
              <p:tags r:id="rId11"/>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2" action="ppaction://hlinksldjump"/>
          </p:cNvPr>
          <p:cNvSpPr txBox="1"/>
          <p:nvPr>
            <p:custDataLst>
              <p:tags r:id="rId13"/>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4" action="ppaction://hlinksldjump"/>
          </p:cNvPr>
          <p:cNvSpPr txBox="1"/>
          <p:nvPr>
            <p:custDataLst>
              <p:tags r:id="rId15"/>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6" action="ppaction://hlinksldjump"/>
          </p:cNvPr>
          <p:cNvSpPr txBox="1"/>
          <p:nvPr>
            <p:custDataLst>
              <p:tags r:id="rId17"/>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8" action="ppaction://hlinksldjump"/>
          </p:cNvPr>
          <p:cNvSpPr txBox="1"/>
          <p:nvPr>
            <p:custDataLst>
              <p:tags r:id="rId19"/>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20" action="ppaction://hlinksldjump"/>
          </p:cNvPr>
          <p:cNvSpPr txBox="1"/>
          <p:nvPr>
            <p:custDataLst>
              <p:tags r:id="rId21"/>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2" action="ppaction://hlinksldjump"/>
          </p:cNvPr>
          <p:cNvSpPr txBox="1"/>
          <p:nvPr>
            <p:custDataLst>
              <p:tags r:id="rId23"/>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4" action="ppaction://hlinksldjump"/>
          </p:cNvPr>
          <p:cNvSpPr txBox="1"/>
          <p:nvPr>
            <p:custDataLst>
              <p:tags r:id="rId25"/>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6" action="ppaction://hlinksldjump"/>
          </p:cNvPr>
          <p:cNvSpPr txBox="1"/>
          <p:nvPr>
            <p:custDataLst>
              <p:tags r:id="rId27"/>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8" action="ppaction://hlinksldjump"/>
          </p:cNvPr>
          <p:cNvSpPr txBox="1"/>
          <p:nvPr>
            <p:custDataLst>
              <p:tags r:id="rId29"/>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30" action="ppaction://hlinksldjump"/>
          </p:cNvPr>
          <p:cNvSpPr txBox="1"/>
          <p:nvPr>
            <p:custDataLst>
              <p:tags r:id="rId31"/>
            </p:custDataLst>
          </p:nvPr>
        </p:nvSpPr>
        <p:spPr>
          <a:xfrm>
            <a:off x="283908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6" name="文本框 25">
            <a:hlinkClick r:id="rId32" action="ppaction://hlinksldjump"/>
          </p:cNvPr>
          <p:cNvSpPr txBox="1"/>
          <p:nvPr>
            <p:custDataLst>
              <p:tags r:id="rId33"/>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4" action="ppaction://hlinksldjump"/>
          </p:cNvPr>
          <p:cNvSpPr txBox="1"/>
          <p:nvPr>
            <p:custDataLst>
              <p:tags r:id="rId35"/>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6" action="ppaction://hlinksldjump"/>
          </p:cNvPr>
          <p:cNvSpPr txBox="1"/>
          <p:nvPr>
            <p:custDataLst>
              <p:tags r:id="rId37"/>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8" action="ppaction://hlinksldjump"/>
          </p:cNvPr>
          <p:cNvSpPr txBox="1"/>
          <p:nvPr>
            <p:custDataLst>
              <p:tags r:id="rId39"/>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40" action="ppaction://hlinksldjump"/>
          </p:cNvPr>
          <p:cNvSpPr txBox="1"/>
          <p:nvPr>
            <p:custDataLst>
              <p:tags r:id="rId41"/>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2" action="ppaction://hlinksldjump"/>
          </p:cNvPr>
          <p:cNvSpPr txBox="1"/>
          <p:nvPr>
            <p:custDataLst>
              <p:tags r:id="rId43"/>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4" action="ppaction://hlinksldjump"/>
          </p:cNvPr>
          <p:cNvSpPr txBox="1"/>
          <p:nvPr>
            <p:custDataLst>
              <p:tags r:id="rId45"/>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6"/>
    </p:custData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What do you think of Mcdull?</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Exciting.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Silly but cute.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Funny.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Happy.</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024505"/>
            <a:ext cx="8281035"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细节理解题。根据指南②第二句“He's kind of silly but he's very cute”可知答案。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7145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Mr. Li finishes his lessons at 22：00. Which film can he enjoy on Thursday night?</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a:t>
            </a:r>
            <a:r>
              <a:rPr sz="2200" i="1">
                <a:uFillTx/>
                <a:latin typeface="Times New Roman" panose="02020603050405020304" charset="0"/>
                <a:ea typeface="黑体" panose="02010609060101010101" pitchFamily="49" charset="-122"/>
                <a:sym typeface="+mn-ea"/>
              </a:rPr>
              <a:t>Rush Hour</a:t>
            </a:r>
            <a:r>
              <a:rPr sz="2200">
                <a:uFillTx/>
                <a:latin typeface="Times New Roman" panose="02020603050405020304" charset="0"/>
                <a:ea typeface="黑体" panose="02010609060101010101" pitchFamily="49" charset="-122"/>
                <a:sym typeface="+mn-ea"/>
              </a:rPr>
              <a:t>.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a:t>
            </a:r>
            <a:r>
              <a:rPr sz="2200" i="1">
                <a:uFillTx/>
                <a:latin typeface="Times New Roman" panose="02020603050405020304" charset="0"/>
                <a:ea typeface="黑体" panose="02010609060101010101" pitchFamily="49" charset="-122"/>
                <a:sym typeface="+mn-ea"/>
              </a:rPr>
              <a:t>My Life as Mcdull</a:t>
            </a:r>
            <a:r>
              <a:rPr sz="2200">
                <a:uFillTx/>
                <a:latin typeface="Times New Roman" panose="02020603050405020304" charset="0"/>
                <a:ea typeface="黑体" panose="02010609060101010101" pitchFamily="49" charset="-122"/>
                <a:sym typeface="+mn-ea"/>
              </a:rPr>
              <a:t>.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a:t>
            </a:r>
            <a:r>
              <a:rPr sz="2200" i="1">
                <a:uFillTx/>
                <a:latin typeface="Times New Roman" panose="02020603050405020304" charset="0"/>
                <a:ea typeface="黑体" panose="02010609060101010101" pitchFamily="49" charset="-122"/>
                <a:sym typeface="+mn-ea"/>
              </a:rPr>
              <a:t>Mr</a:t>
            </a:r>
            <a:r>
              <a:rPr sz="2200">
                <a:uFillTx/>
                <a:latin typeface="Times New Roman" panose="02020603050405020304" charset="0"/>
                <a:ea typeface="黑体" panose="02010609060101010101" pitchFamily="49" charset="-122"/>
                <a:sym typeface="+mn-ea"/>
              </a:rPr>
              <a:t>. </a:t>
            </a:r>
            <a:r>
              <a:rPr sz="2200" i="1">
                <a:uFillTx/>
                <a:latin typeface="Times New Roman" panose="02020603050405020304" charset="0"/>
                <a:ea typeface="黑体" panose="02010609060101010101" pitchFamily="49" charset="-122"/>
                <a:sym typeface="+mn-ea"/>
              </a:rPr>
              <a:t>Bean</a:t>
            </a:r>
            <a:r>
              <a:rPr sz="2200">
                <a:uFillTx/>
                <a:latin typeface="Times New Roman" panose="02020603050405020304" charset="0"/>
                <a:ea typeface="黑体" panose="02010609060101010101" pitchFamily="49" charset="-122"/>
                <a:sym typeface="+mn-ea"/>
              </a:rPr>
              <a:t>.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a:t>
            </a:r>
            <a:r>
              <a:rPr sz="2200" i="1">
                <a:uFillTx/>
                <a:latin typeface="Times New Roman" panose="02020603050405020304" charset="0"/>
                <a:ea typeface="黑体" panose="02010609060101010101" pitchFamily="49" charset="-122"/>
                <a:sym typeface="+mn-ea"/>
              </a:rPr>
              <a:t>Harry Potter </a:t>
            </a:r>
            <a:r>
              <a:rPr sz="2200">
                <a:uFillTx/>
                <a:latin typeface="Times New Roman" panose="02020603050405020304" charset="0"/>
                <a:ea typeface="黑体" panose="02010609060101010101" pitchFamily="49" charset="-122"/>
                <a:sym typeface="+mn-ea"/>
              </a:rPr>
              <a:t>Ⅲ.</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143250"/>
            <a:ext cx="8281035"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细节理解题。根据指南①“15：00　23：00”可知答案。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52666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My daughter is eight years old. Which two films does she like best, can you guess?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a:t>
            </a:r>
            <a:r>
              <a:rPr sz="2200" i="1">
                <a:uFillTx/>
                <a:latin typeface="Times New Roman" panose="02020603050405020304" charset="0"/>
                <a:ea typeface="黑体" panose="02010609060101010101" pitchFamily="49" charset="-122"/>
                <a:sym typeface="+mn-ea"/>
              </a:rPr>
              <a:t>Rush Hour</a:t>
            </a:r>
            <a:r>
              <a:rPr sz="2200">
                <a:uFillTx/>
                <a:latin typeface="Times New Roman" panose="02020603050405020304" charset="0"/>
                <a:ea typeface="黑体" panose="02010609060101010101" pitchFamily="49" charset="-122"/>
                <a:sym typeface="+mn-ea"/>
              </a:rPr>
              <a:t> and </a:t>
            </a:r>
            <a:r>
              <a:rPr sz="2200" i="1">
                <a:uFillTx/>
                <a:latin typeface="Times New Roman" panose="02020603050405020304" charset="0"/>
                <a:ea typeface="黑体" panose="02010609060101010101" pitchFamily="49" charset="-122"/>
                <a:sym typeface="+mn-ea"/>
              </a:rPr>
              <a:t>My Life </a:t>
            </a:r>
            <a:r>
              <a:rPr sz="2200" i="1">
                <a:uFillTx/>
                <a:latin typeface="Times New Roman" panose="02020603050405020304" charset="0"/>
                <a:ea typeface="黑体" panose="02010609060101010101" pitchFamily="49" charset="-122"/>
                <a:sym typeface="+mn-ea"/>
              </a:rPr>
              <a:t>as Mcdull</a:t>
            </a:r>
            <a:r>
              <a:rPr sz="2200">
                <a:uFillTx/>
                <a:latin typeface="Times New Roman" panose="02020603050405020304" charset="0"/>
                <a:ea typeface="黑体" panose="02010609060101010101" pitchFamily="49" charset="-122"/>
                <a:sym typeface="+mn-ea"/>
              </a:rPr>
              <a:t>.</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a:t>
            </a:r>
            <a:r>
              <a:rPr sz="2200" i="1">
                <a:uFillTx/>
                <a:latin typeface="Times New Roman" panose="02020603050405020304" charset="0"/>
                <a:ea typeface="黑体" panose="02010609060101010101" pitchFamily="49" charset="-122"/>
                <a:sym typeface="+mn-ea"/>
              </a:rPr>
              <a:t>My life as Mcdull </a:t>
            </a:r>
            <a:r>
              <a:rPr sz="2200">
                <a:uFillTx/>
                <a:latin typeface="Times New Roman" panose="02020603050405020304" charset="0"/>
                <a:ea typeface="黑体" panose="02010609060101010101" pitchFamily="49" charset="-122"/>
                <a:sym typeface="+mn-ea"/>
              </a:rPr>
              <a:t>and </a:t>
            </a:r>
            <a:r>
              <a:rPr sz="2200" i="1">
                <a:uFillTx/>
                <a:latin typeface="Times New Roman" panose="02020603050405020304" charset="0"/>
                <a:ea typeface="黑体" panose="02010609060101010101" pitchFamily="49" charset="-122"/>
                <a:sym typeface="+mn-ea"/>
              </a:rPr>
              <a:t>Mr</a:t>
            </a:r>
            <a:r>
              <a:rPr sz="2200">
                <a:uFillTx/>
                <a:latin typeface="Times New Roman" panose="02020603050405020304" charset="0"/>
                <a:ea typeface="黑体" panose="02010609060101010101" pitchFamily="49" charset="-122"/>
                <a:sym typeface="+mn-ea"/>
              </a:rPr>
              <a:t>. </a:t>
            </a:r>
            <a:r>
              <a:rPr sz="2200" i="1">
                <a:uFillTx/>
                <a:latin typeface="Times New Roman" panose="02020603050405020304" charset="0"/>
                <a:ea typeface="黑体" panose="02010609060101010101" pitchFamily="49" charset="-122"/>
                <a:sym typeface="+mn-ea"/>
              </a:rPr>
              <a:t>Bean</a:t>
            </a:r>
            <a:r>
              <a:rPr sz="2200">
                <a:uFillTx/>
                <a:latin typeface="Times New Roman" panose="02020603050405020304" charset="0"/>
                <a:ea typeface="黑体" panose="02010609060101010101" pitchFamily="49" charset="-122"/>
                <a:sym typeface="+mn-ea"/>
              </a:rPr>
              <a:t>.</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a:t>
            </a:r>
            <a:r>
              <a:rPr sz="2200" i="1">
                <a:uFillTx/>
                <a:latin typeface="Times New Roman" panose="02020603050405020304" charset="0"/>
                <a:ea typeface="黑体" panose="02010609060101010101" pitchFamily="49" charset="-122"/>
                <a:sym typeface="+mn-ea"/>
              </a:rPr>
              <a:t>Mr</a:t>
            </a:r>
            <a:r>
              <a:rPr sz="2200">
                <a:uFillTx/>
                <a:latin typeface="Times New Roman" panose="02020603050405020304" charset="0"/>
                <a:ea typeface="黑体" panose="02010609060101010101" pitchFamily="49" charset="-122"/>
                <a:sym typeface="+mn-ea"/>
              </a:rPr>
              <a:t>. </a:t>
            </a:r>
            <a:r>
              <a:rPr sz="2200" i="1">
                <a:uFillTx/>
                <a:latin typeface="Times New Roman" panose="02020603050405020304" charset="0"/>
                <a:ea typeface="黑体" panose="02010609060101010101" pitchFamily="49" charset="-122"/>
                <a:sym typeface="+mn-ea"/>
              </a:rPr>
              <a:t>Bean </a:t>
            </a:r>
            <a:r>
              <a:rPr sz="2200">
                <a:uFillTx/>
                <a:latin typeface="Times New Roman" panose="02020603050405020304" charset="0"/>
                <a:ea typeface="黑体" panose="02010609060101010101" pitchFamily="49" charset="-122"/>
                <a:sym typeface="+mn-ea"/>
              </a:rPr>
              <a:t>and </a:t>
            </a:r>
            <a:r>
              <a:rPr sz="2200" i="1">
                <a:uFillTx/>
                <a:latin typeface="Times New Roman" panose="02020603050405020304" charset="0"/>
                <a:ea typeface="黑体" panose="02010609060101010101" pitchFamily="49" charset="-122"/>
                <a:sym typeface="+mn-ea"/>
              </a:rPr>
              <a:t>Harry Potter </a:t>
            </a:r>
            <a:r>
              <a:rPr sz="2200">
                <a:uFillTx/>
                <a:latin typeface="Times New Roman" panose="02020603050405020304" charset="0"/>
                <a:ea typeface="黑体" panose="02010609060101010101" pitchFamily="49" charset="-122"/>
                <a:sym typeface="+mn-ea"/>
              </a:rPr>
              <a:t>Ⅲ.</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a:t>
            </a:r>
            <a:r>
              <a:rPr sz="2200" i="1">
                <a:uFillTx/>
                <a:latin typeface="Times New Roman" panose="02020603050405020304" charset="0"/>
                <a:ea typeface="黑体" panose="02010609060101010101" pitchFamily="49" charset="-122"/>
                <a:sym typeface="+mn-ea"/>
              </a:rPr>
              <a:t>Harry Potter </a:t>
            </a:r>
            <a:r>
              <a:rPr sz="2200">
                <a:uFillTx/>
                <a:latin typeface="Times New Roman" panose="02020603050405020304" charset="0"/>
                <a:ea typeface="黑体" panose="02010609060101010101" pitchFamily="49" charset="-122"/>
                <a:sym typeface="+mn-ea"/>
              </a:rPr>
              <a:t>Ⅲ and </a:t>
            </a:r>
            <a:r>
              <a:rPr sz="2200" i="1">
                <a:uFillTx/>
                <a:latin typeface="Times New Roman" panose="02020603050405020304" charset="0"/>
                <a:ea typeface="黑体" panose="02010609060101010101" pitchFamily="49" charset="-122"/>
                <a:sym typeface="+mn-ea"/>
              </a:rPr>
              <a:t>My Life as Mcdull</a:t>
            </a:r>
            <a:r>
              <a:rPr sz="2200">
                <a:uFillTx/>
                <a:latin typeface="Times New Roman" panose="02020603050405020304" charset="0"/>
                <a:ea typeface="黑体" panose="02010609060101010101" pitchFamily="49" charset="-122"/>
                <a:sym typeface="+mn-ea"/>
              </a:rPr>
              <a:t>.</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763010"/>
            <a:ext cx="834390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sz="2200">
                <a:solidFill>
                  <a:srgbClr val="FF0000"/>
                </a:solidFill>
                <a:uFillTx/>
                <a:latin typeface="Times New Roman" panose="02020603050405020304" charset="0"/>
                <a:ea typeface="黑体" panose="02010609060101010101" pitchFamily="49" charset="-122"/>
              </a:rPr>
              <a:t>推理判断题。结合常识可知，儿童多喜欢动画片和儿童剧。</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What kind of movie is Mr. Bean?</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Action Movie.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Cartoon.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Comedy.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Science Fiction.</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215640"/>
            <a:ext cx="828167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细节理解题。根据指南③“Comedy”可知答案。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Who plays in an action movie?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Jackie Chan.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Rowan.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Mcdull.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Harry Potter.</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215640"/>
            <a:ext cx="828167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细节理解题。根据指南①可知成龙出演了动作片。</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932430"/>
          </a:xfrm>
          <a:prstGeom prst="rect">
            <a:avLst/>
          </a:prstGeom>
          <a:noFill/>
        </p:spPr>
        <p:txBody>
          <a:bodyPr wrap="square" rtlCol="0">
            <a:spAutoFit/>
          </a:bodyPr>
          <a:p>
            <a:pPr indent="0" algn="ctr" fontAlgn="auto">
              <a:lnSpc>
                <a:spcPct val="120000"/>
              </a:lnSpc>
            </a:pPr>
            <a:r>
              <a:rPr sz="2200" b="1">
                <a:latin typeface="Times New Roman" panose="02020603050405020304" charset="0"/>
                <a:ea typeface="黑体" panose="02010609060101010101" pitchFamily="49" charset="-122"/>
                <a:sym typeface="+mn-ea"/>
              </a:rPr>
              <a:t>(</a:t>
            </a:r>
            <a:r>
              <a:rPr lang="zh-CN" sz="2200" b="1">
                <a:latin typeface="Times New Roman" panose="02020603050405020304" charset="0"/>
                <a:ea typeface="黑体" panose="02010609060101010101" pitchFamily="49" charset="-122"/>
                <a:sym typeface="+mn-ea"/>
              </a:rPr>
              <a:t>十四</a:t>
            </a:r>
            <a:r>
              <a:rPr sz="2200" b="1">
                <a:latin typeface="Times New Roman" panose="02020603050405020304" charset="0"/>
                <a:ea typeface="黑体" panose="02010609060101010101" pitchFamily="49" charset="-122"/>
                <a:sym typeface="+mn-ea"/>
              </a:rPr>
              <a:t>)</a:t>
            </a:r>
            <a:endParaRPr sz="2200" b="1">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Why do people cry? Scientists say the body produces tears because they need them. One kind of tears is for the eye, and the other is for the heart. They both work as cleaners. If something else like dust gets into your eye, tears also come into the eye to clean it out. If you are hurt by something, your strong feelings produce some poisonous chemicals(毒素) in your body, and at the same time, tears come out with them. </a:t>
            </a:r>
            <a:endParaRPr sz="2200">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3338195"/>
          </a:xfrm>
          <a:prstGeom prst="rect">
            <a:avLst/>
          </a:prstGeom>
          <a:noFill/>
        </p:spPr>
        <p:txBody>
          <a:bodyPr wrap="square" rtlCol="0">
            <a:spAutoFit/>
          </a:bodyPr>
          <a:p>
            <a:pPr indent="0" fontAlgn="auto">
              <a:lnSpc>
                <a:spcPct val="120000"/>
              </a:lnSpc>
            </a:pPr>
            <a:r>
              <a:rPr sz="2200">
                <a:latin typeface="Times New Roman" panose="02020603050405020304" charset="0"/>
                <a:ea typeface="黑体" panose="02010609060101010101" pitchFamily="49" charset="-122"/>
                <a:sym typeface="+mn-ea"/>
              </a:rPr>
              <a:t>If these poisonous chemicals are not cleaned out of your body, they will do harm to the heart sooner or later.</a:t>
            </a:r>
            <a:endParaRPr sz="2200">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In the United States men have heart problems more often than women do. Doctors say heart problems have something to do with the pressures(压力) of living and working now. Perhaps men have more illnesses because they do not cry enough. They need to cry more.</a:t>
            </a:r>
            <a:endParaRPr sz="2200">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In fact, you can find many ways to get out of the pressures, but we think the most natural and physical way is to cry.</a:t>
            </a:r>
            <a:endParaRPr sz="2200">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3338195"/>
          </a:xfrm>
          <a:prstGeom prst="rect">
            <a:avLst/>
          </a:prstGeom>
          <a:noFill/>
        </p:spPr>
        <p:txBody>
          <a:bodyPr wrap="square" rtlCol="0">
            <a:spAutoFit/>
          </a:bodyPr>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【例】　Once there was something wrong with a machine in a factory. The workers could do nothing but turn to a German engineer for help, who drew a line on it and said, “Take off the part where the line is and change it for a new one.” The machine, with a new part on, began running well again. The engineer then asked for $30, 000 for what he had done. The following were what he wrote on a bill, “The new part only costs one dollar, and knowing where the problem with the machine is costs $29, 999.”</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90297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According to the passage, there are ________ kinds of tears.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one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two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C. three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four</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628900"/>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细节理解题。根据第一段中的“One kind of tears is for the eye, and the other is for the heart”可知答案。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Tears can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clean out the dust in the eyes    B. produce poisonous chemicals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let us have strong feelings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do harm to the heart</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63520"/>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细节理解题。根据第一段中的“If something else like dust gets into your eye, tears also come into the eye to clean it out”可知答案。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People have heart problems because they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work hard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don't cry enough</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have pressure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have dust in the eyes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63520"/>
            <a:ext cx="828167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细节理解题。根据第二段中的“Doctors say heart problems have something to do with the pressures(压力) of living and working now”可知答案。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Doctors say ______ need cry more to reduce the heart problem.</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women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men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United States people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children</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990215"/>
            <a:ext cx="828167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细节理解题。根据第二段最后两句可知答案。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The passage mainly talks about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tears are important for both the eyes and the body</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tears are eye cleaners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tears can help the heart to clean out poisonous chemicals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tears can help us get out of the pressure</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418205"/>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主旨大意题。通读全文可知眼泪可以清洁眼睛，也可以减轻压力。</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497205"/>
          </a:xfrm>
          <a:prstGeom prst="rect">
            <a:avLst/>
          </a:prstGeom>
          <a:noFill/>
        </p:spPr>
        <p:txBody>
          <a:bodyPr wrap="square" rtlCol="0">
            <a:spAutoFit/>
          </a:bodyPr>
          <a:p>
            <a:pPr indent="0" algn="ctr" fontAlgn="auto">
              <a:lnSpc>
                <a:spcPct val="120000"/>
              </a:lnSpc>
            </a:pPr>
            <a:r>
              <a:rPr sz="2200" b="1">
                <a:latin typeface="Times New Roman" panose="02020603050405020304" charset="0"/>
                <a:ea typeface="黑体" panose="02010609060101010101" pitchFamily="49" charset="-122"/>
                <a:sym typeface="+mn-ea"/>
              </a:rPr>
              <a:t>(</a:t>
            </a:r>
            <a:r>
              <a:rPr lang="zh-CN" sz="2200" b="1">
                <a:latin typeface="Times New Roman" panose="02020603050405020304" charset="0"/>
                <a:ea typeface="黑体" panose="02010609060101010101" pitchFamily="49" charset="-122"/>
                <a:sym typeface="+mn-ea"/>
              </a:rPr>
              <a:t>十五</a:t>
            </a:r>
            <a:r>
              <a:rPr sz="2200" b="1">
                <a:latin typeface="Times New Roman" panose="02020603050405020304" charset="0"/>
                <a:ea typeface="黑体" panose="02010609060101010101" pitchFamily="49" charset="-122"/>
                <a:sym typeface="+mn-ea"/>
              </a:rPr>
              <a:t>)</a:t>
            </a:r>
            <a:endParaRPr sz="2200">
              <a:latin typeface="Times New Roman" panose="02020603050405020304" charset="0"/>
              <a:ea typeface="黑体" panose="02010609060101010101" pitchFamily="49" charset="-122"/>
              <a:sym typeface="+mn-ea"/>
            </a:endParaRPr>
          </a:p>
        </p:txBody>
      </p:sp>
      <p:graphicFrame>
        <p:nvGraphicFramePr>
          <p:cNvPr id="3" name="表格 2"/>
          <p:cNvGraphicFramePr/>
          <p:nvPr>
            <p:custDataLst>
              <p:tags r:id="rId2"/>
            </p:custDataLst>
          </p:nvPr>
        </p:nvGraphicFramePr>
        <p:xfrm>
          <a:off x="419100" y="1733550"/>
          <a:ext cx="8268970" cy="515620"/>
        </p:xfrm>
        <a:graphic>
          <a:graphicData uri="http://schemas.openxmlformats.org/drawingml/2006/table">
            <a:tbl>
              <a:tblPr firstRow="1" bandRow="1">
                <a:tableStyleId>{5C22544A-7EE6-4342-B048-85BDC9FD1C3A}</a:tableStyleId>
              </a:tblPr>
              <a:tblGrid>
                <a:gridCol w="4134484"/>
                <a:gridCol w="4134484"/>
              </a:tblGrid>
              <a:tr h="515620">
                <a:tc>
                  <a:txBody>
                    <a:bodyPr/>
                    <a:p>
                      <a:pPr indent="0" algn="ctr" fontAlgn="auto">
                        <a:lnSpc>
                          <a:spcPct val="100000"/>
                        </a:lnSpc>
                        <a:buNone/>
                      </a:pPr>
                      <a:r>
                        <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rPr>
                        <a:t>SOS Children's Village</a:t>
                      </a:r>
                      <a:endPar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Five English teachers are needed</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Outgoing(外向的) with a loving heart</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Spend one week a month</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Tel: 636-2788</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rPr>
                        <a:t>Home Love</a:t>
                      </a:r>
                      <a:endPar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Help old people repair things</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Have skills in repairing</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Spend thirty hours a month</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Tel: 593-6655</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3" action="ppaction://hlinksldjump"/>
          </p:cNvPr>
          <p:cNvSpPr txBox="1"/>
          <p:nvPr>
            <p:custDataLst>
              <p:tags r:id="rId4"/>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5" action="ppaction://hlinksldjump"/>
          </p:cNvPr>
          <p:cNvSpPr txBox="1"/>
          <p:nvPr>
            <p:custDataLst>
              <p:tags r:id="rId6"/>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7" action="ppaction://hlinksldjump"/>
          </p:cNvPr>
          <p:cNvSpPr txBox="1"/>
          <p:nvPr>
            <p:custDataLst>
              <p:tags r:id="rId8"/>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9" action="ppaction://hlinksldjump"/>
          </p:cNvPr>
          <p:cNvSpPr txBox="1"/>
          <p:nvPr>
            <p:custDataLst>
              <p:tags r:id="rId10"/>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1" action="ppaction://hlinksldjump"/>
          </p:cNvPr>
          <p:cNvSpPr txBox="1"/>
          <p:nvPr>
            <p:custDataLst>
              <p:tags r:id="rId12"/>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3" action="ppaction://hlinksldjump"/>
          </p:cNvPr>
          <p:cNvSpPr txBox="1"/>
          <p:nvPr>
            <p:custDataLst>
              <p:tags r:id="rId14"/>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5" action="ppaction://hlinksldjump"/>
          </p:cNvPr>
          <p:cNvSpPr txBox="1"/>
          <p:nvPr>
            <p:custDataLst>
              <p:tags r:id="rId16"/>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7" action="ppaction://hlinksldjump"/>
          </p:cNvPr>
          <p:cNvSpPr txBox="1"/>
          <p:nvPr>
            <p:custDataLst>
              <p:tags r:id="rId18"/>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9" action="ppaction://hlinksldjump"/>
          </p:cNvPr>
          <p:cNvSpPr txBox="1"/>
          <p:nvPr>
            <p:custDataLst>
              <p:tags r:id="rId20"/>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1" action="ppaction://hlinksldjump"/>
          </p:cNvPr>
          <p:cNvSpPr txBox="1"/>
          <p:nvPr>
            <p:custDataLst>
              <p:tags r:id="rId22"/>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3" action="ppaction://hlinksldjump"/>
          </p:cNvPr>
          <p:cNvSpPr txBox="1"/>
          <p:nvPr>
            <p:custDataLst>
              <p:tags r:id="rId24"/>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5" action="ppaction://hlinksldjump"/>
          </p:cNvPr>
          <p:cNvSpPr txBox="1"/>
          <p:nvPr>
            <p:custDataLst>
              <p:tags r:id="rId26"/>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7" action="ppaction://hlinksldjump"/>
          </p:cNvPr>
          <p:cNvSpPr txBox="1"/>
          <p:nvPr>
            <p:custDataLst>
              <p:tags r:id="rId28"/>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9" action="ppaction://hlinksldjump"/>
          </p:cNvPr>
          <p:cNvSpPr txBox="1"/>
          <p:nvPr>
            <p:custDataLst>
              <p:tags r:id="rId30"/>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1" action="ppaction://hlinksldjump"/>
          </p:cNvPr>
          <p:cNvSpPr txBox="1"/>
          <p:nvPr>
            <p:custDataLst>
              <p:tags r:id="rId32"/>
            </p:custDataLst>
          </p:nvPr>
        </p:nvSpPr>
        <p:spPr>
          <a:xfrm>
            <a:off x="432625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8" name="文本框 27">
            <a:hlinkClick r:id="rId33" action="ppaction://hlinksldjump"/>
          </p:cNvPr>
          <p:cNvSpPr txBox="1"/>
          <p:nvPr>
            <p:custDataLst>
              <p:tags r:id="rId34"/>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5" action="ppaction://hlinksldjump"/>
          </p:cNvPr>
          <p:cNvSpPr txBox="1"/>
          <p:nvPr>
            <p:custDataLst>
              <p:tags r:id="rId36"/>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7" action="ppaction://hlinksldjump"/>
          </p:cNvPr>
          <p:cNvSpPr txBox="1"/>
          <p:nvPr>
            <p:custDataLst>
              <p:tags r:id="rId38"/>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9" action="ppaction://hlinksldjump"/>
          </p:cNvPr>
          <p:cNvSpPr txBox="1"/>
          <p:nvPr>
            <p:custDataLst>
              <p:tags r:id="rId40"/>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1" action="ppaction://hlinksldjump"/>
          </p:cNvPr>
          <p:cNvSpPr txBox="1"/>
          <p:nvPr>
            <p:custDataLst>
              <p:tags r:id="rId42"/>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3"/>
    </p:custData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19100" y="1321435"/>
          <a:ext cx="8268970" cy="515620"/>
        </p:xfrm>
        <a:graphic>
          <a:graphicData uri="http://schemas.openxmlformats.org/drawingml/2006/table">
            <a:tbl>
              <a:tblPr firstRow="1" bandRow="1">
                <a:tableStyleId>{5C22544A-7EE6-4342-B048-85BDC9FD1C3A}</a:tableStyleId>
              </a:tblPr>
              <a:tblGrid>
                <a:gridCol w="4134484"/>
                <a:gridCol w="4134484"/>
              </a:tblGrid>
              <a:tr h="515620">
                <a:tc>
                  <a:txBody>
                    <a:bodyPr/>
                    <a:p>
                      <a:pPr indent="0" algn="ctr" fontAlgn="auto">
                        <a:lnSpc>
                          <a:spcPct val="100000"/>
                        </a:lnSpc>
                        <a:buNone/>
                      </a:pPr>
                      <a:r>
                        <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rPr>
                        <a:t>Blue Water Beach</a:t>
                      </a:r>
                      <a:endPar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Ten people are needed</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Be interested in protecting the environment	</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Collect and carry rubbish(垃圾)</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Clean up the beach every Saturday morning</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Tel: 720-8956</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a:solidFill>
                            <a:schemeClr val="tx1"/>
                          </a:solidFill>
                          <a:uFillTx/>
                          <a:latin typeface="Times New Roman" panose="02020603050405020304" charset="0"/>
                          <a:ea typeface="黑体" panose="02010609060101010101" pitchFamily="49" charset="-122"/>
                          <a:cs typeface="Times New Roman" panose="02020603050405020304" charset="0"/>
                        </a:rPr>
                        <a:t>Sunny Children's Hospital</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Two people are needed</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Be good with kids</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Play fun games with kids</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Spend four days a month</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Tel: 593-6607</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90297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SOS Children's Village needs ________ volunteers.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two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five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C. eight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ten</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87650"/>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细节理解题。根据第一个表格中的“Five English teachers are needed”可知答案。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Home Love needs volunteers to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teach kids English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collect and carry rubbish</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play games with kids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help old people repair things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87650"/>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细节理解题。根据第二个表格中的“Help old people repair things”可知答案。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7145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If you want to be a volunteer for Blue Water Beach, you must work there every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Saturday morning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Sunday morning</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Saturday afternoon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Sunday afternoon</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081020"/>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细节理解题。根据第三个表格中的“Clean up the beach every Saturday morning”可知答案。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2120900"/>
          </a:xfrm>
          <a:prstGeom prst="rect">
            <a:avLst/>
          </a:prstGeom>
          <a:noFill/>
        </p:spPr>
        <p:txBody>
          <a:bodyPr wrap="square" rtlCol="0">
            <a:spAutoFit/>
          </a:bodyPr>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　C　)What can you conclude from this passage?</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A. The engineer asked for too much money.</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B. The workers should pay the money.</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C. The knowledge is worth money.</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D. The new part could cost more.</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7145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If Helen is interested in Sunny Children's Hospital, she can call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720</a:t>
            </a:r>
            <a:r>
              <a:rPr lang="en-US" sz="2200">
                <a:uFillTx/>
                <a:latin typeface="Times New Roman" panose="02020603050405020304" charset="0"/>
                <a:ea typeface="黑体" panose="02010609060101010101" pitchFamily="49" charset="-122"/>
                <a:sym typeface="+mn-ea"/>
              </a:rPr>
              <a:t>-</a:t>
            </a:r>
            <a:r>
              <a:rPr sz="2200">
                <a:uFillTx/>
                <a:latin typeface="Times New Roman" panose="02020603050405020304" charset="0"/>
                <a:ea typeface="黑体" panose="02010609060101010101" pitchFamily="49" charset="-122"/>
                <a:sym typeface="+mn-ea"/>
              </a:rPr>
              <a:t>8956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593</a:t>
            </a:r>
            <a:r>
              <a:rPr lang="en-US" sz="2200">
                <a:uFillTx/>
                <a:latin typeface="Times New Roman" panose="02020603050405020304" charset="0"/>
                <a:ea typeface="黑体" panose="02010609060101010101" pitchFamily="49" charset="-122"/>
                <a:sym typeface="+mn-ea"/>
              </a:rPr>
              <a:t>-</a:t>
            </a:r>
            <a:r>
              <a:rPr sz="2200">
                <a:uFillTx/>
                <a:latin typeface="Times New Roman" panose="02020603050405020304" charset="0"/>
                <a:ea typeface="黑体" panose="02010609060101010101" pitchFamily="49" charset="-122"/>
                <a:sym typeface="+mn-ea"/>
              </a:rPr>
              <a:t>6607</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636</a:t>
            </a:r>
            <a:r>
              <a:rPr lang="en-US" sz="2200">
                <a:uFillTx/>
                <a:latin typeface="Times New Roman" panose="02020603050405020304" charset="0"/>
                <a:ea typeface="黑体" panose="02010609060101010101" pitchFamily="49" charset="-122"/>
                <a:sym typeface="+mn-ea"/>
              </a:rPr>
              <a:t>-</a:t>
            </a:r>
            <a:r>
              <a:rPr sz="2200">
                <a:uFillTx/>
                <a:latin typeface="Times New Roman" panose="02020603050405020304" charset="0"/>
                <a:ea typeface="黑体" panose="02010609060101010101" pitchFamily="49" charset="-122"/>
                <a:sym typeface="+mn-ea"/>
              </a:rPr>
              <a:t>2788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593</a:t>
            </a:r>
            <a:r>
              <a:rPr lang="en-US" sz="2200">
                <a:uFillTx/>
                <a:latin typeface="Times New Roman" panose="02020603050405020304" charset="0"/>
                <a:ea typeface="黑体" panose="02010609060101010101" pitchFamily="49" charset="-122"/>
                <a:sym typeface="+mn-ea"/>
              </a:rPr>
              <a:t>-</a:t>
            </a:r>
            <a:r>
              <a:rPr sz="2200">
                <a:uFillTx/>
                <a:latin typeface="Times New Roman" panose="02020603050405020304" charset="0"/>
                <a:ea typeface="黑体" panose="02010609060101010101" pitchFamily="49" charset="-122"/>
                <a:sym typeface="+mn-ea"/>
              </a:rPr>
              <a:t>6655</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081020"/>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细节理解题。根据第四个表格中的“Tel: 593</a:t>
            </a:r>
            <a:r>
              <a:rPr lang="en-US" sz="2200">
                <a:solidFill>
                  <a:srgbClr val="FF0000"/>
                </a:solidFill>
                <a:uFillTx/>
                <a:latin typeface="Times New Roman" panose="02020603050405020304" charset="0"/>
                <a:ea typeface="黑体" panose="02010609060101010101" pitchFamily="49" charset="-122"/>
              </a:rPr>
              <a:t>-</a:t>
            </a:r>
            <a:r>
              <a:rPr sz="2200">
                <a:solidFill>
                  <a:srgbClr val="FF0000"/>
                </a:solidFill>
                <a:uFillTx/>
                <a:latin typeface="Times New Roman" panose="02020603050405020304" charset="0"/>
                <a:ea typeface="黑体" panose="02010609060101010101" pitchFamily="49" charset="-122"/>
              </a:rPr>
              <a:t>6607”可知答案。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The passage is probably from a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magazine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storybook</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newspaper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dictionary</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081020"/>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推理判断题。本文是招聘志愿者的广告，最可能的出处是报纸。</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932430"/>
          </a:xfrm>
          <a:prstGeom prst="rect">
            <a:avLst/>
          </a:prstGeom>
          <a:noFill/>
        </p:spPr>
        <p:txBody>
          <a:bodyPr wrap="square" rtlCol="0">
            <a:spAutoFit/>
          </a:bodyPr>
          <a:p>
            <a:pPr indent="0" algn="ctr" fontAlgn="auto">
              <a:lnSpc>
                <a:spcPct val="120000"/>
              </a:lnSpc>
            </a:pPr>
            <a:r>
              <a:rPr sz="2200" b="1">
                <a:latin typeface="Times New Roman" panose="02020603050405020304" charset="0"/>
                <a:ea typeface="黑体" panose="02010609060101010101" pitchFamily="49" charset="-122"/>
                <a:sym typeface="+mn-ea"/>
              </a:rPr>
              <a:t>(</a:t>
            </a:r>
            <a:r>
              <a:rPr lang="zh-CN" sz="2200" b="1">
                <a:latin typeface="Times New Roman" panose="02020603050405020304" charset="0"/>
                <a:ea typeface="黑体" panose="02010609060101010101" pitchFamily="49" charset="-122"/>
                <a:sym typeface="+mn-ea"/>
              </a:rPr>
              <a:t>十六</a:t>
            </a:r>
            <a:r>
              <a:rPr sz="2200" b="1">
                <a:latin typeface="Times New Roman" panose="02020603050405020304" charset="0"/>
                <a:ea typeface="黑体" panose="02010609060101010101" pitchFamily="49" charset="-122"/>
                <a:sym typeface="+mn-ea"/>
              </a:rPr>
              <a:t>)</a:t>
            </a:r>
            <a:endParaRPr sz="2200" b="1">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When you hear Westerners say “Drop in anytime”(随时来玩) or “Come and see me soon”， you should realize that it doesn't mean you are welcome to come over to their houses anytime. It's wise to telephone before visiting someone.</a:t>
            </a:r>
            <a:endParaRPr sz="2200">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Never accept an invitation unless you really plan to go. You may refuse by saying, “Thank you for inviting me, but I may not be able to </a:t>
            </a:r>
            <a:endParaRPr sz="2200">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3338195"/>
          </a:xfrm>
          <a:prstGeom prst="rect">
            <a:avLst/>
          </a:prstGeom>
          <a:noFill/>
        </p:spPr>
        <p:txBody>
          <a:bodyPr wrap="square" rtlCol="0">
            <a:spAutoFit/>
          </a:bodyPr>
          <a:p>
            <a:pPr indent="0" fontAlgn="auto">
              <a:lnSpc>
                <a:spcPct val="120000"/>
              </a:lnSpc>
            </a:pPr>
            <a:r>
              <a:rPr sz="2200">
                <a:latin typeface="Times New Roman" panose="02020603050405020304" charset="0"/>
                <a:ea typeface="黑体" panose="02010609060101010101" pitchFamily="49" charset="-122"/>
                <a:sym typeface="+mn-ea"/>
              </a:rPr>
              <a:t>come.” If you are unable to come after accepting the invitation, be sure to tell those who invite you in advance(提前) that you will not be there.</a:t>
            </a:r>
            <a:endParaRPr sz="2200">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When you have accepted the invitation to a party or a dinner, it is polite to bring small gifts with you, such as bottles of drinks, flowers, and some others. Sometimes Westerners may take you out to dinner in a restaurant and it does not necessarily mean that he is going to pay the bill at the end of the meal. He might want you to “</a:t>
            </a:r>
            <a:r>
              <a:rPr sz="2200" u="sng">
                <a:latin typeface="Times New Roman" panose="02020603050405020304" charset="0"/>
                <a:ea typeface="黑体" panose="02010609060101010101" pitchFamily="49" charset="-122"/>
                <a:sym typeface="+mn-ea"/>
              </a:rPr>
              <a:t>go</a:t>
            </a:r>
            <a:r>
              <a:rPr lang="en-US" sz="2200" u="sng">
                <a:latin typeface="Times New Roman" panose="02020603050405020304" charset="0"/>
                <a:ea typeface="黑体" panose="02010609060101010101" pitchFamily="49" charset="-122"/>
                <a:sym typeface="+mn-ea"/>
              </a:rPr>
              <a:t> </a:t>
            </a:r>
            <a:r>
              <a:rPr sz="2200" u="sng">
                <a:latin typeface="Times New Roman" panose="02020603050405020304" charset="0"/>
                <a:ea typeface="黑体" panose="02010609060101010101" pitchFamily="49" charset="-122"/>
                <a:sym typeface="+mn-ea"/>
              </a:rPr>
              <a:t>Dutch</a:t>
            </a:r>
            <a:r>
              <a:rPr sz="2200">
                <a:latin typeface="Times New Roman" panose="02020603050405020304" charset="0"/>
                <a:ea typeface="黑体" panose="02010609060101010101" pitchFamily="49" charset="-122"/>
                <a:sym typeface="+mn-ea"/>
              </a:rPr>
              <a:t>”， which means each person pays his own bill. </a:t>
            </a:r>
            <a:endParaRPr sz="2200">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52666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When Westerners say “Drop in anytime” or “Come and see me soon”， it means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you are welcome to visit them anytime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you are welcome to visit them, but you still need to call them before going to their houses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they don't want you to visit them</a:t>
            </a:r>
            <a:endParaRPr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When Westerners say “Drop in anytime” or “Come and see me soon”， it means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they will hold a party for you</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8465" y="2889250"/>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细节理解题。根据第一段最后一句“It's wise to telephone before visiting someone”可知答案。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If a Westerner invites you to go to his house,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you may refuse if you don't plan to go</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you must accept the invitation even though you don't want to go</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you can't accept the invitation</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if you accept the invitation, you must go</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357245"/>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细节理解题。根据第二段第一句“Never accept an invitation unless you really plan to go”可知答案。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7145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If you have accepted the invitation to a party or a dinner, what kind of gifts will you bring?</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Money.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Televisions.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Computers.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Books. </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8465" y="3023870"/>
            <a:ext cx="828167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推理判断题。根据第三段第一句“When you have accepted the invitation to a party or a dinner, it is polite to bring small gifts with you, such as bottles of drinks, flowers, and some others”可知答案。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The underlined part “go Dutch” means “________” in Chinese.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去荷兰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去Dutch 这家餐厅</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实行AA制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请客</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8465" y="3023870"/>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词义猜测题。根据最后一段最后一句“which means each person pays his own bill”可知答案。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The best title of this passage is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Drop in Anytime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Come and See Me Soon</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Invitation in Western Countries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Westerners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8465" y="3023870"/>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标题归纳题。文章第二、三段都是在介绍关于邀请的</a:t>
            </a:r>
            <a:endParaRPr sz="2200">
              <a:solidFill>
                <a:srgbClr val="FF0000"/>
              </a:solidFill>
              <a:uFillTx/>
              <a:latin typeface="Times New Roman" panose="02020603050405020304" charset="0"/>
              <a:ea typeface="黑体" panose="02010609060101010101" pitchFamily="49" charset="-122"/>
            </a:endParaRPr>
          </a:p>
          <a:p>
            <a:pPr indent="0" fontAlgn="auto">
              <a:lnSpc>
                <a:spcPct val="120000"/>
              </a:lnSpc>
            </a:pPr>
            <a:r>
              <a:rPr sz="2200">
                <a:solidFill>
                  <a:srgbClr val="FF0000"/>
                </a:solidFill>
                <a:uFillTx/>
                <a:latin typeface="Times New Roman" panose="02020603050405020304" charset="0"/>
                <a:ea typeface="黑体" panose="02010609060101010101" pitchFamily="49" charset="-122"/>
              </a:rPr>
              <a:t>问题。</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2120900"/>
          </a:xfrm>
          <a:prstGeom prst="rect">
            <a:avLst/>
          </a:prstGeom>
          <a:noFill/>
        </p:spPr>
        <p:txBody>
          <a:bodyPr wrap="square" rtlCol="0">
            <a:spAutoFit/>
          </a:bodyPr>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3. 主旨大意题</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这类题考查学生对文章的总体把握， 能真正理解主题和中心思想；要求能较好地运用概括、判断、归纳、推理等逻辑思维方法，难度较大，属于高层次题。主旨大意题一般可以分为两类： 确定文章的标题或主题和主题句及主旨大意的概括。</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932430"/>
          </a:xfrm>
          <a:prstGeom prst="rect">
            <a:avLst/>
          </a:prstGeom>
          <a:noFill/>
        </p:spPr>
        <p:txBody>
          <a:bodyPr wrap="square" rtlCol="0">
            <a:spAutoFit/>
          </a:bodyPr>
          <a:p>
            <a:pPr indent="0" algn="ctr" fontAlgn="auto">
              <a:lnSpc>
                <a:spcPct val="120000"/>
              </a:lnSpc>
            </a:pPr>
            <a:r>
              <a:rPr sz="2200" b="1">
                <a:latin typeface="Times New Roman" panose="02020603050405020304" charset="0"/>
                <a:ea typeface="黑体" panose="02010609060101010101" pitchFamily="49" charset="-122"/>
                <a:sym typeface="+mn-ea"/>
              </a:rPr>
              <a:t>(</a:t>
            </a:r>
            <a:r>
              <a:rPr lang="zh-CN" sz="2200" b="1">
                <a:latin typeface="Times New Roman" panose="02020603050405020304" charset="0"/>
                <a:ea typeface="黑体" panose="02010609060101010101" pitchFamily="49" charset="-122"/>
                <a:sym typeface="+mn-ea"/>
              </a:rPr>
              <a:t>十七</a:t>
            </a:r>
            <a:r>
              <a:rPr sz="2200" b="1">
                <a:latin typeface="Times New Roman" panose="02020603050405020304" charset="0"/>
                <a:ea typeface="黑体" panose="02010609060101010101" pitchFamily="49" charset="-122"/>
                <a:sym typeface="+mn-ea"/>
              </a:rPr>
              <a:t>)</a:t>
            </a:r>
            <a:endParaRPr sz="2200" b="1">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Lots of young women want to take exercise, but they don't like running or swimming. They want to find a relaxing way to exercise. They choose to do yoga.</a:t>
            </a:r>
            <a:endParaRPr sz="2200">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Doing yoga has some different </a:t>
            </a:r>
            <a:r>
              <a:rPr sz="2200" u="sng">
                <a:latin typeface="Times New Roman" panose="02020603050405020304" charset="0"/>
                <a:ea typeface="黑体" panose="02010609060101010101" pitchFamily="49" charset="-122"/>
                <a:sym typeface="+mn-ea"/>
              </a:rPr>
              <a:t>benefits</a:t>
            </a:r>
            <a:r>
              <a:rPr sz="2200">
                <a:latin typeface="Times New Roman" panose="02020603050405020304" charset="0"/>
                <a:ea typeface="黑体" panose="02010609060101010101" pitchFamily="49" charset="-122"/>
                <a:sym typeface="+mn-ea"/>
              </a:rPr>
              <a:t>. It can not only improve your health but also help you concentrate(集中注意力). It can also help you to get rid of your stress(压力). Some people practice yoga in the </a:t>
            </a:r>
            <a:endParaRPr sz="2200">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526665"/>
          </a:xfrm>
          <a:prstGeom prst="rect">
            <a:avLst/>
          </a:prstGeom>
          <a:noFill/>
        </p:spPr>
        <p:txBody>
          <a:bodyPr wrap="square" rtlCol="0">
            <a:spAutoFit/>
          </a:bodyPr>
          <a:p>
            <a:pPr indent="0" fontAlgn="auto">
              <a:lnSpc>
                <a:spcPct val="120000"/>
              </a:lnSpc>
            </a:pPr>
            <a:r>
              <a:rPr sz="2200">
                <a:latin typeface="Times New Roman" panose="02020603050405020304" charset="0"/>
                <a:ea typeface="黑体" panose="02010609060101010101" pitchFamily="49" charset="-122"/>
                <a:sym typeface="+mn-ea"/>
              </a:rPr>
              <a:t>evening just because they want to have a good sleep. They think practicing yoga helps them sleep well.</a:t>
            </a:r>
            <a:endParaRPr sz="2200">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You could take yoga classes at a local gym, community center or yoga studio. You can also practice yoga at home by watching videos about yoga online. You can watch videos on your mobile phone or on TV.</a:t>
            </a:r>
            <a:endParaRPr sz="2200">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932430"/>
          </a:xfrm>
          <a:prstGeom prst="rect">
            <a:avLst/>
          </a:prstGeom>
          <a:noFill/>
        </p:spPr>
        <p:txBody>
          <a:bodyPr wrap="square" rtlCol="0">
            <a:spAutoFit/>
          </a:bodyPr>
          <a:p>
            <a:pPr indent="457200" fontAlgn="auto">
              <a:lnSpc>
                <a:spcPct val="120000"/>
              </a:lnSpc>
            </a:pPr>
            <a:r>
              <a:rPr sz="2200">
                <a:latin typeface="Times New Roman" panose="02020603050405020304" charset="0"/>
                <a:ea typeface="黑体" panose="02010609060101010101" pitchFamily="49" charset="-122"/>
                <a:sym typeface="+mn-ea"/>
              </a:rPr>
              <a:t>Some people don't want to do yoga alone. They think it's too boring. They choose to take a group class. In their mind, taking a group class is always interesting. It is also a great way to help them stick(坚持) to practicing it. What's more, they can make some new friends when they take a group class.</a:t>
            </a:r>
            <a:endParaRPr sz="2200">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In all, doing yoga is good for your body and mind. Start to practice it now.</a:t>
            </a:r>
            <a:endParaRPr sz="2200">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90297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What does the underlined word “benefits” mean in Chinese?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结果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条件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C. 弊端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益处</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8465" y="3023870"/>
            <a:ext cx="828167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词义猜测题。通读本文可知benefits意为“益处，好处”。</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Some people practice yoga in the evening because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they are busy during the day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they want to have a good sleep</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they want to take classes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they want to make more friends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357245"/>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细节理解题。根据第二段中的“Some people practice yoga in the evening just because they want to have a good sleep”可知答案。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52666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Why does the writer mention “mobile phone” in the third paragraph?</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Because we can use it to watch videos about yoga.</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Because we can use it to play games while doing yoga.</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Because we can use it to watch movies while doing yoga.</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Because both mobile phones and yoga are necessary things.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8465" y="3681730"/>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细节理解题。根据第三段中的“You can watch videos on your mobile phone or on TV”可知答案。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There are ________ reasons why some people choose to take a group class.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two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three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C. four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five</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8465" y="3015615"/>
            <a:ext cx="828167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细节理解题。第四段中提到了三个参加团体课的原因。</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The purpose of the passage is to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encourage more people to run or swim</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encourage people to keep healthy</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encourage more people to do yoga</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encourage people to lose weight</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8465" y="3512820"/>
            <a:ext cx="828167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主旨大意题。本文的写作目的是鼓励更多人练习瑜伽。</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714500"/>
          </a:xfrm>
          <a:prstGeom prst="rect">
            <a:avLst/>
          </a:prstGeom>
          <a:noFill/>
        </p:spPr>
        <p:txBody>
          <a:bodyPr wrap="square" rtlCol="0">
            <a:spAutoFit/>
          </a:bodyPr>
          <a:p>
            <a:pPr indent="0" algn="ctr" fontAlgn="auto">
              <a:lnSpc>
                <a:spcPct val="120000"/>
              </a:lnSpc>
            </a:pPr>
            <a:r>
              <a:rPr sz="2200" b="1">
                <a:latin typeface="Times New Roman" panose="02020603050405020304" charset="0"/>
                <a:ea typeface="黑体" panose="02010609060101010101" pitchFamily="49" charset="-122"/>
                <a:sym typeface="+mn-ea"/>
              </a:rPr>
              <a:t>(</a:t>
            </a:r>
            <a:r>
              <a:rPr lang="zh-CN" sz="2200" b="1">
                <a:latin typeface="Times New Roman" panose="02020603050405020304" charset="0"/>
                <a:ea typeface="黑体" panose="02010609060101010101" pitchFamily="49" charset="-122"/>
                <a:sym typeface="+mn-ea"/>
              </a:rPr>
              <a:t>十八</a:t>
            </a:r>
            <a:r>
              <a:rPr sz="2200" b="1">
                <a:latin typeface="Times New Roman" panose="02020603050405020304" charset="0"/>
                <a:ea typeface="黑体" panose="02010609060101010101" pitchFamily="49" charset="-122"/>
                <a:sym typeface="+mn-ea"/>
              </a:rPr>
              <a:t>)</a:t>
            </a:r>
            <a:endParaRPr sz="2200" b="1">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To help students get into a good reading habit, No. Six Middle School opens a reading club—Read for Fun. Here are some rules for students to obey.</a:t>
            </a:r>
            <a:endParaRPr sz="2200">
              <a:latin typeface="Times New Roman" panose="02020603050405020304" charset="0"/>
              <a:ea typeface="黑体" panose="02010609060101010101" pitchFamily="49" charset="-122"/>
              <a:sym typeface="+mn-ea"/>
            </a:endParaRPr>
          </a:p>
        </p:txBody>
      </p:sp>
      <p:graphicFrame>
        <p:nvGraphicFramePr>
          <p:cNvPr id="3" name="表格 2"/>
          <p:cNvGraphicFramePr/>
          <p:nvPr>
            <p:custDataLst>
              <p:tags r:id="rId2"/>
            </p:custDataLst>
          </p:nvPr>
        </p:nvGraphicFramePr>
        <p:xfrm>
          <a:off x="419100" y="2950845"/>
          <a:ext cx="8268970" cy="515620"/>
        </p:xfrm>
        <a:graphic>
          <a:graphicData uri="http://schemas.openxmlformats.org/drawingml/2006/table">
            <a:tbl>
              <a:tblPr firstRow="1" bandRow="1">
                <a:tableStyleId>{5C22544A-7EE6-4342-B048-85BDC9FD1C3A}</a:tableStyleId>
              </a:tblPr>
              <a:tblGrid>
                <a:gridCol w="8268968"/>
              </a:tblGrid>
              <a:tr h="515620">
                <a:tc>
                  <a:txBody>
                    <a:bodyPr/>
                    <a:p>
                      <a:pPr indent="0" algn="l" fontAlgn="auto">
                        <a:lnSpc>
                          <a:spcPct val="100000"/>
                        </a:lnSpc>
                        <a:buNone/>
                      </a:pPr>
                      <a:r>
                        <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rPr>
                        <a:t>No running！</a:t>
                      </a:r>
                      <a:endPar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Running helps you keep healthy, but Read for Fun is not a sports club. It's a club for book lovers. So, do not run in it.</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3" action="ppaction://hlinksldjump"/>
          </p:cNvPr>
          <p:cNvSpPr txBox="1"/>
          <p:nvPr>
            <p:custDataLst>
              <p:tags r:id="rId4"/>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5" action="ppaction://hlinksldjump"/>
          </p:cNvPr>
          <p:cNvSpPr txBox="1"/>
          <p:nvPr>
            <p:custDataLst>
              <p:tags r:id="rId6"/>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7" action="ppaction://hlinksldjump"/>
          </p:cNvPr>
          <p:cNvSpPr txBox="1"/>
          <p:nvPr>
            <p:custDataLst>
              <p:tags r:id="rId8"/>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9" action="ppaction://hlinksldjump"/>
          </p:cNvPr>
          <p:cNvSpPr txBox="1"/>
          <p:nvPr>
            <p:custDataLst>
              <p:tags r:id="rId10"/>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1" action="ppaction://hlinksldjump"/>
          </p:cNvPr>
          <p:cNvSpPr txBox="1"/>
          <p:nvPr>
            <p:custDataLst>
              <p:tags r:id="rId12"/>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3" action="ppaction://hlinksldjump"/>
          </p:cNvPr>
          <p:cNvSpPr txBox="1"/>
          <p:nvPr>
            <p:custDataLst>
              <p:tags r:id="rId14"/>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5" action="ppaction://hlinksldjump"/>
          </p:cNvPr>
          <p:cNvSpPr txBox="1"/>
          <p:nvPr>
            <p:custDataLst>
              <p:tags r:id="rId16"/>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7" action="ppaction://hlinksldjump"/>
          </p:cNvPr>
          <p:cNvSpPr txBox="1"/>
          <p:nvPr>
            <p:custDataLst>
              <p:tags r:id="rId18"/>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9" action="ppaction://hlinksldjump"/>
          </p:cNvPr>
          <p:cNvSpPr txBox="1"/>
          <p:nvPr>
            <p:custDataLst>
              <p:tags r:id="rId20"/>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1" action="ppaction://hlinksldjump"/>
          </p:cNvPr>
          <p:cNvSpPr txBox="1"/>
          <p:nvPr>
            <p:custDataLst>
              <p:tags r:id="rId22"/>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3" action="ppaction://hlinksldjump"/>
          </p:cNvPr>
          <p:cNvSpPr txBox="1"/>
          <p:nvPr>
            <p:custDataLst>
              <p:tags r:id="rId24"/>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5" action="ppaction://hlinksldjump"/>
          </p:cNvPr>
          <p:cNvSpPr txBox="1"/>
          <p:nvPr>
            <p:custDataLst>
              <p:tags r:id="rId26"/>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7" action="ppaction://hlinksldjump"/>
          </p:cNvPr>
          <p:cNvSpPr txBox="1"/>
          <p:nvPr>
            <p:custDataLst>
              <p:tags r:id="rId28"/>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9" action="ppaction://hlinksldjump"/>
          </p:cNvPr>
          <p:cNvSpPr txBox="1"/>
          <p:nvPr>
            <p:custDataLst>
              <p:tags r:id="rId30"/>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1" action="ppaction://hlinksldjump"/>
          </p:cNvPr>
          <p:cNvSpPr txBox="1"/>
          <p:nvPr>
            <p:custDataLst>
              <p:tags r:id="rId32"/>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3" action="ppaction://hlinksldjump"/>
          </p:cNvPr>
          <p:cNvSpPr txBox="1"/>
          <p:nvPr>
            <p:custDataLst>
              <p:tags r:id="rId34"/>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5" action="ppaction://hlinksldjump"/>
          </p:cNvPr>
          <p:cNvSpPr txBox="1"/>
          <p:nvPr>
            <p:custDataLst>
              <p:tags r:id="rId36"/>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7" action="ppaction://hlinksldjump"/>
          </p:cNvPr>
          <p:cNvSpPr txBox="1"/>
          <p:nvPr>
            <p:custDataLst>
              <p:tags r:id="rId38"/>
            </p:custDataLst>
          </p:nvPr>
        </p:nvSpPr>
        <p:spPr>
          <a:xfrm>
            <a:off x="655701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1" name="文本框 30">
            <a:hlinkClick r:id="rId39" action="ppaction://hlinksldjump"/>
          </p:cNvPr>
          <p:cNvSpPr txBox="1"/>
          <p:nvPr>
            <p:custDataLst>
              <p:tags r:id="rId40"/>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1" action="ppaction://hlinksldjump"/>
          </p:cNvPr>
          <p:cNvSpPr txBox="1"/>
          <p:nvPr>
            <p:custDataLst>
              <p:tags r:id="rId42"/>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3"/>
    </p:custData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31165" y="1365250"/>
          <a:ext cx="8268970" cy="2710180"/>
        </p:xfrm>
        <a:graphic>
          <a:graphicData uri="http://schemas.openxmlformats.org/drawingml/2006/table">
            <a:tbl>
              <a:tblPr firstRow="1" bandRow="1">
                <a:tableStyleId>{5C22544A-7EE6-4342-B048-85BDC9FD1C3A}</a:tableStyleId>
              </a:tblPr>
              <a:tblGrid>
                <a:gridCol w="8268968"/>
              </a:tblGrid>
              <a:tr h="515620">
                <a:tc>
                  <a:txBody>
                    <a:bodyPr/>
                    <a:p>
                      <a:pPr indent="0" algn="l" fontAlgn="auto">
                        <a:lnSpc>
                          <a:spcPct val="100000"/>
                        </a:lnSpc>
                        <a:buNone/>
                      </a:pPr>
                      <a:r>
                        <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rPr>
                        <a:t>No littering(扔垃圾)！</a:t>
                      </a:r>
                      <a:endPar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To make sure that every book lover can enjoy reading in the club, you need to keep the club clean and tidy. Do not litter everywhere.</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15620">
                <a:tc>
                  <a:txBody>
                    <a:bodyPr/>
                    <a:p>
                      <a:pPr algn="l" fontAlgn="auto">
                        <a:lnSpc>
                          <a:spcPct val="100000"/>
                        </a:lnSpc>
                        <a:buClrTx/>
                        <a:buSzTx/>
                        <a:buFontTx/>
                        <a:buNone/>
                      </a:pPr>
                      <a:r>
                        <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rPr>
                        <a:t>No ________！</a:t>
                      </a:r>
                      <a:endPar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It's okay for you to talk about books with friends in the club, but do not make much noise. No one likes to read in noisy places.</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15620">
                <a:tc>
                  <a:txBody>
                    <a:bodyPr/>
                    <a:p>
                      <a:pPr algn="l" fontAlgn="auto">
                        <a:lnSpc>
                          <a:spcPct val="100000"/>
                        </a:lnSpc>
                        <a:buClrTx/>
                        <a:buSzTx/>
                        <a:buFontTx/>
                        <a:buNone/>
                      </a:pPr>
                      <a:r>
                        <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rPr>
                        <a:t>No food！</a:t>
                      </a:r>
                      <a:endPar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9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The sound of eating and the smell of food will affect(影响) others' learning, so please don't bring food into the club.</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3338195"/>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(1)确定文章的标题或主题(title or topic)。</a:t>
            </a:r>
            <a:endParaRPr lang="zh-CN" altLang="en-US" sz="2200">
              <a:solidFill>
                <a:schemeClr val="tx1"/>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标题位于文章之首，可高度概括文章内容，点明文章主题。它可以是单词、短语，也可以是句子。要确定文章标题，首先要在</a:t>
            </a:r>
            <a:endParaRPr lang="zh-CN" altLang="en-US" sz="2200">
              <a:solidFill>
                <a:schemeClr val="tx1"/>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阅读原文的基础上考虑标题是否与主题密切相关；其次，看标题是否能概括全文内容，不能只是概括短文中的某些事实或细节；再次，要注意标题范围不应太大或太小；最后，标题应简练并能吸引读者。即：独特新颖、概括性强、短小精炼。常见的标题型或主题型题干如下：</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We can read the passage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in a school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in a museum</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in a supermarket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in a sports center</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926715"/>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推理判断题。根据第一段中的信息可知，这些规定的对象是学生，所以我们很可能在学校看到这篇文章。</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Read for Fun is for students to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make friends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read more books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talk about rules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enjoy eating</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926715"/>
            <a:ext cx="828167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细节理解题。根据第一段“To help students get into a good reading habit”可知趣味阅读俱乐部是为了帮助学生养成良好的阅读习惯，读更多的书。</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90297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There are ________ rules mentioned in the passage.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two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three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C. four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five</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926715"/>
            <a:ext cx="828167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细节理解题。根据表格中的信息可知答案。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Which can be put in the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relaxing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shouting</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sleeping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swimming</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926715"/>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推理判断题。根据第三个表格中的“do not make much noise”可知答案。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Why can't students bring food into the club?</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Because there is free food there.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Because the club needs to be kept clean.</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Because eating food there is a bad habit.</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Because eating food there can cause problems for others.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357245"/>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细节理解题。根据第四个表格中的“The sound of eating and the smell of food will affect(影响) others' learning”可知答案。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497205"/>
          </a:xfrm>
          <a:prstGeom prst="rect">
            <a:avLst/>
          </a:prstGeom>
          <a:noFill/>
        </p:spPr>
        <p:txBody>
          <a:bodyPr wrap="square" rtlCol="0">
            <a:spAutoFit/>
          </a:bodyPr>
          <a:p>
            <a:pPr indent="0" algn="ctr" fontAlgn="auto">
              <a:lnSpc>
                <a:spcPct val="120000"/>
              </a:lnSpc>
            </a:pPr>
            <a:r>
              <a:rPr sz="2200" b="1">
                <a:latin typeface="Times New Roman" panose="02020603050405020304" charset="0"/>
                <a:ea typeface="黑体" panose="02010609060101010101" pitchFamily="49" charset="-122"/>
                <a:sym typeface="+mn-ea"/>
              </a:rPr>
              <a:t>(</a:t>
            </a:r>
            <a:r>
              <a:rPr lang="zh-CN" sz="2200" b="1">
                <a:latin typeface="Times New Roman" panose="02020603050405020304" charset="0"/>
                <a:ea typeface="黑体" panose="02010609060101010101" pitchFamily="49" charset="-122"/>
                <a:sym typeface="+mn-ea"/>
              </a:rPr>
              <a:t>十九</a:t>
            </a:r>
            <a:r>
              <a:rPr sz="2200" b="1">
                <a:latin typeface="Times New Roman" panose="02020603050405020304" charset="0"/>
                <a:ea typeface="黑体" panose="02010609060101010101" pitchFamily="49" charset="-122"/>
                <a:sym typeface="+mn-ea"/>
              </a:rPr>
              <a:t>)</a:t>
            </a:r>
            <a:endParaRPr sz="2200">
              <a:latin typeface="Times New Roman" panose="02020603050405020304" charset="0"/>
              <a:ea typeface="黑体" panose="02010609060101010101" pitchFamily="49" charset="-122"/>
              <a:sym typeface="+mn-ea"/>
            </a:endParaRPr>
          </a:p>
        </p:txBody>
      </p:sp>
      <p:graphicFrame>
        <p:nvGraphicFramePr>
          <p:cNvPr id="3" name="表格 2"/>
          <p:cNvGraphicFramePr/>
          <p:nvPr>
            <p:custDataLst>
              <p:tags r:id="rId2"/>
            </p:custDataLst>
          </p:nvPr>
        </p:nvGraphicFramePr>
        <p:xfrm>
          <a:off x="419100" y="1733550"/>
          <a:ext cx="8268970" cy="515620"/>
        </p:xfrm>
        <a:graphic>
          <a:graphicData uri="http://schemas.openxmlformats.org/drawingml/2006/table">
            <a:tbl>
              <a:tblPr firstRow="1" bandRow="1">
                <a:tableStyleId>{5C22544A-7EE6-4342-B048-85BDC9FD1C3A}</a:tableStyleId>
              </a:tblPr>
              <a:tblGrid>
                <a:gridCol w="8268968"/>
              </a:tblGrid>
              <a:tr h="515620">
                <a:tc>
                  <a:txBody>
                    <a:bodyPr/>
                    <a:p>
                      <a:pPr indent="0" algn="ctr" fontAlgn="auto">
                        <a:lnSpc>
                          <a:spcPct val="100000"/>
                        </a:lnSpc>
                        <a:buNone/>
                      </a:pPr>
                      <a:r>
                        <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rPr>
                        <a:t>Captain Goodfellow</a:t>
                      </a:r>
                      <a:endPar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45720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Do your children enjoy interesting stories, funny games, and exciting dances？</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45720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Captain Goodfellow will be ready to teach all these things to children at the City Theatre on Saturday morning at 10：00, for free.</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3" action="ppaction://hlinksldjump"/>
          </p:cNvPr>
          <p:cNvSpPr txBox="1"/>
          <p:nvPr>
            <p:custDataLst>
              <p:tags r:id="rId4"/>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5" action="ppaction://hlinksldjump"/>
          </p:cNvPr>
          <p:cNvSpPr txBox="1"/>
          <p:nvPr>
            <p:custDataLst>
              <p:tags r:id="rId6"/>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7" action="ppaction://hlinksldjump"/>
          </p:cNvPr>
          <p:cNvSpPr txBox="1"/>
          <p:nvPr>
            <p:custDataLst>
              <p:tags r:id="rId8"/>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9" action="ppaction://hlinksldjump"/>
          </p:cNvPr>
          <p:cNvSpPr txBox="1"/>
          <p:nvPr>
            <p:custDataLst>
              <p:tags r:id="rId10"/>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1" action="ppaction://hlinksldjump"/>
          </p:cNvPr>
          <p:cNvSpPr txBox="1"/>
          <p:nvPr>
            <p:custDataLst>
              <p:tags r:id="rId12"/>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3" action="ppaction://hlinksldjump"/>
          </p:cNvPr>
          <p:cNvSpPr txBox="1"/>
          <p:nvPr>
            <p:custDataLst>
              <p:tags r:id="rId14"/>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5" action="ppaction://hlinksldjump"/>
          </p:cNvPr>
          <p:cNvSpPr txBox="1"/>
          <p:nvPr>
            <p:custDataLst>
              <p:tags r:id="rId16"/>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7" action="ppaction://hlinksldjump"/>
          </p:cNvPr>
          <p:cNvSpPr txBox="1"/>
          <p:nvPr>
            <p:custDataLst>
              <p:tags r:id="rId18"/>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9" action="ppaction://hlinksldjump"/>
          </p:cNvPr>
          <p:cNvSpPr txBox="1"/>
          <p:nvPr>
            <p:custDataLst>
              <p:tags r:id="rId20"/>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1" action="ppaction://hlinksldjump"/>
          </p:cNvPr>
          <p:cNvSpPr txBox="1"/>
          <p:nvPr>
            <p:custDataLst>
              <p:tags r:id="rId22"/>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3" action="ppaction://hlinksldjump"/>
          </p:cNvPr>
          <p:cNvSpPr txBox="1"/>
          <p:nvPr>
            <p:custDataLst>
              <p:tags r:id="rId24"/>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5" action="ppaction://hlinksldjump"/>
          </p:cNvPr>
          <p:cNvSpPr txBox="1"/>
          <p:nvPr>
            <p:custDataLst>
              <p:tags r:id="rId26"/>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7" action="ppaction://hlinksldjump"/>
          </p:cNvPr>
          <p:cNvSpPr txBox="1"/>
          <p:nvPr>
            <p:custDataLst>
              <p:tags r:id="rId28"/>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9" action="ppaction://hlinksldjump"/>
          </p:cNvPr>
          <p:cNvSpPr txBox="1"/>
          <p:nvPr>
            <p:custDataLst>
              <p:tags r:id="rId30"/>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1" action="ppaction://hlinksldjump"/>
          </p:cNvPr>
          <p:cNvSpPr txBox="1"/>
          <p:nvPr>
            <p:custDataLst>
              <p:tags r:id="rId32"/>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3" action="ppaction://hlinksldjump"/>
          </p:cNvPr>
          <p:cNvSpPr txBox="1"/>
          <p:nvPr>
            <p:custDataLst>
              <p:tags r:id="rId34"/>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5" action="ppaction://hlinksldjump"/>
          </p:cNvPr>
          <p:cNvSpPr txBox="1"/>
          <p:nvPr>
            <p:custDataLst>
              <p:tags r:id="rId36"/>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7" action="ppaction://hlinksldjump"/>
          </p:cNvPr>
          <p:cNvSpPr txBox="1"/>
          <p:nvPr>
            <p:custDataLst>
              <p:tags r:id="rId38"/>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9" action="ppaction://hlinksldjump"/>
          </p:cNvPr>
          <p:cNvSpPr txBox="1"/>
          <p:nvPr>
            <p:custDataLst>
              <p:tags r:id="rId40"/>
            </p:custDataLst>
          </p:nvPr>
        </p:nvSpPr>
        <p:spPr>
          <a:xfrm>
            <a:off x="730059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2" name="文本框 31">
            <a:hlinkClick r:id="rId41" action="ppaction://hlinksldjump"/>
          </p:cNvPr>
          <p:cNvSpPr txBox="1"/>
          <p:nvPr>
            <p:custDataLst>
              <p:tags r:id="rId42"/>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3"/>
    </p:custData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31165" y="1355090"/>
          <a:ext cx="8268970" cy="1948180"/>
        </p:xfrm>
        <a:graphic>
          <a:graphicData uri="http://schemas.openxmlformats.org/drawingml/2006/table">
            <a:tbl>
              <a:tblPr firstRow="1" bandRow="1">
                <a:tableStyleId>{5C22544A-7EE6-4342-B048-85BDC9FD1C3A}</a:tableStyleId>
              </a:tblPr>
              <a:tblGrid>
                <a:gridCol w="8268970"/>
              </a:tblGrid>
              <a:tr h="515620">
                <a:tc>
                  <a:txBody>
                    <a:bodyPr/>
                    <a:p>
                      <a:pPr indent="0" algn="ctr" fontAlgn="auto">
                        <a:lnSpc>
                          <a:spcPct val="100000"/>
                        </a:lnSpc>
                        <a:buNone/>
                      </a:pPr>
                      <a:r>
                        <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rPr>
                        <a:t>Films at the Museum</a:t>
                      </a:r>
                      <a:endPar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45720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Two American films will be shown on Saturday afternoon at the Museum Theatre. See Broken Window at 1：30. The Workers will be at 3：45. For further information, call 8761-6666.</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15620">
                <a:tc>
                  <a:txBody>
                    <a:bodyPr/>
                    <a:p>
                      <a:pPr algn="ctr" fontAlgn="auto">
                        <a:lnSpc>
                          <a:spcPct val="100000"/>
                        </a:lnSpc>
                        <a:buClrTx/>
                        <a:buSzTx/>
                        <a:buFontTx/>
                        <a:buNone/>
                      </a:pPr>
                      <a:r>
                        <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rPr>
                        <a:t>International Picnic</a:t>
                      </a:r>
                      <a:endPar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45720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Are you tired of eating the same food every day? Come to Central Park on Saturday and enjoy food from all over the world. Delicious and not expensive. Noon to 5：00 p.m.</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31165" y="1355090"/>
          <a:ext cx="8268970" cy="1948180"/>
        </p:xfrm>
        <a:graphic>
          <a:graphicData uri="http://schemas.openxmlformats.org/drawingml/2006/table">
            <a:tbl>
              <a:tblPr firstRow="1" bandRow="1">
                <a:tableStyleId>{5C22544A-7EE6-4342-B048-85BDC9FD1C3A}</a:tableStyleId>
              </a:tblPr>
              <a:tblGrid>
                <a:gridCol w="8268970"/>
              </a:tblGrid>
              <a:tr h="515620">
                <a:tc>
                  <a:txBody>
                    <a:bodyPr/>
                    <a:p>
                      <a:pPr indent="0" algn="ctr" fontAlgn="auto">
                        <a:lnSpc>
                          <a:spcPct val="100000"/>
                        </a:lnSpc>
                        <a:buNone/>
                      </a:pPr>
                      <a:r>
                        <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rPr>
                        <a:t>Take me out to the Ballgames</a:t>
                      </a:r>
                      <a:endPar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457200" algn="l"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It's October, and Saturday night (7：00—9：00) is your last chance to see the Red Birds this year. Get your tickets at the gates. It might be cold. Don't forget sweaters and jackets.</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515620">
                <a:tc>
                  <a:txBody>
                    <a:bodyPr/>
                    <a:p>
                      <a:pPr algn="ctr" fontAlgn="auto">
                        <a:lnSpc>
                          <a:spcPct val="100000"/>
                        </a:lnSpc>
                        <a:buClrTx/>
                        <a:buSzTx/>
                        <a:buFontTx/>
                        <a:buNone/>
                      </a:pPr>
                      <a:r>
                        <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rPr>
                        <a:t>Do you want to hear “The Zoo”？</a:t>
                      </a:r>
                      <a:endParaRPr lang="en-US" altLang="zh-CN" sz="2200" b="1">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457200" algn="l" fontAlgn="auto">
                        <a:lnSpc>
                          <a:spcPct val="100000"/>
                        </a:lnSpc>
                        <a:buClrTx/>
                        <a:buSzTx/>
                        <a:buFontTx/>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“The Zoo”， a popular rock group from Australia, will give their first U.S. concert this Saturday night, at 8：00 in Rose Hall, City College.</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On Saturday morning, you can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go to watch a ballgame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take children to play games at the City Theatre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go to the Central Park for a picnic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go to the concert at Rose Hall, City College</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309620"/>
            <a:ext cx="828167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 根据第一个表格中的“Captain Goodfellow will be ready to teach all these things to children at the City Theatre on Saturday morning at 10：00, for free”可知答案。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The Red Birds ballgames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is in the afternoon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is outside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is at the gate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might be cold</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945130"/>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推理判断题。根据第四个表格中的“It might be cold. Don't forget sweaters and jackets”可知答案。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1714500"/>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①The best title/headline for this passage might be ________.</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②The text/passage could be entitled ________.</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③What is the best title for the passage?</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④What's the topic of the article?</a:t>
            </a:r>
            <a:endParaRPr lang="zh-CN" altLang="en-US" sz="2200">
              <a:uFillTx/>
              <a:latin typeface="Times New Roman" panose="02020603050405020304" charset="0"/>
              <a:ea typeface="黑体" panose="020106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7145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You can eat many different food from all over the world if you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go to the City Theatre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go to the Central Park</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buy tickets at the gate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go to see a film</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270250"/>
            <a:ext cx="828167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细节理解题。根据第三个表格中的内容可知答案。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“The Zoo” is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a U</a:t>
            </a:r>
            <a:r>
              <a:rPr lang="en-US" sz="2200">
                <a:uFillTx/>
                <a:latin typeface="Times New Roman" panose="02020603050405020304" charset="0"/>
                <a:ea typeface="黑体" panose="02010609060101010101" pitchFamily="49" charset="-122"/>
                <a:sym typeface="+mn-ea"/>
              </a:rPr>
              <a:t>.</a:t>
            </a:r>
            <a:r>
              <a:rPr sz="2200">
                <a:uFillTx/>
                <a:latin typeface="Times New Roman" panose="02020603050405020304" charset="0"/>
                <a:ea typeface="黑体" panose="02010609060101010101" pitchFamily="49" charset="-122"/>
                <a:sym typeface="+mn-ea"/>
              </a:rPr>
              <a:t>S. concert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a park with many red birds in it</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a music group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going to give their last concert</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47010"/>
            <a:ext cx="828167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细节理解题。根据最后一个表格中的“‘The Zoo’， a popular rock group from Australia, will give their first U．S. concert this Saturday night”可知答案。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322830"/>
          </a:xfrm>
          <a:prstGeom prst="rect">
            <a:avLst/>
          </a:prstGeom>
          <a:noFill/>
        </p:spPr>
        <p:txBody>
          <a:bodyPr wrap="square" rtlCol="0">
            <a:spAutoFit/>
          </a:bodyPr>
          <a:p>
            <a:pPr indent="0" fontAlgn="auto">
              <a:lnSpc>
                <a:spcPct val="110000"/>
              </a:lnSpc>
            </a:pPr>
            <a:r>
              <a:rPr sz="2200">
                <a:uFillTx/>
                <a:latin typeface="Times New Roman" panose="02020603050405020304" charset="0"/>
                <a:ea typeface="黑体" panose="02010609060101010101" pitchFamily="49" charset="-122"/>
                <a:sym typeface="+mn-ea"/>
              </a:rPr>
              <a:t>(　　)5. Mr. Turner wants to have a nice Saturday. Which of the following is NOT possible for him to do?</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A. Watching a ballgame and having a picnic.</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B. Having a picnic and seeing a film.</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C. Listening to a concert and watching a ballgame.</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D. Seeing a film and listening to a concert.</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8465" y="3491230"/>
            <a:ext cx="8281670" cy="1106805"/>
          </a:xfrm>
          <a:prstGeom prst="rect">
            <a:avLst/>
          </a:prstGeom>
          <a:solidFill>
            <a:schemeClr val="bg2"/>
          </a:solidFill>
        </p:spPr>
        <p:txBody>
          <a:bodyPr wrap="square" rtlCol="0">
            <a:spAutoFit/>
          </a:bodyPr>
          <a:p>
            <a:pPr indent="0" fontAlgn="auto">
              <a:lnSpc>
                <a:spcPct val="10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推理判断题。根据最后两个表格的内容可知“Listening to a concert and watching a ballgame”这两件事发生的时间重合，所以不能同时做。</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十九</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932430"/>
          </a:xfrm>
          <a:prstGeom prst="rect">
            <a:avLst/>
          </a:prstGeom>
          <a:noFill/>
        </p:spPr>
        <p:txBody>
          <a:bodyPr wrap="square" rtlCol="0">
            <a:spAutoFit/>
          </a:bodyPr>
          <a:p>
            <a:pPr indent="0" algn="ctr" fontAlgn="auto">
              <a:lnSpc>
                <a:spcPct val="120000"/>
              </a:lnSpc>
            </a:pPr>
            <a:r>
              <a:rPr sz="2200" b="1">
                <a:latin typeface="Times New Roman" panose="02020603050405020304" charset="0"/>
                <a:ea typeface="黑体" panose="02010609060101010101" pitchFamily="49" charset="-122"/>
                <a:sym typeface="+mn-ea"/>
              </a:rPr>
              <a:t>(</a:t>
            </a:r>
            <a:r>
              <a:rPr lang="zh-CN" sz="2200" b="1">
                <a:latin typeface="Times New Roman" panose="02020603050405020304" charset="0"/>
                <a:ea typeface="黑体" panose="02010609060101010101" pitchFamily="49" charset="-122"/>
                <a:sym typeface="+mn-ea"/>
              </a:rPr>
              <a:t>二十</a:t>
            </a:r>
            <a:r>
              <a:rPr sz="2200" b="1">
                <a:latin typeface="Times New Roman" panose="02020603050405020304" charset="0"/>
                <a:ea typeface="黑体" panose="02010609060101010101" pitchFamily="49" charset="-122"/>
                <a:sym typeface="+mn-ea"/>
              </a:rPr>
              <a:t>)</a:t>
            </a:r>
            <a:endParaRPr sz="2200" b="1">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A rosebush(玫瑰树) was in a small garden. Many cows and sheep lived near the garden.</a:t>
            </a:r>
            <a:endParaRPr sz="2200">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A snail(蜗牛) lived under the rosebush. She always said to the rosebush, “I'm more important than everyone else. The cows just make milk and the sheep just make wool. And you just make roses, but I have great ideas. I'll do great things.”</a:t>
            </a:r>
            <a:endParaRPr sz="2200">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336915" cy="2932430"/>
          </a:xfrm>
          <a:prstGeom prst="rect">
            <a:avLst/>
          </a:prstGeom>
          <a:noFill/>
        </p:spPr>
        <p:txBody>
          <a:bodyPr wrap="square" rtlCol="0">
            <a:spAutoFit/>
          </a:bodyPr>
          <a:p>
            <a:pPr indent="457200" fontAlgn="auto">
              <a:lnSpc>
                <a:spcPct val="120000"/>
              </a:lnSpc>
            </a:pPr>
            <a:r>
              <a:rPr sz="2200">
                <a:latin typeface="Times New Roman" panose="02020603050405020304" charset="0"/>
                <a:ea typeface="黑体" panose="02010609060101010101" pitchFamily="49" charset="-122"/>
                <a:sym typeface="+mn-ea"/>
              </a:rPr>
              <a:t>The rosebush said, “I believe you. You have a very good mind. When will you do these things？” “I'll do them later，” said the snail. “I always </a:t>
            </a:r>
            <a:r>
              <a:rPr sz="2200" u="sng">
                <a:latin typeface="Times New Roman" panose="02020603050405020304" charset="0"/>
                <a:ea typeface="黑体" panose="02010609060101010101" pitchFamily="49" charset="-122"/>
                <a:sym typeface="+mn-ea"/>
              </a:rPr>
              <a:t>take</a:t>
            </a:r>
            <a:r>
              <a:rPr lang="en-US" sz="2200" u="sng">
                <a:latin typeface="Times New Roman" panose="02020603050405020304" charset="0"/>
                <a:ea typeface="黑体" panose="02010609060101010101" pitchFamily="49" charset="-122"/>
                <a:sym typeface="+mn-ea"/>
              </a:rPr>
              <a:t> </a:t>
            </a:r>
            <a:r>
              <a:rPr sz="2200" u="sng">
                <a:latin typeface="Times New Roman" panose="02020603050405020304" charset="0"/>
                <a:ea typeface="黑体" panose="02010609060101010101" pitchFamily="49" charset="-122"/>
                <a:sym typeface="+mn-ea"/>
              </a:rPr>
              <a:t>my</a:t>
            </a:r>
            <a:r>
              <a:rPr lang="en-US" sz="2200" u="sng">
                <a:latin typeface="Times New Roman" panose="02020603050405020304" charset="0"/>
                <a:ea typeface="黑体" panose="02010609060101010101" pitchFamily="49" charset="-122"/>
                <a:sym typeface="+mn-ea"/>
              </a:rPr>
              <a:t> </a:t>
            </a:r>
            <a:r>
              <a:rPr sz="2200" u="sng">
                <a:latin typeface="Times New Roman" panose="02020603050405020304" charset="0"/>
                <a:ea typeface="黑体" panose="02010609060101010101" pitchFamily="49" charset="-122"/>
                <a:sym typeface="+mn-ea"/>
              </a:rPr>
              <a:t>time</a:t>
            </a:r>
            <a:r>
              <a:rPr lang="en-US" sz="2200">
                <a:latin typeface="Times New Roman" panose="02020603050405020304" charset="0"/>
                <a:ea typeface="黑体" panose="02010609060101010101" pitchFamily="49" charset="-122"/>
                <a:sym typeface="+mn-ea"/>
              </a:rPr>
              <a:t>.</a:t>
            </a:r>
            <a:r>
              <a:rPr sz="2200">
                <a:latin typeface="Times New Roman" panose="02020603050405020304" charset="0"/>
                <a:ea typeface="黑体" panose="02010609060101010101" pitchFamily="49" charset="-122"/>
                <a:sym typeface="+mn-ea"/>
              </a:rPr>
              <a:t>”</a:t>
            </a:r>
            <a:endParaRPr sz="2200">
              <a:latin typeface="Times New Roman" panose="02020603050405020304" charset="0"/>
              <a:ea typeface="黑体" panose="02010609060101010101" pitchFamily="49" charset="-122"/>
              <a:sym typeface="+mn-ea"/>
            </a:endParaRPr>
          </a:p>
          <a:p>
            <a:pPr indent="457200" fontAlgn="auto">
              <a:lnSpc>
                <a:spcPct val="120000"/>
              </a:lnSpc>
            </a:pPr>
            <a:r>
              <a:rPr sz="2200">
                <a:latin typeface="Times New Roman" panose="02020603050405020304" charset="0"/>
                <a:ea typeface="黑体" panose="02010609060101010101" pitchFamily="49" charset="-122"/>
                <a:sym typeface="+mn-ea"/>
              </a:rPr>
              <a:t>One day the snail said to the rosebush, “Everything is always the same! Why do you just make roses? Why can't you think of new ideas？” The rosebush said, “I'm sorry. I love enjoying the sunshine and drinking the rain. I also love to make beautiful things. It makes me happy.”</a:t>
            </a:r>
            <a:endParaRPr sz="2200">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324485" y="1236345"/>
            <a:ext cx="8549640" cy="3066415"/>
          </a:xfrm>
          <a:prstGeom prst="rect">
            <a:avLst/>
          </a:prstGeom>
          <a:noFill/>
        </p:spPr>
        <p:txBody>
          <a:bodyPr wrap="square" rtlCol="0">
            <a:spAutoFit/>
          </a:bodyPr>
          <a:p>
            <a:pPr indent="457200" fontAlgn="auto">
              <a:lnSpc>
                <a:spcPct val="110000"/>
              </a:lnSpc>
            </a:pPr>
            <a:r>
              <a:rPr sz="2200">
                <a:latin typeface="Times New Roman" panose="02020603050405020304" charset="0"/>
                <a:ea typeface="黑体" panose="02010609060101010101" pitchFamily="49" charset="-122"/>
                <a:sym typeface="+mn-ea"/>
              </a:rPr>
              <a:t>The snail said, “I feel sorry for you. It's so sad that you can't be a great philosopher(哲学家) like me.”</a:t>
            </a:r>
            <a:endParaRPr sz="2200">
              <a:latin typeface="Times New Roman" panose="02020603050405020304" charset="0"/>
              <a:ea typeface="黑体" panose="02010609060101010101" pitchFamily="49" charset="-122"/>
              <a:sym typeface="+mn-ea"/>
            </a:endParaRPr>
          </a:p>
          <a:p>
            <a:pPr indent="457200" fontAlgn="auto">
              <a:lnSpc>
                <a:spcPct val="110000"/>
              </a:lnSpc>
            </a:pPr>
            <a:r>
              <a:rPr sz="2200">
                <a:latin typeface="Times New Roman" panose="02020603050405020304" charset="0"/>
                <a:ea typeface="黑体" panose="02010609060101010101" pitchFamily="49" charset="-122"/>
                <a:sym typeface="+mn-ea"/>
              </a:rPr>
              <a:t>The rosebush said, “Shouldn't you share your ideas with everyone？”</a:t>
            </a:r>
            <a:endParaRPr sz="2200">
              <a:latin typeface="Times New Roman" panose="02020603050405020304" charset="0"/>
              <a:ea typeface="黑体" panose="02010609060101010101" pitchFamily="49" charset="-122"/>
              <a:sym typeface="+mn-ea"/>
            </a:endParaRPr>
          </a:p>
          <a:p>
            <a:pPr indent="457200" fontAlgn="auto">
              <a:lnSpc>
                <a:spcPct val="110000"/>
              </a:lnSpc>
            </a:pPr>
            <a:r>
              <a:rPr sz="2200">
                <a:latin typeface="Times New Roman" panose="02020603050405020304" charset="0"/>
                <a:ea typeface="黑体" panose="02010609060101010101" pitchFamily="49" charset="-122"/>
                <a:sym typeface="+mn-ea"/>
              </a:rPr>
              <a:t>The snail said, “No! Everyone else is too silly.” She went into her shell and didn't come out again.</a:t>
            </a:r>
            <a:endParaRPr sz="2200">
              <a:latin typeface="Times New Roman" panose="02020603050405020304" charset="0"/>
              <a:ea typeface="黑体" panose="02010609060101010101" pitchFamily="49" charset="-122"/>
              <a:sym typeface="+mn-ea"/>
            </a:endParaRPr>
          </a:p>
          <a:p>
            <a:pPr indent="457200" fontAlgn="auto">
              <a:lnSpc>
                <a:spcPct val="110000"/>
              </a:lnSpc>
            </a:pPr>
            <a:r>
              <a:rPr sz="2200">
                <a:latin typeface="Times New Roman" panose="02020603050405020304" charset="0"/>
                <a:ea typeface="黑体" panose="02010609060101010101" pitchFamily="49" charset="-122"/>
                <a:sym typeface="+mn-ea"/>
              </a:rPr>
              <a:t>Years later, the rosebush and the snail died. People often remembered the rosebush. She brought beauty to the world. No one remembered there was once a snail in the garden, because she never became part of the world.</a:t>
            </a:r>
            <a:endParaRPr sz="2200">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The snail thought she was more important because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she worked hard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she did important things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she could think of great ideas    D. she could make beautiful</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024505"/>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细节理解题。根据第二段中的“I'm more important than everyone else...but I have great ideas. I'll do great things”可知答案。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7145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What does the underlined phrase “take my time” in Paragraph 3 probably mean?</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Do one's work now.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Do one's work on time.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Do one's work very well.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Do one's work without hurrying.</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119755"/>
            <a:ext cx="828167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词义猜测题。根据前文“I'll do them later”可知take one's time意为“不着急，慢慢来”。</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What can we know about the rosebush from the passage?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She felt bored with her life.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She enjoyed her life very much.</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She was good friends with the snail.</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She wanted to be a great philosopher.</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8465" y="3278505"/>
            <a:ext cx="828167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细节理解题。根据第四段中的“I love enjoying the sunshine and drinking the rain. I also love to make beautiful things. It makes me happy”可知玫瑰树很享受自己的生活。</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In the snail's view, the rosebush was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clever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hard</a:t>
            </a:r>
            <a:r>
              <a:rPr lang="en-US" sz="2200">
                <a:uFillTx/>
                <a:latin typeface="Times New Roman" panose="02020603050405020304" charset="0"/>
                <a:ea typeface="黑体" panose="02010609060101010101" pitchFamily="49" charset="-122"/>
                <a:sym typeface="+mn-ea"/>
              </a:rPr>
              <a:t>-</a:t>
            </a:r>
            <a:r>
              <a:rPr sz="2200">
                <a:uFillTx/>
                <a:latin typeface="Times New Roman" panose="02020603050405020304" charset="0"/>
                <a:ea typeface="黑体" panose="02010609060101010101" pitchFamily="49" charset="-122"/>
                <a:sym typeface="+mn-ea"/>
              </a:rPr>
              <a:t>working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silly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beautiful</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2794635"/>
            <a:ext cx="828167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细节理解题。根据第五段中的“It's so sad that you can't be a great philosopher(哲学家) like me”和第七段中的“Everyone else is too silly”可知答案。</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p:cNvSpPr txBox="1"/>
          <p:nvPr/>
        </p:nvSpPr>
        <p:spPr>
          <a:xfrm>
            <a:off x="1693545" y="1448885"/>
            <a:ext cx="6211570" cy="645160"/>
          </a:xfrm>
          <a:prstGeom prst="rect">
            <a:avLst/>
          </a:prstGeom>
          <a:noFill/>
        </p:spPr>
        <p:txBody>
          <a:bodyPr wrap="square" rtlCol="0">
            <a:spAutoFit/>
          </a:bodyPr>
          <a:p>
            <a:pPr algn="ctr" fontAlgn="auto">
              <a:defRPr/>
            </a:pPr>
            <a:r>
              <a:rPr lang="zh-CN" altLang="en-US" sz="3600" b="1" noProof="1">
                <a:solidFill>
                  <a:schemeClr val="accent1">
                    <a:lumMod val="75000"/>
                  </a:schemeClr>
                </a:solidFill>
                <a:effectLst>
                  <a:outerShdw blurRad="38100" dist="38100" dir="2700000" algn="tl" rotWithShape="0">
                    <a:srgbClr val="000000">
                      <a:alpha val="43137"/>
                    </a:srgbClr>
                  </a:outerShdw>
                </a:effectLst>
                <a:latin typeface="华文新魏" panose="02010800040101010101" pitchFamily="2" charset="-122"/>
                <a:ea typeface="华文新魏" panose="02010800040101010101" pitchFamily="2" charset="-122"/>
                <a:sym typeface="+mn-ea"/>
              </a:rPr>
              <a:t>第三部分</a:t>
            </a:r>
            <a:r>
              <a:rPr lang="en-US" altLang="zh-CN" sz="3600" b="1" noProof="1">
                <a:solidFill>
                  <a:schemeClr val="accent1">
                    <a:lumMod val="75000"/>
                  </a:schemeClr>
                </a:solidFill>
                <a:effectLst>
                  <a:outerShdw blurRad="38100" dist="38100" dir="2700000" algn="tl" rotWithShape="0">
                    <a:srgbClr val="000000">
                      <a:alpha val="43137"/>
                    </a:srgbClr>
                  </a:outerShdw>
                </a:effectLst>
                <a:latin typeface="华文新魏" panose="02010800040101010101" pitchFamily="2" charset="-122"/>
                <a:ea typeface="华文新魏" panose="02010800040101010101" pitchFamily="2" charset="-122"/>
                <a:sym typeface="+mn-ea"/>
              </a:rPr>
              <a:t>  </a:t>
            </a:r>
            <a:r>
              <a:rPr lang="zh-CN" altLang="en-US" sz="3600" b="1" noProof="1">
                <a:solidFill>
                  <a:schemeClr val="accent1">
                    <a:lumMod val="75000"/>
                  </a:schemeClr>
                </a:solidFill>
                <a:effectLst>
                  <a:outerShdw blurRad="38100" dist="38100" dir="2700000" algn="tl" rotWithShape="0">
                    <a:srgbClr val="000000">
                      <a:alpha val="43137"/>
                    </a:srgbClr>
                  </a:outerShdw>
                </a:effectLst>
                <a:latin typeface="华文新魏" panose="02010800040101010101" pitchFamily="2" charset="-122"/>
                <a:ea typeface="华文新魏" panose="02010800040101010101" pitchFamily="2" charset="-122"/>
                <a:sym typeface="+mn-ea"/>
              </a:rPr>
              <a:t>专题</a:t>
            </a:r>
            <a:endParaRPr lang="zh-CN" altLang="en-US" sz="3600" b="1" noProof="1">
              <a:solidFill>
                <a:schemeClr val="accent1">
                  <a:lumMod val="75000"/>
                </a:schemeClr>
              </a:solidFill>
              <a:effectLst>
                <a:outerShdw blurRad="38100" dist="38100" dir="2700000" algn="tl" rotWithShape="0">
                  <a:srgbClr val="000000">
                    <a:alpha val="43137"/>
                  </a:srgbClr>
                </a:outerShdw>
              </a:effectLst>
              <a:latin typeface="华文新魏" panose="02010800040101010101" pitchFamily="2" charset="-122"/>
              <a:ea typeface="华文新魏" panose="02010800040101010101" pitchFamily="2" charset="-122"/>
              <a:sym typeface="+mn-ea"/>
            </a:endParaRPr>
          </a:p>
        </p:txBody>
      </p:sp>
      <p:sp>
        <p:nvSpPr>
          <p:cNvPr id="4" name="文本框 3"/>
          <p:cNvSpPr txBox="1"/>
          <p:nvPr/>
        </p:nvSpPr>
        <p:spPr>
          <a:xfrm>
            <a:off x="2067560" y="2566035"/>
            <a:ext cx="5464175" cy="583565"/>
          </a:xfrm>
          <a:prstGeom prst="rect">
            <a:avLst/>
          </a:prstGeom>
          <a:noFill/>
        </p:spPr>
        <p:txBody>
          <a:bodyPr wrap="square" rtlCol="0">
            <a:spAutoFit/>
          </a:bodyPr>
          <a:p>
            <a:pPr algn="ctr"/>
            <a:r>
              <a:rPr sz="3200" dirty="0">
                <a:solidFill>
                  <a:schemeClr val="accent1">
                    <a:lumMod val="7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rPr>
              <a:t>专题五　阅 读 理 解</a:t>
            </a:r>
            <a:endParaRPr sz="3200" dirty="0">
              <a:solidFill>
                <a:schemeClr val="accent1">
                  <a:lumMod val="75000"/>
                </a:schemeClr>
              </a:solidFill>
              <a:effectLst>
                <a:outerShdw blurRad="38100" dist="38100" dir="2700000" algn="tl">
                  <a:srgbClr val="000000">
                    <a:alpha val="43137"/>
                  </a:srgbClr>
                </a:outerShdw>
              </a:effectLst>
              <a:latin typeface="华文行楷" panose="02010800040101010101" pitchFamily="2" charset="-122"/>
              <a:ea typeface="华文行楷"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3338195"/>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【例】　To find out whether the bees can see colors, the following experiment is made. A table is put in the garden and on the table is a blue card with some sugar on it. As soon as one bee finds the sugar, many more can come to it one after another in a short time. After a moment, the blue card with sugar is taken away. The other blue card is now put on the left side of the first feeding place and a red card to its right. Nothing can be put on the two cards. Very soon bees arrive again, and fly towards the blue card. No bees go to the red card.</a:t>
            </a:r>
            <a:endParaRPr lang="zh-CN" altLang="en-US" sz="2200">
              <a:uFillTx/>
              <a:latin typeface="Times New Roman" panose="02020603050405020304" charset="0"/>
              <a:ea typeface="黑体" panose="020106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What can we learn from the story?</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Everyone is part of the world.</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It is important to have great ideas.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People only remember beautiful things.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Actions speak louder than words.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19100" y="3293745"/>
            <a:ext cx="8352155"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推理判断题。通读全文可知，玫瑰树活出自我，给世界创造了美丽，因而被人们记住；而蜗牛沉迷空想，一事无成，最终被人们遗忘。我们从这个故事中可以学到“行动胜于言语”这个道理。</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40080" y="1287780"/>
            <a:ext cx="514985"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二十</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839596" y="2026403"/>
            <a:ext cx="6254271" cy="771640"/>
          </a:xfrm>
          <a:prstGeom prst="rect">
            <a:avLst/>
          </a:prstGeom>
        </p:spPr>
        <p:txBody>
          <a:bodyPr/>
          <a:lstStyle>
            <a:lvl1pPr algn="ctr" defTabSz="914400" rtl="0" eaLnBrk="1" latinLnBrk="0" hangingPunct="1">
              <a:lnSpc>
                <a:spcPct val="110000"/>
              </a:lnSpc>
              <a:spcBef>
                <a:spcPct val="0"/>
              </a:spcBef>
              <a:buNone/>
              <a:defRPr sz="3600" b="0" kern="1200">
                <a:solidFill>
                  <a:schemeClr val="accent1"/>
                </a:solidFill>
                <a:latin typeface="+mj-lt"/>
                <a:ea typeface="+mj-ea"/>
                <a:cs typeface="+mj-cs"/>
              </a:defRPr>
            </a:lvl1pPr>
          </a:lstStyle>
          <a:p>
            <a:r>
              <a:rPr lang="en-US" altLang="zh-CN" sz="4800" b="1" dirty="0">
                <a:solidFill>
                  <a:schemeClr val="accent1">
                    <a:lumMod val="75000"/>
                  </a:schemeClr>
                </a:solidFill>
                <a:effectLst>
                  <a:outerShdw blurRad="50800" dist="38100" dir="5400000" algn="t" rotWithShape="0">
                    <a:prstClr val="black">
                      <a:alpha val="40000"/>
                    </a:prstClr>
                  </a:outerShdw>
                </a:effectLst>
                <a:latin typeface="华文新魏" panose="02010800040101010101" pitchFamily="2" charset="-122"/>
                <a:ea typeface="华文新魏" panose="02010800040101010101" pitchFamily="2" charset="-122"/>
              </a:rPr>
              <a:t>Thank you</a:t>
            </a:r>
            <a:r>
              <a:rPr lang="zh-CN" altLang="en-US" sz="4800" b="1" dirty="0">
                <a:solidFill>
                  <a:schemeClr val="accent1">
                    <a:lumMod val="75000"/>
                  </a:schemeClr>
                </a:solidFill>
                <a:effectLst>
                  <a:outerShdw blurRad="50800" dist="38100" dir="5400000" algn="t" rotWithShape="0">
                    <a:prstClr val="black">
                      <a:alpha val="40000"/>
                    </a:prstClr>
                  </a:outerShdw>
                </a:effectLst>
                <a:latin typeface="华文新魏" panose="02010800040101010101" pitchFamily="2" charset="-122"/>
                <a:ea typeface="华文新魏" panose="02010800040101010101" pitchFamily="2" charset="-122"/>
              </a:rPr>
              <a:t>！</a:t>
            </a:r>
            <a:endParaRPr lang="zh-CN" altLang="en-US" sz="4800" b="1" dirty="0">
              <a:solidFill>
                <a:schemeClr val="accent1">
                  <a:lumMod val="75000"/>
                </a:schemeClr>
              </a:solidFill>
              <a:effectLst>
                <a:outerShdw blurRad="50800" dist="38100" dir="5400000" algn="t" rotWithShape="0">
                  <a:prstClr val="black">
                    <a:alpha val="40000"/>
                  </a:prstClr>
                </a:outerShdw>
              </a:effectLst>
              <a:latin typeface="华文新魏" panose="02010800040101010101" pitchFamily="2" charset="-122"/>
              <a:ea typeface="华文新魏" panose="02010800040101010101" pitchFamily="2" charset="-122"/>
            </a:endParaRPr>
          </a:p>
        </p:txBody>
      </p:sp>
      <p:pic>
        <p:nvPicPr>
          <p:cNvPr id="51" name="图片 50" descr="图形用户界面, 应用程序, Teams&#10;&#10;描述已自动生成"/>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478145" y="2026285"/>
            <a:ext cx="3494405" cy="262128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1308735"/>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　D　)Which is the best title for this reading?</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A. Bees love sugar    </a:t>
            </a:r>
            <a:r>
              <a:rPr lang="en-US" altLang="zh-CN" sz="2200">
                <a:uFillTx/>
                <a:latin typeface="Times New Roman" panose="02020603050405020304" charset="0"/>
                <a:ea typeface="黑体" panose="02010609060101010101" pitchFamily="49" charset="-122"/>
                <a:sym typeface="+mn-ea"/>
              </a:rPr>
              <a:t>	</a:t>
            </a:r>
            <a:r>
              <a:rPr lang="zh-CN" altLang="en-US" sz="2200">
                <a:uFillTx/>
                <a:latin typeface="Times New Roman" panose="02020603050405020304" charset="0"/>
                <a:ea typeface="黑体" panose="02010609060101010101" pitchFamily="49" charset="-122"/>
                <a:sym typeface="+mn-ea"/>
              </a:rPr>
              <a:t>B. Bees are busy</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C. Can bees speak?    </a:t>
            </a:r>
            <a:r>
              <a:rPr lang="en-US" altLang="zh-CN" sz="2200">
                <a:uFillTx/>
                <a:latin typeface="Times New Roman" panose="02020603050405020304" charset="0"/>
                <a:ea typeface="黑体" panose="02010609060101010101" pitchFamily="49" charset="-122"/>
                <a:sym typeface="+mn-ea"/>
              </a:rPr>
              <a:t>	</a:t>
            </a:r>
            <a:r>
              <a:rPr lang="zh-CN" altLang="en-US" sz="2200">
                <a:uFillTx/>
                <a:latin typeface="Times New Roman" panose="02020603050405020304" charset="0"/>
                <a:ea typeface="黑体" panose="02010609060101010101" pitchFamily="49" charset="-122"/>
                <a:sym typeface="+mn-ea"/>
              </a:rPr>
              <a:t>D. Can bees see colors?</a:t>
            </a:r>
            <a:endParaRPr lang="zh-CN" altLang="en-US" sz="2200">
              <a:uFillTx/>
              <a:latin typeface="Times New Roman" panose="02020603050405020304" charset="0"/>
              <a:ea typeface="黑体" panose="020106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2932430"/>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(2)主题句(topic sentence)及主旨大意(main idea)的概括。</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一篇文章一般表达一个中心内容或主题，这个中心内容或主题通常用一个句子来概括，这个句子称为主题句。一般来说，说明文和议论文都有主题句，而且多位于文章的开头，有时也位于文章的中间或末尾。当不能在文中直接找到主题句时，考生应把握每段的主题句，在弄清段与段之间逻辑关系的基础上自己归纳总结。常见的主题句和主旨型题干如下：</a:t>
            </a:r>
            <a:endParaRPr lang="zh-CN" altLang="en-US" sz="2200">
              <a:uFillTx/>
              <a:latin typeface="Times New Roman" panose="02020603050405020304" charset="0"/>
              <a:ea typeface="黑体" panose="020106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1714500"/>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①What is the topic sentence of the passage?</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②This article/text/passage mainly tells that ________.</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③Which of the following gives a general idea of the passage?</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④Which of the following is the main idea of the passage?</a:t>
            </a:r>
            <a:endParaRPr lang="zh-CN" altLang="en-US" sz="2200">
              <a:uFillTx/>
              <a:latin typeface="Times New Roman" panose="02020603050405020304" charset="0"/>
              <a:ea typeface="黑体" panose="020106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2120900"/>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【例】　Joshua Bingham studied 4 years at the University of Paris and decided to leave his graduation. He transferred to the University of Berlin and graduated with honours. Harvard Law School and, later, Boston College provided him with an excellent legal background. He is presently a corporation lawyer in Miami, Florida.</a:t>
            </a:r>
            <a:endParaRPr lang="zh-CN" altLang="en-US" sz="2200">
              <a:uFillTx/>
              <a:latin typeface="Times New Roman" panose="02020603050405020304" charset="0"/>
              <a:ea typeface="黑体" panose="020106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2120900"/>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　C　)What is the main idea of the passage?</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A. How Joshua Bingham became a lawyer.</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B. Joshua Bingham is a diligent student.</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C. Joshua Bingham received an excellent education.</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D. A good lawyer needs good education.</a:t>
            </a:r>
            <a:endParaRPr lang="zh-CN" altLang="en-US" sz="2200">
              <a:uFillTx/>
              <a:latin typeface="Times New Roman" panose="02020603050405020304" charset="0"/>
              <a:ea typeface="黑体" panose="020106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1308735"/>
          </a:xfrm>
          <a:prstGeom prst="rect">
            <a:avLst/>
          </a:prstGeom>
          <a:noFill/>
        </p:spPr>
        <p:txBody>
          <a:bodyPr wrap="square" rtlCol="0">
            <a:spAutoFit/>
          </a:bodyPr>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sym typeface="+mn-ea"/>
              </a:rPr>
              <a:t>4. 猜测词义题</a:t>
            </a:r>
            <a:endParaRPr lang="zh-CN" altLang="en-US" sz="2200">
              <a:solidFill>
                <a:srgbClr val="FF0000"/>
              </a:solidFill>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阅读理解中经常会遇到生词，这些生词怎么解决呢？这就需要一些猜词的技巧。</a:t>
            </a:r>
            <a:endParaRPr lang="zh-CN" altLang="en-US" sz="2200">
              <a:uFillTx/>
              <a:latin typeface="Times New Roman" panose="02020603050405020304" charset="0"/>
              <a:ea typeface="黑体" panose="020106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2932430"/>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【例】　Children are always </a:t>
            </a:r>
            <a:r>
              <a:rPr lang="zh-CN" altLang="en-US" sz="2200" u="sng">
                <a:uFillTx/>
                <a:latin typeface="Times New Roman" panose="02020603050405020304" charset="0"/>
                <a:ea typeface="黑体" panose="02010609060101010101" pitchFamily="49" charset="-122"/>
                <a:sym typeface="+mn-ea"/>
              </a:rPr>
              <a:t>boasting</a:t>
            </a:r>
            <a:r>
              <a:rPr lang="zh-CN" altLang="en-US" sz="2200">
                <a:uFillTx/>
                <a:latin typeface="Times New Roman" panose="02020603050405020304" charset="0"/>
                <a:ea typeface="黑体" panose="02010609060101010101" pitchFamily="49" charset="-122"/>
                <a:sym typeface="+mn-ea"/>
              </a:rPr>
              <a:t>. They say things like “My dad's car is bigger than your dad's” “My mum is smarter than yours” and “My family has more money than yours”．</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　B　)The underlined word “boasting” means “________” in Chinese.</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A. 骄傲    </a:t>
            </a:r>
            <a:r>
              <a:rPr lang="en-US" altLang="zh-CN" sz="2200">
                <a:uFillTx/>
                <a:latin typeface="Times New Roman" panose="02020603050405020304" charset="0"/>
                <a:ea typeface="黑体" panose="02010609060101010101" pitchFamily="49" charset="-122"/>
                <a:sym typeface="+mn-ea"/>
              </a:rPr>
              <a:t>		</a:t>
            </a:r>
            <a:r>
              <a:rPr lang="zh-CN" altLang="en-US" sz="2200">
                <a:uFillTx/>
                <a:latin typeface="Times New Roman" panose="02020603050405020304" charset="0"/>
                <a:ea typeface="黑体" panose="02010609060101010101" pitchFamily="49" charset="-122"/>
                <a:sym typeface="+mn-ea"/>
              </a:rPr>
              <a:t>B. 吹牛</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C. 顽皮    </a:t>
            </a:r>
            <a:r>
              <a:rPr lang="en-US" altLang="zh-CN" sz="2200">
                <a:uFillTx/>
                <a:latin typeface="Times New Roman" panose="02020603050405020304" charset="0"/>
                <a:ea typeface="黑体" panose="02010609060101010101" pitchFamily="49" charset="-122"/>
                <a:sym typeface="+mn-ea"/>
              </a:rPr>
              <a:t>		</a:t>
            </a:r>
            <a:r>
              <a:rPr lang="zh-CN" altLang="en-US" sz="2200">
                <a:uFillTx/>
                <a:latin typeface="Times New Roman" panose="02020603050405020304" charset="0"/>
                <a:ea typeface="黑体" panose="02010609060101010101" pitchFamily="49" charset="-122"/>
                <a:sym typeface="+mn-ea"/>
              </a:rPr>
              <a:t>D. 幼稚</a:t>
            </a:r>
            <a:endParaRPr lang="zh-CN" altLang="en-US" sz="2200">
              <a:uFillTx/>
              <a:latin typeface="Times New Roman" panose="02020603050405020304" charset="0"/>
              <a:ea typeface="黑体" panose="020106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2932430"/>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总之，阅读水平的提高不是通过一两天的阅读就可以见效的。想要提高阅读能力，首先要培养良好的阅读行为习惯，如要用眼看，不要用手指去点，要默读，不要小声读；其次要积累大量的词汇，熟记阅读中的高频难词，每次阅读后要整理好生词，努力记住它们的意思；然后要广泛地做课后阅读，坚持每天阅读1～2篇文章；最后不要一遇到生词就查字典，要先猜其意义，等做完题目后再查字典，以免影响阅读速度。</a:t>
            </a:r>
            <a:endParaRPr lang="zh-CN" altLang="en-US" sz="2200">
              <a:uFillTx/>
              <a:latin typeface="Times New Roman" panose="02020603050405020304" charset="0"/>
              <a:ea typeface="黑体" panose="02010609060101010101" pitchFamily="49" charset="-122"/>
              <a:sym typeface="+mn-ea"/>
            </a:endParaRPr>
          </a:p>
        </p:txBody>
      </p:sp>
    </p:spTree>
    <p:custDataLst>
      <p:tags r:id="rId2"/>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2120900"/>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【例1】　(2021年重庆市对口高职)阅读下列短文，从每题所给的ABCD四个选项中选出最佳选项。</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According to a report released(发布) in 2019 by the Bureau of Tourism in Scotland，day trips in 2018 were at their lowest since 2011. The following table shows the change of activities in day trips in 2018：</a:t>
            </a:r>
            <a:endParaRPr lang="zh-CN" altLang="en-US" sz="2200">
              <a:uFillTx/>
              <a:latin typeface="Times New Roman" panose="02020603050405020304" charset="0"/>
              <a:ea typeface="黑体" panose="02010609060101010101" pitchFamily="49" charset="-122"/>
              <a:sym typeface="+mn-ea"/>
            </a:endParaRPr>
          </a:p>
        </p:txBody>
      </p:sp>
      <p:sp>
        <p:nvSpPr>
          <p:cNvPr id="9" name="文本框 8">
            <a:hlinkClick r:id="rId2" action="ppaction://hlinksldjump"/>
          </p:cNvPr>
          <p:cNvSpPr txBox="1"/>
          <p:nvPr>
            <p:custDataLst>
              <p:tags r:id="rId3"/>
            </p:custDataLst>
          </p:nvPr>
        </p:nvSpPr>
        <p:spPr>
          <a:xfrm>
            <a:off x="1939925" y="663575"/>
            <a:ext cx="573405"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1</a:t>
            </a:r>
            <a:endParaRPr lang="en-US" altLang="zh-CN">
              <a:solidFill>
                <a:srgbClr val="FF0000"/>
              </a:solidFill>
              <a:latin typeface="黑体" panose="02010609060101010101" pitchFamily="49" charset="-122"/>
              <a:ea typeface="黑体" panose="02010609060101010101" pitchFamily="49" charset="-122"/>
            </a:endParaRPr>
          </a:p>
        </p:txBody>
      </p:sp>
      <p:sp>
        <p:nvSpPr>
          <p:cNvPr id="27" name="文本框 26">
            <a:hlinkClick r:id="rId4" action="ppaction://hlinksldjump"/>
          </p:cNvPr>
          <p:cNvSpPr txBox="1"/>
          <p:nvPr userDrawn="1">
            <p:custDataLst>
              <p:tags r:id="rId5"/>
            </p:custDataLst>
          </p:nvPr>
        </p:nvSpPr>
        <p:spPr>
          <a:xfrm>
            <a:off x="2817495" y="663575"/>
            <a:ext cx="731520"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2</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237730" y="4759960"/>
            <a:ext cx="17780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36245" y="1176020"/>
          <a:ext cx="8268970" cy="3108960"/>
        </p:xfrm>
        <a:graphic>
          <a:graphicData uri="http://schemas.openxmlformats.org/drawingml/2006/table">
            <a:tbl>
              <a:tblPr firstRow="1" bandRow="1">
                <a:tableStyleId>{5C22544A-7EE6-4342-B048-85BDC9FD1C3A}</a:tableStyleId>
              </a:tblPr>
              <a:tblGrid>
                <a:gridCol w="449580"/>
                <a:gridCol w="3795395"/>
                <a:gridCol w="1235075"/>
                <a:gridCol w="2788920"/>
              </a:tblGrid>
              <a:tr h="400050">
                <a:tc row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考点</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内容解读</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近四年对口高职考试统计</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(题号、试题关键词)</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96240">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000" b="1">
                          <a:solidFill>
                            <a:schemeClr val="tx1"/>
                          </a:solidFill>
                          <a:latin typeface="Times New Roman" panose="02020603050405020304" charset="0"/>
                          <a:ea typeface="黑体" panose="02010609060101010101" pitchFamily="49" charset="-122"/>
                          <a:cs typeface="Times New Roman" panose="02020603050405020304" charset="0"/>
                        </a:rPr>
                        <a:t>考试年份</a:t>
                      </a:r>
                      <a:endParaRPr lang="zh-CN" altLang="en-US" sz="2000" b="1">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000" b="1">
                          <a:solidFill>
                            <a:schemeClr val="tx1"/>
                          </a:solidFill>
                          <a:latin typeface="Times New Roman" panose="02020603050405020304" charset="0"/>
                          <a:ea typeface="黑体" panose="02010609060101010101" pitchFamily="49" charset="-122"/>
                          <a:cs typeface="Times New Roman" panose="02020603050405020304" charset="0"/>
                        </a:rPr>
                        <a:t>常考题型</a:t>
                      </a:r>
                      <a:endParaRPr lang="zh-CN" altLang="en-US" sz="2000" b="1">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row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图表阅读</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掌握基本阅读技巧，能够理解生词率在3%以内的叙事性短文、说明文和科普性文章。能够理解获取文中的具体信息，能进行一定的分析、推理和判断，领会作者的观点和态度，掌握中心大意</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2019</a:t>
                      </a: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年</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图表阅读1篇，其他1篇</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其中细节理解8题，推理判断2题</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2020</a:t>
                      </a: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年</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图表阅读1篇，其他1篇</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其中细节理解8题，推理判断2题</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Tree>
    <p:custDataLst>
      <p:tags r:id="rId2"/>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36245" y="1176020"/>
          <a:ext cx="8268972" cy="2377440"/>
        </p:xfrm>
        <a:graphic>
          <a:graphicData uri="http://schemas.openxmlformats.org/drawingml/2006/table">
            <a:tbl>
              <a:tblPr firstRow="1" bandRow="1">
                <a:tableStyleId>{5C22544A-7EE6-4342-B048-85BDC9FD1C3A}</a:tableStyleId>
              </a:tblPr>
              <a:tblGrid>
                <a:gridCol w="3406140"/>
                <a:gridCol w="1860339"/>
                <a:gridCol w="3002493"/>
              </a:tblGrid>
              <a:tr h="396240">
                <a:tc>
                  <a:txBody>
                    <a:bodyPr/>
                    <a:p>
                      <a:pPr algn="ctr">
                        <a:buNone/>
                      </a:pPr>
                      <a:r>
                        <a:rPr lang="zh-CN" altLang="en-US" sz="2000" b="0">
                          <a:solidFill>
                            <a:schemeClr val="tx1"/>
                          </a:solidFill>
                          <a:latin typeface="Times New Roman" panose="02020603050405020304" charset="0"/>
                          <a:ea typeface="黑体" panose="02010609060101010101" pitchFamily="49" charset="-122"/>
                          <a:cs typeface="Times New Roman" panose="02020603050405020304" charset="0"/>
                        </a:rPr>
                        <a:t>Activities</a:t>
                      </a:r>
                      <a:endParaRPr lang="zh-CN" altLang="en-US" sz="2000" b="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000" b="0">
                          <a:solidFill>
                            <a:schemeClr val="tx1"/>
                          </a:solidFill>
                          <a:latin typeface="Times New Roman" panose="02020603050405020304" charset="0"/>
                          <a:ea typeface="黑体" panose="02010609060101010101" pitchFamily="49" charset="-122"/>
                          <a:cs typeface="Times New Roman" panose="02020603050405020304" charset="0"/>
                        </a:rPr>
                        <a:t>Trips(million)</a:t>
                      </a:r>
                      <a:endParaRPr lang="zh-CN" altLang="en-US" sz="2000" b="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000" b="0">
                          <a:solidFill>
                            <a:schemeClr val="tx1"/>
                          </a:solidFill>
                          <a:latin typeface="Times New Roman" panose="02020603050405020304" charset="0"/>
                          <a:ea typeface="黑体" panose="02010609060101010101" pitchFamily="49" charset="-122"/>
                          <a:cs typeface="Times New Roman" panose="02020603050405020304" charset="0"/>
                        </a:rPr>
                        <a:t>Decrease(下降) or Increase</a:t>
                      </a:r>
                      <a:endParaRPr lang="zh-CN" altLang="en-US" sz="2000" b="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96240">
                <a:tc>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Visiting friends or family</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45.1</a:t>
                      </a:r>
                      <a:endParaRPr lang="en-US" altLang="zh-CN"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8%↓</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96240">
                <a:tc>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Going out for a meal</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37.5</a:t>
                      </a:r>
                      <a:endParaRPr lang="en-US" altLang="zh-CN"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3</a:t>
                      </a: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96240">
                <a:tc>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Taking outdoor activities as walking, biking, etc</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25.3</a:t>
                      </a:r>
                      <a:endParaRPr lang="en-US" altLang="zh-CN"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27</a:t>
                      </a: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96240">
                <a:tc>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Watching live sporting shows(not on TV)</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11.2</a:t>
                      </a:r>
                      <a:endParaRPr lang="en-US" altLang="zh-CN"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4</a:t>
                      </a: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96240">
                <a:tc>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Going out to explore an area</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10.2</a:t>
                      </a:r>
                      <a:endParaRPr lang="en-US" altLang="zh-CN"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12</a:t>
                      </a: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9" name="文本框 8">
            <a:hlinkClick r:id="rId2" action="ppaction://hlinksldjump"/>
          </p:cNvPr>
          <p:cNvSpPr txBox="1"/>
          <p:nvPr>
            <p:custDataLst>
              <p:tags r:id="rId3"/>
            </p:custDataLst>
          </p:nvPr>
        </p:nvSpPr>
        <p:spPr>
          <a:xfrm>
            <a:off x="1939925" y="663575"/>
            <a:ext cx="573405"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1</a:t>
            </a:r>
            <a:endParaRPr lang="en-US" altLang="zh-CN">
              <a:solidFill>
                <a:srgbClr val="FF0000"/>
              </a:solidFill>
              <a:latin typeface="黑体" panose="02010609060101010101" pitchFamily="49" charset="-122"/>
              <a:ea typeface="黑体" panose="02010609060101010101" pitchFamily="49" charset="-122"/>
            </a:endParaRPr>
          </a:p>
        </p:txBody>
      </p:sp>
      <p:sp>
        <p:nvSpPr>
          <p:cNvPr id="27" name="文本框 26">
            <a:hlinkClick r:id="rId4" action="ppaction://hlinksldjump"/>
          </p:cNvPr>
          <p:cNvSpPr txBox="1"/>
          <p:nvPr userDrawn="1">
            <p:custDataLst>
              <p:tags r:id="rId5"/>
            </p:custDataLst>
          </p:nvPr>
        </p:nvSpPr>
        <p:spPr>
          <a:xfrm>
            <a:off x="2817495" y="663575"/>
            <a:ext cx="731520"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2</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02997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When did the Bureau of Tourism in Scotland release the report?</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In 2011.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In 2018.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C. In 2019.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In 2021.</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725" y="2572385"/>
            <a:ext cx="820039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细节理解题。根据第一段“According to a report released(发布) in 2019 by the Bureau of Tourism in Scotland”可知</a:t>
            </a:r>
            <a:endParaRPr lang="zh-CN" altLang="en-US" sz="2200">
              <a:solidFill>
                <a:srgbClr val="FF0000"/>
              </a:solidFill>
              <a:uFillTx/>
              <a:latin typeface="Times New Roman" panose="02020603050405020304" charset="0"/>
              <a:ea typeface="黑体" panose="02010609060101010101" pitchFamily="49" charset="-122"/>
            </a:endParaRPr>
          </a:p>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09728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9" name="文本框 8">
            <a:hlinkClick r:id="rId4" action="ppaction://hlinksldjump"/>
          </p:cNvPr>
          <p:cNvSpPr txBox="1"/>
          <p:nvPr>
            <p:custDataLst>
              <p:tags r:id="rId5"/>
            </p:custDataLst>
          </p:nvPr>
        </p:nvSpPr>
        <p:spPr>
          <a:xfrm>
            <a:off x="1939925" y="663575"/>
            <a:ext cx="573405"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1</a:t>
            </a:r>
            <a:endParaRPr lang="en-US" altLang="zh-CN">
              <a:solidFill>
                <a:srgbClr val="FF0000"/>
              </a:solidFill>
              <a:latin typeface="黑体" panose="02010609060101010101" pitchFamily="49" charset="-122"/>
              <a:ea typeface="黑体" panose="02010609060101010101" pitchFamily="49" charset="-122"/>
            </a:endParaRPr>
          </a:p>
        </p:txBody>
      </p:sp>
      <p:sp>
        <p:nvSpPr>
          <p:cNvPr id="27" name="文本框 26">
            <a:hlinkClick r:id="rId6" action="ppaction://hlinksldjump"/>
          </p:cNvPr>
          <p:cNvSpPr txBox="1"/>
          <p:nvPr userDrawn="1">
            <p:custDataLst>
              <p:tags r:id="rId7"/>
            </p:custDataLst>
          </p:nvPr>
        </p:nvSpPr>
        <p:spPr>
          <a:xfrm>
            <a:off x="2817495" y="663575"/>
            <a:ext cx="731520"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2</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02997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How many trips did people take to visit friends or family?</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10.2 million.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11.2 million.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37.5 million.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45.1 million.</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725" y="2692400"/>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细节理解题。从表格中“Visiting friends or family”一行对应的数据“45.1 million”可知答案。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09728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9" name="文本框 8">
            <a:hlinkClick r:id="rId4" action="ppaction://hlinksldjump"/>
          </p:cNvPr>
          <p:cNvSpPr txBox="1"/>
          <p:nvPr>
            <p:custDataLst>
              <p:tags r:id="rId5"/>
            </p:custDataLst>
          </p:nvPr>
        </p:nvSpPr>
        <p:spPr>
          <a:xfrm>
            <a:off x="1939925" y="663575"/>
            <a:ext cx="573405"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1</a:t>
            </a:r>
            <a:endParaRPr lang="en-US" altLang="zh-CN">
              <a:solidFill>
                <a:srgbClr val="FF0000"/>
              </a:solidFill>
              <a:latin typeface="黑体" panose="02010609060101010101" pitchFamily="49" charset="-122"/>
              <a:ea typeface="黑体" panose="02010609060101010101" pitchFamily="49" charset="-122"/>
            </a:endParaRPr>
          </a:p>
        </p:txBody>
      </p:sp>
      <p:sp>
        <p:nvSpPr>
          <p:cNvPr id="27" name="文本框 26">
            <a:hlinkClick r:id="rId6" action="ppaction://hlinksldjump"/>
          </p:cNvPr>
          <p:cNvSpPr txBox="1"/>
          <p:nvPr userDrawn="1">
            <p:custDataLst>
              <p:tags r:id="rId7"/>
            </p:custDataLst>
          </p:nvPr>
        </p:nvSpPr>
        <p:spPr>
          <a:xfrm>
            <a:off x="2817495" y="663575"/>
            <a:ext cx="731520"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2</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029970"/>
            <a:ext cx="8201025" cy="90297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Going out for a meal decreased by________.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3%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4%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C. 8%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27%</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725" y="2692400"/>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细节理解题。从表格中“Going out for a meal”一行对应的数据“3%↓”可知答案。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09728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9" name="文本框 8">
            <a:hlinkClick r:id="rId4" action="ppaction://hlinksldjump"/>
          </p:cNvPr>
          <p:cNvSpPr txBox="1"/>
          <p:nvPr>
            <p:custDataLst>
              <p:tags r:id="rId5"/>
            </p:custDataLst>
          </p:nvPr>
        </p:nvSpPr>
        <p:spPr>
          <a:xfrm>
            <a:off x="1939925" y="663575"/>
            <a:ext cx="573405"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1</a:t>
            </a:r>
            <a:endParaRPr lang="en-US" altLang="zh-CN">
              <a:solidFill>
                <a:srgbClr val="FF0000"/>
              </a:solidFill>
              <a:latin typeface="黑体" panose="02010609060101010101" pitchFamily="49" charset="-122"/>
              <a:ea typeface="黑体" panose="02010609060101010101" pitchFamily="49" charset="-122"/>
            </a:endParaRPr>
          </a:p>
        </p:txBody>
      </p:sp>
      <p:sp>
        <p:nvSpPr>
          <p:cNvPr id="27" name="文本框 26">
            <a:hlinkClick r:id="rId6" action="ppaction://hlinksldjump"/>
          </p:cNvPr>
          <p:cNvSpPr txBox="1"/>
          <p:nvPr userDrawn="1">
            <p:custDataLst>
              <p:tags r:id="rId7"/>
            </p:custDataLst>
          </p:nvPr>
        </p:nvSpPr>
        <p:spPr>
          <a:xfrm>
            <a:off x="2817495" y="663575"/>
            <a:ext cx="731520"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2</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02997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Which activity increased by 12%?</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Visiting friends or family.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Talking outdoor activities.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Watching live sporting shows.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Going out to explore an area.</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725" y="2692400"/>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细节理解题。从表格中“Going out to explore an area”一行对应的数据“12%↑”可知答案。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09728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9" name="文本框 8">
            <a:hlinkClick r:id="rId4" action="ppaction://hlinksldjump"/>
          </p:cNvPr>
          <p:cNvSpPr txBox="1"/>
          <p:nvPr>
            <p:custDataLst>
              <p:tags r:id="rId5"/>
            </p:custDataLst>
          </p:nvPr>
        </p:nvSpPr>
        <p:spPr>
          <a:xfrm>
            <a:off x="1939925" y="663575"/>
            <a:ext cx="573405"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1</a:t>
            </a:r>
            <a:endParaRPr lang="en-US" altLang="zh-CN">
              <a:solidFill>
                <a:srgbClr val="FF0000"/>
              </a:solidFill>
              <a:latin typeface="黑体" panose="02010609060101010101" pitchFamily="49" charset="-122"/>
              <a:ea typeface="黑体" panose="02010609060101010101" pitchFamily="49" charset="-122"/>
            </a:endParaRPr>
          </a:p>
        </p:txBody>
      </p:sp>
      <p:sp>
        <p:nvSpPr>
          <p:cNvPr id="27" name="文本框 26">
            <a:hlinkClick r:id="rId6" action="ppaction://hlinksldjump"/>
          </p:cNvPr>
          <p:cNvSpPr txBox="1"/>
          <p:nvPr userDrawn="1">
            <p:custDataLst>
              <p:tags r:id="rId7"/>
            </p:custDataLst>
          </p:nvPr>
        </p:nvSpPr>
        <p:spPr>
          <a:xfrm>
            <a:off x="2817495" y="663575"/>
            <a:ext cx="731520"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2</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029970"/>
            <a:ext cx="820102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What is the passage mainly about?</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The change of activities in day trips.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An introduction to Scotland.</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The importance of tourism.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Advice to visitors.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725" y="319976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主旨大意题。根据第一段“The following table shows the change of activities in day trips in 2018”可知答案。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09728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9" name="文本框 8">
            <a:hlinkClick r:id="rId4" action="ppaction://hlinksldjump"/>
          </p:cNvPr>
          <p:cNvSpPr txBox="1"/>
          <p:nvPr>
            <p:custDataLst>
              <p:tags r:id="rId5"/>
            </p:custDataLst>
          </p:nvPr>
        </p:nvSpPr>
        <p:spPr>
          <a:xfrm>
            <a:off x="1939925" y="663575"/>
            <a:ext cx="573405"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1</a:t>
            </a:r>
            <a:endParaRPr lang="en-US" altLang="zh-CN">
              <a:solidFill>
                <a:srgbClr val="FF0000"/>
              </a:solidFill>
              <a:latin typeface="黑体" panose="02010609060101010101" pitchFamily="49" charset="-122"/>
              <a:ea typeface="黑体" panose="02010609060101010101" pitchFamily="49" charset="-122"/>
            </a:endParaRPr>
          </a:p>
        </p:txBody>
      </p:sp>
      <p:sp>
        <p:nvSpPr>
          <p:cNvPr id="27" name="文本框 26">
            <a:hlinkClick r:id="rId6" action="ppaction://hlinksldjump"/>
          </p:cNvPr>
          <p:cNvSpPr txBox="1"/>
          <p:nvPr userDrawn="1">
            <p:custDataLst>
              <p:tags r:id="rId7"/>
            </p:custDataLst>
          </p:nvPr>
        </p:nvSpPr>
        <p:spPr>
          <a:xfrm>
            <a:off x="2817495" y="663575"/>
            <a:ext cx="731520"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2</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2932430"/>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【例</a:t>
            </a:r>
            <a:r>
              <a:rPr lang="en-US" altLang="zh-CN" sz="2200">
                <a:uFillTx/>
                <a:latin typeface="Times New Roman" panose="02020603050405020304" charset="0"/>
                <a:ea typeface="黑体" panose="02010609060101010101" pitchFamily="49" charset="-122"/>
                <a:sym typeface="+mn-ea"/>
              </a:rPr>
              <a:t>2</a:t>
            </a:r>
            <a:r>
              <a:rPr lang="zh-CN" altLang="en-US" sz="2200">
                <a:uFillTx/>
                <a:latin typeface="Times New Roman" panose="02020603050405020304" charset="0"/>
                <a:ea typeface="黑体" panose="02010609060101010101" pitchFamily="49" charset="-122"/>
                <a:sym typeface="+mn-ea"/>
              </a:rPr>
              <a:t>】　(2022年重庆市对口高职)阅读下列短文，从每题所给的ABCD四个选项中选出最佳选项。</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When I saw a shiny scooter(滑板车) in a shop, I couldn't keep my eyes off it.</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My dad noticed and said, “Sophie, you have a scooter already！”</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“I know, but it didn't work well. This one is on a big sale(大减价)，” I said.</a:t>
            </a:r>
            <a:endParaRPr lang="zh-CN" altLang="en-US" sz="2200">
              <a:uFillTx/>
              <a:latin typeface="Times New Roman" panose="02020603050405020304" charset="0"/>
              <a:ea typeface="黑体" panose="02010609060101010101" pitchFamily="49" charset="-122"/>
              <a:sym typeface="+mn-ea"/>
            </a:endParaRPr>
          </a:p>
        </p:txBody>
      </p:sp>
      <p:sp>
        <p:nvSpPr>
          <p:cNvPr id="9" name="文本框 8">
            <a:hlinkClick r:id="rId2" action="ppaction://hlinksldjump"/>
          </p:cNvPr>
          <p:cNvSpPr txBox="1"/>
          <p:nvPr>
            <p:custDataLst>
              <p:tags r:id="rId3"/>
            </p:custDataLst>
          </p:nvPr>
        </p:nvSpPr>
        <p:spPr>
          <a:xfrm>
            <a:off x="1939925" y="663575"/>
            <a:ext cx="573405"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1</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4" action="ppaction://hlinksldjump"/>
          </p:cNvPr>
          <p:cNvSpPr txBox="1"/>
          <p:nvPr userDrawn="1">
            <p:custDataLst>
              <p:tags r:id="rId5"/>
            </p:custDataLst>
          </p:nvPr>
        </p:nvSpPr>
        <p:spPr>
          <a:xfrm>
            <a:off x="2817495" y="663575"/>
            <a:ext cx="731520"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2</a:t>
            </a:r>
            <a:endParaRPr lang="en-US" altLang="zh-CN">
              <a:solidFill>
                <a:srgbClr val="FF0000"/>
              </a:solidFill>
              <a:latin typeface="黑体" panose="02010609060101010101" pitchFamily="49" charset="-122"/>
              <a:ea typeface="黑体" panose="020106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2932430"/>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“But 50 dollars is still a lot of money. I just can't buy this for you，” Dad answered. I was so sad.</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“Well, I know you've been always helpful around the house, so what if I pay 30 dollars，” Dad suggested, “then I lend you 20 dollars, and you promise(承诺) to pay me back？”</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“Really？” I was very excited. “I promise I will pay you back！”</a:t>
            </a:r>
            <a:endParaRPr lang="zh-CN" altLang="en-US" sz="2200">
              <a:uFillTx/>
              <a:latin typeface="Times New Roman" panose="02020603050405020304" charset="0"/>
              <a:ea typeface="黑体" panose="02010609060101010101" pitchFamily="49" charset="-122"/>
              <a:sym typeface="+mn-ea"/>
            </a:endParaRPr>
          </a:p>
        </p:txBody>
      </p:sp>
      <p:sp>
        <p:nvSpPr>
          <p:cNvPr id="9" name="文本框 8">
            <a:hlinkClick r:id="rId2" action="ppaction://hlinksldjump"/>
          </p:cNvPr>
          <p:cNvSpPr txBox="1"/>
          <p:nvPr>
            <p:custDataLst>
              <p:tags r:id="rId3"/>
            </p:custDataLst>
          </p:nvPr>
        </p:nvSpPr>
        <p:spPr>
          <a:xfrm>
            <a:off x="1939925" y="663575"/>
            <a:ext cx="573405"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1</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4" action="ppaction://hlinksldjump"/>
          </p:cNvPr>
          <p:cNvSpPr txBox="1"/>
          <p:nvPr userDrawn="1">
            <p:custDataLst>
              <p:tags r:id="rId5"/>
            </p:custDataLst>
          </p:nvPr>
        </p:nvSpPr>
        <p:spPr>
          <a:xfrm>
            <a:off x="2817495" y="663575"/>
            <a:ext cx="731520"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2</a:t>
            </a:r>
            <a:endParaRPr lang="en-US" altLang="zh-CN">
              <a:solidFill>
                <a:srgbClr val="FF0000"/>
              </a:solidFill>
              <a:latin typeface="黑体" panose="02010609060101010101" pitchFamily="49" charset="-122"/>
              <a:ea typeface="黑体" panose="020106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44500" y="1029970"/>
            <a:ext cx="8227695" cy="3338195"/>
          </a:xfrm>
          <a:prstGeom prst="rect">
            <a:avLst/>
          </a:prstGeom>
          <a:noFill/>
        </p:spPr>
        <p:txBody>
          <a:bodyPr wrap="square" rtlCol="0">
            <a:spAutoFit/>
          </a:bodyPr>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Dad asked me if I knew what it meant to borrow money. “Yes, it means that I have to earn money and give it back to you，” I answered.</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Then I made a plan and said, “I can water the flowers or walk the dog for Mrs. Green; I can feed the cat for Ms. Taylor. I could get about 10 dollars in one month. Then in two months, I can pay you back.”</a:t>
            </a:r>
            <a:endParaRPr lang="zh-CN" altLang="en-US" sz="2200">
              <a:uFillTx/>
              <a:latin typeface="Times New Roman" panose="02020603050405020304" charset="0"/>
              <a:ea typeface="黑体" panose="02010609060101010101" pitchFamily="49" charset="-122"/>
              <a:sym typeface="+mn-ea"/>
            </a:endParaRPr>
          </a:p>
          <a:p>
            <a:pPr indent="457200" fontAlgn="auto">
              <a:lnSpc>
                <a:spcPct val="120000"/>
              </a:lnSpc>
            </a:pPr>
            <a:r>
              <a:rPr lang="zh-CN" altLang="en-US" sz="2200">
                <a:uFillTx/>
                <a:latin typeface="Times New Roman" panose="02020603050405020304" charset="0"/>
                <a:ea typeface="黑体" panose="02010609060101010101" pitchFamily="49" charset="-122"/>
                <a:sym typeface="+mn-ea"/>
              </a:rPr>
              <a:t>“That's great. You get it through your own work，” said Dad as he picked up the scooter.</a:t>
            </a:r>
            <a:endParaRPr lang="zh-CN" altLang="en-US" sz="2200">
              <a:uFillTx/>
              <a:latin typeface="Times New Roman" panose="02020603050405020304" charset="0"/>
              <a:ea typeface="黑体" panose="02010609060101010101" pitchFamily="49" charset="-122"/>
              <a:sym typeface="+mn-ea"/>
            </a:endParaRPr>
          </a:p>
        </p:txBody>
      </p:sp>
      <p:sp>
        <p:nvSpPr>
          <p:cNvPr id="9" name="文本框 8">
            <a:hlinkClick r:id="rId2" action="ppaction://hlinksldjump"/>
          </p:cNvPr>
          <p:cNvSpPr txBox="1"/>
          <p:nvPr>
            <p:custDataLst>
              <p:tags r:id="rId3"/>
            </p:custDataLst>
          </p:nvPr>
        </p:nvSpPr>
        <p:spPr>
          <a:xfrm>
            <a:off x="1939925" y="663575"/>
            <a:ext cx="573405"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1</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4" action="ppaction://hlinksldjump"/>
          </p:cNvPr>
          <p:cNvSpPr txBox="1"/>
          <p:nvPr userDrawn="1">
            <p:custDataLst>
              <p:tags r:id="rId5"/>
            </p:custDataLst>
          </p:nvPr>
        </p:nvSpPr>
        <p:spPr>
          <a:xfrm>
            <a:off x="2817495" y="663575"/>
            <a:ext cx="731520"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2</a:t>
            </a:r>
            <a:endParaRPr lang="en-US" altLang="zh-CN">
              <a:solidFill>
                <a:srgbClr val="FF0000"/>
              </a:solidFill>
              <a:latin typeface="黑体" panose="02010609060101010101" pitchFamily="49" charset="-122"/>
              <a:ea typeface="黑体" panose="02010609060101010101" pitchFamily="49" charset="-122"/>
            </a:endParaRPr>
          </a:p>
        </p:txBody>
      </p:sp>
    </p:spTree>
    <p:custDataLst>
      <p:tags r:id="rId6"/>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02997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When Sophie saw the scooter in the shop, she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couldn't keep her eyes off it</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thought it was expensive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didn't believe it worked well    D. wanted to give it to her father</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89877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细节理解题。根据“When I saw a shiny scooter(滑板车) in a shop, I couldn't keep my eyes off it”可知答案。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09728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9" name="文本框 8">
            <a:hlinkClick r:id="rId4" action="ppaction://hlinksldjump"/>
          </p:cNvPr>
          <p:cNvSpPr txBox="1"/>
          <p:nvPr>
            <p:custDataLst>
              <p:tags r:id="rId5"/>
            </p:custDataLst>
          </p:nvPr>
        </p:nvSpPr>
        <p:spPr>
          <a:xfrm>
            <a:off x="1939925" y="663575"/>
            <a:ext cx="573405"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1</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6" action="ppaction://hlinksldjump"/>
          </p:cNvPr>
          <p:cNvSpPr txBox="1"/>
          <p:nvPr userDrawn="1">
            <p:custDataLst>
              <p:tags r:id="rId7"/>
            </p:custDataLst>
          </p:nvPr>
        </p:nvSpPr>
        <p:spPr>
          <a:xfrm>
            <a:off x="2817495" y="663575"/>
            <a:ext cx="731520"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2</a:t>
            </a:r>
            <a:endParaRPr lang="en-US" altLang="zh-CN">
              <a:solidFill>
                <a:srgbClr val="FF0000"/>
              </a:solidFill>
              <a:latin typeface="黑体" panose="02010609060101010101" pitchFamily="49" charset="-122"/>
              <a:ea typeface="黑体" panose="02010609060101010101" pitchFamily="49"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237730" y="4759960"/>
            <a:ext cx="17780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36245" y="1176020"/>
          <a:ext cx="8268970" cy="3017520"/>
        </p:xfrm>
        <a:graphic>
          <a:graphicData uri="http://schemas.openxmlformats.org/drawingml/2006/table">
            <a:tbl>
              <a:tblPr firstRow="1" bandRow="1">
                <a:tableStyleId>{5C22544A-7EE6-4342-B048-85BDC9FD1C3A}</a:tableStyleId>
              </a:tblPr>
              <a:tblGrid>
                <a:gridCol w="394335"/>
                <a:gridCol w="3739515"/>
                <a:gridCol w="1226820"/>
                <a:gridCol w="2908300"/>
              </a:tblGrid>
              <a:tr h="400050">
                <a:tc row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考点</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内容解读</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grid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近四年对口高职考试统计</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(题号、试题关键词)</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h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96240">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000" b="1">
                          <a:solidFill>
                            <a:schemeClr val="tx1"/>
                          </a:solidFill>
                          <a:latin typeface="Times New Roman" panose="02020603050405020304" charset="0"/>
                          <a:ea typeface="黑体" panose="02010609060101010101" pitchFamily="49" charset="-122"/>
                          <a:cs typeface="Times New Roman" panose="02020603050405020304" charset="0"/>
                        </a:rPr>
                        <a:t>考试年份</a:t>
                      </a:r>
                      <a:endParaRPr lang="zh-CN" altLang="en-US" sz="2000" b="1">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zh-CN" altLang="en-US" sz="2000" b="1">
                          <a:solidFill>
                            <a:schemeClr val="tx1"/>
                          </a:solidFill>
                          <a:latin typeface="Times New Roman" panose="02020603050405020304" charset="0"/>
                          <a:ea typeface="黑体" panose="02010609060101010101" pitchFamily="49" charset="-122"/>
                          <a:cs typeface="Times New Roman" panose="02020603050405020304" charset="0"/>
                        </a:rPr>
                        <a:t>常考题型</a:t>
                      </a:r>
                      <a:endParaRPr lang="zh-CN" altLang="en-US" sz="2000" b="1">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rowSpan="2">
                  <a:txBody>
                    <a:bodyPr/>
                    <a:p>
                      <a:pPr algn="ctr">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其他</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rowSpan="2">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掌握基本阅读技巧，能够理解生词率在3%以内的叙事性短文、说明文和科普性文章。能够理解获取文中的具体信息，能进行一定的分析、推理和判断，领会作者的观点和态度，掌握中心大意</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2021</a:t>
                      </a: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年</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图表阅读1篇，其他1篇</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其中细节理解7题，推理判断2题，主旨大意1题</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381000">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vMerge="1">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ctr">
                        <a:buNone/>
                      </a:pPr>
                      <a:r>
                        <a:rPr lang="en-US" altLang="zh-CN" sz="2000">
                          <a:solidFill>
                            <a:schemeClr val="tx1"/>
                          </a:solidFill>
                          <a:latin typeface="Times New Roman" panose="02020603050405020304" charset="0"/>
                          <a:ea typeface="黑体" panose="02010609060101010101" pitchFamily="49" charset="-122"/>
                          <a:cs typeface="Times New Roman" panose="02020603050405020304" charset="0"/>
                        </a:rPr>
                        <a:t>2022</a:t>
                      </a: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年</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图表阅读1篇，其他1篇</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p>
                      <a:pPr algn="l">
                        <a:buNone/>
                      </a:pPr>
                      <a:r>
                        <a:rPr lang="zh-CN" altLang="en-US" sz="2000">
                          <a:solidFill>
                            <a:schemeClr val="tx1"/>
                          </a:solidFill>
                          <a:latin typeface="Times New Roman" panose="02020603050405020304" charset="0"/>
                          <a:ea typeface="黑体" panose="02010609060101010101" pitchFamily="49" charset="-122"/>
                          <a:cs typeface="Times New Roman" panose="02020603050405020304" charset="0"/>
                        </a:rPr>
                        <a:t>其中细节理解9题，推理判断1题</a:t>
                      </a:r>
                      <a:endParaRPr lang="zh-CN" altLang="en-US" sz="2000">
                        <a:solidFill>
                          <a:schemeClr val="tx1"/>
                        </a:solidFill>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4" name="文本框 3"/>
          <p:cNvSpPr txBox="1"/>
          <p:nvPr>
            <p:custDataLst>
              <p:tags r:id="rId2"/>
            </p:custDataLst>
          </p:nvPr>
        </p:nvSpPr>
        <p:spPr>
          <a:xfrm>
            <a:off x="7837170" y="777240"/>
            <a:ext cx="868045" cy="398780"/>
          </a:xfrm>
          <a:prstGeom prst="rect">
            <a:avLst/>
          </a:prstGeom>
          <a:noFill/>
        </p:spPr>
        <p:txBody>
          <a:bodyPr wrap="square" rtlCol="0">
            <a:spAutoFit/>
          </a:bodyPr>
          <a:p>
            <a:pPr algn="r"/>
            <a:r>
              <a:rPr lang="zh-CN" altLang="en-US" sz="2000">
                <a:latin typeface="黑体" panose="02010609060101010101" pitchFamily="49" charset="-122"/>
                <a:ea typeface="黑体" panose="02010609060101010101" pitchFamily="49" charset="-122"/>
              </a:rPr>
              <a:t>续表</a:t>
            </a:r>
            <a:endParaRPr lang="zh-CN" altLang="en-US" sz="2000">
              <a:latin typeface="黑体" panose="02010609060101010101" pitchFamily="49" charset="-122"/>
              <a:ea typeface="黑体" panose="02010609060101010101" pitchFamily="49" charset="-122"/>
            </a:endParaRPr>
          </a:p>
        </p:txBody>
      </p:sp>
    </p:spTree>
    <p:custDataLst>
      <p:tags r:id="rId3"/>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02997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How much did Dad lend Sophie?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10 dollars.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20 dollars.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30 dollars.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50 dollars.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89877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细节理解题。根据“Dad suggested, ‘then I lend you 20 dollars，...’”可知答案。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09728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9" name="文本框 8">
            <a:hlinkClick r:id="rId4" action="ppaction://hlinksldjump"/>
          </p:cNvPr>
          <p:cNvSpPr txBox="1"/>
          <p:nvPr>
            <p:custDataLst>
              <p:tags r:id="rId5"/>
            </p:custDataLst>
          </p:nvPr>
        </p:nvSpPr>
        <p:spPr>
          <a:xfrm>
            <a:off x="1939925" y="663575"/>
            <a:ext cx="573405"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1</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6" action="ppaction://hlinksldjump"/>
          </p:cNvPr>
          <p:cNvSpPr txBox="1"/>
          <p:nvPr userDrawn="1">
            <p:custDataLst>
              <p:tags r:id="rId7"/>
            </p:custDataLst>
          </p:nvPr>
        </p:nvSpPr>
        <p:spPr>
          <a:xfrm>
            <a:off x="2817495" y="663575"/>
            <a:ext cx="731520"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2</a:t>
            </a:r>
            <a:endParaRPr lang="en-US" altLang="zh-CN">
              <a:solidFill>
                <a:srgbClr val="FF0000"/>
              </a:solidFill>
              <a:latin typeface="黑体" panose="02010609060101010101" pitchFamily="49" charset="-122"/>
              <a:ea typeface="黑体" panose="02010609060101010101" pitchFamily="49"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02997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How did Sophie feel about her dad's suggestion?</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Excited.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Proud.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Disappointed.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Sad.</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898775"/>
            <a:ext cx="820039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细节理解题。根据“I was very excited”可知答案。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09728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9" name="文本框 8">
            <a:hlinkClick r:id="rId4" action="ppaction://hlinksldjump"/>
          </p:cNvPr>
          <p:cNvSpPr txBox="1"/>
          <p:nvPr>
            <p:custDataLst>
              <p:tags r:id="rId5"/>
            </p:custDataLst>
          </p:nvPr>
        </p:nvSpPr>
        <p:spPr>
          <a:xfrm>
            <a:off x="1939925" y="663575"/>
            <a:ext cx="573405"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1</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6" action="ppaction://hlinksldjump"/>
          </p:cNvPr>
          <p:cNvSpPr txBox="1"/>
          <p:nvPr userDrawn="1">
            <p:custDataLst>
              <p:tags r:id="rId7"/>
            </p:custDataLst>
          </p:nvPr>
        </p:nvSpPr>
        <p:spPr>
          <a:xfrm>
            <a:off x="2817495" y="663575"/>
            <a:ext cx="731520"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2</a:t>
            </a:r>
            <a:endParaRPr lang="en-US" altLang="zh-CN">
              <a:solidFill>
                <a:srgbClr val="FF0000"/>
              </a:solidFill>
              <a:latin typeface="黑体" panose="02010609060101010101" pitchFamily="49" charset="-122"/>
              <a:ea typeface="黑体" panose="02010609060101010101" pitchFamily="49"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02997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What did Sophie promise to do?</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To forget the new scooter.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To repair the old scooter.</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To pay her dad back.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To help her dad.</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89877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细节理解题。根据“I promise I will pay you back”可知答案。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09728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9" name="文本框 8">
            <a:hlinkClick r:id="rId4" action="ppaction://hlinksldjump"/>
          </p:cNvPr>
          <p:cNvSpPr txBox="1"/>
          <p:nvPr>
            <p:custDataLst>
              <p:tags r:id="rId5"/>
            </p:custDataLst>
          </p:nvPr>
        </p:nvSpPr>
        <p:spPr>
          <a:xfrm>
            <a:off x="1939925" y="663575"/>
            <a:ext cx="573405"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1</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6" action="ppaction://hlinksldjump"/>
          </p:cNvPr>
          <p:cNvSpPr txBox="1"/>
          <p:nvPr userDrawn="1">
            <p:custDataLst>
              <p:tags r:id="rId7"/>
            </p:custDataLst>
          </p:nvPr>
        </p:nvSpPr>
        <p:spPr>
          <a:xfrm>
            <a:off x="2817495" y="663575"/>
            <a:ext cx="731520"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2</a:t>
            </a:r>
            <a:endParaRPr lang="en-US" altLang="zh-CN">
              <a:solidFill>
                <a:srgbClr val="FF0000"/>
              </a:solidFill>
              <a:latin typeface="黑体" panose="02010609060101010101" pitchFamily="49" charset="-122"/>
              <a:ea typeface="黑体" panose="02010609060101010101" pitchFamily="49"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02997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What did Sophie plan to do for Ms. Taylor?</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To walk her dog.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To water her flowers.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To clean her house.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To feed her cat.</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89877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细节理解题。根据“I can feed the cat for Ms. Taylor”可知答案。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09728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9" name="文本框 8">
            <a:hlinkClick r:id="rId4" action="ppaction://hlinksldjump"/>
          </p:cNvPr>
          <p:cNvSpPr txBox="1"/>
          <p:nvPr>
            <p:custDataLst>
              <p:tags r:id="rId5"/>
            </p:custDataLst>
          </p:nvPr>
        </p:nvSpPr>
        <p:spPr>
          <a:xfrm>
            <a:off x="1939925" y="663575"/>
            <a:ext cx="573405" cy="368300"/>
          </a:xfrm>
          <a:prstGeom prst="rect">
            <a:avLst/>
          </a:prstGeom>
          <a:noFill/>
        </p:spPr>
        <p:txBody>
          <a:bodyPr wrap="square" rtlCol="0">
            <a:spAutoFit/>
          </a:bodyPr>
          <a:p>
            <a:pPr algn="ctr"/>
            <a:r>
              <a:rPr lang="zh-CN" altLang="en-US">
                <a:solidFill>
                  <a:schemeClr val="tx1">
                    <a:lumMod val="65000"/>
                    <a:lumOff val="35000"/>
                  </a:schemeClr>
                </a:solidFill>
                <a:latin typeface="黑体" panose="02010609060101010101" pitchFamily="49" charset="-122"/>
                <a:ea typeface="黑体" panose="02010609060101010101" pitchFamily="49" charset="-122"/>
              </a:rPr>
              <a:t>例</a:t>
            </a:r>
            <a:r>
              <a:rPr lang="en-US" altLang="zh-CN">
                <a:solidFill>
                  <a:schemeClr val="tx1">
                    <a:lumMod val="65000"/>
                    <a:lumOff val="35000"/>
                  </a:schemeClr>
                </a:solidFill>
                <a:latin typeface="黑体" panose="02010609060101010101" pitchFamily="49" charset="-122"/>
                <a:ea typeface="黑体" panose="02010609060101010101" pitchFamily="49" charset="-122"/>
              </a:rPr>
              <a:t>1</a:t>
            </a:r>
            <a:endParaRPr lang="en-US" altLang="zh-CN">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6" action="ppaction://hlinksldjump"/>
          </p:cNvPr>
          <p:cNvSpPr txBox="1"/>
          <p:nvPr userDrawn="1">
            <p:custDataLst>
              <p:tags r:id="rId7"/>
            </p:custDataLst>
          </p:nvPr>
        </p:nvSpPr>
        <p:spPr>
          <a:xfrm>
            <a:off x="2817495" y="663575"/>
            <a:ext cx="731520" cy="368300"/>
          </a:xfrm>
          <a:prstGeom prst="rect">
            <a:avLst/>
          </a:prstGeom>
          <a:noFill/>
        </p:spPr>
        <p:txBody>
          <a:bodyPr wrap="square" rtlCol="0">
            <a:spAutoFit/>
          </a:bodyPr>
          <a:p>
            <a:pPr algn="ctr"/>
            <a:r>
              <a:rPr lang="zh-CN" altLang="en-US">
                <a:solidFill>
                  <a:srgbClr val="FF0000"/>
                </a:solidFill>
                <a:latin typeface="黑体" panose="02010609060101010101" pitchFamily="49" charset="-122"/>
                <a:ea typeface="黑体" panose="02010609060101010101" pitchFamily="49" charset="-122"/>
              </a:rPr>
              <a:t>例</a:t>
            </a:r>
            <a:r>
              <a:rPr lang="en-US" altLang="zh-CN">
                <a:solidFill>
                  <a:srgbClr val="FF0000"/>
                </a:solidFill>
                <a:latin typeface="黑体" panose="02010609060101010101" pitchFamily="49" charset="-122"/>
                <a:ea typeface="黑体" panose="02010609060101010101" pitchFamily="49" charset="-122"/>
              </a:rPr>
              <a:t>2</a:t>
            </a:r>
            <a:endParaRPr lang="en-US" altLang="zh-CN">
              <a:solidFill>
                <a:srgbClr val="FF0000"/>
              </a:solidFill>
              <a:latin typeface="黑体" panose="02010609060101010101" pitchFamily="49" charset="-122"/>
              <a:ea typeface="黑体" panose="02010609060101010101" pitchFamily="49" charset="-122"/>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36245" y="1746250"/>
          <a:ext cx="8268972" cy="2377440"/>
        </p:xfrm>
        <a:graphic>
          <a:graphicData uri="http://schemas.openxmlformats.org/drawingml/2006/table">
            <a:tbl>
              <a:tblPr firstRow="1" bandRow="1">
                <a:tableStyleId>{5C22544A-7EE6-4342-B048-85BDC9FD1C3A}</a:tableStyleId>
              </a:tblPr>
              <a:tblGrid>
                <a:gridCol w="8268972"/>
              </a:tblGrid>
              <a:tr h="2377440">
                <a:tc>
                  <a:txBody>
                    <a:bodyPr/>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Look around Your Home...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Do the windows need cleaning？</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Does the kitchen need cleaning？</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Is your bedroom dirty？</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Perhaps your house needs a general(全体的) clean.</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 * * * * * * * * * * * * * * * * * * * * * * *</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Leave it to the professionals(专业人员). David Mosman and his team can help you! We provide these services：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7" name="文本框 6"/>
          <p:cNvSpPr txBox="1"/>
          <p:nvPr>
            <p:custDataLst>
              <p:tags r:id="rId2"/>
            </p:custDataLst>
          </p:nvPr>
        </p:nvSpPr>
        <p:spPr>
          <a:xfrm>
            <a:off x="466725" y="1251585"/>
            <a:ext cx="8201025" cy="497205"/>
          </a:xfrm>
          <a:prstGeom prst="rect">
            <a:avLst/>
          </a:prstGeom>
          <a:noFill/>
        </p:spPr>
        <p:txBody>
          <a:bodyPr wrap="square" rtlCol="0">
            <a:spAutoFit/>
          </a:bodyPr>
          <a:p>
            <a:pPr indent="0" algn="ctr" fontAlgn="auto">
              <a:lnSpc>
                <a:spcPct val="120000"/>
              </a:lnSpc>
            </a:pPr>
            <a:r>
              <a:rPr sz="2200" b="1">
                <a:uFillTx/>
                <a:latin typeface="Times New Roman" panose="02020603050405020304" charset="0"/>
                <a:ea typeface="黑体" panose="02010609060101010101" pitchFamily="49" charset="-122"/>
                <a:sym typeface="+mn-ea"/>
              </a:rPr>
              <a:t>(</a:t>
            </a:r>
            <a:r>
              <a:rPr lang="zh-CN" sz="2200" b="1">
                <a:uFillTx/>
                <a:latin typeface="Times New Roman" panose="02020603050405020304" charset="0"/>
                <a:ea typeface="黑体" panose="02010609060101010101" pitchFamily="49" charset="-122"/>
                <a:sym typeface="+mn-ea"/>
              </a:rPr>
              <a:t>一</a:t>
            </a:r>
            <a:r>
              <a:rPr sz="2200" b="1">
                <a:uFillTx/>
                <a:latin typeface="Times New Roman" panose="02020603050405020304" charset="0"/>
                <a:ea typeface="黑体" panose="02010609060101010101" pitchFamily="49" charset="-122"/>
                <a:sym typeface="+mn-ea"/>
              </a:rPr>
              <a:t>)</a:t>
            </a:r>
            <a:endParaRPr sz="2200" b="1">
              <a:uFillTx/>
              <a:latin typeface="Times New Roman" panose="02020603050405020304" charset="0"/>
              <a:ea typeface="黑体" panose="02010609060101010101" pitchFamily="49" charset="-122"/>
              <a:sym typeface="+mn-ea"/>
            </a:endParaRPr>
          </a:p>
        </p:txBody>
      </p:sp>
      <p:sp>
        <p:nvSpPr>
          <p:cNvPr id="8" name="文本框 7">
            <a:hlinkClick r:id="rId3" action="ppaction://hlinksldjump"/>
          </p:cNvPr>
          <p:cNvSpPr txBox="1"/>
          <p:nvPr>
            <p:custDataLst>
              <p:tags r:id="rId4"/>
            </p:custDataLst>
          </p:nvPr>
        </p:nvSpPr>
        <p:spPr>
          <a:xfrm>
            <a:off x="144716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9" name="文本框 8">
            <a:hlinkClick r:id="rId5" action="ppaction://hlinksldjump"/>
          </p:cNvPr>
          <p:cNvSpPr txBox="1"/>
          <p:nvPr>
            <p:custDataLst>
              <p:tags r:id="rId6"/>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7" action="ppaction://hlinksldjump"/>
          </p:cNvPr>
          <p:cNvSpPr txBox="1"/>
          <p:nvPr>
            <p:custDataLst>
              <p:tags r:id="rId8"/>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9" action="ppaction://hlinksldjump"/>
          </p:cNvPr>
          <p:cNvSpPr txBox="1"/>
          <p:nvPr>
            <p:custDataLst>
              <p:tags r:id="rId10"/>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1" action="ppaction://hlinksldjump"/>
          </p:cNvPr>
          <p:cNvSpPr txBox="1"/>
          <p:nvPr>
            <p:custDataLst>
              <p:tags r:id="rId12"/>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3" action="ppaction://hlinksldjump"/>
          </p:cNvPr>
          <p:cNvSpPr txBox="1"/>
          <p:nvPr>
            <p:custDataLst>
              <p:tags r:id="rId14"/>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5" action="ppaction://hlinksldjump"/>
          </p:cNvPr>
          <p:cNvSpPr txBox="1"/>
          <p:nvPr>
            <p:custDataLst>
              <p:tags r:id="rId16"/>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7" action="ppaction://hlinksldjump"/>
          </p:cNvPr>
          <p:cNvSpPr txBox="1"/>
          <p:nvPr>
            <p:custDataLst>
              <p:tags r:id="rId18"/>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9" action="ppaction://hlinksldjump"/>
          </p:cNvPr>
          <p:cNvSpPr txBox="1"/>
          <p:nvPr>
            <p:custDataLst>
              <p:tags r:id="rId20"/>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1" action="ppaction://hlinksldjump"/>
          </p:cNvPr>
          <p:cNvSpPr txBox="1"/>
          <p:nvPr>
            <p:custDataLst>
              <p:tags r:id="rId22"/>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3" action="ppaction://hlinksldjump"/>
          </p:cNvPr>
          <p:cNvSpPr txBox="1"/>
          <p:nvPr>
            <p:custDataLst>
              <p:tags r:id="rId24"/>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5" action="ppaction://hlinksldjump"/>
          </p:cNvPr>
          <p:cNvSpPr txBox="1"/>
          <p:nvPr>
            <p:custDataLst>
              <p:tags r:id="rId26"/>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7" action="ppaction://hlinksldjump"/>
          </p:cNvPr>
          <p:cNvSpPr txBox="1"/>
          <p:nvPr>
            <p:custDataLst>
              <p:tags r:id="rId28"/>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9" action="ppaction://hlinksldjump"/>
          </p:cNvPr>
          <p:cNvSpPr txBox="1"/>
          <p:nvPr>
            <p:custDataLst>
              <p:tags r:id="rId30"/>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1" action="ppaction://hlinksldjump"/>
          </p:cNvPr>
          <p:cNvSpPr txBox="1"/>
          <p:nvPr>
            <p:custDataLst>
              <p:tags r:id="rId32"/>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3" action="ppaction://hlinksldjump"/>
          </p:cNvPr>
          <p:cNvSpPr txBox="1"/>
          <p:nvPr>
            <p:custDataLst>
              <p:tags r:id="rId34"/>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5" action="ppaction://hlinksldjump"/>
          </p:cNvPr>
          <p:cNvSpPr txBox="1"/>
          <p:nvPr>
            <p:custDataLst>
              <p:tags r:id="rId36"/>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7" action="ppaction://hlinksldjump"/>
          </p:cNvPr>
          <p:cNvSpPr txBox="1"/>
          <p:nvPr>
            <p:custDataLst>
              <p:tags r:id="rId38"/>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9" action="ppaction://hlinksldjump"/>
          </p:cNvPr>
          <p:cNvSpPr txBox="1"/>
          <p:nvPr>
            <p:custDataLst>
              <p:tags r:id="rId40"/>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1" action="ppaction://hlinksldjump"/>
          </p:cNvPr>
          <p:cNvSpPr txBox="1"/>
          <p:nvPr>
            <p:custDataLst>
              <p:tags r:id="rId42"/>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3"/>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36245" y="1407160"/>
          <a:ext cx="8268972" cy="2377440"/>
        </p:xfrm>
        <a:graphic>
          <a:graphicData uri="http://schemas.openxmlformats.org/drawingml/2006/table">
            <a:tbl>
              <a:tblPr firstRow="1" bandRow="1">
                <a:tableStyleId>{5C22544A-7EE6-4342-B048-85BDC9FD1C3A}</a:tableStyleId>
              </a:tblPr>
              <a:tblGrid>
                <a:gridCol w="8268972"/>
              </a:tblGrid>
              <a:tr h="2377440">
                <a:tc>
                  <a:txBody>
                    <a:bodyPr/>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▲Clean a whole house……………………………………</a:t>
                      </a: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$70</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▲Clean a kitchen…………………………………………</a:t>
                      </a: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$20</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▲Clean a living room……………………………………</a:t>
                      </a: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$15</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▲Clean a bedroom…………………………………………$10</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▲Clean doors and windows………………………………</a:t>
                      </a: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$10</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David's Cleaning Service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2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Phone: 6732</a:t>
                      </a: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1234</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4" name="文本框 3">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5" name="文本框 4">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6" name="文本框 5">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0" name="文本框 9">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2" name="文本框 11">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3" name="文本框 12">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4" name="文本框 13">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3" name="文本框 32">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4" name="文本框 33">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5" name="文本框 34">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6" name="文本框 35">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7" name="文本框 36">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8" name="文本框 37">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9" name="文本框 38">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0" name="文本框 39">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1" name="文本框 40">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2" name="文本框 41">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3" name="文本框 42">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44" name="文本框 43">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06830"/>
            <a:ext cx="8201025" cy="17145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After reading the passage, we can know David Mosman must be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a boss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a cleaner</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a customer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a teacher</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175635"/>
            <a:ext cx="820039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推理判断题。根据表中的“David Mosman and his team can help you”和公司的名称“David's Cleaning Service”可推断他可能是这家公司的老板。</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7414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090" y="128397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How many kinds of services are provided in the list?</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Three.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Four.</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Five.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Six.</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725" y="3152775"/>
            <a:ext cx="820039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细节理解题。根据表中的信息可知答案。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4690" y="135128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99845"/>
            <a:ext cx="8201025" cy="17145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If you want the company to clean a kitchen and a living room, you need to pay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$30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$35</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$45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$85</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168650"/>
            <a:ext cx="820039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推理计算题。根据表中的“Clean a kitchen”和“Clean a living room”可定位到价格信息。打扫厨房的价格是20美元，打扫客厅的价格是15美元，一共需要花费35美元。</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6715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23340"/>
            <a:ext cx="820102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We can't know the information about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the services of the company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the price of every service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the phone number of the company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the website of the company</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725" y="3689350"/>
            <a:ext cx="820039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细节理解题。根据表中的信息可知答案。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9065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84505" y="1029970"/>
            <a:ext cx="8148320" cy="2526665"/>
          </a:xfrm>
          <a:prstGeom prst="rect">
            <a:avLst/>
          </a:prstGeom>
          <a:noFill/>
        </p:spPr>
        <p:txBody>
          <a:bodyPr wrap="square" rtlCol="0">
            <a:spAutoFit/>
          </a:bodyPr>
          <a:p>
            <a:pPr indent="0" fontAlgn="auto">
              <a:lnSpc>
                <a:spcPct val="120000"/>
              </a:lnSpc>
            </a:pPr>
            <a:r>
              <a:rPr lang="zh-CN" altLang="en-US" sz="2200" b="1">
                <a:solidFill>
                  <a:srgbClr val="FF0000"/>
                </a:solidFill>
                <a:uFillTx/>
                <a:latin typeface="Times New Roman" panose="02020603050405020304" charset="0"/>
                <a:ea typeface="黑体" panose="02010609060101010101" pitchFamily="49" charset="-122"/>
              </a:rPr>
              <a:t>【知识点一】 “三部曲”原则</a:t>
            </a:r>
            <a:endParaRPr lang="zh-CN" altLang="en-US" sz="2200" b="1">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阅读理解考查对书面语言的识别、理解、推理、判断和快速记忆等几个方面，不仅涉及词汇、搭配、语法这些语言因素，还涉及非语言因素，即阅读者对所学语言国家的社会和文化背景知识的掌握。做阅读理解时，考生可遵循“三部曲”原则，即快速阅读短文、认真逐题作答、复查校对答案。</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339215"/>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Where may you read this passage?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In a local newspaper.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In a restaurant menu.</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In a cooking book.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In a storybook.</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995" y="3063240"/>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推理判断题。这是一家保洁公司的广告，我们可能会在当地的报纸中看到它。其他三个选项与“保洁公司”无关。</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960" y="140652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一</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36345"/>
            <a:ext cx="8201025" cy="2932430"/>
          </a:xfrm>
          <a:prstGeom prst="rect">
            <a:avLst/>
          </a:prstGeom>
          <a:noFill/>
        </p:spPr>
        <p:txBody>
          <a:bodyPr wrap="square" rtlCol="0">
            <a:spAutoFit/>
          </a:bodyPr>
          <a:p>
            <a:pPr indent="0" algn="ctr" fontAlgn="auto">
              <a:lnSpc>
                <a:spcPct val="120000"/>
              </a:lnSpc>
            </a:pPr>
            <a:r>
              <a:rPr sz="2200" b="1">
                <a:uFillTx/>
                <a:latin typeface="Times New Roman" panose="02020603050405020304" charset="0"/>
                <a:ea typeface="黑体" panose="02010609060101010101" pitchFamily="49" charset="-122"/>
                <a:sym typeface="+mn-ea"/>
              </a:rPr>
              <a:t>(</a:t>
            </a:r>
            <a:r>
              <a:rPr lang="zh-CN" sz="2200" b="1">
                <a:uFillTx/>
                <a:latin typeface="Times New Roman" panose="02020603050405020304" charset="0"/>
                <a:ea typeface="黑体" panose="02010609060101010101" pitchFamily="49" charset="-122"/>
                <a:sym typeface="+mn-ea"/>
              </a:rPr>
              <a:t>二</a:t>
            </a:r>
            <a:r>
              <a:rPr sz="2200" b="1">
                <a:uFillTx/>
                <a:latin typeface="Times New Roman" panose="02020603050405020304" charset="0"/>
                <a:ea typeface="黑体" panose="02010609060101010101" pitchFamily="49" charset="-122"/>
                <a:sym typeface="+mn-ea"/>
              </a:rPr>
              <a:t>)</a:t>
            </a:r>
            <a:endParaRPr sz="2200" b="1">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John is a man who is looking for things of old times. One day he found a brown bowl which looked very old in a small village. The bowl was on the ground. A cat was drinking milk from it. A farmer, the owner of the cat, was lying beside of the bowl. In order not to draw the farmer's attention to the value(价值) of the bowl, John said to him in a soft voice, “What a nice cat you have! Won't you sell it to me？”</a:t>
            </a:r>
            <a:endParaRPr sz="2200">
              <a:uFillTx/>
              <a:latin typeface="Times New Roman" panose="02020603050405020304" charset="0"/>
              <a:ea typeface="黑体" panose="02010609060101010101" pitchFamily="49" charset="-122"/>
              <a:sym typeface="+mn-ea"/>
            </a:endParaRPr>
          </a:p>
        </p:txBody>
      </p:sp>
      <p:sp>
        <p:nvSpPr>
          <p:cNvPr id="8" name="文本框 7">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08735"/>
            <a:ext cx="8201025" cy="2526665"/>
          </a:xfrm>
          <a:prstGeom prst="rect">
            <a:avLst/>
          </a:prstGeom>
          <a:noFill/>
        </p:spPr>
        <p:txBody>
          <a:bodyPr wrap="square" rtlCol="0">
            <a:spAutoFit/>
          </a:bodyPr>
          <a:p>
            <a:pPr indent="457200" fontAlgn="auto">
              <a:lnSpc>
                <a:spcPct val="120000"/>
              </a:lnSpc>
            </a:pPr>
            <a:r>
              <a:rPr sz="2200">
                <a:uFillTx/>
                <a:latin typeface="Times New Roman" panose="02020603050405020304" charset="0"/>
                <a:ea typeface="黑体" panose="02010609060101010101" pitchFamily="49" charset="-122"/>
                <a:sym typeface="+mn-ea"/>
              </a:rPr>
              <a:t>“How much would you give me for it？” the farmer asked.</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“Ten dollars. Would it be enough？”</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The farmer agreed. After John paid, he said, “My cat will feel thirsty. May I take the bowl so that my cat can have milk？”</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But the farmer said, “I'm sorry I can't give it to you. Thanks to the bowl, I have already sold twenty cats.”</a:t>
            </a:r>
            <a:endParaRPr sz="2200">
              <a:uFillTx/>
              <a:latin typeface="Times New Roman" panose="02020603050405020304" charset="0"/>
              <a:ea typeface="黑体" panose="02010609060101010101" pitchFamily="49" charset="-122"/>
              <a:sym typeface="+mn-ea"/>
            </a:endParaRPr>
          </a:p>
        </p:txBody>
      </p:sp>
      <p:sp>
        <p:nvSpPr>
          <p:cNvPr id="8" name="文本框 7">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51585"/>
            <a:ext cx="820102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John liked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keeping some old things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buying cats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travelling somewhere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meeting different people</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37248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细节理解题。根据第一段第一句“John is a man who is looking for things of old times”可知答案。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1889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236345"/>
            <a:ext cx="8201025" cy="1783715"/>
          </a:xfrm>
          <a:prstGeom prst="rect">
            <a:avLst/>
          </a:prstGeom>
          <a:noFill/>
        </p:spPr>
        <p:txBody>
          <a:bodyPr wrap="square" rtlCol="0">
            <a:spAutoFit/>
          </a:bodyPr>
          <a:p>
            <a:pPr indent="0" fontAlgn="auto">
              <a:lnSpc>
                <a:spcPct val="100000"/>
              </a:lnSpc>
            </a:pPr>
            <a:r>
              <a:rPr sz="2200">
                <a:uFillTx/>
                <a:latin typeface="Times New Roman" panose="02020603050405020304" charset="0"/>
                <a:ea typeface="黑体" panose="02010609060101010101" pitchFamily="49" charset="-122"/>
                <a:sym typeface="+mn-ea"/>
              </a:rPr>
              <a:t>(　　)2. John wanted to buy the cat because ________.</a:t>
            </a:r>
            <a:endParaRPr sz="2200">
              <a:uFillTx/>
              <a:latin typeface="Times New Roman" panose="02020603050405020304" charset="0"/>
              <a:ea typeface="黑体" panose="02010609060101010101" pitchFamily="49" charset="-122"/>
              <a:sym typeface="+mn-ea"/>
            </a:endParaRPr>
          </a:p>
          <a:p>
            <a:pPr indent="0" fontAlgn="auto">
              <a:lnSpc>
                <a:spcPct val="100000"/>
              </a:lnSpc>
            </a:pPr>
            <a:r>
              <a:rPr sz="2200">
                <a:uFillTx/>
                <a:latin typeface="Times New Roman" panose="02020603050405020304" charset="0"/>
                <a:ea typeface="黑体" panose="02010609060101010101" pitchFamily="49" charset="-122"/>
                <a:sym typeface="+mn-ea"/>
              </a:rPr>
              <a:t>A. he didn't love the bowl</a:t>
            </a:r>
            <a:endParaRPr sz="2200">
              <a:uFillTx/>
              <a:latin typeface="Times New Roman" panose="02020603050405020304" charset="0"/>
              <a:ea typeface="黑体" panose="02010609060101010101" pitchFamily="49" charset="-122"/>
              <a:sym typeface="+mn-ea"/>
            </a:endParaRPr>
          </a:p>
          <a:p>
            <a:pPr indent="0" fontAlgn="auto">
              <a:lnSpc>
                <a:spcPct val="100000"/>
              </a:lnSpc>
            </a:pPr>
            <a:r>
              <a:rPr sz="2200">
                <a:uFillTx/>
                <a:latin typeface="Times New Roman" panose="02020603050405020304" charset="0"/>
                <a:ea typeface="黑体" panose="02010609060101010101" pitchFamily="49" charset="-122"/>
                <a:sym typeface="+mn-ea"/>
              </a:rPr>
              <a:t>B. it was very lovely</a:t>
            </a:r>
            <a:endParaRPr sz="2200">
              <a:uFillTx/>
              <a:latin typeface="Times New Roman" panose="02020603050405020304" charset="0"/>
              <a:ea typeface="黑体" panose="02010609060101010101" pitchFamily="49" charset="-122"/>
              <a:sym typeface="+mn-ea"/>
            </a:endParaRPr>
          </a:p>
          <a:p>
            <a:pPr indent="0" fontAlgn="auto">
              <a:lnSpc>
                <a:spcPct val="100000"/>
              </a:lnSpc>
            </a:pPr>
            <a:r>
              <a:rPr sz="2200">
                <a:uFillTx/>
                <a:latin typeface="Times New Roman" panose="02020603050405020304" charset="0"/>
                <a:ea typeface="黑体" panose="02010609060101010101" pitchFamily="49" charset="-122"/>
                <a:sym typeface="+mn-ea"/>
              </a:rPr>
              <a:t>C. he thought the cat cost more money</a:t>
            </a:r>
            <a:endParaRPr sz="2200">
              <a:uFillTx/>
              <a:latin typeface="Times New Roman" panose="02020603050405020304" charset="0"/>
              <a:ea typeface="黑体" panose="02010609060101010101" pitchFamily="49" charset="-122"/>
              <a:sym typeface="+mn-ea"/>
            </a:endParaRPr>
          </a:p>
          <a:p>
            <a:pPr indent="0" fontAlgn="auto">
              <a:lnSpc>
                <a:spcPct val="100000"/>
              </a:lnSpc>
            </a:pPr>
            <a:r>
              <a:rPr sz="2200">
                <a:uFillTx/>
                <a:latin typeface="Times New Roman" panose="02020603050405020304" charset="0"/>
                <a:ea typeface="黑体" panose="02010609060101010101" pitchFamily="49" charset="-122"/>
                <a:sym typeface="+mn-ea"/>
              </a:rPr>
              <a:t>D. he thought he could get the bowl easily if he bought the cat</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059430"/>
            <a:ext cx="8200390" cy="1445260"/>
          </a:xfrm>
          <a:prstGeom prst="rect">
            <a:avLst/>
          </a:prstGeom>
          <a:solidFill>
            <a:schemeClr val="bg2"/>
          </a:solidFill>
        </p:spPr>
        <p:txBody>
          <a:bodyPr wrap="square" rtlCol="0">
            <a:spAutoFit/>
          </a:bodyPr>
          <a:p>
            <a:pPr indent="0" fontAlgn="auto">
              <a:lnSpc>
                <a:spcPct val="100000"/>
              </a:lnSpc>
            </a:pPr>
            <a:r>
              <a:rPr lang="zh-CN" altLang="en-US" sz="2200">
                <a:solidFill>
                  <a:srgbClr val="FF0000"/>
                </a:solidFill>
                <a:uFillTx/>
                <a:latin typeface="Times New Roman" panose="02020603050405020304" charset="0"/>
                <a:ea typeface="黑体" panose="02010609060101010101" pitchFamily="49" charset="-122"/>
              </a:rPr>
              <a:t>【解析】　细节理解题。根据第一段中的“The bowl was on the ground. A cat was drinking milk from it. A farmer, the owner of the cat, was lying beside of the bowl. In order not to draw the farmer's attention to the value(价值) of the bowl”可知答案。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23634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68095"/>
            <a:ext cx="820102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The farmer kept the bowl so that he could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sell more bowls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sell more cats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use the bowl himself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let another cat use it</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38899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细节理解题。根据短文最后一句“Thanks to the bowl, I have already sold twenty cats”可知答案。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3540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5455" y="1236345"/>
            <a:ext cx="8201025" cy="2322830"/>
          </a:xfrm>
          <a:prstGeom prst="rect">
            <a:avLst/>
          </a:prstGeom>
          <a:noFill/>
        </p:spPr>
        <p:txBody>
          <a:bodyPr wrap="square" rtlCol="0">
            <a:spAutoFit/>
          </a:bodyPr>
          <a:p>
            <a:pPr indent="0" fontAlgn="auto">
              <a:lnSpc>
                <a:spcPct val="110000"/>
              </a:lnSpc>
            </a:pPr>
            <a:r>
              <a:rPr sz="2200">
                <a:uFillTx/>
                <a:latin typeface="Times New Roman" panose="02020603050405020304" charset="0"/>
                <a:ea typeface="黑体" panose="02010609060101010101" pitchFamily="49" charset="-122"/>
                <a:sym typeface="+mn-ea"/>
              </a:rPr>
              <a:t>(　　)4. After buying the cat, John asked the bowl, because he thought ________.</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A. the farmer didn't know the value of the bowl</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B. the cat couldn't live without the bowl</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C. the bowl should go with the cat</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D. the bowl had a beautiful color</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090" y="355917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推理判断题。根据第一段中的“In order not to draw the farmer's attention to the value(价值) of the bowl”可知答案。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4690" y="129476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79525"/>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From the story we know that the farmer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was very poor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had only one bowl</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didn't like the cat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was clever</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725" y="3059430"/>
            <a:ext cx="820039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推理判断题。通读全文可知这个农民很聪明。</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5826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二</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36245" y="1731010"/>
          <a:ext cx="8268972" cy="1624965"/>
        </p:xfrm>
        <a:graphic>
          <a:graphicData uri="http://schemas.openxmlformats.org/drawingml/2006/table">
            <a:tbl>
              <a:tblPr firstRow="1" bandRow="1">
                <a:tableStyleId>{5C22544A-7EE6-4342-B048-85BDC9FD1C3A}</a:tableStyleId>
              </a:tblPr>
              <a:tblGrid>
                <a:gridCol w="4134486"/>
                <a:gridCol w="4134486"/>
              </a:tblGrid>
              <a:tr h="260350">
                <a:tc>
                  <a:txBody>
                    <a:bodyPr/>
                    <a:p>
                      <a:pPr indent="0" algn="ctr" fontAlgn="auto">
                        <a:lnSpc>
                          <a:spcPct val="100000"/>
                        </a:lnSpc>
                        <a:buNone/>
                      </a:pPr>
                      <a:r>
                        <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rPr>
                        <a:t>Postman Wanted</a:t>
                      </a:r>
                      <a:endPar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rPr>
                        <a:t>English Teacher Wanted</a:t>
                      </a:r>
                      <a:endPar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16522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·No experience necessary but you must be hard</a:t>
                      </a: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working.	</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·Free to choose working hours.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·Have a driver's license.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Write to No. 38 Changhong Rd., Xiangyang.	</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·Warm and patient college students.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·Able to speak standard English.</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·Be good with children.</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Time：on weekends.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Email address: </a:t>
                      </a:r>
                      <a:r>
                        <a:rPr lang="zh-CN" altLang="en-US" sz="2200" b="0" i="1">
                          <a:solidFill>
                            <a:schemeClr val="tx1"/>
                          </a:solidFill>
                          <a:uFillTx/>
                          <a:latin typeface="Times New Roman" panose="02020603050405020304" charset="0"/>
                          <a:ea typeface="黑体" panose="02010609060101010101" pitchFamily="49" charset="-122"/>
                          <a:cs typeface="Times New Roman" panose="02020603050405020304" charset="0"/>
                        </a:rPr>
                        <a:t>sunshineschool</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@163.</a:t>
                      </a:r>
                      <a:r>
                        <a:rPr lang="zh-CN" altLang="en-US" sz="2200" b="0" i="1">
                          <a:solidFill>
                            <a:schemeClr val="tx1"/>
                          </a:solidFill>
                          <a:uFillTx/>
                          <a:latin typeface="Times New Roman" panose="02020603050405020304" charset="0"/>
                          <a:ea typeface="黑体" panose="02010609060101010101" pitchFamily="49" charset="-122"/>
                          <a:cs typeface="Times New Roman" panose="02020603050405020304" charset="0"/>
                        </a:rPr>
                        <a:t>com</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7" name="文本框 6"/>
          <p:cNvSpPr txBox="1"/>
          <p:nvPr>
            <p:custDataLst>
              <p:tags r:id="rId2"/>
            </p:custDataLst>
          </p:nvPr>
        </p:nvSpPr>
        <p:spPr>
          <a:xfrm>
            <a:off x="466725" y="1236345"/>
            <a:ext cx="8201025" cy="497205"/>
          </a:xfrm>
          <a:prstGeom prst="rect">
            <a:avLst/>
          </a:prstGeom>
          <a:noFill/>
        </p:spPr>
        <p:txBody>
          <a:bodyPr wrap="square" rtlCol="0">
            <a:spAutoFit/>
          </a:bodyPr>
          <a:p>
            <a:pPr indent="0" algn="ctr" fontAlgn="auto">
              <a:lnSpc>
                <a:spcPct val="120000"/>
              </a:lnSpc>
            </a:pPr>
            <a:r>
              <a:rPr sz="2200" b="1">
                <a:uFillTx/>
                <a:latin typeface="Times New Roman" panose="02020603050405020304" charset="0"/>
                <a:ea typeface="黑体" panose="02010609060101010101" pitchFamily="49" charset="-122"/>
                <a:sym typeface="+mn-ea"/>
              </a:rPr>
              <a:t>(</a:t>
            </a:r>
            <a:r>
              <a:rPr lang="zh-CN" sz="2200" b="1">
                <a:uFillTx/>
                <a:latin typeface="Times New Roman" panose="02020603050405020304" charset="0"/>
                <a:ea typeface="黑体" panose="02010609060101010101" pitchFamily="49" charset="-122"/>
                <a:sym typeface="+mn-ea"/>
              </a:rPr>
              <a:t>三</a:t>
            </a:r>
            <a:r>
              <a:rPr sz="2200" b="1">
                <a:uFillTx/>
                <a:latin typeface="Times New Roman" panose="02020603050405020304" charset="0"/>
                <a:ea typeface="黑体" panose="02010609060101010101" pitchFamily="49" charset="-122"/>
                <a:sym typeface="+mn-ea"/>
              </a:rPr>
              <a:t>)</a:t>
            </a:r>
            <a:endParaRPr sz="2200" b="1">
              <a:uFillTx/>
              <a:latin typeface="Times New Roman" panose="02020603050405020304" charset="0"/>
              <a:ea typeface="黑体" panose="02010609060101010101" pitchFamily="49" charset="-122"/>
              <a:sym typeface="+mn-ea"/>
            </a:endParaRPr>
          </a:p>
        </p:txBody>
      </p:sp>
      <p:sp>
        <p:nvSpPr>
          <p:cNvPr id="8" name="文本框 7">
            <a:hlinkClick r:id="rId3" action="ppaction://hlinksldjump"/>
          </p:cNvPr>
          <p:cNvSpPr txBox="1"/>
          <p:nvPr>
            <p:custDataLst>
              <p:tags r:id="rId4"/>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5" action="ppaction://hlinksldjump"/>
          </p:cNvPr>
          <p:cNvSpPr txBox="1"/>
          <p:nvPr>
            <p:custDataLst>
              <p:tags r:id="rId6"/>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7" action="ppaction://hlinksldjump"/>
          </p:cNvPr>
          <p:cNvSpPr txBox="1"/>
          <p:nvPr>
            <p:custDataLst>
              <p:tags r:id="rId8"/>
            </p:custDataLst>
          </p:nvPr>
        </p:nvSpPr>
        <p:spPr>
          <a:xfrm>
            <a:off x="289369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6" name="文本框 15">
            <a:hlinkClick r:id="rId9" action="ppaction://hlinksldjump"/>
          </p:cNvPr>
          <p:cNvSpPr txBox="1"/>
          <p:nvPr>
            <p:custDataLst>
              <p:tags r:id="rId10"/>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1" action="ppaction://hlinksldjump"/>
          </p:cNvPr>
          <p:cNvSpPr txBox="1"/>
          <p:nvPr>
            <p:custDataLst>
              <p:tags r:id="rId12"/>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3" action="ppaction://hlinksldjump"/>
          </p:cNvPr>
          <p:cNvSpPr txBox="1"/>
          <p:nvPr>
            <p:custDataLst>
              <p:tags r:id="rId14"/>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5" action="ppaction://hlinksldjump"/>
          </p:cNvPr>
          <p:cNvSpPr txBox="1"/>
          <p:nvPr>
            <p:custDataLst>
              <p:tags r:id="rId16"/>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7" action="ppaction://hlinksldjump"/>
          </p:cNvPr>
          <p:cNvSpPr txBox="1"/>
          <p:nvPr>
            <p:custDataLst>
              <p:tags r:id="rId18"/>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9" action="ppaction://hlinksldjump"/>
          </p:cNvPr>
          <p:cNvSpPr txBox="1"/>
          <p:nvPr>
            <p:custDataLst>
              <p:tags r:id="rId20"/>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1" action="ppaction://hlinksldjump"/>
          </p:cNvPr>
          <p:cNvSpPr txBox="1"/>
          <p:nvPr>
            <p:custDataLst>
              <p:tags r:id="rId22"/>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3" action="ppaction://hlinksldjump"/>
          </p:cNvPr>
          <p:cNvSpPr txBox="1"/>
          <p:nvPr>
            <p:custDataLst>
              <p:tags r:id="rId24"/>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5" action="ppaction://hlinksldjump"/>
          </p:cNvPr>
          <p:cNvSpPr txBox="1"/>
          <p:nvPr>
            <p:custDataLst>
              <p:tags r:id="rId26"/>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7" action="ppaction://hlinksldjump"/>
          </p:cNvPr>
          <p:cNvSpPr txBox="1"/>
          <p:nvPr>
            <p:custDataLst>
              <p:tags r:id="rId28"/>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9" action="ppaction://hlinksldjump"/>
          </p:cNvPr>
          <p:cNvSpPr txBox="1"/>
          <p:nvPr>
            <p:custDataLst>
              <p:tags r:id="rId30"/>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1" action="ppaction://hlinksldjump"/>
          </p:cNvPr>
          <p:cNvSpPr txBox="1"/>
          <p:nvPr>
            <p:custDataLst>
              <p:tags r:id="rId32"/>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3" action="ppaction://hlinksldjump"/>
          </p:cNvPr>
          <p:cNvSpPr txBox="1"/>
          <p:nvPr>
            <p:custDataLst>
              <p:tags r:id="rId34"/>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5" action="ppaction://hlinksldjump"/>
          </p:cNvPr>
          <p:cNvSpPr txBox="1"/>
          <p:nvPr>
            <p:custDataLst>
              <p:tags r:id="rId36"/>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7" action="ppaction://hlinksldjump"/>
          </p:cNvPr>
          <p:cNvSpPr txBox="1"/>
          <p:nvPr>
            <p:custDataLst>
              <p:tags r:id="rId38"/>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9" action="ppaction://hlinksldjump"/>
          </p:cNvPr>
          <p:cNvSpPr txBox="1"/>
          <p:nvPr>
            <p:custDataLst>
              <p:tags r:id="rId40"/>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1" action="ppaction://hlinksldjump"/>
          </p:cNvPr>
          <p:cNvSpPr txBox="1"/>
          <p:nvPr>
            <p:custDataLst>
              <p:tags r:id="rId42"/>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3"/>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36245" y="1311275"/>
          <a:ext cx="8268972" cy="1624965"/>
        </p:xfrm>
        <a:graphic>
          <a:graphicData uri="http://schemas.openxmlformats.org/drawingml/2006/table">
            <a:tbl>
              <a:tblPr firstRow="1" bandRow="1">
                <a:tableStyleId>{5C22544A-7EE6-4342-B048-85BDC9FD1C3A}</a:tableStyleId>
              </a:tblPr>
              <a:tblGrid>
                <a:gridCol w="4134486"/>
                <a:gridCol w="4134486"/>
              </a:tblGrid>
              <a:tr h="165100">
                <a:tc>
                  <a:txBody>
                    <a:bodyPr/>
                    <a:p>
                      <a:pPr indent="0" algn="ctr" fontAlgn="auto">
                        <a:lnSpc>
                          <a:spcPct val="100000"/>
                        </a:lnSpc>
                        <a:buNone/>
                      </a:pPr>
                      <a:r>
                        <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rPr>
                        <a:t>Taxi Drivers Wanted</a:t>
                      </a:r>
                      <a:endPar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rPr>
                        <a:t>Tour Guides Wanted</a:t>
                      </a:r>
                      <a:endPar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1165225">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·Full</a:t>
                      </a: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time taxi drivers.</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·Over five years' experience, good knowledge of the city.	</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·Under 45 years old.</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For more information, please come to Shunda Taxi Company to visit the manger.</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·Two years' working experience.</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·Good English and good at talking to people.	</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·Age: 20—30.</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p>
                      <a:pPr indent="0" algn="l" fontAlgn="auto">
                        <a:lnSpc>
                          <a:spcPct val="11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Go to Friendship Travelling Company to ask the manager for more information.	</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sp>
        <p:nvSpPr>
          <p:cNvPr id="8" name="文本框 7">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84505" y="1029970"/>
            <a:ext cx="8148320" cy="3338195"/>
          </a:xfrm>
          <a:prstGeom prst="rect">
            <a:avLst/>
          </a:prstGeom>
          <a:noFill/>
        </p:spPr>
        <p:txBody>
          <a:bodyPr wrap="square" rtlCol="0">
            <a:spAutoFit/>
          </a:bodyPr>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1. 快速阅读短文(scanning)：通读试题，明确考点</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先读题，明确题目要求、弄清考点，然后带着问题读文章，这种方法在英语中称为scanning(寻读)。快速阅读短文，弄清段落大意，对全文有一个整体了解。阅读时应从宏观入手，掌握中心意思，注意那些说明中心意思的主要事实和细节，抓住关键词，弄清作者写此篇文章的目的及意图。如遇到生词，应先跳过，继续通读全文，切忌长时间死抠生词，因为有些生词并不影响对全文的理解，有些生词可以通过上下文推测含义。</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68095"/>
            <a:ext cx="8201025" cy="17145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If you want to be a postman, it's necessary for you to have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working experience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good knowledge of the city</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a driver's license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a college student card</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725" y="3059430"/>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细节理解题。通过第一个广告可知要想成为postman，必须拥有驾照。</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3540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74980" y="126365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Sunshine School needs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excellent English teachers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a hard</a:t>
            </a:r>
            <a:r>
              <a:rPr lang="en-US" sz="2200">
                <a:uFillTx/>
                <a:latin typeface="Times New Roman" panose="02020603050405020304" charset="0"/>
                <a:ea typeface="黑体" panose="02010609060101010101" pitchFamily="49" charset="-122"/>
                <a:sym typeface="+mn-ea"/>
              </a:rPr>
              <a:t>-</a:t>
            </a:r>
            <a:r>
              <a:rPr sz="2200">
                <a:uFillTx/>
                <a:latin typeface="Times New Roman" panose="02020603050405020304" charset="0"/>
                <a:ea typeface="黑体" panose="02010609060101010101" pitchFamily="49" charset="-122"/>
                <a:sym typeface="+mn-ea"/>
              </a:rPr>
              <a:t>working postman</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full</a:t>
            </a:r>
            <a:r>
              <a:rPr lang="en-US" sz="2200">
                <a:uFillTx/>
                <a:latin typeface="Times New Roman" panose="02020603050405020304" charset="0"/>
                <a:ea typeface="黑体" panose="02010609060101010101" pitchFamily="49" charset="-122"/>
                <a:sym typeface="+mn-ea"/>
              </a:rPr>
              <a:t>-</a:t>
            </a:r>
            <a:r>
              <a:rPr sz="2200">
                <a:uFillTx/>
                <a:latin typeface="Times New Roman" panose="02020603050405020304" charset="0"/>
                <a:ea typeface="黑体" panose="02010609060101010101" pitchFamily="49" charset="-122"/>
                <a:sym typeface="+mn-ea"/>
              </a:rPr>
              <a:t>time drivers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an outgoing tour guide</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829560"/>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细节理解题。通过第二个广告可知学校招聘的是英语教师。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703580" y="133096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236345"/>
            <a:ext cx="820102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If you want to be a taxi driver, you should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be over 45 years old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know the city very well</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write to No. 38 Changhong Road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speak English well</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995" y="335724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细节理解题。通过第三个广告可知如果想要成为一名出租车司机，就必须对城市很了解。</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960" y="130365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251585"/>
            <a:ext cx="820102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The tour guides wanted should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have no working experience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be patient with children</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be good at driving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speak English well</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37248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　细节理解题。通过第四个广告可知招聘的导游需要英语口语好。</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960" y="131889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293495"/>
            <a:ext cx="8201025" cy="17145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You CAN'T get information by ________ if you want to get a job above.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making a call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going to visit the manager</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sending an email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writing a letter</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00799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推理判断题。如果想要在四则广告中找工作，通过电话是不能了解到任何信息的，因为广告中都没有提供电话联系方式。</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960" y="136080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三</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36345"/>
            <a:ext cx="8201025" cy="3338195"/>
          </a:xfrm>
          <a:prstGeom prst="rect">
            <a:avLst/>
          </a:prstGeom>
          <a:noFill/>
        </p:spPr>
        <p:txBody>
          <a:bodyPr wrap="square" rtlCol="0">
            <a:spAutoFit/>
          </a:bodyPr>
          <a:p>
            <a:pPr indent="0" algn="ctr" fontAlgn="auto">
              <a:lnSpc>
                <a:spcPct val="120000"/>
              </a:lnSpc>
            </a:pPr>
            <a:r>
              <a:rPr sz="2200" b="1">
                <a:uFillTx/>
                <a:latin typeface="Times New Roman" panose="02020603050405020304" charset="0"/>
                <a:ea typeface="黑体" panose="02010609060101010101" pitchFamily="49" charset="-122"/>
                <a:sym typeface="+mn-ea"/>
              </a:rPr>
              <a:t>(</a:t>
            </a:r>
            <a:r>
              <a:rPr lang="zh-CN" sz="2200" b="1">
                <a:uFillTx/>
                <a:latin typeface="Times New Roman" panose="02020603050405020304" charset="0"/>
                <a:ea typeface="黑体" panose="02010609060101010101" pitchFamily="49" charset="-122"/>
                <a:sym typeface="+mn-ea"/>
              </a:rPr>
              <a:t>四</a:t>
            </a:r>
            <a:r>
              <a:rPr sz="2200" b="1">
                <a:uFillTx/>
                <a:latin typeface="Times New Roman" panose="02020603050405020304" charset="0"/>
                <a:ea typeface="黑体" panose="02010609060101010101" pitchFamily="49" charset="-122"/>
                <a:sym typeface="+mn-ea"/>
              </a:rPr>
              <a:t>)</a:t>
            </a:r>
            <a:endParaRPr sz="2200" b="1">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China is a country with many colorful festivals. The Dragon Head Raising Day(Longtaitou) is one of them. This special day is on the second day of the second month in the Chinese lunar calendar. It stands for the start of spring and farming.</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The dragon is important for Chinese people. Chinese people call ourselves the “descendants(传人) of the dragon”. Therefore, people celebrate the Dragon Head Raising Day with many customs.</a:t>
            </a:r>
            <a:endParaRPr sz="2200">
              <a:uFillTx/>
              <a:latin typeface="Times New Roman" panose="02020603050405020304" charset="0"/>
              <a:ea typeface="黑体" panose="02010609060101010101" pitchFamily="49" charset="-122"/>
              <a:sym typeface="+mn-ea"/>
            </a:endParaRPr>
          </a:p>
        </p:txBody>
      </p:sp>
      <p:sp>
        <p:nvSpPr>
          <p:cNvPr id="8" name="文本框 7">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52220"/>
            <a:ext cx="8201025" cy="2526665"/>
          </a:xfrm>
          <a:prstGeom prst="rect">
            <a:avLst/>
          </a:prstGeom>
          <a:noFill/>
        </p:spPr>
        <p:txBody>
          <a:bodyPr wrap="square" rtlCol="0">
            <a:spAutoFit/>
          </a:bodyPr>
          <a:p>
            <a:pPr indent="457200" fontAlgn="auto">
              <a:lnSpc>
                <a:spcPct val="120000"/>
              </a:lnSpc>
            </a:pPr>
            <a:r>
              <a:rPr sz="2200">
                <a:uFillTx/>
                <a:latin typeface="Times New Roman" panose="02020603050405020304" charset="0"/>
                <a:ea typeface="黑体" panose="02010609060101010101" pitchFamily="49" charset="-122"/>
                <a:sym typeface="+mn-ea"/>
              </a:rPr>
              <a:t>On the day in ancient times, people put ashes in the kitchen. This was to “lead the dragon into the house”. People believed that with the help of the dragon, they could have a good harvest(收成) in autumn.</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Also, people eat special foods that day. The foods are usually named after dragons. For example, people eat “dragon whisker(龙须)” noodles and dumplings called “dragon ears”．</a:t>
            </a:r>
            <a:endParaRPr sz="2200">
              <a:uFillTx/>
              <a:latin typeface="Times New Roman" panose="02020603050405020304" charset="0"/>
              <a:ea typeface="黑体" panose="02010609060101010101" pitchFamily="49" charset="-122"/>
              <a:sym typeface="+mn-ea"/>
            </a:endParaRPr>
          </a:p>
        </p:txBody>
      </p:sp>
      <p:sp>
        <p:nvSpPr>
          <p:cNvPr id="8" name="文本框 7">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83970"/>
            <a:ext cx="8201025" cy="2120900"/>
          </a:xfrm>
          <a:prstGeom prst="rect">
            <a:avLst/>
          </a:prstGeom>
          <a:noFill/>
        </p:spPr>
        <p:txBody>
          <a:bodyPr wrap="square" rtlCol="0">
            <a:spAutoFit/>
          </a:bodyPr>
          <a:p>
            <a:pPr indent="457200" fontAlgn="auto">
              <a:lnSpc>
                <a:spcPct val="120000"/>
              </a:lnSpc>
            </a:pPr>
            <a:r>
              <a:rPr sz="2200">
                <a:uFillTx/>
                <a:latin typeface="Times New Roman" panose="02020603050405020304" charset="0"/>
                <a:ea typeface="黑体" panose="02010609060101010101" pitchFamily="49" charset="-122"/>
                <a:sym typeface="+mn-ea"/>
              </a:rPr>
              <a:t>Today, many customs have faded away(消退). But one that has remained is the cutting of hair. It is said that a haircut during the first lunar month may bring bad luck to the uncles of the family—mainly mother's brothers. So many people have their hair cut on the Dragon Head Raising Day.</a:t>
            </a:r>
            <a:endParaRPr sz="2200">
              <a:uFillTx/>
              <a:latin typeface="Times New Roman" panose="02020603050405020304" charset="0"/>
              <a:ea typeface="黑体" panose="02010609060101010101" pitchFamily="49" charset="-122"/>
              <a:sym typeface="+mn-ea"/>
            </a:endParaRPr>
          </a:p>
        </p:txBody>
      </p:sp>
      <p:sp>
        <p:nvSpPr>
          <p:cNvPr id="8" name="文本框 7">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71805" y="1346835"/>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The Dragon Head Raising Day is one of the _______ festivals.</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English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French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Chinese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American</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71805" y="2655570"/>
            <a:ext cx="820039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细节理解题。根据第一段第一、二句“China is a country with many colorful festivals. The Dragon Head Raising Day(Longtaitou) is one of them”可知答案。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700405" y="141414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71805" y="1346835"/>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________ is the Dragon Head Raising Day.</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March 10th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February 2nd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March 4th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March 8th</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71805" y="2655570"/>
            <a:ext cx="820039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细节理解题。根据第一段中的“This special day is on the second day of the second month in the Chinese lunar calendar”可知答案。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700405" y="141414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84505" y="1029970"/>
            <a:ext cx="8148320" cy="2526665"/>
          </a:xfrm>
          <a:prstGeom prst="rect">
            <a:avLst/>
          </a:prstGeom>
          <a:noFill/>
        </p:spPr>
        <p:txBody>
          <a:bodyPr wrap="square" rtlCol="0">
            <a:spAutoFit/>
          </a:bodyPr>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2. 认真逐题作答</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快速阅读短文后，对整篇短文的内容有了大致的了解，此时应马上看后面的问题，带着问题去找答案。如果是客观信息题，可直接在短文中找到出处；如果是主观判断题，则应迅速再读全文，仔细分析思考，将近似的答案对照原文反复比较、推敲，选出最佳答案。</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91590"/>
            <a:ext cx="8201025" cy="2122805"/>
          </a:xfrm>
          <a:prstGeom prst="rect">
            <a:avLst/>
          </a:prstGeom>
          <a:noFill/>
        </p:spPr>
        <p:txBody>
          <a:bodyPr wrap="square" rtlCol="0">
            <a:spAutoFit/>
          </a:bodyPr>
          <a:p>
            <a:pPr indent="0" fontAlgn="auto">
              <a:lnSpc>
                <a:spcPct val="100000"/>
              </a:lnSpc>
            </a:pPr>
            <a:r>
              <a:rPr sz="2200">
                <a:uFillTx/>
                <a:latin typeface="Times New Roman" panose="02020603050405020304" charset="0"/>
                <a:ea typeface="黑体" panose="02010609060101010101" pitchFamily="49" charset="-122"/>
                <a:sym typeface="+mn-ea"/>
              </a:rPr>
              <a:t>(　　)3. On the day in ancient times, why did people put ashes in the kitchen?</a:t>
            </a:r>
            <a:endParaRPr sz="2200">
              <a:uFillTx/>
              <a:latin typeface="Times New Roman" panose="02020603050405020304" charset="0"/>
              <a:ea typeface="黑体" panose="02010609060101010101" pitchFamily="49" charset="-122"/>
              <a:sym typeface="+mn-ea"/>
            </a:endParaRPr>
          </a:p>
          <a:p>
            <a:pPr indent="0" fontAlgn="auto">
              <a:lnSpc>
                <a:spcPct val="100000"/>
              </a:lnSpc>
            </a:pPr>
            <a:r>
              <a:rPr sz="2200">
                <a:uFillTx/>
                <a:latin typeface="Times New Roman" panose="02020603050405020304" charset="0"/>
                <a:ea typeface="黑体" panose="02010609060101010101" pitchFamily="49" charset="-122"/>
                <a:sym typeface="+mn-ea"/>
              </a:rPr>
              <a:t>A. Because the dragon liked the ashes.</a:t>
            </a:r>
            <a:endParaRPr sz="2200">
              <a:uFillTx/>
              <a:latin typeface="Times New Roman" panose="02020603050405020304" charset="0"/>
              <a:ea typeface="黑体" panose="02010609060101010101" pitchFamily="49" charset="-122"/>
              <a:sym typeface="+mn-ea"/>
            </a:endParaRPr>
          </a:p>
          <a:p>
            <a:pPr indent="0" fontAlgn="auto">
              <a:lnSpc>
                <a:spcPct val="100000"/>
              </a:lnSpc>
            </a:pPr>
            <a:r>
              <a:rPr sz="2200">
                <a:uFillTx/>
                <a:latin typeface="Times New Roman" panose="02020603050405020304" charset="0"/>
                <a:ea typeface="黑体" panose="02010609060101010101" pitchFamily="49" charset="-122"/>
                <a:sym typeface="+mn-ea"/>
              </a:rPr>
              <a:t>B. Because the ashes stood for the harvest.</a:t>
            </a:r>
            <a:endParaRPr sz="2200">
              <a:uFillTx/>
              <a:latin typeface="Times New Roman" panose="02020603050405020304" charset="0"/>
              <a:ea typeface="黑体" panose="02010609060101010101" pitchFamily="49" charset="-122"/>
              <a:sym typeface="+mn-ea"/>
            </a:endParaRPr>
          </a:p>
          <a:p>
            <a:pPr indent="0" fontAlgn="auto">
              <a:lnSpc>
                <a:spcPct val="100000"/>
              </a:lnSpc>
            </a:pPr>
            <a:r>
              <a:rPr sz="2200">
                <a:uFillTx/>
                <a:latin typeface="Times New Roman" panose="02020603050405020304" charset="0"/>
                <a:ea typeface="黑体" panose="02010609060101010101" pitchFamily="49" charset="-122"/>
                <a:sym typeface="+mn-ea"/>
              </a:rPr>
              <a:t>C. Because the ashes led the dragon into the house.</a:t>
            </a:r>
            <a:endParaRPr sz="2200">
              <a:uFillTx/>
              <a:latin typeface="Times New Roman" panose="02020603050405020304" charset="0"/>
              <a:ea typeface="黑体" panose="02010609060101010101" pitchFamily="49" charset="-122"/>
              <a:sym typeface="+mn-ea"/>
            </a:endParaRPr>
          </a:p>
          <a:p>
            <a:pPr indent="0" fontAlgn="auto">
              <a:lnSpc>
                <a:spcPct val="100000"/>
              </a:lnSpc>
            </a:pPr>
            <a:r>
              <a:rPr sz="2200">
                <a:uFillTx/>
                <a:latin typeface="Times New Roman" panose="02020603050405020304" charset="0"/>
                <a:ea typeface="黑体" panose="02010609060101010101" pitchFamily="49" charset="-122"/>
                <a:sym typeface="+mn-ea"/>
              </a:rPr>
              <a:t>D. Because the ashes could bring good luck.</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71805" y="3414395"/>
            <a:ext cx="8200390" cy="1106805"/>
          </a:xfrm>
          <a:prstGeom prst="rect">
            <a:avLst/>
          </a:prstGeom>
          <a:solidFill>
            <a:schemeClr val="bg2"/>
          </a:solidFill>
        </p:spPr>
        <p:txBody>
          <a:bodyPr wrap="square" rtlCol="0">
            <a:spAutoFit/>
          </a:bodyPr>
          <a:p>
            <a:pPr indent="0" fontAlgn="auto">
              <a:lnSpc>
                <a:spcPct val="10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细节理解题。根据第三段中的“On the day in ancient times, people put ashes in the kitchen. This was to ‘lead the dragon into the house’”可知答案。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29159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360805"/>
            <a:ext cx="8201025" cy="17145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One custom that has remained is ________ according to the passage.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the cutting of hair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the dragon boating</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to eat </a:t>
            </a:r>
            <a:r>
              <a:rPr sz="2200" i="1">
                <a:uFillTx/>
                <a:latin typeface="Times New Roman" panose="02020603050405020304" charset="0"/>
                <a:ea typeface="黑体" panose="02010609060101010101" pitchFamily="49" charset="-122"/>
                <a:sym typeface="+mn-ea"/>
              </a:rPr>
              <a:t>Zongzi</a:t>
            </a:r>
            <a:r>
              <a:rPr sz="2200">
                <a:uFillTx/>
                <a:latin typeface="Times New Roman" panose="02020603050405020304" charset="0"/>
                <a:ea typeface="黑体" panose="02010609060101010101" pitchFamily="49" charset="-122"/>
                <a:sym typeface="+mn-ea"/>
              </a:rPr>
              <a:t>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to eat mooncakes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07530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细节理解题。根据最后一段中的“But one that has remained is the cutting of hair”可知答案。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960" y="142811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08735"/>
            <a:ext cx="8201025" cy="252666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Which of the following is NOT true?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The Dragon Head Raising Day is on the second day of the second month in the Chinese lunar calendar.</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The dragon is important in Chinese culture.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People eat “dragon whisker” noodles and dumplings called “dragon ears” on the Dragon Head Raising Day.</a:t>
            </a:r>
            <a:endParaRPr sz="2200">
              <a:uFillTx/>
              <a:latin typeface="Times New Roman" panose="02020603050405020304" charset="0"/>
              <a:ea typeface="黑体" panose="02010609060101010101" pitchFamily="49" charset="-122"/>
              <a:sym typeface="+mn-ea"/>
            </a:endParaRPr>
          </a:p>
        </p:txBody>
      </p:sp>
      <p:sp>
        <p:nvSpPr>
          <p:cNvPr id="8" name="文本框 7">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378585"/>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Which of the following is NOT true?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The Dragon Head Raising Day stands for the start of spring and harvest.</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75653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推理判断题。根据第一段最后一句“It stands for the start of spring and farming” 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960" y="144589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9" name="文本框 8">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四</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39420" y="1334770"/>
            <a:ext cx="8201025" cy="902970"/>
          </a:xfrm>
          <a:prstGeom prst="rect">
            <a:avLst/>
          </a:prstGeom>
          <a:noFill/>
        </p:spPr>
        <p:txBody>
          <a:bodyPr wrap="square" rtlCol="0">
            <a:spAutoFit/>
          </a:bodyPr>
          <a:p>
            <a:pPr indent="0" algn="ctr" fontAlgn="auto">
              <a:lnSpc>
                <a:spcPct val="120000"/>
              </a:lnSpc>
            </a:pPr>
            <a:r>
              <a:rPr sz="2200" b="1">
                <a:uFillTx/>
                <a:latin typeface="Times New Roman" panose="02020603050405020304" charset="0"/>
                <a:ea typeface="黑体" panose="02010609060101010101" pitchFamily="49" charset="-122"/>
                <a:sym typeface="+mn-ea"/>
              </a:rPr>
              <a:t>(</a:t>
            </a:r>
            <a:r>
              <a:rPr lang="zh-CN" sz="2200" b="1">
                <a:uFillTx/>
                <a:latin typeface="Times New Roman" panose="02020603050405020304" charset="0"/>
                <a:ea typeface="黑体" panose="02010609060101010101" pitchFamily="49" charset="-122"/>
                <a:sym typeface="+mn-ea"/>
              </a:rPr>
              <a:t>五</a:t>
            </a:r>
            <a:r>
              <a:rPr sz="2200" b="1">
                <a:uFillTx/>
                <a:latin typeface="Times New Roman" panose="02020603050405020304" charset="0"/>
                <a:ea typeface="黑体" panose="02010609060101010101" pitchFamily="49" charset="-122"/>
                <a:sym typeface="+mn-ea"/>
              </a:rPr>
              <a:t>)</a:t>
            </a:r>
            <a:endParaRPr sz="2200" b="1">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Here is a train </a:t>
            </a:r>
            <a:r>
              <a:rPr sz="2200" u="sng">
                <a:uFillTx/>
                <a:latin typeface="Times New Roman" panose="02020603050405020304" charset="0"/>
                <a:ea typeface="黑体" panose="02010609060101010101" pitchFamily="49" charset="-122"/>
                <a:sym typeface="+mn-ea"/>
              </a:rPr>
              <a:t>schedule</a:t>
            </a:r>
            <a:r>
              <a:rPr sz="2200">
                <a:uFillTx/>
                <a:latin typeface="Times New Roman" panose="02020603050405020304" charset="0"/>
                <a:ea typeface="黑体" panose="02010609060101010101" pitchFamily="49" charset="-122"/>
                <a:sym typeface="+mn-ea"/>
              </a:rPr>
              <a:t> from Liuzhi to Kunming.</a:t>
            </a:r>
            <a:endParaRPr sz="2200">
              <a:uFillTx/>
              <a:latin typeface="Times New Roman" panose="02020603050405020304" charset="0"/>
              <a:ea typeface="黑体" panose="02010609060101010101" pitchFamily="49" charset="-122"/>
              <a:sym typeface="+mn-ea"/>
            </a:endParaRPr>
          </a:p>
        </p:txBody>
      </p:sp>
      <p:graphicFrame>
        <p:nvGraphicFramePr>
          <p:cNvPr id="3" name="表格 2"/>
          <p:cNvGraphicFramePr/>
          <p:nvPr>
            <p:custDataLst>
              <p:tags r:id="rId2"/>
            </p:custDataLst>
          </p:nvPr>
        </p:nvGraphicFramePr>
        <p:xfrm>
          <a:off x="408940" y="2237740"/>
          <a:ext cx="8268970" cy="2134870"/>
        </p:xfrm>
        <a:graphic>
          <a:graphicData uri="http://schemas.openxmlformats.org/drawingml/2006/table">
            <a:tbl>
              <a:tblPr firstRow="1" bandRow="1">
                <a:tableStyleId>{5C22544A-7EE6-4342-B048-85BDC9FD1C3A}</a:tableStyleId>
              </a:tblPr>
              <a:tblGrid>
                <a:gridCol w="2652395"/>
                <a:gridCol w="1404143"/>
                <a:gridCol w="1404143"/>
                <a:gridCol w="1404143"/>
                <a:gridCol w="1404143"/>
              </a:tblGrid>
              <a:tr h="854710">
                <a:tc>
                  <a:txBody>
                    <a:bodyPr/>
                    <a:p>
                      <a:pPr indent="0" algn="ctr" fontAlgn="auto">
                        <a:lnSpc>
                          <a:spcPct val="100000"/>
                        </a:lnSpc>
                        <a:buNone/>
                      </a:pPr>
                      <a:endPar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K6061</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K1235</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K1139</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K109</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a:txBody>
                    <a:bodyPr/>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Liuzhi</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04</a:t>
                      </a: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a:t>
                      </a: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23</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14:23</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23:30</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15:02</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a:txBody>
                    <a:bodyPr/>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Liupanshui</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06:07</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17:07</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01:28</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16:28</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a:txBody>
                    <a:bodyPr/>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Hongguo</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11:10</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04:54</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cxnSp>
        <p:nvCxnSpPr>
          <p:cNvPr id="5" name="直接连接符 4"/>
          <p:cNvCxnSpPr/>
          <p:nvPr/>
        </p:nvCxnSpPr>
        <p:spPr>
          <a:xfrm>
            <a:off x="422275" y="2254250"/>
            <a:ext cx="2647315" cy="554990"/>
          </a:xfrm>
          <a:prstGeom prst="line">
            <a:avLst/>
          </a:prstGeom>
        </p:spPr>
        <p:style>
          <a:lnRef idx="2">
            <a:schemeClr val="dk1"/>
          </a:lnRef>
          <a:fillRef idx="0">
            <a:schemeClr val="dk1"/>
          </a:fillRef>
          <a:effectRef idx="1">
            <a:schemeClr val="dk1"/>
          </a:effectRef>
          <a:fontRef idx="minor">
            <a:schemeClr val="tx1"/>
          </a:fontRef>
        </p:style>
      </p:cxnSp>
      <p:cxnSp>
        <p:nvCxnSpPr>
          <p:cNvPr id="6" name="直接连接符 5"/>
          <p:cNvCxnSpPr/>
          <p:nvPr/>
        </p:nvCxnSpPr>
        <p:spPr>
          <a:xfrm>
            <a:off x="398780" y="2245995"/>
            <a:ext cx="1632585" cy="848360"/>
          </a:xfrm>
          <a:prstGeom prst="line">
            <a:avLst/>
          </a:prstGeom>
        </p:spPr>
        <p:style>
          <a:lnRef idx="2">
            <a:schemeClr val="dk1"/>
          </a:lnRef>
          <a:fillRef idx="0">
            <a:schemeClr val="dk1"/>
          </a:fillRef>
          <a:effectRef idx="1">
            <a:schemeClr val="dk1"/>
          </a:effectRef>
          <a:fontRef idx="minor">
            <a:schemeClr val="tx1"/>
          </a:fontRef>
        </p:style>
      </p:cxnSp>
      <p:sp>
        <p:nvSpPr>
          <p:cNvPr id="7" name="文本框 6"/>
          <p:cNvSpPr txBox="1"/>
          <p:nvPr/>
        </p:nvSpPr>
        <p:spPr>
          <a:xfrm>
            <a:off x="2225040" y="2254250"/>
            <a:ext cx="836930" cy="429895"/>
          </a:xfrm>
          <a:prstGeom prst="rect">
            <a:avLst/>
          </a:prstGeom>
          <a:noFill/>
        </p:spPr>
        <p:txBody>
          <a:bodyPr wrap="square" rtlCol="0">
            <a:spAutoFit/>
          </a:bodyPr>
          <a:p>
            <a:r>
              <a:rPr lang="en-US" altLang="zh-CN" sz="2200">
                <a:solidFill>
                  <a:schemeClr val="tx1"/>
                </a:solidFill>
                <a:uFillTx/>
                <a:latin typeface="Times New Roman" panose="02020603050405020304" charset="0"/>
                <a:ea typeface="黑体" panose="02010609060101010101" pitchFamily="49" charset="-122"/>
                <a:cs typeface="Times New Roman" panose="02020603050405020304" charset="0"/>
              </a:rPr>
              <a:t>Train</a:t>
            </a:r>
            <a:endParaRPr lang="en-US" altLang="zh-CN" sz="2200">
              <a:solidFill>
                <a:schemeClr val="tx1"/>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p:cNvSpPr txBox="1"/>
          <p:nvPr>
            <p:custDataLst>
              <p:tags r:id="rId3"/>
            </p:custDataLst>
          </p:nvPr>
        </p:nvSpPr>
        <p:spPr>
          <a:xfrm>
            <a:off x="1892300" y="2664460"/>
            <a:ext cx="836930" cy="429895"/>
          </a:xfrm>
          <a:prstGeom prst="rect">
            <a:avLst/>
          </a:prstGeom>
          <a:noFill/>
        </p:spPr>
        <p:txBody>
          <a:bodyPr wrap="square" rtlCol="0">
            <a:spAutoFit/>
          </a:bodyPr>
          <a:p>
            <a:r>
              <a:rPr lang="en-US" altLang="zh-CN" sz="2200">
                <a:solidFill>
                  <a:schemeClr val="tx1"/>
                </a:solidFill>
                <a:uFillTx/>
                <a:latin typeface="Times New Roman" panose="02020603050405020304" charset="0"/>
                <a:ea typeface="黑体" panose="02010609060101010101" pitchFamily="49" charset="-122"/>
                <a:cs typeface="Times New Roman" panose="02020603050405020304" charset="0"/>
              </a:rPr>
              <a:t>Time</a:t>
            </a:r>
            <a:endParaRPr lang="en-US" altLang="zh-CN" sz="2200">
              <a:solidFill>
                <a:schemeClr val="tx1"/>
              </a:solidFill>
              <a:uFillTx/>
              <a:latin typeface="Times New Roman" panose="02020603050405020304" charset="0"/>
              <a:ea typeface="黑体" panose="02010609060101010101" pitchFamily="49" charset="-122"/>
              <a:cs typeface="Times New Roman" panose="02020603050405020304" charset="0"/>
            </a:endParaRPr>
          </a:p>
        </p:txBody>
      </p:sp>
      <p:sp>
        <p:nvSpPr>
          <p:cNvPr id="9" name="文本框 8"/>
          <p:cNvSpPr txBox="1"/>
          <p:nvPr>
            <p:custDataLst>
              <p:tags r:id="rId4"/>
            </p:custDataLst>
          </p:nvPr>
        </p:nvSpPr>
        <p:spPr>
          <a:xfrm>
            <a:off x="398780" y="2664460"/>
            <a:ext cx="1030605" cy="429895"/>
          </a:xfrm>
          <a:prstGeom prst="rect">
            <a:avLst/>
          </a:prstGeom>
          <a:noFill/>
        </p:spPr>
        <p:txBody>
          <a:bodyPr wrap="square" rtlCol="0">
            <a:spAutoFit/>
          </a:bodyPr>
          <a:p>
            <a:r>
              <a:rPr lang="en-US" altLang="zh-CN" sz="2200">
                <a:solidFill>
                  <a:schemeClr val="tx1"/>
                </a:solidFill>
                <a:uFillTx/>
                <a:latin typeface="Times New Roman" panose="02020603050405020304" charset="0"/>
                <a:ea typeface="黑体" panose="02010609060101010101" pitchFamily="49" charset="-122"/>
                <a:cs typeface="Times New Roman" panose="02020603050405020304" charset="0"/>
              </a:rPr>
              <a:t>Station</a:t>
            </a:r>
            <a:endParaRPr lang="en-US" altLang="zh-CN" sz="2200">
              <a:solidFill>
                <a:schemeClr val="tx1"/>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5" action="ppaction://hlinksldjump"/>
          </p:cNvPr>
          <p:cNvSpPr txBox="1"/>
          <p:nvPr>
            <p:custDataLst>
              <p:tags r:id="rId6"/>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7" action="ppaction://hlinksldjump"/>
          </p:cNvPr>
          <p:cNvSpPr txBox="1"/>
          <p:nvPr>
            <p:custDataLst>
              <p:tags r:id="rId8"/>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9" action="ppaction://hlinksldjump"/>
          </p:cNvPr>
          <p:cNvSpPr txBox="1"/>
          <p:nvPr>
            <p:custDataLst>
              <p:tags r:id="rId10"/>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1" action="ppaction://hlinksldjump"/>
          </p:cNvPr>
          <p:cNvSpPr txBox="1"/>
          <p:nvPr>
            <p:custDataLst>
              <p:tags r:id="rId12"/>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3" action="ppaction://hlinksldjump"/>
          </p:cNvPr>
          <p:cNvSpPr txBox="1"/>
          <p:nvPr>
            <p:custDataLst>
              <p:tags r:id="rId14"/>
            </p:custDataLst>
          </p:nvPr>
        </p:nvSpPr>
        <p:spPr>
          <a:xfrm>
            <a:off x="434022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8" name="文本框 17">
            <a:hlinkClick r:id="rId15" action="ppaction://hlinksldjump"/>
          </p:cNvPr>
          <p:cNvSpPr txBox="1"/>
          <p:nvPr>
            <p:custDataLst>
              <p:tags r:id="rId16"/>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7" action="ppaction://hlinksldjump"/>
          </p:cNvPr>
          <p:cNvSpPr txBox="1"/>
          <p:nvPr>
            <p:custDataLst>
              <p:tags r:id="rId18"/>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9" action="ppaction://hlinksldjump"/>
          </p:cNvPr>
          <p:cNvSpPr txBox="1"/>
          <p:nvPr>
            <p:custDataLst>
              <p:tags r:id="rId20"/>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1" action="ppaction://hlinksldjump"/>
          </p:cNvPr>
          <p:cNvSpPr txBox="1"/>
          <p:nvPr>
            <p:custDataLst>
              <p:tags r:id="rId22"/>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3" action="ppaction://hlinksldjump"/>
          </p:cNvPr>
          <p:cNvSpPr txBox="1"/>
          <p:nvPr>
            <p:custDataLst>
              <p:tags r:id="rId24"/>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5" action="ppaction://hlinksldjump"/>
          </p:cNvPr>
          <p:cNvSpPr txBox="1"/>
          <p:nvPr>
            <p:custDataLst>
              <p:tags r:id="rId26"/>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7" action="ppaction://hlinksldjump"/>
          </p:cNvPr>
          <p:cNvSpPr txBox="1"/>
          <p:nvPr>
            <p:custDataLst>
              <p:tags r:id="rId28"/>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9" action="ppaction://hlinksldjump"/>
          </p:cNvPr>
          <p:cNvSpPr txBox="1"/>
          <p:nvPr>
            <p:custDataLst>
              <p:tags r:id="rId30"/>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1" action="ppaction://hlinksldjump"/>
          </p:cNvPr>
          <p:cNvSpPr txBox="1"/>
          <p:nvPr>
            <p:custDataLst>
              <p:tags r:id="rId32"/>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3" action="ppaction://hlinksldjump"/>
          </p:cNvPr>
          <p:cNvSpPr txBox="1"/>
          <p:nvPr>
            <p:custDataLst>
              <p:tags r:id="rId34"/>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5" action="ppaction://hlinksldjump"/>
          </p:cNvPr>
          <p:cNvSpPr txBox="1"/>
          <p:nvPr>
            <p:custDataLst>
              <p:tags r:id="rId36"/>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7" action="ppaction://hlinksldjump"/>
          </p:cNvPr>
          <p:cNvSpPr txBox="1"/>
          <p:nvPr>
            <p:custDataLst>
              <p:tags r:id="rId38"/>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9" action="ppaction://hlinksldjump"/>
          </p:cNvPr>
          <p:cNvSpPr txBox="1"/>
          <p:nvPr>
            <p:custDataLst>
              <p:tags r:id="rId40"/>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1" action="ppaction://hlinksldjump"/>
          </p:cNvPr>
          <p:cNvSpPr txBox="1"/>
          <p:nvPr>
            <p:custDataLst>
              <p:tags r:id="rId42"/>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3" action="ppaction://hlinksldjump"/>
          </p:cNvPr>
          <p:cNvSpPr txBox="1"/>
          <p:nvPr>
            <p:custDataLst>
              <p:tags r:id="rId44"/>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5"/>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graphicFrame>
        <p:nvGraphicFramePr>
          <p:cNvPr id="3" name="表格 2"/>
          <p:cNvGraphicFramePr/>
          <p:nvPr>
            <p:custDataLst>
              <p:tags r:id="rId1"/>
            </p:custDataLst>
          </p:nvPr>
        </p:nvGraphicFramePr>
        <p:xfrm>
          <a:off x="426085" y="1527175"/>
          <a:ext cx="8268970" cy="2134870"/>
        </p:xfrm>
        <a:graphic>
          <a:graphicData uri="http://schemas.openxmlformats.org/drawingml/2006/table">
            <a:tbl>
              <a:tblPr firstRow="1" bandRow="1">
                <a:tableStyleId>{5C22544A-7EE6-4342-B048-85BDC9FD1C3A}</a:tableStyleId>
              </a:tblPr>
              <a:tblGrid>
                <a:gridCol w="2652395"/>
                <a:gridCol w="1404143"/>
                <a:gridCol w="1404143"/>
                <a:gridCol w="1404143"/>
                <a:gridCol w="1404143"/>
              </a:tblGrid>
              <a:tr h="854710">
                <a:tc>
                  <a:txBody>
                    <a:bodyPr/>
                    <a:p>
                      <a:pPr indent="0" algn="ctr" fontAlgn="auto">
                        <a:lnSpc>
                          <a:spcPct val="100000"/>
                        </a:lnSpc>
                        <a:buNone/>
                      </a:pPr>
                      <a:endParaRPr lang="zh-CN" altLang="en-US" sz="2200" b="1">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K6061</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K1235</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K1139</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K109</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a:txBody>
                    <a:bodyPr/>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Qujing</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14:17</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20:08</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06:51</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19:47</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r h="426720">
                <a:tc>
                  <a:txBody>
                    <a:bodyPr/>
                    <a:p>
                      <a:pPr indent="0" algn="ctr" fontAlgn="auto">
                        <a:lnSpc>
                          <a:spcPct val="100000"/>
                        </a:lnSpc>
                        <a:buNone/>
                      </a:pPr>
                      <a:r>
                        <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rPr>
                        <a:t>Kunming</a:t>
                      </a:r>
                      <a:endParaRPr lang="zh-CN" altLang="en-US"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16:52</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22:09</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08:38</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c>
                  <a:txBody>
                    <a:bodyPr/>
                    <a:p>
                      <a:pPr indent="0" algn="ctr" fontAlgn="auto">
                        <a:lnSpc>
                          <a:spcPct val="100000"/>
                        </a:lnSpc>
                        <a:buNone/>
                      </a:pPr>
                      <a:r>
                        <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rPr>
                        <a:t>21:28</a:t>
                      </a:r>
                      <a:endParaRPr lang="en-US" altLang="zh-CN" sz="2200" b="0">
                        <a:solidFill>
                          <a:schemeClr val="tx1"/>
                        </a:solidFill>
                        <a:uFillTx/>
                        <a:latin typeface="Times New Roman" panose="02020603050405020304" charset="0"/>
                        <a:ea typeface="黑体" panose="02010609060101010101" pitchFamily="49" charset="-122"/>
                        <a:cs typeface="Times New Roman" panose="02020603050405020304" charset="0"/>
                      </a:endParaRPr>
                    </a:p>
                  </a:txBody>
                  <a:tcPr anchor="ctr" anchorCtr="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noFill/>
                  </a:tcPr>
                </a:tc>
              </a:tr>
            </a:tbl>
          </a:graphicData>
        </a:graphic>
      </p:graphicFrame>
      <p:cxnSp>
        <p:nvCxnSpPr>
          <p:cNvPr id="5" name="直接连接符 4"/>
          <p:cNvCxnSpPr/>
          <p:nvPr/>
        </p:nvCxnSpPr>
        <p:spPr>
          <a:xfrm>
            <a:off x="439420" y="1543685"/>
            <a:ext cx="2647315" cy="554990"/>
          </a:xfrm>
          <a:prstGeom prst="line">
            <a:avLst/>
          </a:prstGeom>
        </p:spPr>
        <p:style>
          <a:lnRef idx="2">
            <a:schemeClr val="dk1"/>
          </a:lnRef>
          <a:fillRef idx="0">
            <a:schemeClr val="dk1"/>
          </a:fillRef>
          <a:effectRef idx="1">
            <a:schemeClr val="dk1"/>
          </a:effectRef>
          <a:fontRef idx="minor">
            <a:schemeClr val="tx1"/>
          </a:fontRef>
        </p:style>
      </p:cxnSp>
      <p:cxnSp>
        <p:nvCxnSpPr>
          <p:cNvPr id="6" name="直接连接符 5"/>
          <p:cNvCxnSpPr/>
          <p:nvPr/>
        </p:nvCxnSpPr>
        <p:spPr>
          <a:xfrm>
            <a:off x="415925" y="1535430"/>
            <a:ext cx="1632585" cy="848360"/>
          </a:xfrm>
          <a:prstGeom prst="line">
            <a:avLst/>
          </a:prstGeom>
        </p:spPr>
        <p:style>
          <a:lnRef idx="2">
            <a:schemeClr val="dk1"/>
          </a:lnRef>
          <a:fillRef idx="0">
            <a:schemeClr val="dk1"/>
          </a:fillRef>
          <a:effectRef idx="1">
            <a:schemeClr val="dk1"/>
          </a:effectRef>
          <a:fontRef idx="minor">
            <a:schemeClr val="tx1"/>
          </a:fontRef>
        </p:style>
      </p:cxnSp>
      <p:sp>
        <p:nvSpPr>
          <p:cNvPr id="7" name="文本框 6"/>
          <p:cNvSpPr txBox="1"/>
          <p:nvPr/>
        </p:nvSpPr>
        <p:spPr>
          <a:xfrm>
            <a:off x="2242185" y="1543685"/>
            <a:ext cx="836930" cy="429895"/>
          </a:xfrm>
          <a:prstGeom prst="rect">
            <a:avLst/>
          </a:prstGeom>
          <a:noFill/>
        </p:spPr>
        <p:txBody>
          <a:bodyPr wrap="square" rtlCol="0">
            <a:spAutoFit/>
          </a:bodyPr>
          <a:p>
            <a:r>
              <a:rPr lang="en-US" altLang="zh-CN" sz="2200">
                <a:solidFill>
                  <a:schemeClr val="tx1"/>
                </a:solidFill>
                <a:uFillTx/>
                <a:latin typeface="Times New Roman" panose="02020603050405020304" charset="0"/>
                <a:ea typeface="黑体" panose="02010609060101010101" pitchFamily="49" charset="-122"/>
                <a:cs typeface="Times New Roman" panose="02020603050405020304" charset="0"/>
              </a:rPr>
              <a:t>Train</a:t>
            </a:r>
            <a:endParaRPr lang="en-US" altLang="zh-CN" sz="2200">
              <a:solidFill>
                <a:schemeClr val="tx1"/>
              </a:solidFill>
              <a:uFillTx/>
              <a:latin typeface="Times New Roman" panose="02020603050405020304" charset="0"/>
              <a:ea typeface="黑体" panose="02010609060101010101" pitchFamily="49" charset="-122"/>
              <a:cs typeface="Times New Roman" panose="02020603050405020304" charset="0"/>
            </a:endParaRPr>
          </a:p>
        </p:txBody>
      </p:sp>
      <p:sp>
        <p:nvSpPr>
          <p:cNvPr id="8" name="文本框 7"/>
          <p:cNvSpPr txBox="1"/>
          <p:nvPr>
            <p:custDataLst>
              <p:tags r:id="rId2"/>
            </p:custDataLst>
          </p:nvPr>
        </p:nvSpPr>
        <p:spPr>
          <a:xfrm>
            <a:off x="1909445" y="1953895"/>
            <a:ext cx="836930" cy="429895"/>
          </a:xfrm>
          <a:prstGeom prst="rect">
            <a:avLst/>
          </a:prstGeom>
          <a:noFill/>
        </p:spPr>
        <p:txBody>
          <a:bodyPr wrap="square" rtlCol="0">
            <a:spAutoFit/>
          </a:bodyPr>
          <a:p>
            <a:r>
              <a:rPr lang="en-US" altLang="zh-CN" sz="2200">
                <a:solidFill>
                  <a:schemeClr val="tx1"/>
                </a:solidFill>
                <a:uFillTx/>
                <a:latin typeface="Times New Roman" panose="02020603050405020304" charset="0"/>
                <a:ea typeface="黑体" panose="02010609060101010101" pitchFamily="49" charset="-122"/>
                <a:cs typeface="Times New Roman" panose="02020603050405020304" charset="0"/>
              </a:rPr>
              <a:t>Time</a:t>
            </a:r>
            <a:endParaRPr lang="en-US" altLang="zh-CN" sz="2200">
              <a:solidFill>
                <a:schemeClr val="tx1"/>
              </a:solidFill>
              <a:uFillTx/>
              <a:latin typeface="Times New Roman" panose="02020603050405020304" charset="0"/>
              <a:ea typeface="黑体" panose="02010609060101010101" pitchFamily="49" charset="-122"/>
              <a:cs typeface="Times New Roman" panose="02020603050405020304" charset="0"/>
            </a:endParaRPr>
          </a:p>
        </p:txBody>
      </p:sp>
      <p:sp>
        <p:nvSpPr>
          <p:cNvPr id="9" name="文本框 8"/>
          <p:cNvSpPr txBox="1"/>
          <p:nvPr>
            <p:custDataLst>
              <p:tags r:id="rId3"/>
            </p:custDataLst>
          </p:nvPr>
        </p:nvSpPr>
        <p:spPr>
          <a:xfrm>
            <a:off x="415925" y="1953895"/>
            <a:ext cx="1030605" cy="429895"/>
          </a:xfrm>
          <a:prstGeom prst="rect">
            <a:avLst/>
          </a:prstGeom>
          <a:noFill/>
        </p:spPr>
        <p:txBody>
          <a:bodyPr wrap="square" rtlCol="0">
            <a:spAutoFit/>
          </a:bodyPr>
          <a:p>
            <a:r>
              <a:rPr lang="en-US" altLang="zh-CN" sz="2200">
                <a:solidFill>
                  <a:schemeClr val="tx1"/>
                </a:solidFill>
                <a:uFillTx/>
                <a:latin typeface="Times New Roman" panose="02020603050405020304" charset="0"/>
                <a:ea typeface="黑体" panose="02010609060101010101" pitchFamily="49" charset="-122"/>
                <a:cs typeface="Times New Roman" panose="02020603050405020304" charset="0"/>
              </a:rPr>
              <a:t>Station</a:t>
            </a:r>
            <a:endParaRPr lang="en-US" altLang="zh-CN" sz="2200">
              <a:solidFill>
                <a:schemeClr val="tx1"/>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7033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Which train station is next to Liuzhi?</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Liupanshui.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Hongguo.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Qujing.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Kunming.</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75653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细节理解题。根据表格第一列相邻两个地点的名称可知答案。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43764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402715"/>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How many train stations are there between Liuzhi and Kunming?</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One.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Two.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C. Three.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Four.</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844165"/>
            <a:ext cx="820039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细节理解题。根据表格第一列两地间的站点可知答案。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47002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378585"/>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If you want to reach Kunming at 16：52, which train will you probably take?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K1139.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K6061.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C. K1235.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K109.</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84416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细节理解题。根据表格第一列和题干中的时间点来找相应的车次。</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960" y="144589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27150"/>
            <a:ext cx="820102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Which of the following is NOT true according to the passage?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K1139 train gets to Liuzhi at 23：30.</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K1235 train doesn't stop at Hongguo.</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There are five trains from Liuzhi to Kunming.</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It takes five hours to go to Kunming from Liupanshui by K109.</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509645"/>
            <a:ext cx="820039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推理判断题。根据表格内容可知A、B、D三项表述正确。</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9446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84505" y="1029970"/>
            <a:ext cx="8148320" cy="1714500"/>
          </a:xfrm>
          <a:prstGeom prst="rect">
            <a:avLst/>
          </a:prstGeom>
          <a:noFill/>
        </p:spPr>
        <p:txBody>
          <a:bodyPr wrap="square" rtlCol="0">
            <a:spAutoFit/>
          </a:bodyPr>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3. 复查校对答案</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做完所有题目后，应再读一遍短文，逐一检查所有答案是否有误。如有拿不定主意的答案，不要随意更改，一定要从原文中找到依据，方可更正。</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7922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The underlined word “schedule” probably means “________” in Chinese.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车票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地图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C. 日历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时刻表</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725" y="3012440"/>
            <a:ext cx="8200390" cy="49720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词义猜测题。schedule意为“时刻表”。</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44653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五</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36345"/>
            <a:ext cx="8201025" cy="3338195"/>
          </a:xfrm>
          <a:prstGeom prst="rect">
            <a:avLst/>
          </a:prstGeom>
          <a:noFill/>
        </p:spPr>
        <p:txBody>
          <a:bodyPr wrap="square" rtlCol="0">
            <a:spAutoFit/>
          </a:bodyPr>
          <a:p>
            <a:pPr indent="0" algn="ctr" fontAlgn="auto">
              <a:lnSpc>
                <a:spcPct val="120000"/>
              </a:lnSpc>
            </a:pPr>
            <a:r>
              <a:rPr sz="2200" b="1">
                <a:uFillTx/>
                <a:latin typeface="Times New Roman" panose="02020603050405020304" charset="0"/>
                <a:ea typeface="黑体" panose="02010609060101010101" pitchFamily="49" charset="-122"/>
                <a:sym typeface="+mn-ea"/>
              </a:rPr>
              <a:t>(</a:t>
            </a:r>
            <a:r>
              <a:rPr lang="zh-CN" sz="2200" b="1">
                <a:uFillTx/>
                <a:latin typeface="Times New Roman" panose="02020603050405020304" charset="0"/>
                <a:ea typeface="黑体" panose="02010609060101010101" pitchFamily="49" charset="-122"/>
                <a:sym typeface="+mn-ea"/>
              </a:rPr>
              <a:t>六</a:t>
            </a:r>
            <a:r>
              <a:rPr sz="2200" b="1">
                <a:uFillTx/>
                <a:latin typeface="Times New Roman" panose="02020603050405020304" charset="0"/>
                <a:ea typeface="黑体" panose="02010609060101010101" pitchFamily="49" charset="-122"/>
                <a:sym typeface="+mn-ea"/>
              </a:rPr>
              <a:t>)</a:t>
            </a:r>
            <a:endParaRPr sz="2200" b="1">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England is an island country in the sea. It lies in the west of Europe. It is divided by the English Channel(海峡) in the south between England and France. The North Sea is on the east of it.</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England has a long history of culture. Shakespeare is regarded as the greatest writer in the English language in the world. The education is very famous in the world such as Oxford University and Cambridge University.</a:t>
            </a:r>
            <a:endParaRPr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36345"/>
            <a:ext cx="8201025" cy="3338195"/>
          </a:xfrm>
          <a:prstGeom prst="rect">
            <a:avLst/>
          </a:prstGeom>
          <a:noFill/>
        </p:spPr>
        <p:txBody>
          <a:bodyPr wrap="square" rtlCol="0">
            <a:spAutoFit/>
          </a:bodyPr>
          <a:p>
            <a:pPr indent="457200" fontAlgn="auto">
              <a:lnSpc>
                <a:spcPct val="120000"/>
              </a:lnSpc>
            </a:pPr>
            <a:r>
              <a:rPr sz="2200">
                <a:uFillTx/>
                <a:latin typeface="Times New Roman" panose="02020603050405020304" charset="0"/>
                <a:ea typeface="黑体" panose="02010609060101010101" pitchFamily="49" charset="-122"/>
                <a:sym typeface="+mn-ea"/>
              </a:rPr>
              <a:t>The most popular sport in England is football. It is played in primary schools, middle schools, colleges and universities. The best time to play football lasts from the beginning of April to the end of September.</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There are many beautiful places of interest in England. The River Thames is a great river in England. It flows through southern England. The Tower Bridge of London is well</a:t>
            </a:r>
            <a:r>
              <a:rPr lang="en-US" sz="2200">
                <a:uFillTx/>
                <a:latin typeface="Times New Roman" panose="02020603050405020304" charset="0"/>
                <a:ea typeface="黑体" panose="02010609060101010101" pitchFamily="49" charset="-122"/>
                <a:sym typeface="+mn-ea"/>
              </a:rPr>
              <a:t>-</a:t>
            </a:r>
            <a:r>
              <a:rPr sz="2200">
                <a:uFillTx/>
                <a:latin typeface="Times New Roman" panose="02020603050405020304" charset="0"/>
                <a:ea typeface="黑体" panose="02010609060101010101" pitchFamily="49" charset="-122"/>
                <a:sym typeface="+mn-ea"/>
              </a:rPr>
              <a:t>known in the world. Big Ben is on the Palace of Westminster. The London Eye is on the south bank</a:t>
            </a:r>
            <a:r>
              <a:rPr lang="en-US" sz="2200">
                <a:uFillTx/>
                <a:latin typeface="Times New Roman" panose="02020603050405020304" charset="0"/>
                <a:ea typeface="黑体" panose="02010609060101010101" pitchFamily="49" charset="-122"/>
                <a:sym typeface="+mn-ea"/>
              </a:rPr>
              <a:t> of</a:t>
            </a:r>
            <a:endParaRPr lang="en-US"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99845"/>
            <a:ext cx="8201025" cy="90297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the River Thames. You can sit in the London Eye to enjoy the whole view of London.</a:t>
            </a:r>
            <a:endParaRPr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090" y="131572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The North Sea lies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on the east of England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on the west of England</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on the north of England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on the south of England</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725" y="283019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细节理解题。根据第一段中的“The North Sea is on the east of it”可知答案。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4690" y="138303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67460"/>
            <a:ext cx="8201025" cy="1950720"/>
          </a:xfrm>
          <a:prstGeom prst="rect">
            <a:avLst/>
          </a:prstGeom>
          <a:noFill/>
        </p:spPr>
        <p:txBody>
          <a:bodyPr wrap="square" rtlCol="0">
            <a:spAutoFit/>
          </a:bodyPr>
          <a:p>
            <a:pPr indent="0" fontAlgn="auto">
              <a:lnSpc>
                <a:spcPct val="110000"/>
              </a:lnSpc>
            </a:pPr>
            <a:r>
              <a:rPr sz="2200">
                <a:uFillTx/>
                <a:latin typeface="Times New Roman" panose="02020603050405020304" charset="0"/>
                <a:ea typeface="黑体" panose="02010609060101010101" pitchFamily="49" charset="-122"/>
                <a:sym typeface="+mn-ea"/>
              </a:rPr>
              <a:t>(　　)2. Shakespeare is famous in the world because ________.</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A. he worked in Oxford University    </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B. he worked in Cambridge University</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C. he was a great language worker    </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D. he was a great writer</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6725" y="3249295"/>
            <a:ext cx="820039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细节理解题。根据第二段第二句“Shakespeare is regarded as the greatest writer in the English language in the world”可知答案。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1953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346835"/>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)3. The best time to play football in England lasts about 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four months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five months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six months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seven months</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714625"/>
            <a:ext cx="820039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细节理解题。根据第三段最后一句“The best time to play football lasts from the beginning of April to the end of September”可知答案。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960" y="141414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C</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26365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Where can you enjoy the whole London's beauty?</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The River Thames.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The Tower Bridge.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The British Museum.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The London Eye.</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71462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细节理解题。根据第四段中的“You can sit in the London Eye to enjoy the whole view of London”可知答案。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3096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D</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08735"/>
            <a:ext cx="8201025" cy="252666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Which of the following is TRUE?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England is divided by the English Channel in the southeast.</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England has famous universities, such as Oxford University and Cambridge University.</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England's main sports are football and basketball.</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England hardly has any beautiful places of interest.</a:t>
            </a:r>
            <a:endParaRPr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5" name="文本框 4"/>
          <p:cNvSpPr txBox="1"/>
          <p:nvPr>
            <p:custDataLst>
              <p:tags r:id="rId1"/>
            </p:custDataLst>
          </p:nvPr>
        </p:nvSpPr>
        <p:spPr>
          <a:xfrm>
            <a:off x="467360" y="1240155"/>
            <a:ext cx="8200390" cy="293243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推理判断题。根据第一段第三句“It is divided by the English Channel(海峡) in the south between England and France”可知A项错误；根据第二段最后一句“The education is very famous in the world such as Oxford University and Cambridge University”可知B项正确；根据第三段第一句“The most popular sport in England is football”可知C项错误；根据最后一段第一句“There are many beautiful places of interest in England”可知D项错误。</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2"/>
            </p:custDataLst>
          </p:nvPr>
        </p:nvSpPr>
        <p:spPr>
          <a:xfrm>
            <a:off x="467360" y="4172585"/>
            <a:ext cx="2028190" cy="429895"/>
          </a:xfrm>
          <a:prstGeom prst="rect">
            <a:avLst/>
          </a:prstGeom>
          <a:noFill/>
        </p:spPr>
        <p:txBody>
          <a:bodyPr wrap="square" rtlCol="0">
            <a:spAutoFit/>
          </a:bodyPr>
          <a:p>
            <a:pPr algn="l"/>
            <a:r>
              <a:rPr lang="zh-CN" altLang="en-US" sz="2200">
                <a:solidFill>
                  <a:srgbClr val="FF0000"/>
                </a:solidFill>
                <a:uFillTx/>
                <a:latin typeface="Times New Roman" panose="02020603050405020304" charset="0"/>
                <a:ea typeface="黑体" panose="02010609060101010101" pitchFamily="49" charset="-122"/>
                <a:cs typeface="Times New Roman" panose="02020603050405020304" charset="0"/>
              </a:rPr>
              <a:t>【答案】</a:t>
            </a: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  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3" action="ppaction://hlinksldjump"/>
          </p:cNvPr>
          <p:cNvSpPr txBox="1"/>
          <p:nvPr>
            <p:custDataLst>
              <p:tags r:id="rId4"/>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5" action="ppaction://hlinksldjump"/>
          </p:cNvPr>
          <p:cNvSpPr txBox="1"/>
          <p:nvPr>
            <p:custDataLst>
              <p:tags r:id="rId6"/>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7" action="ppaction://hlinksldjump"/>
          </p:cNvPr>
          <p:cNvSpPr txBox="1"/>
          <p:nvPr>
            <p:custDataLst>
              <p:tags r:id="rId8"/>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9" action="ppaction://hlinksldjump"/>
          </p:cNvPr>
          <p:cNvSpPr txBox="1"/>
          <p:nvPr>
            <p:custDataLst>
              <p:tags r:id="rId10"/>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1" action="ppaction://hlinksldjump"/>
          </p:cNvPr>
          <p:cNvSpPr txBox="1"/>
          <p:nvPr>
            <p:custDataLst>
              <p:tags r:id="rId12"/>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3" action="ppaction://hlinksldjump"/>
          </p:cNvPr>
          <p:cNvSpPr txBox="1"/>
          <p:nvPr>
            <p:custDataLst>
              <p:tags r:id="rId14"/>
            </p:custDataLst>
          </p:nvPr>
        </p:nvSpPr>
        <p:spPr>
          <a:xfrm>
            <a:off x="506349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六</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19" name="文本框 18">
            <a:hlinkClick r:id="rId15" action="ppaction://hlinksldjump"/>
          </p:cNvPr>
          <p:cNvSpPr txBox="1"/>
          <p:nvPr>
            <p:custDataLst>
              <p:tags r:id="rId16"/>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7" action="ppaction://hlinksldjump"/>
          </p:cNvPr>
          <p:cNvSpPr txBox="1"/>
          <p:nvPr>
            <p:custDataLst>
              <p:tags r:id="rId18"/>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9" action="ppaction://hlinksldjump"/>
          </p:cNvPr>
          <p:cNvSpPr txBox="1"/>
          <p:nvPr>
            <p:custDataLst>
              <p:tags r:id="rId20"/>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1" action="ppaction://hlinksldjump"/>
          </p:cNvPr>
          <p:cNvSpPr txBox="1"/>
          <p:nvPr>
            <p:custDataLst>
              <p:tags r:id="rId22"/>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3" action="ppaction://hlinksldjump"/>
          </p:cNvPr>
          <p:cNvSpPr txBox="1"/>
          <p:nvPr>
            <p:custDataLst>
              <p:tags r:id="rId24"/>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5" action="ppaction://hlinksldjump"/>
          </p:cNvPr>
          <p:cNvSpPr txBox="1"/>
          <p:nvPr>
            <p:custDataLst>
              <p:tags r:id="rId26"/>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7" action="ppaction://hlinksldjump"/>
          </p:cNvPr>
          <p:cNvSpPr txBox="1"/>
          <p:nvPr>
            <p:custDataLst>
              <p:tags r:id="rId28"/>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9" action="ppaction://hlinksldjump"/>
          </p:cNvPr>
          <p:cNvSpPr txBox="1"/>
          <p:nvPr>
            <p:custDataLst>
              <p:tags r:id="rId30"/>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1" action="ppaction://hlinksldjump"/>
          </p:cNvPr>
          <p:cNvSpPr txBox="1"/>
          <p:nvPr>
            <p:custDataLst>
              <p:tags r:id="rId32"/>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3" action="ppaction://hlinksldjump"/>
          </p:cNvPr>
          <p:cNvSpPr txBox="1"/>
          <p:nvPr>
            <p:custDataLst>
              <p:tags r:id="rId34"/>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5" action="ppaction://hlinksldjump"/>
          </p:cNvPr>
          <p:cNvSpPr txBox="1"/>
          <p:nvPr>
            <p:custDataLst>
              <p:tags r:id="rId36"/>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7" action="ppaction://hlinksldjump"/>
          </p:cNvPr>
          <p:cNvSpPr txBox="1"/>
          <p:nvPr>
            <p:custDataLst>
              <p:tags r:id="rId38"/>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9" action="ppaction://hlinksldjump"/>
          </p:cNvPr>
          <p:cNvSpPr txBox="1"/>
          <p:nvPr>
            <p:custDataLst>
              <p:tags r:id="rId40"/>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1" action="ppaction://hlinksldjump"/>
          </p:cNvPr>
          <p:cNvSpPr txBox="1"/>
          <p:nvPr>
            <p:custDataLst>
              <p:tags r:id="rId42"/>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55180"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84505" y="1029970"/>
            <a:ext cx="8148320" cy="2120900"/>
          </a:xfrm>
          <a:prstGeom prst="rect">
            <a:avLst/>
          </a:prstGeom>
          <a:noFill/>
        </p:spPr>
        <p:txBody>
          <a:bodyPr wrap="square" rtlCol="0">
            <a:spAutoFit/>
          </a:bodyPr>
          <a:p>
            <a:pPr algn="l" fontAlgn="auto">
              <a:lnSpc>
                <a:spcPct val="120000"/>
              </a:lnSpc>
              <a:buClrTx/>
              <a:buSzTx/>
              <a:buFontTx/>
            </a:pPr>
            <a:r>
              <a:rPr lang="zh-CN" altLang="en-US" sz="2200" b="1">
                <a:solidFill>
                  <a:srgbClr val="FF0000"/>
                </a:solidFill>
                <a:uFillTx/>
                <a:latin typeface="Times New Roman" panose="02020603050405020304" charset="0"/>
                <a:ea typeface="黑体" panose="02010609060101010101" pitchFamily="49" charset="-122"/>
              </a:rPr>
              <a:t>【知识点二】 阅读理解解题技巧</a:t>
            </a:r>
            <a:endParaRPr lang="zh-CN" altLang="en-US" sz="2200" b="1">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1. 细节理解题</a:t>
            </a:r>
            <a:endParaRPr lang="zh-CN" altLang="en-US" sz="2200">
              <a:solidFill>
                <a:srgbClr val="FF0000"/>
              </a:solidFill>
              <a:uFillTx/>
              <a:latin typeface="Times New Roman" panose="02020603050405020304" charset="0"/>
              <a:ea typeface="黑体" panose="02010609060101010101" pitchFamily="49" charset="-122"/>
            </a:endParaRPr>
          </a:p>
          <a:p>
            <a:pPr indent="457200" fontAlgn="auto">
              <a:lnSpc>
                <a:spcPct val="120000"/>
              </a:lnSpc>
            </a:pPr>
            <a:r>
              <a:rPr lang="zh-CN" altLang="en-US" sz="2200">
                <a:solidFill>
                  <a:schemeClr val="tx1"/>
                </a:solidFill>
                <a:uFillTx/>
                <a:latin typeface="Times New Roman" panose="02020603050405020304" charset="0"/>
                <a:ea typeface="黑体" panose="02010609060101010101" pitchFamily="49" charset="-122"/>
              </a:rPr>
              <a:t>首先浏览一遍题目，看清题目要求理解什么细节，然后有选择性地在文中找出相应的段落、句子或短语， 认真分析理解，选出正确答案。</a:t>
            </a:r>
            <a:endParaRPr lang="zh-CN" altLang="en-US" sz="2200">
              <a:solidFill>
                <a:schemeClr val="tx1"/>
              </a:solidFill>
              <a:uFillTx/>
              <a:latin typeface="Times New Roman" panose="02020603050405020304" charset="0"/>
              <a:ea typeface="黑体" panose="02010609060101010101" pitchFamily="49" charset="-122"/>
            </a:endParaRPr>
          </a:p>
        </p:txBody>
      </p:sp>
    </p:spTree>
    <p:custDataLst>
      <p:tags r:id="rId2"/>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395605" y="1236345"/>
            <a:ext cx="8335645" cy="3338195"/>
          </a:xfrm>
          <a:prstGeom prst="rect">
            <a:avLst/>
          </a:prstGeom>
          <a:noFill/>
        </p:spPr>
        <p:txBody>
          <a:bodyPr wrap="square" rtlCol="0">
            <a:spAutoFit/>
          </a:bodyPr>
          <a:p>
            <a:pPr indent="0" algn="ctr" fontAlgn="auto">
              <a:lnSpc>
                <a:spcPct val="120000"/>
              </a:lnSpc>
            </a:pPr>
            <a:r>
              <a:rPr sz="2200" b="1">
                <a:uFillTx/>
                <a:latin typeface="Times New Roman" panose="02020603050405020304" charset="0"/>
                <a:ea typeface="黑体" panose="02010609060101010101" pitchFamily="49" charset="-122"/>
                <a:sym typeface="+mn-ea"/>
              </a:rPr>
              <a:t>(</a:t>
            </a:r>
            <a:r>
              <a:rPr lang="zh-CN" sz="2200" b="1">
                <a:uFillTx/>
                <a:latin typeface="Times New Roman" panose="02020603050405020304" charset="0"/>
                <a:ea typeface="黑体" panose="02010609060101010101" pitchFamily="49" charset="-122"/>
                <a:sym typeface="+mn-ea"/>
              </a:rPr>
              <a:t>七</a:t>
            </a:r>
            <a:r>
              <a:rPr sz="2200" b="1">
                <a:uFillTx/>
                <a:latin typeface="Times New Roman" panose="02020603050405020304" charset="0"/>
                <a:ea typeface="黑体" panose="02010609060101010101" pitchFamily="49" charset="-122"/>
                <a:sym typeface="+mn-ea"/>
              </a:rPr>
              <a:t>)</a:t>
            </a:r>
            <a:endParaRPr sz="2200" b="1">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Are you a person who has a high EQ? If you want to be a successful man, you should have a high EQ. Some people say that the EQ is more important than the IQ. I think so. So we can know the importance of having a high EQ.</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If you don't have a high EQ, try to make yourself become a person with a good temper. In this way, your EQ may become higher and higher. Here are some ways for you to control your temper when you are angry.</a:t>
            </a:r>
            <a:endParaRPr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395605" y="1254125"/>
            <a:ext cx="8335645" cy="3338195"/>
          </a:xfrm>
          <a:prstGeom prst="rect">
            <a:avLst/>
          </a:prstGeom>
          <a:noFill/>
        </p:spPr>
        <p:txBody>
          <a:bodyPr wrap="square" rtlCol="0">
            <a:spAutoFit/>
          </a:bodyPr>
          <a:p>
            <a:pPr indent="457200" fontAlgn="auto">
              <a:lnSpc>
                <a:spcPct val="120000"/>
              </a:lnSpc>
            </a:pPr>
            <a:r>
              <a:rPr sz="2200">
                <a:uFillTx/>
                <a:latin typeface="Times New Roman" panose="02020603050405020304" charset="0"/>
                <a:ea typeface="黑体" panose="02010609060101010101" pitchFamily="49" charset="-122"/>
                <a:sym typeface="+mn-ea"/>
              </a:rPr>
              <a:t>First, don't say anything when you are in a bad mood, or it's possible for you to hurt others. In fact, maybe you don't mean to hurt them.</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Second, take a deep breath when you can't stop your anger. In this way you will feel relaxed and you won't be that </a:t>
            </a:r>
            <a:r>
              <a:rPr sz="2200" u="sng">
                <a:uFillTx/>
                <a:latin typeface="Times New Roman" panose="02020603050405020304" charset="0"/>
                <a:ea typeface="黑体" panose="02010609060101010101" pitchFamily="49" charset="-122"/>
                <a:sym typeface="+mn-ea"/>
              </a:rPr>
              <a:t>furious</a:t>
            </a:r>
            <a:r>
              <a:rPr sz="2200">
                <a:uFillTx/>
                <a:latin typeface="Times New Roman" panose="02020603050405020304" charset="0"/>
                <a:ea typeface="黑体" panose="02010609060101010101" pitchFamily="49" charset="-122"/>
                <a:sym typeface="+mn-ea"/>
              </a:rPr>
              <a:t>．</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Third, when you are angry, ask yourself some questions：</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“Why am I so angry？”</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“Do I have to be so irritated(生气的) ？”</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“What will happen if I don't get angry？”</a:t>
            </a:r>
            <a:endParaRPr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74980" y="1316990"/>
            <a:ext cx="8169275" cy="902970"/>
          </a:xfrm>
          <a:prstGeom prst="rect">
            <a:avLst/>
          </a:prstGeom>
          <a:noFill/>
        </p:spPr>
        <p:txBody>
          <a:bodyPr wrap="square" rtlCol="0">
            <a:spAutoFit/>
          </a:bodyPr>
          <a:p>
            <a:pPr indent="457200" fontAlgn="auto">
              <a:lnSpc>
                <a:spcPct val="120000"/>
              </a:lnSpc>
            </a:pPr>
            <a:r>
              <a:rPr sz="2200">
                <a:uFillTx/>
                <a:latin typeface="Times New Roman" panose="02020603050405020304" charset="0"/>
                <a:ea typeface="黑体" panose="02010609060101010101" pitchFamily="49" charset="-122"/>
                <a:sym typeface="+mn-ea"/>
              </a:rPr>
              <a:t>So, try the ways above. Everything could be simple when you try to think it in other ways.</a:t>
            </a:r>
            <a:endParaRPr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23340"/>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)1. We can ask ourselves some questions when we are angry. How many questions are mentioned in the passage?</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Two.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Three.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C. Four.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Five.</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71462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细节理解题。根据“Third, when you are angry, ask yourself some questions”之后的内容可知答案。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9065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07465"/>
            <a:ext cx="8201025" cy="21209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)2. The writer thinks that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the EQ is more important than the IQ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B. the EQ is less important than the IQ</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the EQ is as important as the IQ    </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D. the EQ and IQ are not important</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428365"/>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细节理解题。根据第一段“Some people say that the EQ is more important than the IQ. I think so”可知答案。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7477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14450"/>
            <a:ext cx="8201025" cy="2322830"/>
          </a:xfrm>
          <a:prstGeom prst="rect">
            <a:avLst/>
          </a:prstGeom>
          <a:noFill/>
        </p:spPr>
        <p:txBody>
          <a:bodyPr wrap="square" rtlCol="0">
            <a:spAutoFit/>
          </a:bodyPr>
          <a:p>
            <a:pPr indent="0" fontAlgn="auto">
              <a:lnSpc>
                <a:spcPct val="110000"/>
              </a:lnSpc>
            </a:pPr>
            <a:r>
              <a:rPr sz="2200">
                <a:uFillTx/>
                <a:latin typeface="Times New Roman" panose="02020603050405020304" charset="0"/>
                <a:ea typeface="黑体" panose="02010609060101010101" pitchFamily="49" charset="-122"/>
                <a:sym typeface="+mn-ea"/>
              </a:rPr>
              <a:t>(　　)3. What's the second way to control your temper when you are angry?</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A. Don't say anything.    </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B. Take a deep breath.</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C. Ask yourself some questions.    </a:t>
            </a:r>
            <a:endParaRPr sz="2200">
              <a:uFillTx/>
              <a:latin typeface="Times New Roman" panose="02020603050405020304" charset="0"/>
              <a:ea typeface="黑体" panose="02010609060101010101" pitchFamily="49" charset="-122"/>
              <a:sym typeface="+mn-ea"/>
            </a:endParaRPr>
          </a:p>
          <a:p>
            <a:pPr indent="0" fontAlgn="auto">
              <a:lnSpc>
                <a:spcPct val="110000"/>
              </a:lnSpc>
            </a:pPr>
            <a:r>
              <a:rPr sz="2200">
                <a:uFillTx/>
                <a:latin typeface="Times New Roman" panose="02020603050405020304" charset="0"/>
                <a:ea typeface="黑体" panose="02010609060101010101" pitchFamily="49" charset="-122"/>
                <a:sym typeface="+mn-ea"/>
              </a:rPr>
              <a:t>D. Find a person you can talk with.</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3637280"/>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lang="zh-CN" altLang="en-US" sz="2200">
                <a:solidFill>
                  <a:srgbClr val="FF0000"/>
                </a:solidFill>
                <a:uFillTx/>
                <a:latin typeface="Times New Roman" panose="02020603050405020304" charset="0"/>
                <a:ea typeface="黑体" panose="02010609060101010101" pitchFamily="49" charset="-122"/>
              </a:rPr>
              <a:t>细节理解题。根据第四段“Second, take a deep breath when you can't stop your anger”可知答案。</a:t>
            </a:r>
            <a:endParaRPr lang="zh-CN" altLang="en-US"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314450"/>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7360" y="1247775"/>
            <a:ext cx="8201025" cy="1714500"/>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)4. The underlined word “furious” probably means “________” in English.</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very happy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very angry</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very excited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D. very disappointed</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970530"/>
            <a:ext cx="8200390" cy="1308735"/>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词义猜测题。根据第四段“Second, take a deep breath when you can't stop your anger. In this way you will feel relaxed and you won't be that </a:t>
            </a:r>
            <a:r>
              <a:rPr sz="2200" u="sng">
                <a:solidFill>
                  <a:srgbClr val="FF0000"/>
                </a:solidFill>
                <a:uFillTx/>
                <a:latin typeface="Times New Roman" panose="02020603050405020304" charset="0"/>
                <a:ea typeface="黑体" panose="02010609060101010101" pitchFamily="49" charset="-122"/>
              </a:rPr>
              <a:t>furious</a:t>
            </a:r>
            <a:r>
              <a:rPr sz="2200">
                <a:solidFill>
                  <a:srgbClr val="FF0000"/>
                </a:solidFill>
                <a:uFillTx/>
                <a:latin typeface="Times New Roman" panose="02020603050405020304" charset="0"/>
                <a:ea typeface="黑体" panose="02010609060101010101" pitchFamily="49" charset="-122"/>
              </a:rPr>
              <a:t>”可知furious意为“愤怒”。</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960" y="131508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B</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66725" y="1378585"/>
            <a:ext cx="8201025" cy="1308735"/>
          </a:xfrm>
          <a:prstGeom prst="rect">
            <a:avLst/>
          </a:prstGeom>
          <a:noFill/>
        </p:spPr>
        <p:txBody>
          <a:bodyPr wrap="square" rtlCol="0">
            <a:spAutoFit/>
          </a:bodyPr>
          <a:p>
            <a:pPr indent="0" fontAlgn="auto">
              <a:lnSpc>
                <a:spcPct val="120000"/>
              </a:lnSpc>
            </a:pPr>
            <a:r>
              <a:rPr sz="2200">
                <a:uFillTx/>
                <a:latin typeface="Times New Roman" panose="02020603050405020304" charset="0"/>
                <a:ea typeface="黑体" panose="02010609060101010101" pitchFamily="49" charset="-122"/>
                <a:sym typeface="+mn-ea"/>
              </a:rPr>
              <a:t>(　　)5. The passage is about how to become a person ________.</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A. who has a good temper    </a:t>
            </a:r>
            <a:r>
              <a:rPr lang="en-US" sz="2200">
                <a:uFillTx/>
                <a:latin typeface="Times New Roman" panose="02020603050405020304" charset="0"/>
                <a:ea typeface="黑体" panose="02010609060101010101" pitchFamily="49" charset="-122"/>
                <a:sym typeface="+mn-ea"/>
              </a:rPr>
              <a:t>	    </a:t>
            </a:r>
            <a:r>
              <a:rPr sz="2200">
                <a:uFillTx/>
                <a:latin typeface="Times New Roman" panose="02020603050405020304" charset="0"/>
                <a:ea typeface="黑体" panose="02010609060101010101" pitchFamily="49" charset="-122"/>
                <a:sym typeface="+mn-ea"/>
              </a:rPr>
              <a:t>B. who has a high EQ</a:t>
            </a:r>
            <a:endParaRPr sz="2200">
              <a:uFillTx/>
              <a:latin typeface="Times New Roman" panose="02020603050405020304" charset="0"/>
              <a:ea typeface="黑体" panose="02010609060101010101" pitchFamily="49" charset="-122"/>
              <a:sym typeface="+mn-ea"/>
            </a:endParaRPr>
          </a:p>
          <a:p>
            <a:pPr indent="0" fontAlgn="auto">
              <a:lnSpc>
                <a:spcPct val="120000"/>
              </a:lnSpc>
            </a:pPr>
            <a:r>
              <a:rPr sz="2200">
                <a:uFillTx/>
                <a:latin typeface="Times New Roman" panose="02020603050405020304" charset="0"/>
                <a:ea typeface="黑体" panose="02010609060101010101" pitchFamily="49" charset="-122"/>
                <a:sym typeface="+mn-ea"/>
              </a:rPr>
              <a:t>C. who is popular among friends    D. who has a high IQ</a:t>
            </a:r>
            <a:endParaRPr sz="2200">
              <a:uFillTx/>
              <a:latin typeface="Times New Roman" panose="02020603050405020304" charset="0"/>
              <a:ea typeface="黑体" panose="02010609060101010101" pitchFamily="49" charset="-122"/>
              <a:sym typeface="+mn-ea"/>
            </a:endParaRPr>
          </a:p>
        </p:txBody>
      </p:sp>
      <p:sp>
        <p:nvSpPr>
          <p:cNvPr id="5" name="文本框 4"/>
          <p:cNvSpPr txBox="1"/>
          <p:nvPr>
            <p:custDataLst>
              <p:tags r:id="rId2"/>
            </p:custDataLst>
          </p:nvPr>
        </p:nvSpPr>
        <p:spPr>
          <a:xfrm>
            <a:off x="467360" y="2970530"/>
            <a:ext cx="8200390" cy="902970"/>
          </a:xfrm>
          <a:prstGeom prst="rect">
            <a:avLst/>
          </a:prstGeom>
          <a:solidFill>
            <a:schemeClr val="bg2"/>
          </a:solidFill>
        </p:spPr>
        <p:txBody>
          <a:bodyPr wrap="square" rtlCol="0">
            <a:spAutoFit/>
          </a:bodyPr>
          <a:p>
            <a:pPr indent="0" fontAlgn="auto">
              <a:lnSpc>
                <a:spcPct val="120000"/>
              </a:lnSpc>
            </a:pPr>
            <a:r>
              <a:rPr lang="zh-CN" altLang="en-US" sz="2200">
                <a:solidFill>
                  <a:srgbClr val="FF0000"/>
                </a:solidFill>
                <a:uFillTx/>
                <a:latin typeface="Times New Roman" panose="02020603050405020304" charset="0"/>
                <a:ea typeface="黑体" panose="02010609060101010101" pitchFamily="49" charset="-122"/>
              </a:rPr>
              <a:t>【解析】</a:t>
            </a:r>
            <a:r>
              <a:rPr lang="en-US" altLang="zh-CN" sz="2200">
                <a:solidFill>
                  <a:srgbClr val="FF0000"/>
                </a:solidFill>
                <a:uFillTx/>
                <a:latin typeface="Times New Roman" panose="02020603050405020304" charset="0"/>
                <a:ea typeface="黑体" panose="02010609060101010101" pitchFamily="49" charset="-122"/>
              </a:rPr>
              <a:t>  </a:t>
            </a:r>
            <a:r>
              <a:rPr sz="2200">
                <a:solidFill>
                  <a:srgbClr val="FF0000"/>
                </a:solidFill>
                <a:uFillTx/>
                <a:latin typeface="Times New Roman" panose="02020603050405020304" charset="0"/>
                <a:ea typeface="黑体" panose="02010609060101010101" pitchFamily="49" charset="-122"/>
              </a:rPr>
              <a:t>主旨大意题。通读全文可知文章主要讲的是控制脾气的方法，即如何使自己成为一个好脾气的人。</a:t>
            </a:r>
            <a:endParaRPr sz="2200">
              <a:solidFill>
                <a:srgbClr val="FF0000"/>
              </a:solidFill>
              <a:uFillTx/>
              <a:latin typeface="Times New Roman" panose="02020603050405020304" charset="0"/>
              <a:ea typeface="黑体" panose="02010609060101010101" pitchFamily="49" charset="-122"/>
            </a:endParaRPr>
          </a:p>
        </p:txBody>
      </p:sp>
      <p:sp>
        <p:nvSpPr>
          <p:cNvPr id="6" name="文本框 5"/>
          <p:cNvSpPr txBox="1"/>
          <p:nvPr>
            <p:custDataLst>
              <p:tags r:id="rId3"/>
            </p:custDataLst>
          </p:nvPr>
        </p:nvSpPr>
        <p:spPr>
          <a:xfrm>
            <a:off x="695325" y="1445895"/>
            <a:ext cx="523240" cy="429895"/>
          </a:xfrm>
          <a:prstGeom prst="rect">
            <a:avLst/>
          </a:prstGeom>
          <a:noFill/>
        </p:spPr>
        <p:txBody>
          <a:bodyPr wrap="square" rtlCol="0">
            <a:spAutoFit/>
          </a:bodyPr>
          <a:p>
            <a:pPr algn="ctr"/>
            <a:r>
              <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rPr>
              <a:t>A</a:t>
            </a:r>
            <a:endParaRPr lang="en-US" altLang="zh-CN" sz="2200">
              <a:solidFill>
                <a:srgbClr val="FF0000"/>
              </a:solidFill>
              <a:uFillTx/>
              <a:latin typeface="Times New Roman" panose="02020603050405020304" charset="0"/>
              <a:ea typeface="黑体" panose="02010609060101010101" pitchFamily="49" charset="-122"/>
              <a:cs typeface="Times New Roman" panose="02020603050405020304" charset="0"/>
            </a:endParaRPr>
          </a:p>
        </p:txBody>
      </p:sp>
      <p:sp>
        <p:nvSpPr>
          <p:cNvPr id="10" name="文本框 9">
            <a:hlinkClick r:id="rId4" action="ppaction://hlinksldjump"/>
          </p:cNvPr>
          <p:cNvSpPr txBox="1"/>
          <p:nvPr>
            <p:custDataLst>
              <p:tags r:id="rId5"/>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6" action="ppaction://hlinksldjump"/>
          </p:cNvPr>
          <p:cNvSpPr txBox="1"/>
          <p:nvPr>
            <p:custDataLst>
              <p:tags r:id="rId7"/>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8" action="ppaction://hlinksldjump"/>
          </p:cNvPr>
          <p:cNvSpPr txBox="1"/>
          <p:nvPr>
            <p:custDataLst>
              <p:tags r:id="rId9"/>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10" action="ppaction://hlinksldjump"/>
          </p:cNvPr>
          <p:cNvSpPr txBox="1"/>
          <p:nvPr>
            <p:custDataLst>
              <p:tags r:id="rId11"/>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2" action="ppaction://hlinksldjump"/>
          </p:cNvPr>
          <p:cNvSpPr txBox="1"/>
          <p:nvPr>
            <p:custDataLst>
              <p:tags r:id="rId13"/>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4" action="ppaction://hlinksldjump"/>
          </p:cNvPr>
          <p:cNvSpPr txBox="1"/>
          <p:nvPr>
            <p:custDataLst>
              <p:tags r:id="rId15"/>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6" action="ppaction://hlinksldjump"/>
          </p:cNvPr>
          <p:cNvSpPr txBox="1"/>
          <p:nvPr>
            <p:custDataLst>
              <p:tags r:id="rId17"/>
            </p:custDataLst>
          </p:nvPr>
        </p:nvSpPr>
        <p:spPr>
          <a:xfrm>
            <a:off x="5786755"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七</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0" name="文本框 19">
            <a:hlinkClick r:id="rId18" action="ppaction://hlinksldjump"/>
          </p:cNvPr>
          <p:cNvSpPr txBox="1"/>
          <p:nvPr>
            <p:custDataLst>
              <p:tags r:id="rId19"/>
            </p:custDataLst>
          </p:nvPr>
        </p:nvSpPr>
        <p:spPr>
          <a:xfrm>
            <a:off x="651002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1" name="文本框 20">
            <a:hlinkClick r:id="rId20" action="ppaction://hlinksldjump"/>
          </p:cNvPr>
          <p:cNvSpPr txBox="1"/>
          <p:nvPr>
            <p:custDataLst>
              <p:tags r:id="rId21"/>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2" action="ppaction://hlinksldjump"/>
          </p:cNvPr>
          <p:cNvSpPr txBox="1"/>
          <p:nvPr>
            <p:custDataLst>
              <p:tags r:id="rId23"/>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4" action="ppaction://hlinksldjump"/>
          </p:cNvPr>
          <p:cNvSpPr txBox="1"/>
          <p:nvPr>
            <p:custDataLst>
              <p:tags r:id="rId25"/>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6" action="ppaction://hlinksldjump"/>
          </p:cNvPr>
          <p:cNvSpPr txBox="1"/>
          <p:nvPr>
            <p:custDataLst>
              <p:tags r:id="rId27"/>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8" action="ppaction://hlinksldjump"/>
          </p:cNvPr>
          <p:cNvSpPr txBox="1"/>
          <p:nvPr>
            <p:custDataLst>
              <p:tags r:id="rId29"/>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30" action="ppaction://hlinksldjump"/>
          </p:cNvPr>
          <p:cNvSpPr txBox="1"/>
          <p:nvPr>
            <p:custDataLst>
              <p:tags r:id="rId31"/>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2" action="ppaction://hlinksldjump"/>
          </p:cNvPr>
          <p:cNvSpPr txBox="1"/>
          <p:nvPr>
            <p:custDataLst>
              <p:tags r:id="rId33"/>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4" action="ppaction://hlinksldjump"/>
          </p:cNvPr>
          <p:cNvSpPr txBox="1"/>
          <p:nvPr>
            <p:custDataLst>
              <p:tags r:id="rId35"/>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6" action="ppaction://hlinksldjump"/>
          </p:cNvPr>
          <p:cNvSpPr txBox="1"/>
          <p:nvPr>
            <p:custDataLst>
              <p:tags r:id="rId37"/>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8" action="ppaction://hlinksldjump"/>
          </p:cNvPr>
          <p:cNvSpPr txBox="1"/>
          <p:nvPr>
            <p:custDataLst>
              <p:tags r:id="rId39"/>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40" action="ppaction://hlinksldjump"/>
          </p:cNvPr>
          <p:cNvSpPr txBox="1"/>
          <p:nvPr>
            <p:custDataLst>
              <p:tags r:id="rId41"/>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2" action="ppaction://hlinksldjump"/>
          </p:cNvPr>
          <p:cNvSpPr txBox="1"/>
          <p:nvPr>
            <p:custDataLst>
              <p:tags r:id="rId43"/>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p:tgtEl>
                                          <p:spTgt spid="6"/>
                                        </p:tgtEl>
                                        <p:attrNameLst>
                                          <p:attrName>ppt_y</p:attrName>
                                        </p:attrNameLst>
                                      </p:cBhvr>
                                      <p:tavLst>
                                        <p:tav tm="0">
                                          <p:val>
                                            <p:strVal val="#ppt_y+#ppt_h*1.125000"/>
                                          </p:val>
                                        </p:tav>
                                        <p:tav tm="100000">
                                          <p:val>
                                            <p:strVal val="#ppt_y"/>
                                          </p:val>
                                        </p:tav>
                                      </p:tavLst>
                                    </p:anim>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6" grpId="0"/>
      <p:bldP spid="6" grpId="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36345"/>
            <a:ext cx="8281035" cy="3338195"/>
          </a:xfrm>
          <a:prstGeom prst="rect">
            <a:avLst/>
          </a:prstGeom>
          <a:noFill/>
        </p:spPr>
        <p:txBody>
          <a:bodyPr wrap="square" rtlCol="0">
            <a:spAutoFit/>
          </a:bodyPr>
          <a:p>
            <a:pPr indent="0" algn="ctr" fontAlgn="auto">
              <a:lnSpc>
                <a:spcPct val="120000"/>
              </a:lnSpc>
            </a:pPr>
            <a:r>
              <a:rPr sz="2200" b="1">
                <a:uFillTx/>
                <a:latin typeface="Times New Roman" panose="02020603050405020304" charset="0"/>
                <a:ea typeface="黑体" panose="02010609060101010101" pitchFamily="49" charset="-122"/>
                <a:sym typeface="+mn-ea"/>
              </a:rPr>
              <a:t>(</a:t>
            </a:r>
            <a:r>
              <a:rPr lang="zh-CN" sz="2200" b="1">
                <a:uFillTx/>
                <a:latin typeface="Times New Roman" panose="02020603050405020304" charset="0"/>
                <a:ea typeface="黑体" panose="02010609060101010101" pitchFamily="49" charset="-122"/>
                <a:sym typeface="+mn-ea"/>
              </a:rPr>
              <a:t>八</a:t>
            </a:r>
            <a:r>
              <a:rPr sz="2200" b="1">
                <a:uFillTx/>
                <a:latin typeface="Times New Roman" panose="02020603050405020304" charset="0"/>
                <a:ea typeface="黑体" panose="02010609060101010101" pitchFamily="49" charset="-122"/>
                <a:sym typeface="+mn-ea"/>
              </a:rPr>
              <a:t>)</a:t>
            </a:r>
            <a:endParaRPr sz="2200" b="1">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Who is the greatest teacher in Chinese history？Many people would think of Confucius. Although he lived over 2, 000 years ago, people still remember and respect him for his contribution to the education today.</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Confucius had a hard childhood. His father died when he was 3. His mother brought him up. As a child, he had to work to help his mother, but young Confucius didn't give up studying. He visited many famous teachers and learned music, history, poetry and sports.</a:t>
            </a:r>
            <a:endParaRPr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4"/>
          </p:nvPr>
        </p:nvSpPr>
        <p:spPr>
          <a:xfrm>
            <a:off x="7139305" y="4759960"/>
            <a:ext cx="1854200" cy="273685"/>
          </a:xfrm>
        </p:spPr>
        <p:txBody>
          <a:bodyPr/>
          <a:lstStyle/>
          <a:p>
            <a:r>
              <a:rPr lang="zh-CN" altLang="en-US"/>
              <a:t>第</a:t>
            </a:r>
            <a:fld id="{24130960-09FD-428B-996F-A983EEEB0784}" type="slidenum">
              <a:rPr lang="zh-CN" altLang="en-US" smtClean="0"/>
            </a:fld>
            <a:r>
              <a:rPr lang="zh-CN" altLang="en-US"/>
              <a:t>页，共201页</a:t>
            </a:r>
            <a:endParaRPr lang="zh-CN" altLang="en-US" dirty="0"/>
          </a:p>
        </p:txBody>
      </p:sp>
      <p:sp>
        <p:nvSpPr>
          <p:cNvPr id="4" name="文本框 3"/>
          <p:cNvSpPr txBox="1"/>
          <p:nvPr>
            <p:custDataLst>
              <p:tags r:id="rId1"/>
            </p:custDataLst>
          </p:nvPr>
        </p:nvSpPr>
        <p:spPr>
          <a:xfrm>
            <a:off x="419100" y="1254125"/>
            <a:ext cx="8281035" cy="3338195"/>
          </a:xfrm>
          <a:prstGeom prst="rect">
            <a:avLst/>
          </a:prstGeom>
          <a:noFill/>
        </p:spPr>
        <p:txBody>
          <a:bodyPr wrap="square" rtlCol="0">
            <a:spAutoFit/>
          </a:bodyPr>
          <a:p>
            <a:pPr indent="457200" fontAlgn="auto">
              <a:lnSpc>
                <a:spcPct val="120000"/>
              </a:lnSpc>
            </a:pPr>
            <a:r>
              <a:rPr sz="2200">
                <a:uFillTx/>
                <a:latin typeface="Times New Roman" panose="02020603050405020304" charset="0"/>
                <a:ea typeface="黑体" panose="02010609060101010101" pitchFamily="49" charset="-122"/>
                <a:sym typeface="+mn-ea"/>
              </a:rPr>
              <a:t>Later, he became a teacher and started the first public school in Chinese history. At that time only children from </a:t>
            </a:r>
            <a:r>
              <a:rPr sz="2200" u="sng">
                <a:uFillTx/>
                <a:latin typeface="Times New Roman" panose="02020603050405020304" charset="0"/>
                <a:ea typeface="黑体" panose="02010609060101010101" pitchFamily="49" charset="-122"/>
                <a:sym typeface="+mn-ea"/>
              </a:rPr>
              <a:t>noble</a:t>
            </a:r>
            <a:r>
              <a:rPr sz="2200">
                <a:uFillTx/>
                <a:latin typeface="Times New Roman" panose="02020603050405020304" charset="0"/>
                <a:ea typeface="黑体" panose="02010609060101010101" pitchFamily="49" charset="-122"/>
                <a:sym typeface="+mn-ea"/>
              </a:rPr>
              <a:t> families could go to school, but Confucius believed everyone should go to school if they wanted to learn. He had about 3，000 students in his lifetime.</a:t>
            </a:r>
            <a:endParaRPr sz="2200">
              <a:uFillTx/>
              <a:latin typeface="Times New Roman" panose="02020603050405020304" charset="0"/>
              <a:ea typeface="黑体" panose="02010609060101010101" pitchFamily="49" charset="-122"/>
              <a:sym typeface="+mn-ea"/>
            </a:endParaRPr>
          </a:p>
          <a:p>
            <a:pPr indent="457200" fontAlgn="auto">
              <a:lnSpc>
                <a:spcPct val="120000"/>
              </a:lnSpc>
            </a:pPr>
            <a:r>
              <a:rPr sz="2200">
                <a:uFillTx/>
                <a:latin typeface="Times New Roman" panose="02020603050405020304" charset="0"/>
                <a:ea typeface="黑体" panose="02010609060101010101" pitchFamily="49" charset="-122"/>
                <a:sym typeface="+mn-ea"/>
              </a:rPr>
              <a:t>Today, people still follow Confucius' lessons. He told us that we all have something worthy to be learned. “When I am with two people, one of them must be better than me in some areas. I choose their good qualities and follow them.”</a:t>
            </a:r>
            <a:endParaRPr sz="2200">
              <a:uFillTx/>
              <a:latin typeface="Times New Roman" panose="02020603050405020304" charset="0"/>
              <a:ea typeface="黑体" panose="02010609060101010101" pitchFamily="49" charset="-122"/>
              <a:sym typeface="+mn-ea"/>
            </a:endParaRPr>
          </a:p>
        </p:txBody>
      </p:sp>
      <p:sp>
        <p:nvSpPr>
          <p:cNvPr id="10" name="文本框 9">
            <a:hlinkClick r:id="rId2" action="ppaction://hlinksldjump"/>
          </p:cNvPr>
          <p:cNvSpPr txBox="1"/>
          <p:nvPr>
            <p:custDataLst>
              <p:tags r:id="rId3"/>
            </p:custDataLst>
          </p:nvPr>
        </p:nvSpPr>
        <p:spPr>
          <a:xfrm>
            <a:off x="144716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1" name="文本框 10">
            <a:hlinkClick r:id="rId4" action="ppaction://hlinksldjump"/>
          </p:cNvPr>
          <p:cNvSpPr txBox="1"/>
          <p:nvPr>
            <p:custDataLst>
              <p:tags r:id="rId5"/>
            </p:custDataLst>
          </p:nvPr>
        </p:nvSpPr>
        <p:spPr>
          <a:xfrm>
            <a:off x="217043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5" name="文本框 14">
            <a:hlinkClick r:id="rId6" action="ppaction://hlinksldjump"/>
          </p:cNvPr>
          <p:cNvSpPr txBox="1"/>
          <p:nvPr>
            <p:custDataLst>
              <p:tags r:id="rId7"/>
            </p:custDataLst>
          </p:nvPr>
        </p:nvSpPr>
        <p:spPr>
          <a:xfrm>
            <a:off x="289369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6" name="文本框 15">
            <a:hlinkClick r:id="rId8" action="ppaction://hlinksldjump"/>
          </p:cNvPr>
          <p:cNvSpPr txBox="1"/>
          <p:nvPr>
            <p:custDataLst>
              <p:tags r:id="rId9"/>
            </p:custDataLst>
          </p:nvPr>
        </p:nvSpPr>
        <p:spPr>
          <a:xfrm>
            <a:off x="361696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7" name="文本框 16">
            <a:hlinkClick r:id="rId10" action="ppaction://hlinksldjump"/>
          </p:cNvPr>
          <p:cNvSpPr txBox="1"/>
          <p:nvPr>
            <p:custDataLst>
              <p:tags r:id="rId11"/>
            </p:custDataLst>
          </p:nvPr>
        </p:nvSpPr>
        <p:spPr>
          <a:xfrm>
            <a:off x="434022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8" name="文本框 17">
            <a:hlinkClick r:id="rId12" action="ppaction://hlinksldjump"/>
          </p:cNvPr>
          <p:cNvSpPr txBox="1"/>
          <p:nvPr>
            <p:custDataLst>
              <p:tags r:id="rId13"/>
            </p:custDataLst>
          </p:nvPr>
        </p:nvSpPr>
        <p:spPr>
          <a:xfrm>
            <a:off x="506349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19" name="文本框 18">
            <a:hlinkClick r:id="rId14" action="ppaction://hlinksldjump"/>
          </p:cNvPr>
          <p:cNvSpPr txBox="1"/>
          <p:nvPr>
            <p:custDataLst>
              <p:tags r:id="rId15"/>
            </p:custDataLst>
          </p:nvPr>
        </p:nvSpPr>
        <p:spPr>
          <a:xfrm>
            <a:off x="578675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0" name="文本框 19">
            <a:hlinkClick r:id="rId16" action="ppaction://hlinksldjump"/>
          </p:cNvPr>
          <p:cNvSpPr txBox="1"/>
          <p:nvPr>
            <p:custDataLst>
              <p:tags r:id="rId17"/>
            </p:custDataLst>
          </p:nvPr>
        </p:nvSpPr>
        <p:spPr>
          <a:xfrm>
            <a:off x="6510020" y="621665"/>
            <a:ext cx="676275" cy="337185"/>
          </a:xfrm>
          <a:prstGeom prst="rect">
            <a:avLst/>
          </a:prstGeom>
          <a:noFill/>
        </p:spPr>
        <p:txBody>
          <a:bodyPr wrap="square" rtlCol="0">
            <a:spAutoFit/>
          </a:bodyPr>
          <a:p>
            <a:pPr algn="ctr"/>
            <a:r>
              <a:rPr lang="en-US" altLang="zh-CN" sz="1600">
                <a:solidFill>
                  <a:srgbClr val="FF0000"/>
                </a:solidFill>
                <a:latin typeface="黑体" panose="02010609060101010101" pitchFamily="49" charset="-122"/>
                <a:ea typeface="黑体" panose="02010609060101010101" pitchFamily="49" charset="-122"/>
              </a:rPr>
              <a:t>(</a:t>
            </a:r>
            <a:r>
              <a:rPr lang="zh-CN" altLang="en-US" sz="1600">
                <a:solidFill>
                  <a:srgbClr val="FF0000"/>
                </a:solidFill>
                <a:latin typeface="黑体" panose="02010609060101010101" pitchFamily="49" charset="-122"/>
                <a:ea typeface="黑体" panose="02010609060101010101" pitchFamily="49" charset="-122"/>
              </a:rPr>
              <a:t>八</a:t>
            </a:r>
            <a:r>
              <a:rPr lang="en-US" altLang="zh-CN" sz="1600">
                <a:solidFill>
                  <a:srgbClr val="FF0000"/>
                </a:solidFill>
                <a:latin typeface="黑体" panose="02010609060101010101" pitchFamily="49" charset="-122"/>
                <a:ea typeface="黑体" panose="02010609060101010101" pitchFamily="49" charset="-122"/>
              </a:rPr>
              <a:t>)</a:t>
            </a:r>
            <a:endParaRPr lang="en-US" altLang="zh-CN" sz="1600">
              <a:solidFill>
                <a:srgbClr val="FF0000"/>
              </a:solidFill>
              <a:latin typeface="黑体" panose="02010609060101010101" pitchFamily="49" charset="-122"/>
              <a:ea typeface="黑体" panose="02010609060101010101" pitchFamily="49" charset="-122"/>
            </a:endParaRPr>
          </a:p>
        </p:txBody>
      </p:sp>
      <p:sp>
        <p:nvSpPr>
          <p:cNvPr id="21" name="文本框 20">
            <a:hlinkClick r:id="rId18" action="ppaction://hlinksldjump"/>
          </p:cNvPr>
          <p:cNvSpPr txBox="1"/>
          <p:nvPr>
            <p:custDataLst>
              <p:tags r:id="rId19"/>
            </p:custDataLst>
          </p:nvPr>
        </p:nvSpPr>
        <p:spPr>
          <a:xfrm>
            <a:off x="7233285"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2" name="文本框 21">
            <a:hlinkClick r:id="rId20" action="ppaction://hlinksldjump"/>
          </p:cNvPr>
          <p:cNvSpPr txBox="1"/>
          <p:nvPr>
            <p:custDataLst>
              <p:tags r:id="rId21"/>
            </p:custDataLst>
          </p:nvPr>
        </p:nvSpPr>
        <p:spPr>
          <a:xfrm>
            <a:off x="7956550" y="621665"/>
            <a:ext cx="676275"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3" name="文本框 22">
            <a:hlinkClick r:id="rId22" action="ppaction://hlinksldjump"/>
          </p:cNvPr>
          <p:cNvSpPr txBox="1"/>
          <p:nvPr>
            <p:custDataLst>
              <p:tags r:id="rId23"/>
            </p:custDataLst>
          </p:nvPr>
        </p:nvSpPr>
        <p:spPr>
          <a:xfrm>
            <a:off x="135191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十一</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4" name="文本框 23">
            <a:hlinkClick r:id="rId24" action="ppaction://hlinksldjump"/>
          </p:cNvPr>
          <p:cNvSpPr txBox="1"/>
          <p:nvPr>
            <p:custDataLst>
              <p:tags r:id="rId25"/>
            </p:custDataLst>
          </p:nvPr>
        </p:nvSpPr>
        <p:spPr>
          <a:xfrm>
            <a:off x="209550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十二</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5" name="文本框 24">
            <a:hlinkClick r:id="rId26" action="ppaction://hlinksldjump"/>
          </p:cNvPr>
          <p:cNvSpPr txBox="1"/>
          <p:nvPr>
            <p:custDataLst>
              <p:tags r:id="rId27"/>
            </p:custDataLst>
          </p:nvPr>
        </p:nvSpPr>
        <p:spPr>
          <a:xfrm>
            <a:off x="283908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十三</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6" name="文本框 25">
            <a:hlinkClick r:id="rId28" action="ppaction://hlinksldjump"/>
          </p:cNvPr>
          <p:cNvSpPr txBox="1"/>
          <p:nvPr>
            <p:custDataLst>
              <p:tags r:id="rId29"/>
            </p:custDataLst>
          </p:nvPr>
        </p:nvSpPr>
        <p:spPr>
          <a:xfrm>
            <a:off x="358267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十四</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7" name="文本框 26">
            <a:hlinkClick r:id="rId30" action="ppaction://hlinksldjump"/>
          </p:cNvPr>
          <p:cNvSpPr txBox="1"/>
          <p:nvPr>
            <p:custDataLst>
              <p:tags r:id="rId31"/>
            </p:custDataLst>
          </p:nvPr>
        </p:nvSpPr>
        <p:spPr>
          <a:xfrm>
            <a:off x="432625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十五</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8" name="文本框 27">
            <a:hlinkClick r:id="rId32" action="ppaction://hlinksldjump"/>
          </p:cNvPr>
          <p:cNvSpPr txBox="1"/>
          <p:nvPr>
            <p:custDataLst>
              <p:tags r:id="rId33"/>
            </p:custDataLst>
          </p:nvPr>
        </p:nvSpPr>
        <p:spPr>
          <a:xfrm>
            <a:off x="506984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十六</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29" name="文本框 28">
            <a:hlinkClick r:id="rId34" action="ppaction://hlinksldjump"/>
          </p:cNvPr>
          <p:cNvSpPr txBox="1"/>
          <p:nvPr>
            <p:custDataLst>
              <p:tags r:id="rId35"/>
            </p:custDataLst>
          </p:nvPr>
        </p:nvSpPr>
        <p:spPr>
          <a:xfrm>
            <a:off x="581342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十七</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0" name="文本框 29">
            <a:hlinkClick r:id="rId36" action="ppaction://hlinksldjump"/>
          </p:cNvPr>
          <p:cNvSpPr txBox="1"/>
          <p:nvPr>
            <p:custDataLst>
              <p:tags r:id="rId37"/>
            </p:custDataLst>
          </p:nvPr>
        </p:nvSpPr>
        <p:spPr>
          <a:xfrm>
            <a:off x="655701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十八</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1" name="文本框 30">
            <a:hlinkClick r:id="rId38" action="ppaction://hlinksldjump"/>
          </p:cNvPr>
          <p:cNvSpPr txBox="1"/>
          <p:nvPr>
            <p:custDataLst>
              <p:tags r:id="rId39"/>
            </p:custDataLst>
          </p:nvPr>
        </p:nvSpPr>
        <p:spPr>
          <a:xfrm>
            <a:off x="7300595"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十九</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
        <p:nvSpPr>
          <p:cNvPr id="32" name="文本框 31">
            <a:hlinkClick r:id="rId40" action="ppaction://hlinksldjump"/>
          </p:cNvPr>
          <p:cNvSpPr txBox="1"/>
          <p:nvPr>
            <p:custDataLst>
              <p:tags r:id="rId41"/>
            </p:custDataLst>
          </p:nvPr>
        </p:nvSpPr>
        <p:spPr>
          <a:xfrm>
            <a:off x="8044180" y="899160"/>
            <a:ext cx="723900" cy="337185"/>
          </a:xfrm>
          <a:prstGeom prst="rect">
            <a:avLst/>
          </a:prstGeom>
          <a:noFill/>
        </p:spPr>
        <p:txBody>
          <a:bodyPr wrap="square" rtlCol="0">
            <a:spAutoFit/>
          </a:bodyPr>
          <a:p>
            <a:pPr algn="ct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r>
              <a:rPr lang="zh-CN" altLang="en-US" sz="1600">
                <a:solidFill>
                  <a:schemeClr val="tx1">
                    <a:lumMod val="65000"/>
                    <a:lumOff val="35000"/>
                  </a:schemeClr>
                </a:solidFill>
                <a:latin typeface="黑体" panose="02010609060101010101" pitchFamily="49" charset="-122"/>
                <a:ea typeface="黑体" panose="02010609060101010101" pitchFamily="49" charset="-122"/>
              </a:rPr>
              <a:t>二十</a:t>
            </a:r>
            <a:r>
              <a:rPr lang="en-US" altLang="zh-CN" sz="1600">
                <a:solidFill>
                  <a:schemeClr val="tx1">
                    <a:lumMod val="65000"/>
                    <a:lumOff val="35000"/>
                  </a:schemeClr>
                </a:solidFill>
                <a:latin typeface="黑体" panose="02010609060101010101" pitchFamily="49" charset="-122"/>
                <a:ea typeface="黑体" panose="02010609060101010101" pitchFamily="49" charset="-122"/>
              </a:rPr>
              <a:t>)</a:t>
            </a:r>
            <a:endParaRPr lang="en-US" altLang="zh-CN" sz="1600">
              <a:solidFill>
                <a:schemeClr val="tx1">
                  <a:lumMod val="65000"/>
                  <a:lumOff val="35000"/>
                </a:schemeClr>
              </a:solidFill>
              <a:latin typeface="黑体" panose="02010609060101010101" pitchFamily="49" charset="-122"/>
              <a:ea typeface="黑体" panose="02010609060101010101" pitchFamily="49" charset="-122"/>
            </a:endParaRPr>
          </a:p>
        </p:txBody>
      </p:sp>
    </p:spTree>
    <p:custDataLst>
      <p:tags r:id="rId42"/>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00.xml><?xml version="1.0" encoding="utf-8"?>
<p:tagLst xmlns:p="http://schemas.openxmlformats.org/presentationml/2006/main">
  <p:tag name="KSO_WM_BEAUTIFY_FLAG" val=""/>
</p:tagLst>
</file>

<file path=ppt/tags/tag1001.xml><?xml version="1.0" encoding="utf-8"?>
<p:tagLst xmlns:p="http://schemas.openxmlformats.org/presentationml/2006/main">
  <p:tag name="KSO_WM_BEAUTIFY_FLAG" val=""/>
</p:tagLst>
</file>

<file path=ppt/tags/tag1002.xml><?xml version="1.0" encoding="utf-8"?>
<p:tagLst xmlns:p="http://schemas.openxmlformats.org/presentationml/2006/main">
  <p:tag name="KSO_WM_BEAUTIFY_FLAG" val=""/>
</p:tagLst>
</file>

<file path=ppt/tags/tag1003.xml><?xml version="1.0" encoding="utf-8"?>
<p:tagLst xmlns:p="http://schemas.openxmlformats.org/presentationml/2006/main">
  <p:tag name="KSO_WM_BEAUTIFY_FLAG" val=""/>
</p:tagLst>
</file>

<file path=ppt/tags/tag1004.xml><?xml version="1.0" encoding="utf-8"?>
<p:tagLst xmlns:p="http://schemas.openxmlformats.org/presentationml/2006/main">
  <p:tag name="KSO_WM_BEAUTIFY_FLAG" val=""/>
</p:tagLst>
</file>

<file path=ppt/tags/tag1005.xml><?xml version="1.0" encoding="utf-8"?>
<p:tagLst xmlns:p="http://schemas.openxmlformats.org/presentationml/2006/main">
  <p:tag name="KSO_WM_BEAUTIFY_FLAG" val=""/>
</p:tagLst>
</file>

<file path=ppt/tags/tag1006.xml><?xml version="1.0" encoding="utf-8"?>
<p:tagLst xmlns:p="http://schemas.openxmlformats.org/presentationml/2006/main">
  <p:tag name="KSO_WM_BEAUTIFY_FLAG" val=""/>
</p:tagLst>
</file>

<file path=ppt/tags/tag1007.xml><?xml version="1.0" encoding="utf-8"?>
<p:tagLst xmlns:p="http://schemas.openxmlformats.org/presentationml/2006/main">
  <p:tag name="KSO_WM_BEAUTIFY_FLAG" val=""/>
</p:tagLst>
</file>

<file path=ppt/tags/tag1008.xml><?xml version="1.0" encoding="utf-8"?>
<p:tagLst xmlns:p="http://schemas.openxmlformats.org/presentationml/2006/main">
  <p:tag name="KSO_WM_BEAUTIFY_FLAG" val=""/>
</p:tagLst>
</file>

<file path=ppt/tags/tag1009.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10.xml><?xml version="1.0" encoding="utf-8"?>
<p:tagLst xmlns:p="http://schemas.openxmlformats.org/presentationml/2006/main">
  <p:tag name="KSO_WM_BEAUTIFY_FLAG" val=""/>
</p:tagLst>
</file>

<file path=ppt/tags/tag1011.xml><?xml version="1.0" encoding="utf-8"?>
<p:tagLst xmlns:p="http://schemas.openxmlformats.org/presentationml/2006/main">
  <p:tag name="KSO_WM_BEAUTIFY_FLAG" val=""/>
</p:tagLst>
</file>

<file path=ppt/tags/tag1012.xml><?xml version="1.0" encoding="utf-8"?>
<p:tagLst xmlns:p="http://schemas.openxmlformats.org/presentationml/2006/main">
  <p:tag name="KSO_WM_BEAUTIFY_FLAG" val=""/>
</p:tagLst>
</file>

<file path=ppt/tags/tag1013.xml><?xml version="1.0" encoding="utf-8"?>
<p:tagLst xmlns:p="http://schemas.openxmlformats.org/presentationml/2006/main">
  <p:tag name="KSO_WM_BEAUTIFY_FLAG" val=""/>
</p:tagLst>
</file>

<file path=ppt/tags/tag1014.xml><?xml version="1.0" encoding="utf-8"?>
<p:tagLst xmlns:p="http://schemas.openxmlformats.org/presentationml/2006/main">
  <p:tag name="KSO_WM_BEAUTIFY_FLAG" val=""/>
</p:tagLst>
</file>

<file path=ppt/tags/tag1015.xml><?xml version="1.0" encoding="utf-8"?>
<p:tagLst xmlns:p="http://schemas.openxmlformats.org/presentationml/2006/main">
  <p:tag name="KSO_WM_BEAUTIFY_FLAG" val=""/>
</p:tagLst>
</file>

<file path=ppt/tags/tag1016.xml><?xml version="1.0" encoding="utf-8"?>
<p:tagLst xmlns:p="http://schemas.openxmlformats.org/presentationml/2006/main">
  <p:tag name="KSO_WM_BEAUTIFY_FLAG" val=""/>
</p:tagLst>
</file>

<file path=ppt/tags/tag1017.xml><?xml version="1.0" encoding="utf-8"?>
<p:tagLst xmlns:p="http://schemas.openxmlformats.org/presentationml/2006/main">
  <p:tag name="KSO_WM_BEAUTIFY_FLAG" val=""/>
</p:tagLst>
</file>

<file path=ppt/tags/tag1018.xml><?xml version="1.0" encoding="utf-8"?>
<p:tagLst xmlns:p="http://schemas.openxmlformats.org/presentationml/2006/main">
  <p:tag name="KSO_WM_BEAUTIFY_FLAG" val=""/>
</p:tagLst>
</file>

<file path=ppt/tags/tag1019.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20.xml><?xml version="1.0" encoding="utf-8"?>
<p:tagLst xmlns:p="http://schemas.openxmlformats.org/presentationml/2006/main">
  <p:tag name="KSO_WM_BEAUTIFY_FLAG" val=""/>
</p:tagLst>
</file>

<file path=ppt/tags/tag1021.xml><?xml version="1.0" encoding="utf-8"?>
<p:tagLst xmlns:p="http://schemas.openxmlformats.org/presentationml/2006/main">
  <p:tag name="KSO_WM_BEAUTIFY_FLAG" val="#wm#"/>
  <p:tag name="KSO_WM_TEMPLATE_CATEGORY" val="custom"/>
  <p:tag name="KSO_WM_TEMPLATE_INDEX" val="20205081"/>
</p:tagLst>
</file>

<file path=ppt/tags/tag1022.xml><?xml version="1.0" encoding="utf-8"?>
<p:tagLst xmlns:p="http://schemas.openxmlformats.org/presentationml/2006/main">
  <p:tag name="KSO_WM_BEAUTIFY_FLAG" val=""/>
</p:tagLst>
</file>

<file path=ppt/tags/tag1023.xml><?xml version="1.0" encoding="utf-8"?>
<p:tagLst xmlns:p="http://schemas.openxmlformats.org/presentationml/2006/main">
  <p:tag name="KSO_WM_BEAUTIFY_FLAG" val=""/>
</p:tagLst>
</file>

<file path=ppt/tags/tag1024.xml><?xml version="1.0" encoding="utf-8"?>
<p:tagLst xmlns:p="http://schemas.openxmlformats.org/presentationml/2006/main">
  <p:tag name="KSO_WM_BEAUTIFY_FLAG" val=""/>
</p:tagLst>
</file>

<file path=ppt/tags/tag1025.xml><?xml version="1.0" encoding="utf-8"?>
<p:tagLst xmlns:p="http://schemas.openxmlformats.org/presentationml/2006/main">
  <p:tag name="KSO_WM_BEAUTIFY_FLAG" val=""/>
</p:tagLst>
</file>

<file path=ppt/tags/tag1026.xml><?xml version="1.0" encoding="utf-8"?>
<p:tagLst xmlns:p="http://schemas.openxmlformats.org/presentationml/2006/main">
  <p:tag name="KSO_WM_BEAUTIFY_FLAG" val=""/>
</p:tagLst>
</file>

<file path=ppt/tags/tag1027.xml><?xml version="1.0" encoding="utf-8"?>
<p:tagLst xmlns:p="http://schemas.openxmlformats.org/presentationml/2006/main">
  <p:tag name="KSO_WM_BEAUTIFY_FLAG" val=""/>
</p:tagLst>
</file>

<file path=ppt/tags/tag1028.xml><?xml version="1.0" encoding="utf-8"?>
<p:tagLst xmlns:p="http://schemas.openxmlformats.org/presentationml/2006/main">
  <p:tag name="KSO_WM_BEAUTIFY_FLAG" val=""/>
</p:tagLst>
</file>

<file path=ppt/tags/tag1029.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30.xml><?xml version="1.0" encoding="utf-8"?>
<p:tagLst xmlns:p="http://schemas.openxmlformats.org/presentationml/2006/main">
  <p:tag name="KSO_WM_BEAUTIFY_FLAG" val=""/>
</p:tagLst>
</file>

<file path=ppt/tags/tag1031.xml><?xml version="1.0" encoding="utf-8"?>
<p:tagLst xmlns:p="http://schemas.openxmlformats.org/presentationml/2006/main">
  <p:tag name="KSO_WM_BEAUTIFY_FLAG" val=""/>
</p:tagLst>
</file>

<file path=ppt/tags/tag1032.xml><?xml version="1.0" encoding="utf-8"?>
<p:tagLst xmlns:p="http://schemas.openxmlformats.org/presentationml/2006/main">
  <p:tag name="KSO_WM_BEAUTIFY_FLAG" val=""/>
</p:tagLst>
</file>

<file path=ppt/tags/tag1033.xml><?xml version="1.0" encoding="utf-8"?>
<p:tagLst xmlns:p="http://schemas.openxmlformats.org/presentationml/2006/main">
  <p:tag name="KSO_WM_BEAUTIFY_FLAG" val=""/>
</p:tagLst>
</file>

<file path=ppt/tags/tag1034.xml><?xml version="1.0" encoding="utf-8"?>
<p:tagLst xmlns:p="http://schemas.openxmlformats.org/presentationml/2006/main">
  <p:tag name="KSO_WM_BEAUTIFY_FLAG" val=""/>
</p:tagLst>
</file>

<file path=ppt/tags/tag1035.xml><?xml version="1.0" encoding="utf-8"?>
<p:tagLst xmlns:p="http://schemas.openxmlformats.org/presentationml/2006/main">
  <p:tag name="KSO_WM_BEAUTIFY_FLAG" val=""/>
</p:tagLst>
</file>

<file path=ppt/tags/tag1036.xml><?xml version="1.0" encoding="utf-8"?>
<p:tagLst xmlns:p="http://schemas.openxmlformats.org/presentationml/2006/main">
  <p:tag name="KSO_WM_BEAUTIFY_FLAG" val=""/>
</p:tagLst>
</file>

<file path=ppt/tags/tag1037.xml><?xml version="1.0" encoding="utf-8"?>
<p:tagLst xmlns:p="http://schemas.openxmlformats.org/presentationml/2006/main">
  <p:tag name="KSO_WM_BEAUTIFY_FLAG" val=""/>
</p:tagLst>
</file>

<file path=ppt/tags/tag1038.xml><?xml version="1.0" encoding="utf-8"?>
<p:tagLst xmlns:p="http://schemas.openxmlformats.org/presentationml/2006/main">
  <p:tag name="KSO_WM_BEAUTIFY_FLAG" val=""/>
</p:tagLst>
</file>

<file path=ppt/tags/tag1039.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40.xml><?xml version="1.0" encoding="utf-8"?>
<p:tagLst xmlns:p="http://schemas.openxmlformats.org/presentationml/2006/main">
  <p:tag name="KSO_WM_BEAUTIFY_FLAG" val=""/>
</p:tagLst>
</file>

<file path=ppt/tags/tag1041.xml><?xml version="1.0" encoding="utf-8"?>
<p:tagLst xmlns:p="http://schemas.openxmlformats.org/presentationml/2006/main">
  <p:tag name="KSO_WM_BEAUTIFY_FLAG" val=""/>
</p:tagLst>
</file>

<file path=ppt/tags/tag1042.xml><?xml version="1.0" encoding="utf-8"?>
<p:tagLst xmlns:p="http://schemas.openxmlformats.org/presentationml/2006/main">
  <p:tag name="KSO_WM_BEAUTIFY_FLAG" val=""/>
</p:tagLst>
</file>

<file path=ppt/tags/tag1043.xml><?xml version="1.0" encoding="utf-8"?>
<p:tagLst xmlns:p="http://schemas.openxmlformats.org/presentationml/2006/main">
  <p:tag name="KSO_WM_BEAUTIFY_FLAG" val="#wm#"/>
  <p:tag name="KSO_WM_TEMPLATE_CATEGORY" val="custom"/>
  <p:tag name="KSO_WM_TEMPLATE_INDEX" val="20205081"/>
</p:tagLst>
</file>

<file path=ppt/tags/tag1044.xml><?xml version="1.0" encoding="utf-8"?>
<p:tagLst xmlns:p="http://schemas.openxmlformats.org/presentationml/2006/main">
  <p:tag name="KSO_WM_BEAUTIFY_FLAG" val=""/>
</p:tagLst>
</file>

<file path=ppt/tags/tag1045.xml><?xml version="1.0" encoding="utf-8"?>
<p:tagLst xmlns:p="http://schemas.openxmlformats.org/presentationml/2006/main">
  <p:tag name="KSO_WM_BEAUTIFY_FLAG" val=""/>
</p:tagLst>
</file>

<file path=ppt/tags/tag1046.xml><?xml version="1.0" encoding="utf-8"?>
<p:tagLst xmlns:p="http://schemas.openxmlformats.org/presentationml/2006/main">
  <p:tag name="KSO_WM_BEAUTIFY_FLAG" val=""/>
</p:tagLst>
</file>

<file path=ppt/tags/tag1047.xml><?xml version="1.0" encoding="utf-8"?>
<p:tagLst xmlns:p="http://schemas.openxmlformats.org/presentationml/2006/main">
  <p:tag name="KSO_WM_BEAUTIFY_FLAG" val=""/>
</p:tagLst>
</file>

<file path=ppt/tags/tag1048.xml><?xml version="1.0" encoding="utf-8"?>
<p:tagLst xmlns:p="http://schemas.openxmlformats.org/presentationml/2006/main">
  <p:tag name="KSO_WM_BEAUTIFY_FLAG" val=""/>
</p:tagLst>
</file>

<file path=ppt/tags/tag1049.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50.xml><?xml version="1.0" encoding="utf-8"?>
<p:tagLst xmlns:p="http://schemas.openxmlformats.org/presentationml/2006/main">
  <p:tag name="KSO_WM_BEAUTIFY_FLAG" val=""/>
</p:tagLst>
</file>

<file path=ppt/tags/tag1051.xml><?xml version="1.0" encoding="utf-8"?>
<p:tagLst xmlns:p="http://schemas.openxmlformats.org/presentationml/2006/main">
  <p:tag name="KSO_WM_BEAUTIFY_FLAG" val=""/>
</p:tagLst>
</file>

<file path=ppt/tags/tag1052.xml><?xml version="1.0" encoding="utf-8"?>
<p:tagLst xmlns:p="http://schemas.openxmlformats.org/presentationml/2006/main">
  <p:tag name="KSO_WM_BEAUTIFY_FLAG" val=""/>
</p:tagLst>
</file>

<file path=ppt/tags/tag1053.xml><?xml version="1.0" encoding="utf-8"?>
<p:tagLst xmlns:p="http://schemas.openxmlformats.org/presentationml/2006/main">
  <p:tag name="KSO_WM_BEAUTIFY_FLAG" val=""/>
</p:tagLst>
</file>

<file path=ppt/tags/tag1054.xml><?xml version="1.0" encoding="utf-8"?>
<p:tagLst xmlns:p="http://schemas.openxmlformats.org/presentationml/2006/main">
  <p:tag name="KSO_WM_BEAUTIFY_FLAG" val=""/>
</p:tagLst>
</file>

<file path=ppt/tags/tag1055.xml><?xml version="1.0" encoding="utf-8"?>
<p:tagLst xmlns:p="http://schemas.openxmlformats.org/presentationml/2006/main">
  <p:tag name="KSO_WM_BEAUTIFY_FLAG" val=""/>
</p:tagLst>
</file>

<file path=ppt/tags/tag1056.xml><?xml version="1.0" encoding="utf-8"?>
<p:tagLst xmlns:p="http://schemas.openxmlformats.org/presentationml/2006/main">
  <p:tag name="KSO_WM_BEAUTIFY_FLAG" val=""/>
</p:tagLst>
</file>

<file path=ppt/tags/tag1057.xml><?xml version="1.0" encoding="utf-8"?>
<p:tagLst xmlns:p="http://schemas.openxmlformats.org/presentationml/2006/main">
  <p:tag name="KSO_WM_BEAUTIFY_FLAG" val=""/>
</p:tagLst>
</file>

<file path=ppt/tags/tag1058.xml><?xml version="1.0" encoding="utf-8"?>
<p:tagLst xmlns:p="http://schemas.openxmlformats.org/presentationml/2006/main">
  <p:tag name="KSO_WM_BEAUTIFY_FLAG" val=""/>
</p:tagLst>
</file>

<file path=ppt/tags/tag1059.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60.xml><?xml version="1.0" encoding="utf-8"?>
<p:tagLst xmlns:p="http://schemas.openxmlformats.org/presentationml/2006/main">
  <p:tag name="KSO_WM_BEAUTIFY_FLAG" val=""/>
</p:tagLst>
</file>

<file path=ppt/tags/tag1061.xml><?xml version="1.0" encoding="utf-8"?>
<p:tagLst xmlns:p="http://schemas.openxmlformats.org/presentationml/2006/main">
  <p:tag name="KSO_WM_BEAUTIFY_FLAG" val=""/>
</p:tagLst>
</file>

<file path=ppt/tags/tag1062.xml><?xml version="1.0" encoding="utf-8"?>
<p:tagLst xmlns:p="http://schemas.openxmlformats.org/presentationml/2006/main">
  <p:tag name="KSO_WM_BEAUTIFY_FLAG" val=""/>
</p:tagLst>
</file>

<file path=ppt/tags/tag1063.xml><?xml version="1.0" encoding="utf-8"?>
<p:tagLst xmlns:p="http://schemas.openxmlformats.org/presentationml/2006/main">
  <p:tag name="KSO_WM_BEAUTIFY_FLAG" val=""/>
</p:tagLst>
</file>

<file path=ppt/tags/tag1064.xml><?xml version="1.0" encoding="utf-8"?>
<p:tagLst xmlns:p="http://schemas.openxmlformats.org/presentationml/2006/main">
  <p:tag name="KSO_WM_BEAUTIFY_FLAG" val=""/>
</p:tagLst>
</file>

<file path=ppt/tags/tag1065.xml><?xml version="1.0" encoding="utf-8"?>
<p:tagLst xmlns:p="http://schemas.openxmlformats.org/presentationml/2006/main">
  <p:tag name="KSO_WM_BEAUTIFY_FLAG" val="#wm#"/>
  <p:tag name="KSO_WM_TEMPLATE_CATEGORY" val="custom"/>
  <p:tag name="KSO_WM_TEMPLATE_INDEX" val="20205081"/>
</p:tagLst>
</file>

<file path=ppt/tags/tag1066.xml><?xml version="1.0" encoding="utf-8"?>
<p:tagLst xmlns:p="http://schemas.openxmlformats.org/presentationml/2006/main">
  <p:tag name="KSO_WM_BEAUTIFY_FLAG" val=""/>
</p:tagLst>
</file>

<file path=ppt/tags/tag1067.xml><?xml version="1.0" encoding="utf-8"?>
<p:tagLst xmlns:p="http://schemas.openxmlformats.org/presentationml/2006/main">
  <p:tag name="KSO_WM_BEAUTIFY_FLAG" val=""/>
</p:tagLst>
</file>

<file path=ppt/tags/tag1068.xml><?xml version="1.0" encoding="utf-8"?>
<p:tagLst xmlns:p="http://schemas.openxmlformats.org/presentationml/2006/main">
  <p:tag name="KSO_WM_BEAUTIFY_FLAG" val=""/>
</p:tagLst>
</file>

<file path=ppt/tags/tag1069.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70.xml><?xml version="1.0" encoding="utf-8"?>
<p:tagLst xmlns:p="http://schemas.openxmlformats.org/presentationml/2006/main">
  <p:tag name="KSO_WM_BEAUTIFY_FLAG" val=""/>
</p:tagLst>
</file>

<file path=ppt/tags/tag1071.xml><?xml version="1.0" encoding="utf-8"?>
<p:tagLst xmlns:p="http://schemas.openxmlformats.org/presentationml/2006/main">
  <p:tag name="KSO_WM_BEAUTIFY_FLAG" val=""/>
</p:tagLst>
</file>

<file path=ppt/tags/tag1072.xml><?xml version="1.0" encoding="utf-8"?>
<p:tagLst xmlns:p="http://schemas.openxmlformats.org/presentationml/2006/main">
  <p:tag name="KSO_WM_BEAUTIFY_FLAG" val=""/>
</p:tagLst>
</file>

<file path=ppt/tags/tag1073.xml><?xml version="1.0" encoding="utf-8"?>
<p:tagLst xmlns:p="http://schemas.openxmlformats.org/presentationml/2006/main">
  <p:tag name="KSO_WM_BEAUTIFY_FLAG" val=""/>
</p:tagLst>
</file>

<file path=ppt/tags/tag1074.xml><?xml version="1.0" encoding="utf-8"?>
<p:tagLst xmlns:p="http://schemas.openxmlformats.org/presentationml/2006/main">
  <p:tag name="KSO_WM_BEAUTIFY_FLAG" val=""/>
</p:tagLst>
</file>

<file path=ppt/tags/tag1075.xml><?xml version="1.0" encoding="utf-8"?>
<p:tagLst xmlns:p="http://schemas.openxmlformats.org/presentationml/2006/main">
  <p:tag name="KSO_WM_BEAUTIFY_FLAG" val=""/>
</p:tagLst>
</file>

<file path=ppt/tags/tag1076.xml><?xml version="1.0" encoding="utf-8"?>
<p:tagLst xmlns:p="http://schemas.openxmlformats.org/presentationml/2006/main">
  <p:tag name="KSO_WM_BEAUTIFY_FLAG" val=""/>
</p:tagLst>
</file>

<file path=ppt/tags/tag1077.xml><?xml version="1.0" encoding="utf-8"?>
<p:tagLst xmlns:p="http://schemas.openxmlformats.org/presentationml/2006/main">
  <p:tag name="KSO_WM_BEAUTIFY_FLAG" val=""/>
</p:tagLst>
</file>

<file path=ppt/tags/tag1078.xml><?xml version="1.0" encoding="utf-8"?>
<p:tagLst xmlns:p="http://schemas.openxmlformats.org/presentationml/2006/main">
  <p:tag name="KSO_WM_BEAUTIFY_FLAG" val=""/>
</p:tagLst>
</file>

<file path=ppt/tags/tag1079.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80.xml><?xml version="1.0" encoding="utf-8"?>
<p:tagLst xmlns:p="http://schemas.openxmlformats.org/presentationml/2006/main">
  <p:tag name="KSO_WM_BEAUTIFY_FLAG" val=""/>
</p:tagLst>
</file>

<file path=ppt/tags/tag1081.xml><?xml version="1.0" encoding="utf-8"?>
<p:tagLst xmlns:p="http://schemas.openxmlformats.org/presentationml/2006/main">
  <p:tag name="KSO_WM_BEAUTIFY_FLAG" val=""/>
</p:tagLst>
</file>

<file path=ppt/tags/tag1082.xml><?xml version="1.0" encoding="utf-8"?>
<p:tagLst xmlns:p="http://schemas.openxmlformats.org/presentationml/2006/main">
  <p:tag name="KSO_WM_BEAUTIFY_FLAG" val=""/>
</p:tagLst>
</file>

<file path=ppt/tags/tag1083.xml><?xml version="1.0" encoding="utf-8"?>
<p:tagLst xmlns:p="http://schemas.openxmlformats.org/presentationml/2006/main">
  <p:tag name="KSO_WM_BEAUTIFY_FLAG" val=""/>
</p:tagLst>
</file>

<file path=ppt/tags/tag1084.xml><?xml version="1.0" encoding="utf-8"?>
<p:tagLst xmlns:p="http://schemas.openxmlformats.org/presentationml/2006/main">
  <p:tag name="KSO_WM_BEAUTIFY_FLAG" val=""/>
</p:tagLst>
</file>

<file path=ppt/tags/tag1085.xml><?xml version="1.0" encoding="utf-8"?>
<p:tagLst xmlns:p="http://schemas.openxmlformats.org/presentationml/2006/main">
  <p:tag name="KSO_WM_BEAUTIFY_FLAG" val=""/>
</p:tagLst>
</file>

<file path=ppt/tags/tag1086.xml><?xml version="1.0" encoding="utf-8"?>
<p:tagLst xmlns:p="http://schemas.openxmlformats.org/presentationml/2006/main">
  <p:tag name="KSO_WM_BEAUTIFY_FLAG" val=""/>
</p:tagLst>
</file>

<file path=ppt/tags/tag1087.xml><?xml version="1.0" encoding="utf-8"?>
<p:tagLst xmlns:p="http://schemas.openxmlformats.org/presentationml/2006/main">
  <p:tag name="KSO_WM_BEAUTIFY_FLAG" val="#wm#"/>
  <p:tag name="KSO_WM_TEMPLATE_CATEGORY" val="custom"/>
  <p:tag name="KSO_WM_TEMPLATE_INDEX" val="20205081"/>
</p:tagLst>
</file>

<file path=ppt/tags/tag1088.xml><?xml version="1.0" encoding="utf-8"?>
<p:tagLst xmlns:p="http://schemas.openxmlformats.org/presentationml/2006/main">
  <p:tag name="KSO_WM_BEAUTIFY_FLAG" val=""/>
</p:tagLst>
</file>

<file path=ppt/tags/tag1089.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090.xml><?xml version="1.0" encoding="utf-8"?>
<p:tagLst xmlns:p="http://schemas.openxmlformats.org/presentationml/2006/main">
  <p:tag name="KSO_WM_BEAUTIFY_FLAG" val=""/>
</p:tagLst>
</file>

<file path=ppt/tags/tag1091.xml><?xml version="1.0" encoding="utf-8"?>
<p:tagLst xmlns:p="http://schemas.openxmlformats.org/presentationml/2006/main">
  <p:tag name="KSO_WM_BEAUTIFY_FLAG" val=""/>
</p:tagLst>
</file>

<file path=ppt/tags/tag1092.xml><?xml version="1.0" encoding="utf-8"?>
<p:tagLst xmlns:p="http://schemas.openxmlformats.org/presentationml/2006/main">
  <p:tag name="KSO_WM_BEAUTIFY_FLAG" val=""/>
</p:tagLst>
</file>

<file path=ppt/tags/tag1093.xml><?xml version="1.0" encoding="utf-8"?>
<p:tagLst xmlns:p="http://schemas.openxmlformats.org/presentationml/2006/main">
  <p:tag name="KSO_WM_BEAUTIFY_FLAG" val=""/>
</p:tagLst>
</file>

<file path=ppt/tags/tag1094.xml><?xml version="1.0" encoding="utf-8"?>
<p:tagLst xmlns:p="http://schemas.openxmlformats.org/presentationml/2006/main">
  <p:tag name="KSO_WM_BEAUTIFY_FLAG" val=""/>
</p:tagLst>
</file>

<file path=ppt/tags/tag1095.xml><?xml version="1.0" encoding="utf-8"?>
<p:tagLst xmlns:p="http://schemas.openxmlformats.org/presentationml/2006/main">
  <p:tag name="KSO_WM_BEAUTIFY_FLAG" val=""/>
</p:tagLst>
</file>

<file path=ppt/tags/tag1096.xml><?xml version="1.0" encoding="utf-8"?>
<p:tagLst xmlns:p="http://schemas.openxmlformats.org/presentationml/2006/main">
  <p:tag name="KSO_WM_BEAUTIFY_FLAG" val=""/>
</p:tagLst>
</file>

<file path=ppt/tags/tag1097.xml><?xml version="1.0" encoding="utf-8"?>
<p:tagLst xmlns:p="http://schemas.openxmlformats.org/presentationml/2006/main">
  <p:tag name="KSO_WM_BEAUTIFY_FLAG" val=""/>
</p:tagLst>
</file>

<file path=ppt/tags/tag1098.xml><?xml version="1.0" encoding="utf-8"?>
<p:tagLst xmlns:p="http://schemas.openxmlformats.org/presentationml/2006/main">
  <p:tag name="KSO_WM_BEAUTIFY_FLAG" val=""/>
</p:tagLst>
</file>

<file path=ppt/tags/tag109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00.xml><?xml version="1.0" encoding="utf-8"?>
<p:tagLst xmlns:p="http://schemas.openxmlformats.org/presentationml/2006/main">
  <p:tag name="KSO_WM_BEAUTIFY_FLAG" val=""/>
</p:tagLst>
</file>

<file path=ppt/tags/tag1101.xml><?xml version="1.0" encoding="utf-8"?>
<p:tagLst xmlns:p="http://schemas.openxmlformats.org/presentationml/2006/main">
  <p:tag name="KSO_WM_BEAUTIFY_FLAG" val=""/>
</p:tagLst>
</file>

<file path=ppt/tags/tag1102.xml><?xml version="1.0" encoding="utf-8"?>
<p:tagLst xmlns:p="http://schemas.openxmlformats.org/presentationml/2006/main">
  <p:tag name="KSO_WM_BEAUTIFY_FLAG" val=""/>
</p:tagLst>
</file>

<file path=ppt/tags/tag1103.xml><?xml version="1.0" encoding="utf-8"?>
<p:tagLst xmlns:p="http://schemas.openxmlformats.org/presentationml/2006/main">
  <p:tag name="KSO_WM_BEAUTIFY_FLAG" val=""/>
</p:tagLst>
</file>

<file path=ppt/tags/tag1104.xml><?xml version="1.0" encoding="utf-8"?>
<p:tagLst xmlns:p="http://schemas.openxmlformats.org/presentationml/2006/main">
  <p:tag name="KSO_WM_BEAUTIFY_FLAG" val=""/>
</p:tagLst>
</file>

<file path=ppt/tags/tag1105.xml><?xml version="1.0" encoding="utf-8"?>
<p:tagLst xmlns:p="http://schemas.openxmlformats.org/presentationml/2006/main">
  <p:tag name="KSO_WM_BEAUTIFY_FLAG" val=""/>
</p:tagLst>
</file>

<file path=ppt/tags/tag1106.xml><?xml version="1.0" encoding="utf-8"?>
<p:tagLst xmlns:p="http://schemas.openxmlformats.org/presentationml/2006/main">
  <p:tag name="KSO_WM_BEAUTIFY_FLAG" val=""/>
</p:tagLst>
</file>

<file path=ppt/tags/tag1107.xml><?xml version="1.0" encoding="utf-8"?>
<p:tagLst xmlns:p="http://schemas.openxmlformats.org/presentationml/2006/main">
  <p:tag name="KSO_WM_BEAUTIFY_FLAG" val=""/>
</p:tagLst>
</file>

<file path=ppt/tags/tag1108.xml><?xml version="1.0" encoding="utf-8"?>
<p:tagLst xmlns:p="http://schemas.openxmlformats.org/presentationml/2006/main">
  <p:tag name="KSO_WM_BEAUTIFY_FLAG" val=""/>
</p:tagLst>
</file>

<file path=ppt/tags/tag1109.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10.xml><?xml version="1.0" encoding="utf-8"?>
<p:tagLst xmlns:p="http://schemas.openxmlformats.org/presentationml/2006/main">
  <p:tag name="KSO_WM_BEAUTIFY_FLAG" val=""/>
</p:tagLst>
</file>

<file path=ppt/tags/tag1111.xml><?xml version="1.0" encoding="utf-8"?>
<p:tagLst xmlns:p="http://schemas.openxmlformats.org/presentationml/2006/main">
  <p:tag name="KSO_WM_BEAUTIFY_FLAG" val="#wm#"/>
  <p:tag name="KSO_WM_TEMPLATE_CATEGORY" val="custom"/>
  <p:tag name="KSO_WM_TEMPLATE_INDEX" val="20205081"/>
</p:tagLst>
</file>

<file path=ppt/tags/tag1112.xml><?xml version="1.0" encoding="utf-8"?>
<p:tagLst xmlns:p="http://schemas.openxmlformats.org/presentationml/2006/main">
  <p:tag name="KSO_WM_BEAUTIFY_FLAG" val=""/>
</p:tagLst>
</file>

<file path=ppt/tags/tag1113.xml><?xml version="1.0" encoding="utf-8"?>
<p:tagLst xmlns:p="http://schemas.openxmlformats.org/presentationml/2006/main">
  <p:tag name="KSO_WM_BEAUTIFY_FLAG" val=""/>
</p:tagLst>
</file>

<file path=ppt/tags/tag1114.xml><?xml version="1.0" encoding="utf-8"?>
<p:tagLst xmlns:p="http://schemas.openxmlformats.org/presentationml/2006/main">
  <p:tag name="KSO_WM_BEAUTIFY_FLAG" val=""/>
</p:tagLst>
</file>

<file path=ppt/tags/tag1115.xml><?xml version="1.0" encoding="utf-8"?>
<p:tagLst xmlns:p="http://schemas.openxmlformats.org/presentationml/2006/main">
  <p:tag name="KSO_WM_BEAUTIFY_FLAG" val=""/>
</p:tagLst>
</file>

<file path=ppt/tags/tag1116.xml><?xml version="1.0" encoding="utf-8"?>
<p:tagLst xmlns:p="http://schemas.openxmlformats.org/presentationml/2006/main">
  <p:tag name="KSO_WM_BEAUTIFY_FLAG" val=""/>
</p:tagLst>
</file>

<file path=ppt/tags/tag1117.xml><?xml version="1.0" encoding="utf-8"?>
<p:tagLst xmlns:p="http://schemas.openxmlformats.org/presentationml/2006/main">
  <p:tag name="KSO_WM_BEAUTIFY_FLAG" val=""/>
</p:tagLst>
</file>

<file path=ppt/tags/tag1118.xml><?xml version="1.0" encoding="utf-8"?>
<p:tagLst xmlns:p="http://schemas.openxmlformats.org/presentationml/2006/main">
  <p:tag name="KSO_WM_BEAUTIFY_FLAG" val=""/>
</p:tagLst>
</file>

<file path=ppt/tags/tag1119.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wm#"/>
  <p:tag name="KSO_WM_TEMPLATE_CATEGORY" val="custom"/>
  <p:tag name="KSO_WM_TEMPLATE_INDEX" val="20205081"/>
</p:tagLst>
</file>

<file path=ppt/tags/tag1120.xml><?xml version="1.0" encoding="utf-8"?>
<p:tagLst xmlns:p="http://schemas.openxmlformats.org/presentationml/2006/main">
  <p:tag name="KSO_WM_BEAUTIFY_FLAG" val=""/>
</p:tagLst>
</file>

<file path=ppt/tags/tag1121.xml><?xml version="1.0" encoding="utf-8"?>
<p:tagLst xmlns:p="http://schemas.openxmlformats.org/presentationml/2006/main">
  <p:tag name="KSO_WM_BEAUTIFY_FLAG" val=""/>
</p:tagLst>
</file>

<file path=ppt/tags/tag1122.xml><?xml version="1.0" encoding="utf-8"?>
<p:tagLst xmlns:p="http://schemas.openxmlformats.org/presentationml/2006/main">
  <p:tag name="KSO_WM_BEAUTIFY_FLAG" val=""/>
</p:tagLst>
</file>

<file path=ppt/tags/tag1123.xml><?xml version="1.0" encoding="utf-8"?>
<p:tagLst xmlns:p="http://schemas.openxmlformats.org/presentationml/2006/main">
  <p:tag name="KSO_WM_BEAUTIFY_FLAG" val=""/>
</p:tagLst>
</file>

<file path=ppt/tags/tag1124.xml><?xml version="1.0" encoding="utf-8"?>
<p:tagLst xmlns:p="http://schemas.openxmlformats.org/presentationml/2006/main">
  <p:tag name="KSO_WM_BEAUTIFY_FLAG" val=""/>
</p:tagLst>
</file>

<file path=ppt/tags/tag1125.xml><?xml version="1.0" encoding="utf-8"?>
<p:tagLst xmlns:p="http://schemas.openxmlformats.org/presentationml/2006/main">
  <p:tag name="KSO_WM_BEAUTIFY_FLAG" val=""/>
</p:tagLst>
</file>

<file path=ppt/tags/tag1126.xml><?xml version="1.0" encoding="utf-8"?>
<p:tagLst xmlns:p="http://schemas.openxmlformats.org/presentationml/2006/main">
  <p:tag name="KSO_WM_BEAUTIFY_FLAG" val=""/>
</p:tagLst>
</file>

<file path=ppt/tags/tag1127.xml><?xml version="1.0" encoding="utf-8"?>
<p:tagLst xmlns:p="http://schemas.openxmlformats.org/presentationml/2006/main">
  <p:tag name="KSO_WM_BEAUTIFY_FLAG" val=""/>
</p:tagLst>
</file>

<file path=ppt/tags/tag1128.xml><?xml version="1.0" encoding="utf-8"?>
<p:tagLst xmlns:p="http://schemas.openxmlformats.org/presentationml/2006/main">
  <p:tag name="KSO_WM_BEAUTIFY_FLAG" val=""/>
</p:tagLst>
</file>

<file path=ppt/tags/tag1129.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30.xml><?xml version="1.0" encoding="utf-8"?>
<p:tagLst xmlns:p="http://schemas.openxmlformats.org/presentationml/2006/main">
  <p:tag name="KSO_WM_BEAUTIFY_FLAG" val=""/>
</p:tagLst>
</file>

<file path=ppt/tags/tag1131.xml><?xml version="1.0" encoding="utf-8"?>
<p:tagLst xmlns:p="http://schemas.openxmlformats.org/presentationml/2006/main">
  <p:tag name="KSO_WM_BEAUTIFY_FLAG" val=""/>
</p:tagLst>
</file>

<file path=ppt/tags/tag1132.xml><?xml version="1.0" encoding="utf-8"?>
<p:tagLst xmlns:p="http://schemas.openxmlformats.org/presentationml/2006/main">
  <p:tag name="KSO_WM_BEAUTIFY_FLAG" val=""/>
</p:tagLst>
</file>

<file path=ppt/tags/tag1133.xml><?xml version="1.0" encoding="utf-8"?>
<p:tagLst xmlns:p="http://schemas.openxmlformats.org/presentationml/2006/main">
  <p:tag name="KSO_WM_BEAUTIFY_FLAG" val=""/>
</p:tagLst>
</file>

<file path=ppt/tags/tag1134.xml><?xml version="1.0" encoding="utf-8"?>
<p:tagLst xmlns:p="http://schemas.openxmlformats.org/presentationml/2006/main">
  <p:tag name="KSO_WM_BEAUTIFY_FLAG" val=""/>
</p:tagLst>
</file>

<file path=ppt/tags/tag1135.xml><?xml version="1.0" encoding="utf-8"?>
<p:tagLst xmlns:p="http://schemas.openxmlformats.org/presentationml/2006/main">
  <p:tag name="KSO_WM_BEAUTIFY_FLAG" val="#wm#"/>
  <p:tag name="KSO_WM_TEMPLATE_CATEGORY" val="custom"/>
  <p:tag name="KSO_WM_TEMPLATE_INDEX" val="20205081"/>
</p:tagLst>
</file>

<file path=ppt/tags/tag1136.xml><?xml version="1.0" encoding="utf-8"?>
<p:tagLst xmlns:p="http://schemas.openxmlformats.org/presentationml/2006/main">
  <p:tag name="KSO_WM_BEAUTIFY_FLAG" val=""/>
</p:tagLst>
</file>

<file path=ppt/tags/tag1137.xml><?xml version="1.0" encoding="utf-8"?>
<p:tagLst xmlns:p="http://schemas.openxmlformats.org/presentationml/2006/main">
  <p:tag name="KSO_WM_BEAUTIFY_FLAG" val=""/>
</p:tagLst>
</file>

<file path=ppt/tags/tag1138.xml><?xml version="1.0" encoding="utf-8"?>
<p:tagLst xmlns:p="http://schemas.openxmlformats.org/presentationml/2006/main">
  <p:tag name="KSO_WM_BEAUTIFY_FLAG" val=""/>
</p:tagLst>
</file>

<file path=ppt/tags/tag1139.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40.xml><?xml version="1.0" encoding="utf-8"?>
<p:tagLst xmlns:p="http://schemas.openxmlformats.org/presentationml/2006/main">
  <p:tag name="KSO_WM_BEAUTIFY_FLAG" val=""/>
</p:tagLst>
</file>

<file path=ppt/tags/tag1141.xml><?xml version="1.0" encoding="utf-8"?>
<p:tagLst xmlns:p="http://schemas.openxmlformats.org/presentationml/2006/main">
  <p:tag name="KSO_WM_BEAUTIFY_FLAG" val=""/>
</p:tagLst>
</file>

<file path=ppt/tags/tag1142.xml><?xml version="1.0" encoding="utf-8"?>
<p:tagLst xmlns:p="http://schemas.openxmlformats.org/presentationml/2006/main">
  <p:tag name="KSO_WM_BEAUTIFY_FLAG" val=""/>
</p:tagLst>
</file>

<file path=ppt/tags/tag1143.xml><?xml version="1.0" encoding="utf-8"?>
<p:tagLst xmlns:p="http://schemas.openxmlformats.org/presentationml/2006/main">
  <p:tag name="KSO_WM_BEAUTIFY_FLAG" val=""/>
</p:tagLst>
</file>

<file path=ppt/tags/tag1144.xml><?xml version="1.0" encoding="utf-8"?>
<p:tagLst xmlns:p="http://schemas.openxmlformats.org/presentationml/2006/main">
  <p:tag name="KSO_WM_BEAUTIFY_FLAG" val=""/>
</p:tagLst>
</file>

<file path=ppt/tags/tag1145.xml><?xml version="1.0" encoding="utf-8"?>
<p:tagLst xmlns:p="http://schemas.openxmlformats.org/presentationml/2006/main">
  <p:tag name="KSO_WM_BEAUTIFY_FLAG" val=""/>
</p:tagLst>
</file>

<file path=ppt/tags/tag1146.xml><?xml version="1.0" encoding="utf-8"?>
<p:tagLst xmlns:p="http://schemas.openxmlformats.org/presentationml/2006/main">
  <p:tag name="KSO_WM_BEAUTIFY_FLAG" val=""/>
</p:tagLst>
</file>

<file path=ppt/tags/tag1147.xml><?xml version="1.0" encoding="utf-8"?>
<p:tagLst xmlns:p="http://schemas.openxmlformats.org/presentationml/2006/main">
  <p:tag name="KSO_WM_BEAUTIFY_FLAG" val=""/>
</p:tagLst>
</file>

<file path=ppt/tags/tag1148.xml><?xml version="1.0" encoding="utf-8"?>
<p:tagLst xmlns:p="http://schemas.openxmlformats.org/presentationml/2006/main">
  <p:tag name="KSO_WM_BEAUTIFY_FLAG" val=""/>
</p:tagLst>
</file>

<file path=ppt/tags/tag1149.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50.xml><?xml version="1.0" encoding="utf-8"?>
<p:tagLst xmlns:p="http://schemas.openxmlformats.org/presentationml/2006/main">
  <p:tag name="KSO_WM_BEAUTIFY_FLAG" val=""/>
</p:tagLst>
</file>

<file path=ppt/tags/tag1151.xml><?xml version="1.0" encoding="utf-8"?>
<p:tagLst xmlns:p="http://schemas.openxmlformats.org/presentationml/2006/main">
  <p:tag name="KSO_WM_BEAUTIFY_FLAG" val=""/>
</p:tagLst>
</file>

<file path=ppt/tags/tag1152.xml><?xml version="1.0" encoding="utf-8"?>
<p:tagLst xmlns:p="http://schemas.openxmlformats.org/presentationml/2006/main">
  <p:tag name="KSO_WM_BEAUTIFY_FLAG" val=""/>
</p:tagLst>
</file>

<file path=ppt/tags/tag1153.xml><?xml version="1.0" encoding="utf-8"?>
<p:tagLst xmlns:p="http://schemas.openxmlformats.org/presentationml/2006/main">
  <p:tag name="KSO_WM_BEAUTIFY_FLAG" val=""/>
</p:tagLst>
</file>

<file path=ppt/tags/tag1154.xml><?xml version="1.0" encoding="utf-8"?>
<p:tagLst xmlns:p="http://schemas.openxmlformats.org/presentationml/2006/main">
  <p:tag name="KSO_WM_BEAUTIFY_FLAG" val=""/>
</p:tagLst>
</file>

<file path=ppt/tags/tag1155.xml><?xml version="1.0" encoding="utf-8"?>
<p:tagLst xmlns:p="http://schemas.openxmlformats.org/presentationml/2006/main">
  <p:tag name="KSO_WM_BEAUTIFY_FLAG" val=""/>
</p:tagLst>
</file>

<file path=ppt/tags/tag1156.xml><?xml version="1.0" encoding="utf-8"?>
<p:tagLst xmlns:p="http://schemas.openxmlformats.org/presentationml/2006/main">
  <p:tag name="KSO_WM_BEAUTIFY_FLAG" val=""/>
</p:tagLst>
</file>

<file path=ppt/tags/tag1157.xml><?xml version="1.0" encoding="utf-8"?>
<p:tagLst xmlns:p="http://schemas.openxmlformats.org/presentationml/2006/main">
  <p:tag name="KSO_WM_BEAUTIFY_FLAG" val=""/>
</p:tagLst>
</file>

<file path=ppt/tags/tag1158.xml><?xml version="1.0" encoding="utf-8"?>
<p:tagLst xmlns:p="http://schemas.openxmlformats.org/presentationml/2006/main">
  <p:tag name="KSO_WM_BEAUTIFY_FLAG" val=""/>
</p:tagLst>
</file>

<file path=ppt/tags/tag1159.xml><?xml version="1.0" encoding="utf-8"?>
<p:tagLst xmlns:p="http://schemas.openxmlformats.org/presentationml/2006/main">
  <p:tag name="KSO_WM_BEAUTIFY_FLAG" val="#wm#"/>
  <p:tag name="KSO_WM_TEMPLATE_CATEGORY" val="custom"/>
  <p:tag name="KSO_WM_TEMPLATE_INDEX" val="20205081"/>
</p:tagLst>
</file>

<file path=ppt/tags/tag116.xml><?xml version="1.0" encoding="utf-8"?>
<p:tagLst xmlns:p="http://schemas.openxmlformats.org/presentationml/2006/main">
  <p:tag name="KSO_WM_BEAUTIFY_FLAG" val="#wm#"/>
  <p:tag name="KSO_WM_TEMPLATE_CATEGORY" val="custom"/>
  <p:tag name="KSO_WM_TEMPLATE_INDEX" val="20205081"/>
</p:tagLst>
</file>

<file path=ppt/tags/tag1160.xml><?xml version="1.0" encoding="utf-8"?>
<p:tagLst xmlns:p="http://schemas.openxmlformats.org/presentationml/2006/main">
  <p:tag name="KSO_WM_BEAUTIFY_FLAG" val=""/>
</p:tagLst>
</file>

<file path=ppt/tags/tag1161.xml><?xml version="1.0" encoding="utf-8"?>
<p:tagLst xmlns:p="http://schemas.openxmlformats.org/presentationml/2006/main">
  <p:tag name="KSO_WM_BEAUTIFY_FLAG" val=""/>
</p:tagLst>
</file>

<file path=ppt/tags/tag1162.xml><?xml version="1.0" encoding="utf-8"?>
<p:tagLst xmlns:p="http://schemas.openxmlformats.org/presentationml/2006/main">
  <p:tag name="KSO_WM_BEAUTIFY_FLAG" val=""/>
</p:tagLst>
</file>

<file path=ppt/tags/tag1163.xml><?xml version="1.0" encoding="utf-8"?>
<p:tagLst xmlns:p="http://schemas.openxmlformats.org/presentationml/2006/main">
  <p:tag name="KSO_WM_BEAUTIFY_FLAG" val=""/>
</p:tagLst>
</file>

<file path=ppt/tags/tag1164.xml><?xml version="1.0" encoding="utf-8"?>
<p:tagLst xmlns:p="http://schemas.openxmlformats.org/presentationml/2006/main">
  <p:tag name="KSO_WM_BEAUTIFY_FLAG" val=""/>
</p:tagLst>
</file>

<file path=ppt/tags/tag1165.xml><?xml version="1.0" encoding="utf-8"?>
<p:tagLst xmlns:p="http://schemas.openxmlformats.org/presentationml/2006/main">
  <p:tag name="KSO_WM_BEAUTIFY_FLAG" val=""/>
</p:tagLst>
</file>

<file path=ppt/tags/tag1166.xml><?xml version="1.0" encoding="utf-8"?>
<p:tagLst xmlns:p="http://schemas.openxmlformats.org/presentationml/2006/main">
  <p:tag name="KSO_WM_BEAUTIFY_FLAG" val=""/>
</p:tagLst>
</file>

<file path=ppt/tags/tag1167.xml><?xml version="1.0" encoding="utf-8"?>
<p:tagLst xmlns:p="http://schemas.openxmlformats.org/presentationml/2006/main">
  <p:tag name="KSO_WM_BEAUTIFY_FLAG" val=""/>
</p:tagLst>
</file>

<file path=ppt/tags/tag1168.xml><?xml version="1.0" encoding="utf-8"?>
<p:tagLst xmlns:p="http://schemas.openxmlformats.org/presentationml/2006/main">
  <p:tag name="KSO_WM_BEAUTIFY_FLAG" val=""/>
</p:tagLst>
</file>

<file path=ppt/tags/tag1169.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70.xml><?xml version="1.0" encoding="utf-8"?>
<p:tagLst xmlns:p="http://schemas.openxmlformats.org/presentationml/2006/main">
  <p:tag name="KSO_WM_BEAUTIFY_FLAG" val=""/>
</p:tagLst>
</file>

<file path=ppt/tags/tag1171.xml><?xml version="1.0" encoding="utf-8"?>
<p:tagLst xmlns:p="http://schemas.openxmlformats.org/presentationml/2006/main">
  <p:tag name="KSO_WM_BEAUTIFY_FLAG" val=""/>
</p:tagLst>
</file>

<file path=ppt/tags/tag1172.xml><?xml version="1.0" encoding="utf-8"?>
<p:tagLst xmlns:p="http://schemas.openxmlformats.org/presentationml/2006/main">
  <p:tag name="KSO_WM_BEAUTIFY_FLAG" val=""/>
</p:tagLst>
</file>

<file path=ppt/tags/tag1173.xml><?xml version="1.0" encoding="utf-8"?>
<p:tagLst xmlns:p="http://schemas.openxmlformats.org/presentationml/2006/main">
  <p:tag name="KSO_WM_BEAUTIFY_FLAG" val=""/>
</p:tagLst>
</file>

<file path=ppt/tags/tag1174.xml><?xml version="1.0" encoding="utf-8"?>
<p:tagLst xmlns:p="http://schemas.openxmlformats.org/presentationml/2006/main">
  <p:tag name="KSO_WM_BEAUTIFY_FLAG" val=""/>
</p:tagLst>
</file>

<file path=ppt/tags/tag1175.xml><?xml version="1.0" encoding="utf-8"?>
<p:tagLst xmlns:p="http://schemas.openxmlformats.org/presentationml/2006/main">
  <p:tag name="KSO_WM_BEAUTIFY_FLAG" val=""/>
</p:tagLst>
</file>

<file path=ppt/tags/tag1176.xml><?xml version="1.0" encoding="utf-8"?>
<p:tagLst xmlns:p="http://schemas.openxmlformats.org/presentationml/2006/main">
  <p:tag name="KSO_WM_BEAUTIFY_FLAG" val=""/>
</p:tagLst>
</file>

<file path=ppt/tags/tag1177.xml><?xml version="1.0" encoding="utf-8"?>
<p:tagLst xmlns:p="http://schemas.openxmlformats.org/presentationml/2006/main">
  <p:tag name="KSO_WM_BEAUTIFY_FLAG" val=""/>
</p:tagLst>
</file>

<file path=ppt/tags/tag1178.xml><?xml version="1.0" encoding="utf-8"?>
<p:tagLst xmlns:p="http://schemas.openxmlformats.org/presentationml/2006/main">
  <p:tag name="KSO_WM_BEAUTIFY_FLAG" val=""/>
</p:tagLst>
</file>

<file path=ppt/tags/tag1179.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80.xml><?xml version="1.0" encoding="utf-8"?>
<p:tagLst xmlns:p="http://schemas.openxmlformats.org/presentationml/2006/main">
  <p:tag name="KSO_WM_BEAUTIFY_FLAG" val=""/>
</p:tagLst>
</file>

<file path=ppt/tags/tag1181.xml><?xml version="1.0" encoding="utf-8"?>
<p:tagLst xmlns:p="http://schemas.openxmlformats.org/presentationml/2006/main">
  <p:tag name="KSO_WM_BEAUTIFY_FLAG" val=""/>
</p:tagLst>
</file>

<file path=ppt/tags/tag1182.xml><?xml version="1.0" encoding="utf-8"?>
<p:tagLst xmlns:p="http://schemas.openxmlformats.org/presentationml/2006/main">
  <p:tag name="KSO_WM_BEAUTIFY_FLAG" val=""/>
</p:tagLst>
</file>

<file path=ppt/tags/tag1183.xml><?xml version="1.0" encoding="utf-8"?>
<p:tagLst xmlns:p="http://schemas.openxmlformats.org/presentationml/2006/main">
  <p:tag name="KSO_WM_BEAUTIFY_FLAG" val="#wm#"/>
  <p:tag name="KSO_WM_TEMPLATE_CATEGORY" val="custom"/>
  <p:tag name="KSO_WM_TEMPLATE_INDEX" val="20205081"/>
</p:tagLst>
</file>

<file path=ppt/tags/tag1184.xml><?xml version="1.0" encoding="utf-8"?>
<p:tagLst xmlns:p="http://schemas.openxmlformats.org/presentationml/2006/main">
  <p:tag name="KSO_WM_BEAUTIFY_FLAG" val=""/>
</p:tagLst>
</file>

<file path=ppt/tags/tag1185.xml><?xml version="1.0" encoding="utf-8"?>
<p:tagLst xmlns:p="http://schemas.openxmlformats.org/presentationml/2006/main">
  <p:tag name="KSO_WM_BEAUTIFY_FLAG" val=""/>
</p:tagLst>
</file>

<file path=ppt/tags/tag1186.xml><?xml version="1.0" encoding="utf-8"?>
<p:tagLst xmlns:p="http://schemas.openxmlformats.org/presentationml/2006/main">
  <p:tag name="KSO_WM_BEAUTIFY_FLAG" val=""/>
</p:tagLst>
</file>

<file path=ppt/tags/tag1187.xml><?xml version="1.0" encoding="utf-8"?>
<p:tagLst xmlns:p="http://schemas.openxmlformats.org/presentationml/2006/main">
  <p:tag name="KSO_WM_BEAUTIFY_FLAG" val=""/>
</p:tagLst>
</file>

<file path=ppt/tags/tag1188.xml><?xml version="1.0" encoding="utf-8"?>
<p:tagLst xmlns:p="http://schemas.openxmlformats.org/presentationml/2006/main">
  <p:tag name="KSO_WM_BEAUTIFY_FLAG" val=""/>
</p:tagLst>
</file>

<file path=ppt/tags/tag1189.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190.xml><?xml version="1.0" encoding="utf-8"?>
<p:tagLst xmlns:p="http://schemas.openxmlformats.org/presentationml/2006/main">
  <p:tag name="KSO_WM_BEAUTIFY_FLAG" val=""/>
</p:tagLst>
</file>

<file path=ppt/tags/tag1191.xml><?xml version="1.0" encoding="utf-8"?>
<p:tagLst xmlns:p="http://schemas.openxmlformats.org/presentationml/2006/main">
  <p:tag name="KSO_WM_BEAUTIFY_FLAG" val=""/>
</p:tagLst>
</file>

<file path=ppt/tags/tag1192.xml><?xml version="1.0" encoding="utf-8"?>
<p:tagLst xmlns:p="http://schemas.openxmlformats.org/presentationml/2006/main">
  <p:tag name="KSO_WM_BEAUTIFY_FLAG" val=""/>
</p:tagLst>
</file>

<file path=ppt/tags/tag1193.xml><?xml version="1.0" encoding="utf-8"?>
<p:tagLst xmlns:p="http://schemas.openxmlformats.org/presentationml/2006/main">
  <p:tag name="KSO_WM_BEAUTIFY_FLAG" val=""/>
</p:tagLst>
</file>

<file path=ppt/tags/tag1194.xml><?xml version="1.0" encoding="utf-8"?>
<p:tagLst xmlns:p="http://schemas.openxmlformats.org/presentationml/2006/main">
  <p:tag name="KSO_WM_BEAUTIFY_FLAG" val=""/>
</p:tagLst>
</file>

<file path=ppt/tags/tag1195.xml><?xml version="1.0" encoding="utf-8"?>
<p:tagLst xmlns:p="http://schemas.openxmlformats.org/presentationml/2006/main">
  <p:tag name="KSO_WM_BEAUTIFY_FLAG" val=""/>
</p:tagLst>
</file>

<file path=ppt/tags/tag1196.xml><?xml version="1.0" encoding="utf-8"?>
<p:tagLst xmlns:p="http://schemas.openxmlformats.org/presentationml/2006/main">
  <p:tag name="KSO_WM_BEAUTIFY_FLAG" val=""/>
</p:tagLst>
</file>

<file path=ppt/tags/tag1197.xml><?xml version="1.0" encoding="utf-8"?>
<p:tagLst xmlns:p="http://schemas.openxmlformats.org/presentationml/2006/main">
  <p:tag name="KSO_WM_BEAUTIFY_FLAG" val=""/>
</p:tagLst>
</file>

<file path=ppt/tags/tag1198.xml><?xml version="1.0" encoding="utf-8"?>
<p:tagLst xmlns:p="http://schemas.openxmlformats.org/presentationml/2006/main">
  <p:tag name="KSO_WM_BEAUTIFY_FLAG" val=""/>
</p:tagLst>
</file>

<file path=ppt/tags/tag119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wm#"/>
  <p:tag name="KSO_WM_TEMPLATE_CATEGORY" val="custom"/>
  <p:tag name="KSO_WM_TEMPLATE_INDEX" val="20205081"/>
</p:tagLst>
</file>

<file path=ppt/tags/tag1200.xml><?xml version="1.0" encoding="utf-8"?>
<p:tagLst xmlns:p="http://schemas.openxmlformats.org/presentationml/2006/main">
  <p:tag name="KSO_WM_BEAUTIFY_FLAG" val=""/>
</p:tagLst>
</file>

<file path=ppt/tags/tag1201.xml><?xml version="1.0" encoding="utf-8"?>
<p:tagLst xmlns:p="http://schemas.openxmlformats.org/presentationml/2006/main">
  <p:tag name="KSO_WM_BEAUTIFY_FLAG" val=""/>
</p:tagLst>
</file>

<file path=ppt/tags/tag1202.xml><?xml version="1.0" encoding="utf-8"?>
<p:tagLst xmlns:p="http://schemas.openxmlformats.org/presentationml/2006/main">
  <p:tag name="KSO_WM_BEAUTIFY_FLAG" val=""/>
</p:tagLst>
</file>

<file path=ppt/tags/tag1203.xml><?xml version="1.0" encoding="utf-8"?>
<p:tagLst xmlns:p="http://schemas.openxmlformats.org/presentationml/2006/main">
  <p:tag name="KSO_WM_BEAUTIFY_FLAG" val=""/>
</p:tagLst>
</file>

<file path=ppt/tags/tag1204.xml><?xml version="1.0" encoding="utf-8"?>
<p:tagLst xmlns:p="http://schemas.openxmlformats.org/presentationml/2006/main">
  <p:tag name="KSO_WM_BEAUTIFY_FLAG" val=""/>
</p:tagLst>
</file>

<file path=ppt/tags/tag1205.xml><?xml version="1.0" encoding="utf-8"?>
<p:tagLst xmlns:p="http://schemas.openxmlformats.org/presentationml/2006/main">
  <p:tag name="KSO_WM_BEAUTIFY_FLAG" val="#wm#"/>
  <p:tag name="KSO_WM_TEMPLATE_CATEGORY" val="custom"/>
  <p:tag name="KSO_WM_TEMPLATE_INDEX" val="20205081"/>
</p:tagLst>
</file>

<file path=ppt/tags/tag1206.xml><?xml version="1.0" encoding="utf-8"?>
<p:tagLst xmlns:p="http://schemas.openxmlformats.org/presentationml/2006/main">
  <p:tag name="KSO_WM_BEAUTIFY_FLAG" val=""/>
</p:tagLst>
</file>

<file path=ppt/tags/tag1207.xml><?xml version="1.0" encoding="utf-8"?>
<p:tagLst xmlns:p="http://schemas.openxmlformats.org/presentationml/2006/main">
  <p:tag name="KSO_WM_BEAUTIFY_FLAG" val=""/>
</p:tagLst>
</file>

<file path=ppt/tags/tag1208.xml><?xml version="1.0" encoding="utf-8"?>
<p:tagLst xmlns:p="http://schemas.openxmlformats.org/presentationml/2006/main">
  <p:tag name="KSO_WM_BEAUTIFY_FLAG" val=""/>
</p:tagLst>
</file>

<file path=ppt/tags/tag1209.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10.xml><?xml version="1.0" encoding="utf-8"?>
<p:tagLst xmlns:p="http://schemas.openxmlformats.org/presentationml/2006/main">
  <p:tag name="KSO_WM_BEAUTIFY_FLAG" val=""/>
</p:tagLst>
</file>

<file path=ppt/tags/tag1211.xml><?xml version="1.0" encoding="utf-8"?>
<p:tagLst xmlns:p="http://schemas.openxmlformats.org/presentationml/2006/main">
  <p:tag name="KSO_WM_BEAUTIFY_FLAG" val=""/>
</p:tagLst>
</file>

<file path=ppt/tags/tag1212.xml><?xml version="1.0" encoding="utf-8"?>
<p:tagLst xmlns:p="http://schemas.openxmlformats.org/presentationml/2006/main">
  <p:tag name="KSO_WM_BEAUTIFY_FLAG" val=""/>
</p:tagLst>
</file>

<file path=ppt/tags/tag1213.xml><?xml version="1.0" encoding="utf-8"?>
<p:tagLst xmlns:p="http://schemas.openxmlformats.org/presentationml/2006/main">
  <p:tag name="KSO_WM_BEAUTIFY_FLAG" val=""/>
</p:tagLst>
</file>

<file path=ppt/tags/tag1214.xml><?xml version="1.0" encoding="utf-8"?>
<p:tagLst xmlns:p="http://schemas.openxmlformats.org/presentationml/2006/main">
  <p:tag name="KSO_WM_BEAUTIFY_FLAG" val=""/>
</p:tagLst>
</file>

<file path=ppt/tags/tag1215.xml><?xml version="1.0" encoding="utf-8"?>
<p:tagLst xmlns:p="http://schemas.openxmlformats.org/presentationml/2006/main">
  <p:tag name="KSO_WM_BEAUTIFY_FLAG" val=""/>
</p:tagLst>
</file>

<file path=ppt/tags/tag1216.xml><?xml version="1.0" encoding="utf-8"?>
<p:tagLst xmlns:p="http://schemas.openxmlformats.org/presentationml/2006/main">
  <p:tag name="KSO_WM_BEAUTIFY_FLAG" val=""/>
</p:tagLst>
</file>

<file path=ppt/tags/tag1217.xml><?xml version="1.0" encoding="utf-8"?>
<p:tagLst xmlns:p="http://schemas.openxmlformats.org/presentationml/2006/main">
  <p:tag name="KSO_WM_BEAUTIFY_FLAG" val=""/>
</p:tagLst>
</file>

<file path=ppt/tags/tag1218.xml><?xml version="1.0" encoding="utf-8"?>
<p:tagLst xmlns:p="http://schemas.openxmlformats.org/presentationml/2006/main">
  <p:tag name="KSO_WM_BEAUTIFY_FLAG" val=""/>
</p:tagLst>
</file>

<file path=ppt/tags/tag1219.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20.xml><?xml version="1.0" encoding="utf-8"?>
<p:tagLst xmlns:p="http://schemas.openxmlformats.org/presentationml/2006/main">
  <p:tag name="KSO_WM_BEAUTIFY_FLAG" val=""/>
</p:tagLst>
</file>

<file path=ppt/tags/tag1221.xml><?xml version="1.0" encoding="utf-8"?>
<p:tagLst xmlns:p="http://schemas.openxmlformats.org/presentationml/2006/main">
  <p:tag name="KSO_WM_BEAUTIFY_FLAG" val=""/>
</p:tagLst>
</file>

<file path=ppt/tags/tag1222.xml><?xml version="1.0" encoding="utf-8"?>
<p:tagLst xmlns:p="http://schemas.openxmlformats.org/presentationml/2006/main">
  <p:tag name="KSO_WM_BEAUTIFY_FLAG" val=""/>
</p:tagLst>
</file>

<file path=ppt/tags/tag1223.xml><?xml version="1.0" encoding="utf-8"?>
<p:tagLst xmlns:p="http://schemas.openxmlformats.org/presentationml/2006/main">
  <p:tag name="KSO_WM_BEAUTIFY_FLAG" val=""/>
</p:tagLst>
</file>

<file path=ppt/tags/tag1224.xml><?xml version="1.0" encoding="utf-8"?>
<p:tagLst xmlns:p="http://schemas.openxmlformats.org/presentationml/2006/main">
  <p:tag name="KSO_WM_BEAUTIFY_FLAG" val=""/>
</p:tagLst>
</file>

<file path=ppt/tags/tag1225.xml><?xml version="1.0" encoding="utf-8"?>
<p:tagLst xmlns:p="http://schemas.openxmlformats.org/presentationml/2006/main">
  <p:tag name="KSO_WM_BEAUTIFY_FLAG" val=""/>
</p:tagLst>
</file>

<file path=ppt/tags/tag1226.xml><?xml version="1.0" encoding="utf-8"?>
<p:tagLst xmlns:p="http://schemas.openxmlformats.org/presentationml/2006/main">
  <p:tag name="KSO_WM_BEAUTIFY_FLAG" val=""/>
</p:tagLst>
</file>

<file path=ppt/tags/tag1227.xml><?xml version="1.0" encoding="utf-8"?>
<p:tagLst xmlns:p="http://schemas.openxmlformats.org/presentationml/2006/main">
  <p:tag name="KSO_WM_BEAUTIFY_FLAG" val=""/>
</p:tagLst>
</file>

<file path=ppt/tags/tag1228.xml><?xml version="1.0" encoding="utf-8"?>
<p:tagLst xmlns:p="http://schemas.openxmlformats.org/presentationml/2006/main">
  <p:tag name="KSO_WM_BEAUTIFY_FLAG" val="#wm#"/>
  <p:tag name="KSO_WM_TEMPLATE_CATEGORY" val="custom"/>
  <p:tag name="KSO_WM_TEMPLATE_INDEX" val="20205081"/>
</p:tagLst>
</file>

<file path=ppt/tags/tag1229.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30.xml><?xml version="1.0" encoding="utf-8"?>
<p:tagLst xmlns:p="http://schemas.openxmlformats.org/presentationml/2006/main">
  <p:tag name="KSO_WM_BEAUTIFY_FLAG" val=""/>
</p:tagLst>
</file>

<file path=ppt/tags/tag1231.xml><?xml version="1.0" encoding="utf-8"?>
<p:tagLst xmlns:p="http://schemas.openxmlformats.org/presentationml/2006/main">
  <p:tag name="KSO_WM_BEAUTIFY_FLAG" val=""/>
</p:tagLst>
</file>

<file path=ppt/tags/tag1232.xml><?xml version="1.0" encoding="utf-8"?>
<p:tagLst xmlns:p="http://schemas.openxmlformats.org/presentationml/2006/main">
  <p:tag name="KSO_WM_BEAUTIFY_FLAG" val=""/>
</p:tagLst>
</file>

<file path=ppt/tags/tag1233.xml><?xml version="1.0" encoding="utf-8"?>
<p:tagLst xmlns:p="http://schemas.openxmlformats.org/presentationml/2006/main">
  <p:tag name="KSO_WM_BEAUTIFY_FLAG" val=""/>
</p:tagLst>
</file>

<file path=ppt/tags/tag1234.xml><?xml version="1.0" encoding="utf-8"?>
<p:tagLst xmlns:p="http://schemas.openxmlformats.org/presentationml/2006/main">
  <p:tag name="KSO_WM_BEAUTIFY_FLAG" val=""/>
</p:tagLst>
</file>

<file path=ppt/tags/tag1235.xml><?xml version="1.0" encoding="utf-8"?>
<p:tagLst xmlns:p="http://schemas.openxmlformats.org/presentationml/2006/main">
  <p:tag name="KSO_WM_BEAUTIFY_FLAG" val=""/>
</p:tagLst>
</file>

<file path=ppt/tags/tag1236.xml><?xml version="1.0" encoding="utf-8"?>
<p:tagLst xmlns:p="http://schemas.openxmlformats.org/presentationml/2006/main">
  <p:tag name="KSO_WM_BEAUTIFY_FLAG" val=""/>
</p:tagLst>
</file>

<file path=ppt/tags/tag1237.xml><?xml version="1.0" encoding="utf-8"?>
<p:tagLst xmlns:p="http://schemas.openxmlformats.org/presentationml/2006/main">
  <p:tag name="KSO_WM_BEAUTIFY_FLAG" val=""/>
</p:tagLst>
</file>

<file path=ppt/tags/tag1238.xml><?xml version="1.0" encoding="utf-8"?>
<p:tagLst xmlns:p="http://schemas.openxmlformats.org/presentationml/2006/main">
  <p:tag name="KSO_WM_BEAUTIFY_FLAG" val=""/>
</p:tagLst>
</file>

<file path=ppt/tags/tag1239.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40.xml><?xml version="1.0" encoding="utf-8"?>
<p:tagLst xmlns:p="http://schemas.openxmlformats.org/presentationml/2006/main">
  <p:tag name="KSO_WM_BEAUTIFY_FLAG" val=""/>
</p:tagLst>
</file>

<file path=ppt/tags/tag1241.xml><?xml version="1.0" encoding="utf-8"?>
<p:tagLst xmlns:p="http://schemas.openxmlformats.org/presentationml/2006/main">
  <p:tag name="KSO_WM_BEAUTIFY_FLAG" val=""/>
</p:tagLst>
</file>

<file path=ppt/tags/tag1242.xml><?xml version="1.0" encoding="utf-8"?>
<p:tagLst xmlns:p="http://schemas.openxmlformats.org/presentationml/2006/main">
  <p:tag name="KSO_WM_BEAUTIFY_FLAG" val=""/>
</p:tagLst>
</file>

<file path=ppt/tags/tag1243.xml><?xml version="1.0" encoding="utf-8"?>
<p:tagLst xmlns:p="http://schemas.openxmlformats.org/presentationml/2006/main">
  <p:tag name="KSO_WM_BEAUTIFY_FLAG" val=""/>
</p:tagLst>
</file>

<file path=ppt/tags/tag1244.xml><?xml version="1.0" encoding="utf-8"?>
<p:tagLst xmlns:p="http://schemas.openxmlformats.org/presentationml/2006/main">
  <p:tag name="KSO_WM_BEAUTIFY_FLAG" val=""/>
</p:tagLst>
</file>

<file path=ppt/tags/tag1245.xml><?xml version="1.0" encoding="utf-8"?>
<p:tagLst xmlns:p="http://schemas.openxmlformats.org/presentationml/2006/main">
  <p:tag name="KSO_WM_BEAUTIFY_FLAG" val=""/>
</p:tagLst>
</file>

<file path=ppt/tags/tag1246.xml><?xml version="1.0" encoding="utf-8"?>
<p:tagLst xmlns:p="http://schemas.openxmlformats.org/presentationml/2006/main">
  <p:tag name="KSO_WM_BEAUTIFY_FLAG" val=""/>
</p:tagLst>
</file>

<file path=ppt/tags/tag1247.xml><?xml version="1.0" encoding="utf-8"?>
<p:tagLst xmlns:p="http://schemas.openxmlformats.org/presentationml/2006/main">
  <p:tag name="KSO_WM_BEAUTIFY_FLAG" val=""/>
</p:tagLst>
</file>

<file path=ppt/tags/tag1248.xml><?xml version="1.0" encoding="utf-8"?>
<p:tagLst xmlns:p="http://schemas.openxmlformats.org/presentationml/2006/main">
  <p:tag name="KSO_WM_BEAUTIFY_FLAG" val=""/>
</p:tagLst>
</file>

<file path=ppt/tags/tag1249.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50.xml><?xml version="1.0" encoding="utf-8"?>
<p:tagLst xmlns:p="http://schemas.openxmlformats.org/presentationml/2006/main">
  <p:tag name="KSO_WM_BEAUTIFY_FLAG" val="#wm#"/>
  <p:tag name="KSO_WM_TEMPLATE_CATEGORY" val="custom"/>
  <p:tag name="KSO_WM_TEMPLATE_INDEX" val="20205081"/>
</p:tagLst>
</file>

<file path=ppt/tags/tag1251.xml><?xml version="1.0" encoding="utf-8"?>
<p:tagLst xmlns:p="http://schemas.openxmlformats.org/presentationml/2006/main">
  <p:tag name="KSO_WM_BEAUTIFY_FLAG" val=""/>
</p:tagLst>
</file>

<file path=ppt/tags/tag1252.xml><?xml version="1.0" encoding="utf-8"?>
<p:tagLst xmlns:p="http://schemas.openxmlformats.org/presentationml/2006/main">
  <p:tag name="KSO_WM_BEAUTIFY_FLAG" val=""/>
</p:tagLst>
</file>

<file path=ppt/tags/tag1253.xml><?xml version="1.0" encoding="utf-8"?>
<p:tagLst xmlns:p="http://schemas.openxmlformats.org/presentationml/2006/main">
  <p:tag name="KSO_WM_BEAUTIFY_FLAG" val=""/>
</p:tagLst>
</file>

<file path=ppt/tags/tag1254.xml><?xml version="1.0" encoding="utf-8"?>
<p:tagLst xmlns:p="http://schemas.openxmlformats.org/presentationml/2006/main">
  <p:tag name="KSO_WM_BEAUTIFY_FLAG" val=""/>
</p:tagLst>
</file>

<file path=ppt/tags/tag1255.xml><?xml version="1.0" encoding="utf-8"?>
<p:tagLst xmlns:p="http://schemas.openxmlformats.org/presentationml/2006/main">
  <p:tag name="KSO_WM_BEAUTIFY_FLAG" val=""/>
</p:tagLst>
</file>

<file path=ppt/tags/tag1256.xml><?xml version="1.0" encoding="utf-8"?>
<p:tagLst xmlns:p="http://schemas.openxmlformats.org/presentationml/2006/main">
  <p:tag name="KSO_WM_BEAUTIFY_FLAG" val=""/>
</p:tagLst>
</file>

<file path=ppt/tags/tag1257.xml><?xml version="1.0" encoding="utf-8"?>
<p:tagLst xmlns:p="http://schemas.openxmlformats.org/presentationml/2006/main">
  <p:tag name="KSO_WM_BEAUTIFY_FLAG" val=""/>
</p:tagLst>
</file>

<file path=ppt/tags/tag1258.xml><?xml version="1.0" encoding="utf-8"?>
<p:tagLst xmlns:p="http://schemas.openxmlformats.org/presentationml/2006/main">
  <p:tag name="KSO_WM_BEAUTIFY_FLAG" val=""/>
</p:tagLst>
</file>

<file path=ppt/tags/tag1259.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wm#"/>
  <p:tag name="KSO_WM_TEMPLATE_CATEGORY" val="custom"/>
  <p:tag name="KSO_WM_TEMPLATE_INDEX" val="20205081"/>
</p:tagLst>
</file>

<file path=ppt/tags/tag1260.xml><?xml version="1.0" encoding="utf-8"?>
<p:tagLst xmlns:p="http://schemas.openxmlformats.org/presentationml/2006/main">
  <p:tag name="KSO_WM_BEAUTIFY_FLAG" val=""/>
</p:tagLst>
</file>

<file path=ppt/tags/tag1261.xml><?xml version="1.0" encoding="utf-8"?>
<p:tagLst xmlns:p="http://schemas.openxmlformats.org/presentationml/2006/main">
  <p:tag name="KSO_WM_BEAUTIFY_FLAG" val=""/>
</p:tagLst>
</file>

<file path=ppt/tags/tag1262.xml><?xml version="1.0" encoding="utf-8"?>
<p:tagLst xmlns:p="http://schemas.openxmlformats.org/presentationml/2006/main">
  <p:tag name="KSO_WM_BEAUTIFY_FLAG" val=""/>
</p:tagLst>
</file>

<file path=ppt/tags/tag1263.xml><?xml version="1.0" encoding="utf-8"?>
<p:tagLst xmlns:p="http://schemas.openxmlformats.org/presentationml/2006/main">
  <p:tag name="KSO_WM_BEAUTIFY_FLAG" val=""/>
</p:tagLst>
</file>

<file path=ppt/tags/tag1264.xml><?xml version="1.0" encoding="utf-8"?>
<p:tagLst xmlns:p="http://schemas.openxmlformats.org/presentationml/2006/main">
  <p:tag name="KSO_WM_BEAUTIFY_FLAG" val=""/>
</p:tagLst>
</file>

<file path=ppt/tags/tag1265.xml><?xml version="1.0" encoding="utf-8"?>
<p:tagLst xmlns:p="http://schemas.openxmlformats.org/presentationml/2006/main">
  <p:tag name="KSO_WM_BEAUTIFY_FLAG" val=""/>
</p:tagLst>
</file>

<file path=ppt/tags/tag1266.xml><?xml version="1.0" encoding="utf-8"?>
<p:tagLst xmlns:p="http://schemas.openxmlformats.org/presentationml/2006/main">
  <p:tag name="KSO_WM_BEAUTIFY_FLAG" val=""/>
</p:tagLst>
</file>

<file path=ppt/tags/tag1267.xml><?xml version="1.0" encoding="utf-8"?>
<p:tagLst xmlns:p="http://schemas.openxmlformats.org/presentationml/2006/main">
  <p:tag name="KSO_WM_BEAUTIFY_FLAG" val=""/>
</p:tagLst>
</file>

<file path=ppt/tags/tag1268.xml><?xml version="1.0" encoding="utf-8"?>
<p:tagLst xmlns:p="http://schemas.openxmlformats.org/presentationml/2006/main">
  <p:tag name="KSO_WM_BEAUTIFY_FLAG" val=""/>
</p:tagLst>
</file>

<file path=ppt/tags/tag1269.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70.xml><?xml version="1.0" encoding="utf-8"?>
<p:tagLst xmlns:p="http://schemas.openxmlformats.org/presentationml/2006/main">
  <p:tag name="KSO_WM_BEAUTIFY_FLAG" val=""/>
</p:tagLst>
</file>

<file path=ppt/tags/tag1271.xml><?xml version="1.0" encoding="utf-8"?>
<p:tagLst xmlns:p="http://schemas.openxmlformats.org/presentationml/2006/main">
  <p:tag name="KSO_WM_BEAUTIFY_FLAG" val=""/>
</p:tagLst>
</file>

<file path=ppt/tags/tag1272.xml><?xml version="1.0" encoding="utf-8"?>
<p:tagLst xmlns:p="http://schemas.openxmlformats.org/presentationml/2006/main">
  <p:tag name="KSO_WM_BEAUTIFY_FLAG" val="#wm#"/>
  <p:tag name="KSO_WM_TEMPLATE_CATEGORY" val="custom"/>
  <p:tag name="KSO_WM_TEMPLATE_INDEX" val="20205081"/>
</p:tagLst>
</file>

<file path=ppt/tags/tag1273.xml><?xml version="1.0" encoding="utf-8"?>
<p:tagLst xmlns:p="http://schemas.openxmlformats.org/presentationml/2006/main">
  <p:tag name="KSO_WM_BEAUTIFY_FLAG" val=""/>
</p:tagLst>
</file>

<file path=ppt/tags/tag1274.xml><?xml version="1.0" encoding="utf-8"?>
<p:tagLst xmlns:p="http://schemas.openxmlformats.org/presentationml/2006/main">
  <p:tag name="KSO_WM_BEAUTIFY_FLAG" val=""/>
</p:tagLst>
</file>

<file path=ppt/tags/tag1275.xml><?xml version="1.0" encoding="utf-8"?>
<p:tagLst xmlns:p="http://schemas.openxmlformats.org/presentationml/2006/main">
  <p:tag name="KSO_WM_BEAUTIFY_FLAG" val=""/>
</p:tagLst>
</file>

<file path=ppt/tags/tag1276.xml><?xml version="1.0" encoding="utf-8"?>
<p:tagLst xmlns:p="http://schemas.openxmlformats.org/presentationml/2006/main">
  <p:tag name="KSO_WM_BEAUTIFY_FLAG" val=""/>
</p:tagLst>
</file>

<file path=ppt/tags/tag1277.xml><?xml version="1.0" encoding="utf-8"?>
<p:tagLst xmlns:p="http://schemas.openxmlformats.org/presentationml/2006/main">
  <p:tag name="KSO_WM_BEAUTIFY_FLAG" val=""/>
</p:tagLst>
</file>

<file path=ppt/tags/tag1278.xml><?xml version="1.0" encoding="utf-8"?>
<p:tagLst xmlns:p="http://schemas.openxmlformats.org/presentationml/2006/main">
  <p:tag name="KSO_WM_BEAUTIFY_FLAG" val=""/>
</p:tagLst>
</file>

<file path=ppt/tags/tag1279.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80.xml><?xml version="1.0" encoding="utf-8"?>
<p:tagLst xmlns:p="http://schemas.openxmlformats.org/presentationml/2006/main">
  <p:tag name="KSO_WM_BEAUTIFY_FLAG" val=""/>
</p:tagLst>
</file>

<file path=ppt/tags/tag1281.xml><?xml version="1.0" encoding="utf-8"?>
<p:tagLst xmlns:p="http://schemas.openxmlformats.org/presentationml/2006/main">
  <p:tag name="KSO_WM_BEAUTIFY_FLAG" val=""/>
</p:tagLst>
</file>

<file path=ppt/tags/tag1282.xml><?xml version="1.0" encoding="utf-8"?>
<p:tagLst xmlns:p="http://schemas.openxmlformats.org/presentationml/2006/main">
  <p:tag name="KSO_WM_BEAUTIFY_FLAG" val=""/>
</p:tagLst>
</file>

<file path=ppt/tags/tag1283.xml><?xml version="1.0" encoding="utf-8"?>
<p:tagLst xmlns:p="http://schemas.openxmlformats.org/presentationml/2006/main">
  <p:tag name="KSO_WM_BEAUTIFY_FLAG" val=""/>
</p:tagLst>
</file>

<file path=ppt/tags/tag1284.xml><?xml version="1.0" encoding="utf-8"?>
<p:tagLst xmlns:p="http://schemas.openxmlformats.org/presentationml/2006/main">
  <p:tag name="KSO_WM_BEAUTIFY_FLAG" val=""/>
</p:tagLst>
</file>

<file path=ppt/tags/tag1285.xml><?xml version="1.0" encoding="utf-8"?>
<p:tagLst xmlns:p="http://schemas.openxmlformats.org/presentationml/2006/main">
  <p:tag name="KSO_WM_BEAUTIFY_FLAG" val=""/>
</p:tagLst>
</file>

<file path=ppt/tags/tag1286.xml><?xml version="1.0" encoding="utf-8"?>
<p:tagLst xmlns:p="http://schemas.openxmlformats.org/presentationml/2006/main">
  <p:tag name="KSO_WM_BEAUTIFY_FLAG" val=""/>
</p:tagLst>
</file>

<file path=ppt/tags/tag1287.xml><?xml version="1.0" encoding="utf-8"?>
<p:tagLst xmlns:p="http://schemas.openxmlformats.org/presentationml/2006/main">
  <p:tag name="KSO_WM_BEAUTIFY_FLAG" val=""/>
</p:tagLst>
</file>

<file path=ppt/tags/tag1288.xml><?xml version="1.0" encoding="utf-8"?>
<p:tagLst xmlns:p="http://schemas.openxmlformats.org/presentationml/2006/main">
  <p:tag name="KSO_WM_BEAUTIFY_FLAG" val=""/>
</p:tagLst>
</file>

<file path=ppt/tags/tag1289.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290.xml><?xml version="1.0" encoding="utf-8"?>
<p:tagLst xmlns:p="http://schemas.openxmlformats.org/presentationml/2006/main">
  <p:tag name="KSO_WM_BEAUTIFY_FLAG" val=""/>
</p:tagLst>
</file>

<file path=ppt/tags/tag1291.xml><?xml version="1.0" encoding="utf-8"?>
<p:tagLst xmlns:p="http://schemas.openxmlformats.org/presentationml/2006/main">
  <p:tag name="KSO_WM_BEAUTIFY_FLAG" val=""/>
</p:tagLst>
</file>

<file path=ppt/tags/tag1292.xml><?xml version="1.0" encoding="utf-8"?>
<p:tagLst xmlns:p="http://schemas.openxmlformats.org/presentationml/2006/main">
  <p:tag name="KSO_WM_BEAUTIFY_FLAG" val=""/>
</p:tagLst>
</file>

<file path=ppt/tags/tag1293.xml><?xml version="1.0" encoding="utf-8"?>
<p:tagLst xmlns:p="http://schemas.openxmlformats.org/presentationml/2006/main">
  <p:tag name="KSO_WM_BEAUTIFY_FLAG" val=""/>
</p:tagLst>
</file>

<file path=ppt/tags/tag1294.xml><?xml version="1.0" encoding="utf-8"?>
<p:tagLst xmlns:p="http://schemas.openxmlformats.org/presentationml/2006/main">
  <p:tag name="KSO_WM_BEAUTIFY_FLAG" val="#wm#"/>
  <p:tag name="KSO_WM_TEMPLATE_CATEGORY" val="custom"/>
  <p:tag name="KSO_WM_TEMPLATE_INDEX" val="20205081"/>
</p:tagLst>
</file>

<file path=ppt/tags/tag1295.xml><?xml version="1.0" encoding="utf-8"?>
<p:tagLst xmlns:p="http://schemas.openxmlformats.org/presentationml/2006/main">
  <p:tag name="KSO_WM_BEAUTIFY_FLAG" val=""/>
</p:tagLst>
</file>

<file path=ppt/tags/tag1296.xml><?xml version="1.0" encoding="utf-8"?>
<p:tagLst xmlns:p="http://schemas.openxmlformats.org/presentationml/2006/main">
  <p:tag name="KSO_WM_BEAUTIFY_FLAG" val=""/>
</p:tagLst>
</file>

<file path=ppt/tags/tag1297.xml><?xml version="1.0" encoding="utf-8"?>
<p:tagLst xmlns:p="http://schemas.openxmlformats.org/presentationml/2006/main">
  <p:tag name="KSO_WM_BEAUTIFY_FLAG" val=""/>
</p:tagLst>
</file>

<file path=ppt/tags/tag1298.xml><?xml version="1.0" encoding="utf-8"?>
<p:tagLst xmlns:p="http://schemas.openxmlformats.org/presentationml/2006/main">
  <p:tag name="KSO_WM_BEAUTIFY_FLAG" val=""/>
</p:tagLst>
</file>

<file path=ppt/tags/tag129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30.xml><?xml version="1.0" encoding="utf-8"?>
<p:tagLst xmlns:p="http://schemas.openxmlformats.org/presentationml/2006/main">
  <p:tag name="KSO_WM_BEAUTIFY_FLAG" val=""/>
</p:tagLst>
</file>

<file path=ppt/tags/tag1300.xml><?xml version="1.0" encoding="utf-8"?>
<p:tagLst xmlns:p="http://schemas.openxmlformats.org/presentationml/2006/main">
  <p:tag name="KSO_WM_BEAUTIFY_FLAG" val=""/>
</p:tagLst>
</file>

<file path=ppt/tags/tag1301.xml><?xml version="1.0" encoding="utf-8"?>
<p:tagLst xmlns:p="http://schemas.openxmlformats.org/presentationml/2006/main">
  <p:tag name="KSO_WM_BEAUTIFY_FLAG" val=""/>
</p:tagLst>
</file>

<file path=ppt/tags/tag1302.xml><?xml version="1.0" encoding="utf-8"?>
<p:tagLst xmlns:p="http://schemas.openxmlformats.org/presentationml/2006/main">
  <p:tag name="KSO_WM_BEAUTIFY_FLAG" val=""/>
</p:tagLst>
</file>

<file path=ppt/tags/tag1303.xml><?xml version="1.0" encoding="utf-8"?>
<p:tagLst xmlns:p="http://schemas.openxmlformats.org/presentationml/2006/main">
  <p:tag name="KSO_WM_BEAUTIFY_FLAG" val=""/>
</p:tagLst>
</file>

<file path=ppt/tags/tag1304.xml><?xml version="1.0" encoding="utf-8"?>
<p:tagLst xmlns:p="http://schemas.openxmlformats.org/presentationml/2006/main">
  <p:tag name="KSO_WM_BEAUTIFY_FLAG" val=""/>
</p:tagLst>
</file>

<file path=ppt/tags/tag1305.xml><?xml version="1.0" encoding="utf-8"?>
<p:tagLst xmlns:p="http://schemas.openxmlformats.org/presentationml/2006/main">
  <p:tag name="KSO_WM_BEAUTIFY_FLAG" val=""/>
</p:tagLst>
</file>

<file path=ppt/tags/tag1306.xml><?xml version="1.0" encoding="utf-8"?>
<p:tagLst xmlns:p="http://schemas.openxmlformats.org/presentationml/2006/main">
  <p:tag name="KSO_WM_BEAUTIFY_FLAG" val=""/>
</p:tagLst>
</file>

<file path=ppt/tags/tag1307.xml><?xml version="1.0" encoding="utf-8"?>
<p:tagLst xmlns:p="http://schemas.openxmlformats.org/presentationml/2006/main">
  <p:tag name="KSO_WM_BEAUTIFY_FLAG" val=""/>
</p:tagLst>
</file>

<file path=ppt/tags/tag1308.xml><?xml version="1.0" encoding="utf-8"?>
<p:tagLst xmlns:p="http://schemas.openxmlformats.org/presentationml/2006/main">
  <p:tag name="KSO_WM_BEAUTIFY_FLAG" val=""/>
</p:tagLst>
</file>

<file path=ppt/tags/tag1309.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10.xml><?xml version="1.0" encoding="utf-8"?>
<p:tagLst xmlns:p="http://schemas.openxmlformats.org/presentationml/2006/main">
  <p:tag name="KSO_WM_BEAUTIFY_FLAG" val=""/>
</p:tagLst>
</file>

<file path=ppt/tags/tag1311.xml><?xml version="1.0" encoding="utf-8"?>
<p:tagLst xmlns:p="http://schemas.openxmlformats.org/presentationml/2006/main">
  <p:tag name="KSO_WM_BEAUTIFY_FLAG" val=""/>
</p:tagLst>
</file>

<file path=ppt/tags/tag1312.xml><?xml version="1.0" encoding="utf-8"?>
<p:tagLst xmlns:p="http://schemas.openxmlformats.org/presentationml/2006/main">
  <p:tag name="KSO_WM_BEAUTIFY_FLAG" val=""/>
</p:tagLst>
</file>

<file path=ppt/tags/tag1313.xml><?xml version="1.0" encoding="utf-8"?>
<p:tagLst xmlns:p="http://schemas.openxmlformats.org/presentationml/2006/main">
  <p:tag name="KSO_WM_BEAUTIFY_FLAG" val=""/>
</p:tagLst>
</file>

<file path=ppt/tags/tag1314.xml><?xml version="1.0" encoding="utf-8"?>
<p:tagLst xmlns:p="http://schemas.openxmlformats.org/presentationml/2006/main">
  <p:tag name="KSO_WM_BEAUTIFY_FLAG" val=""/>
</p:tagLst>
</file>

<file path=ppt/tags/tag1315.xml><?xml version="1.0" encoding="utf-8"?>
<p:tagLst xmlns:p="http://schemas.openxmlformats.org/presentationml/2006/main">
  <p:tag name="KSO_WM_BEAUTIFY_FLAG" val=""/>
</p:tagLst>
</file>

<file path=ppt/tags/tag1316.xml><?xml version="1.0" encoding="utf-8"?>
<p:tagLst xmlns:p="http://schemas.openxmlformats.org/presentationml/2006/main">
  <p:tag name="KSO_WM_BEAUTIFY_FLAG" val=""/>
</p:tagLst>
</file>

<file path=ppt/tags/tag1317.xml><?xml version="1.0" encoding="utf-8"?>
<p:tagLst xmlns:p="http://schemas.openxmlformats.org/presentationml/2006/main">
  <p:tag name="KSO_WM_BEAUTIFY_FLAG" val=""/>
</p:tagLst>
</file>

<file path=ppt/tags/tag1318.xml><?xml version="1.0" encoding="utf-8"?>
<p:tagLst xmlns:p="http://schemas.openxmlformats.org/presentationml/2006/main">
  <p:tag name="KSO_WM_BEAUTIFY_FLAG" val="#wm#"/>
  <p:tag name="KSO_WM_TEMPLATE_CATEGORY" val="custom"/>
  <p:tag name="KSO_WM_TEMPLATE_INDEX" val="20205081"/>
</p:tagLst>
</file>

<file path=ppt/tags/tag1319.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wm#"/>
  <p:tag name="KSO_WM_TEMPLATE_CATEGORY" val="custom"/>
  <p:tag name="KSO_WM_TEMPLATE_INDEX" val="20205081"/>
</p:tagLst>
</file>

<file path=ppt/tags/tag1320.xml><?xml version="1.0" encoding="utf-8"?>
<p:tagLst xmlns:p="http://schemas.openxmlformats.org/presentationml/2006/main">
  <p:tag name="KSO_WM_BEAUTIFY_FLAG" val=""/>
</p:tagLst>
</file>

<file path=ppt/tags/tag1321.xml><?xml version="1.0" encoding="utf-8"?>
<p:tagLst xmlns:p="http://schemas.openxmlformats.org/presentationml/2006/main">
  <p:tag name="KSO_WM_BEAUTIFY_FLAG" val=""/>
</p:tagLst>
</file>

<file path=ppt/tags/tag1322.xml><?xml version="1.0" encoding="utf-8"?>
<p:tagLst xmlns:p="http://schemas.openxmlformats.org/presentationml/2006/main">
  <p:tag name="KSO_WM_BEAUTIFY_FLAG" val=""/>
</p:tagLst>
</file>

<file path=ppt/tags/tag1323.xml><?xml version="1.0" encoding="utf-8"?>
<p:tagLst xmlns:p="http://schemas.openxmlformats.org/presentationml/2006/main">
  <p:tag name="KSO_WM_BEAUTIFY_FLAG" val=""/>
</p:tagLst>
</file>

<file path=ppt/tags/tag1324.xml><?xml version="1.0" encoding="utf-8"?>
<p:tagLst xmlns:p="http://schemas.openxmlformats.org/presentationml/2006/main">
  <p:tag name="KSO_WM_BEAUTIFY_FLAG" val=""/>
</p:tagLst>
</file>

<file path=ppt/tags/tag1325.xml><?xml version="1.0" encoding="utf-8"?>
<p:tagLst xmlns:p="http://schemas.openxmlformats.org/presentationml/2006/main">
  <p:tag name="KSO_WM_BEAUTIFY_FLAG" val=""/>
</p:tagLst>
</file>

<file path=ppt/tags/tag1326.xml><?xml version="1.0" encoding="utf-8"?>
<p:tagLst xmlns:p="http://schemas.openxmlformats.org/presentationml/2006/main">
  <p:tag name="KSO_WM_BEAUTIFY_FLAG" val=""/>
</p:tagLst>
</file>

<file path=ppt/tags/tag1327.xml><?xml version="1.0" encoding="utf-8"?>
<p:tagLst xmlns:p="http://schemas.openxmlformats.org/presentationml/2006/main">
  <p:tag name="KSO_WM_BEAUTIFY_FLAG" val=""/>
</p:tagLst>
</file>

<file path=ppt/tags/tag1328.xml><?xml version="1.0" encoding="utf-8"?>
<p:tagLst xmlns:p="http://schemas.openxmlformats.org/presentationml/2006/main">
  <p:tag name="KSO_WM_BEAUTIFY_FLAG" val=""/>
</p:tagLst>
</file>

<file path=ppt/tags/tag1329.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30.xml><?xml version="1.0" encoding="utf-8"?>
<p:tagLst xmlns:p="http://schemas.openxmlformats.org/presentationml/2006/main">
  <p:tag name="KSO_WM_BEAUTIFY_FLAG" val=""/>
</p:tagLst>
</file>

<file path=ppt/tags/tag1331.xml><?xml version="1.0" encoding="utf-8"?>
<p:tagLst xmlns:p="http://schemas.openxmlformats.org/presentationml/2006/main">
  <p:tag name="KSO_WM_BEAUTIFY_FLAG" val=""/>
</p:tagLst>
</file>

<file path=ppt/tags/tag1332.xml><?xml version="1.0" encoding="utf-8"?>
<p:tagLst xmlns:p="http://schemas.openxmlformats.org/presentationml/2006/main">
  <p:tag name="KSO_WM_BEAUTIFY_FLAG" val=""/>
</p:tagLst>
</file>

<file path=ppt/tags/tag1333.xml><?xml version="1.0" encoding="utf-8"?>
<p:tagLst xmlns:p="http://schemas.openxmlformats.org/presentationml/2006/main">
  <p:tag name="KSO_WM_BEAUTIFY_FLAG" val=""/>
</p:tagLst>
</file>

<file path=ppt/tags/tag1334.xml><?xml version="1.0" encoding="utf-8"?>
<p:tagLst xmlns:p="http://schemas.openxmlformats.org/presentationml/2006/main">
  <p:tag name="KSO_WM_BEAUTIFY_FLAG" val=""/>
</p:tagLst>
</file>

<file path=ppt/tags/tag1335.xml><?xml version="1.0" encoding="utf-8"?>
<p:tagLst xmlns:p="http://schemas.openxmlformats.org/presentationml/2006/main">
  <p:tag name="KSO_WM_BEAUTIFY_FLAG" val=""/>
</p:tagLst>
</file>

<file path=ppt/tags/tag1336.xml><?xml version="1.0" encoding="utf-8"?>
<p:tagLst xmlns:p="http://schemas.openxmlformats.org/presentationml/2006/main">
  <p:tag name="KSO_WM_BEAUTIFY_FLAG" val=""/>
</p:tagLst>
</file>

<file path=ppt/tags/tag1337.xml><?xml version="1.0" encoding="utf-8"?>
<p:tagLst xmlns:p="http://schemas.openxmlformats.org/presentationml/2006/main">
  <p:tag name="KSO_WM_BEAUTIFY_FLAG" val=""/>
</p:tagLst>
</file>

<file path=ppt/tags/tag1338.xml><?xml version="1.0" encoding="utf-8"?>
<p:tagLst xmlns:p="http://schemas.openxmlformats.org/presentationml/2006/main">
  <p:tag name="KSO_WM_BEAUTIFY_FLAG" val=""/>
</p:tagLst>
</file>

<file path=ppt/tags/tag1339.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40.xml><?xml version="1.0" encoding="utf-8"?>
<p:tagLst xmlns:p="http://schemas.openxmlformats.org/presentationml/2006/main">
  <p:tag name="KSO_WM_BEAUTIFY_FLAG" val=""/>
</p:tagLst>
</file>

<file path=ppt/tags/tag1341.xml><?xml version="1.0" encoding="utf-8"?>
<p:tagLst xmlns:p="http://schemas.openxmlformats.org/presentationml/2006/main">
  <p:tag name="KSO_WM_BEAUTIFY_FLAG" val=""/>
</p:tagLst>
</file>

<file path=ppt/tags/tag1342.xml><?xml version="1.0" encoding="utf-8"?>
<p:tagLst xmlns:p="http://schemas.openxmlformats.org/presentationml/2006/main">
  <p:tag name="KSO_WM_BEAUTIFY_FLAG" val="#wm#"/>
  <p:tag name="KSO_WM_TEMPLATE_CATEGORY" val="custom"/>
  <p:tag name="KSO_WM_TEMPLATE_INDEX" val="20205081"/>
</p:tagLst>
</file>

<file path=ppt/tags/tag1343.xml><?xml version="1.0" encoding="utf-8"?>
<p:tagLst xmlns:p="http://schemas.openxmlformats.org/presentationml/2006/main">
  <p:tag name="KSO_WM_BEAUTIFY_FLAG" val=""/>
</p:tagLst>
</file>

<file path=ppt/tags/tag1344.xml><?xml version="1.0" encoding="utf-8"?>
<p:tagLst xmlns:p="http://schemas.openxmlformats.org/presentationml/2006/main">
  <p:tag name="KSO_WM_BEAUTIFY_FLAG" val=""/>
</p:tagLst>
</file>

<file path=ppt/tags/tag1345.xml><?xml version="1.0" encoding="utf-8"?>
<p:tagLst xmlns:p="http://schemas.openxmlformats.org/presentationml/2006/main">
  <p:tag name="KSO_WM_BEAUTIFY_FLAG" val=""/>
</p:tagLst>
</file>

<file path=ppt/tags/tag1346.xml><?xml version="1.0" encoding="utf-8"?>
<p:tagLst xmlns:p="http://schemas.openxmlformats.org/presentationml/2006/main">
  <p:tag name="KSO_WM_BEAUTIFY_FLAG" val=""/>
</p:tagLst>
</file>

<file path=ppt/tags/tag1347.xml><?xml version="1.0" encoding="utf-8"?>
<p:tagLst xmlns:p="http://schemas.openxmlformats.org/presentationml/2006/main">
  <p:tag name="KSO_WM_BEAUTIFY_FLAG" val=""/>
</p:tagLst>
</file>

<file path=ppt/tags/tag1348.xml><?xml version="1.0" encoding="utf-8"?>
<p:tagLst xmlns:p="http://schemas.openxmlformats.org/presentationml/2006/main">
  <p:tag name="KSO_WM_BEAUTIFY_FLAG" val=""/>
</p:tagLst>
</file>

<file path=ppt/tags/tag1349.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50.xml><?xml version="1.0" encoding="utf-8"?>
<p:tagLst xmlns:p="http://schemas.openxmlformats.org/presentationml/2006/main">
  <p:tag name="KSO_WM_BEAUTIFY_FLAG" val=""/>
</p:tagLst>
</file>

<file path=ppt/tags/tag1351.xml><?xml version="1.0" encoding="utf-8"?>
<p:tagLst xmlns:p="http://schemas.openxmlformats.org/presentationml/2006/main">
  <p:tag name="KSO_WM_BEAUTIFY_FLAG" val=""/>
</p:tagLst>
</file>

<file path=ppt/tags/tag1352.xml><?xml version="1.0" encoding="utf-8"?>
<p:tagLst xmlns:p="http://schemas.openxmlformats.org/presentationml/2006/main">
  <p:tag name="KSO_WM_BEAUTIFY_FLAG" val=""/>
</p:tagLst>
</file>

<file path=ppt/tags/tag1353.xml><?xml version="1.0" encoding="utf-8"?>
<p:tagLst xmlns:p="http://schemas.openxmlformats.org/presentationml/2006/main">
  <p:tag name="KSO_WM_BEAUTIFY_FLAG" val=""/>
</p:tagLst>
</file>

<file path=ppt/tags/tag1354.xml><?xml version="1.0" encoding="utf-8"?>
<p:tagLst xmlns:p="http://schemas.openxmlformats.org/presentationml/2006/main">
  <p:tag name="KSO_WM_BEAUTIFY_FLAG" val=""/>
</p:tagLst>
</file>

<file path=ppt/tags/tag1355.xml><?xml version="1.0" encoding="utf-8"?>
<p:tagLst xmlns:p="http://schemas.openxmlformats.org/presentationml/2006/main">
  <p:tag name="KSO_WM_BEAUTIFY_FLAG" val=""/>
</p:tagLst>
</file>

<file path=ppt/tags/tag1356.xml><?xml version="1.0" encoding="utf-8"?>
<p:tagLst xmlns:p="http://schemas.openxmlformats.org/presentationml/2006/main">
  <p:tag name="KSO_WM_BEAUTIFY_FLAG" val=""/>
</p:tagLst>
</file>

<file path=ppt/tags/tag1357.xml><?xml version="1.0" encoding="utf-8"?>
<p:tagLst xmlns:p="http://schemas.openxmlformats.org/presentationml/2006/main">
  <p:tag name="KSO_WM_BEAUTIFY_FLAG" val=""/>
</p:tagLst>
</file>

<file path=ppt/tags/tag1358.xml><?xml version="1.0" encoding="utf-8"?>
<p:tagLst xmlns:p="http://schemas.openxmlformats.org/presentationml/2006/main">
  <p:tag name="KSO_WM_BEAUTIFY_FLAG" val=""/>
</p:tagLst>
</file>

<file path=ppt/tags/tag1359.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60.xml><?xml version="1.0" encoding="utf-8"?>
<p:tagLst xmlns:p="http://schemas.openxmlformats.org/presentationml/2006/main">
  <p:tag name="KSO_WM_BEAUTIFY_FLAG" val=""/>
</p:tagLst>
</file>

<file path=ppt/tags/tag1361.xml><?xml version="1.0" encoding="utf-8"?>
<p:tagLst xmlns:p="http://schemas.openxmlformats.org/presentationml/2006/main">
  <p:tag name="KSO_WM_BEAUTIFY_FLAG" val=""/>
</p:tagLst>
</file>

<file path=ppt/tags/tag1362.xml><?xml version="1.0" encoding="utf-8"?>
<p:tagLst xmlns:p="http://schemas.openxmlformats.org/presentationml/2006/main">
  <p:tag name="KSO_WM_BEAUTIFY_FLAG" val=""/>
</p:tagLst>
</file>

<file path=ppt/tags/tag1363.xml><?xml version="1.0" encoding="utf-8"?>
<p:tagLst xmlns:p="http://schemas.openxmlformats.org/presentationml/2006/main">
  <p:tag name="KSO_WM_BEAUTIFY_FLAG" val=""/>
</p:tagLst>
</file>

<file path=ppt/tags/tag1364.xml><?xml version="1.0" encoding="utf-8"?>
<p:tagLst xmlns:p="http://schemas.openxmlformats.org/presentationml/2006/main">
  <p:tag name="KSO_WM_BEAUTIFY_FLAG" val=""/>
</p:tagLst>
</file>

<file path=ppt/tags/tag1365.xml><?xml version="1.0" encoding="utf-8"?>
<p:tagLst xmlns:p="http://schemas.openxmlformats.org/presentationml/2006/main">
  <p:tag name="KSO_WM_BEAUTIFY_FLAG" val=""/>
</p:tagLst>
</file>

<file path=ppt/tags/tag1366.xml><?xml version="1.0" encoding="utf-8"?>
<p:tagLst xmlns:p="http://schemas.openxmlformats.org/presentationml/2006/main">
  <p:tag name="KSO_WM_BEAUTIFY_FLAG" val="#wm#"/>
  <p:tag name="KSO_WM_TEMPLATE_CATEGORY" val="custom"/>
  <p:tag name="KSO_WM_TEMPLATE_INDEX" val="20205081"/>
</p:tagLst>
</file>

<file path=ppt/tags/tag1367.xml><?xml version="1.0" encoding="utf-8"?>
<p:tagLst xmlns:p="http://schemas.openxmlformats.org/presentationml/2006/main">
  <p:tag name="KSO_WM_BEAUTIFY_FLAG" val=""/>
</p:tagLst>
</file>

<file path=ppt/tags/tag1368.xml><?xml version="1.0" encoding="utf-8"?>
<p:tagLst xmlns:p="http://schemas.openxmlformats.org/presentationml/2006/main">
  <p:tag name="KSO_WM_BEAUTIFY_FLAG" val=""/>
</p:tagLst>
</file>

<file path=ppt/tags/tag1369.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70.xml><?xml version="1.0" encoding="utf-8"?>
<p:tagLst xmlns:p="http://schemas.openxmlformats.org/presentationml/2006/main">
  <p:tag name="KSO_WM_BEAUTIFY_FLAG" val=""/>
</p:tagLst>
</file>

<file path=ppt/tags/tag1371.xml><?xml version="1.0" encoding="utf-8"?>
<p:tagLst xmlns:p="http://schemas.openxmlformats.org/presentationml/2006/main">
  <p:tag name="KSO_WM_BEAUTIFY_FLAG" val=""/>
</p:tagLst>
</file>

<file path=ppt/tags/tag1372.xml><?xml version="1.0" encoding="utf-8"?>
<p:tagLst xmlns:p="http://schemas.openxmlformats.org/presentationml/2006/main">
  <p:tag name="KSO_WM_BEAUTIFY_FLAG" val=""/>
</p:tagLst>
</file>

<file path=ppt/tags/tag1373.xml><?xml version="1.0" encoding="utf-8"?>
<p:tagLst xmlns:p="http://schemas.openxmlformats.org/presentationml/2006/main">
  <p:tag name="KSO_WM_BEAUTIFY_FLAG" val=""/>
</p:tagLst>
</file>

<file path=ppt/tags/tag1374.xml><?xml version="1.0" encoding="utf-8"?>
<p:tagLst xmlns:p="http://schemas.openxmlformats.org/presentationml/2006/main">
  <p:tag name="KSO_WM_BEAUTIFY_FLAG" val=""/>
</p:tagLst>
</file>

<file path=ppt/tags/tag1375.xml><?xml version="1.0" encoding="utf-8"?>
<p:tagLst xmlns:p="http://schemas.openxmlformats.org/presentationml/2006/main">
  <p:tag name="KSO_WM_BEAUTIFY_FLAG" val=""/>
</p:tagLst>
</file>

<file path=ppt/tags/tag1376.xml><?xml version="1.0" encoding="utf-8"?>
<p:tagLst xmlns:p="http://schemas.openxmlformats.org/presentationml/2006/main">
  <p:tag name="KSO_WM_BEAUTIFY_FLAG" val=""/>
</p:tagLst>
</file>

<file path=ppt/tags/tag1377.xml><?xml version="1.0" encoding="utf-8"?>
<p:tagLst xmlns:p="http://schemas.openxmlformats.org/presentationml/2006/main">
  <p:tag name="KSO_WM_BEAUTIFY_FLAG" val=""/>
</p:tagLst>
</file>

<file path=ppt/tags/tag1378.xml><?xml version="1.0" encoding="utf-8"?>
<p:tagLst xmlns:p="http://schemas.openxmlformats.org/presentationml/2006/main">
  <p:tag name="KSO_WM_BEAUTIFY_FLAG" val=""/>
</p:tagLst>
</file>

<file path=ppt/tags/tag1379.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wm#"/>
  <p:tag name="KSO_WM_TEMPLATE_CATEGORY" val="custom"/>
  <p:tag name="KSO_WM_TEMPLATE_INDEX" val="20205081"/>
</p:tagLst>
</file>

<file path=ppt/tags/tag1380.xml><?xml version="1.0" encoding="utf-8"?>
<p:tagLst xmlns:p="http://schemas.openxmlformats.org/presentationml/2006/main">
  <p:tag name="KSO_WM_BEAUTIFY_FLAG" val=""/>
</p:tagLst>
</file>

<file path=ppt/tags/tag1381.xml><?xml version="1.0" encoding="utf-8"?>
<p:tagLst xmlns:p="http://schemas.openxmlformats.org/presentationml/2006/main">
  <p:tag name="KSO_WM_BEAUTIFY_FLAG" val=""/>
</p:tagLst>
</file>

<file path=ppt/tags/tag1382.xml><?xml version="1.0" encoding="utf-8"?>
<p:tagLst xmlns:p="http://schemas.openxmlformats.org/presentationml/2006/main">
  <p:tag name="KSO_WM_BEAUTIFY_FLAG" val=""/>
</p:tagLst>
</file>

<file path=ppt/tags/tag1383.xml><?xml version="1.0" encoding="utf-8"?>
<p:tagLst xmlns:p="http://schemas.openxmlformats.org/presentationml/2006/main">
  <p:tag name="KSO_WM_BEAUTIFY_FLAG" val=""/>
</p:tagLst>
</file>

<file path=ppt/tags/tag1384.xml><?xml version="1.0" encoding="utf-8"?>
<p:tagLst xmlns:p="http://schemas.openxmlformats.org/presentationml/2006/main">
  <p:tag name="KSO_WM_BEAUTIFY_FLAG" val=""/>
</p:tagLst>
</file>

<file path=ppt/tags/tag1385.xml><?xml version="1.0" encoding="utf-8"?>
<p:tagLst xmlns:p="http://schemas.openxmlformats.org/presentationml/2006/main">
  <p:tag name="KSO_WM_BEAUTIFY_FLAG" val=""/>
</p:tagLst>
</file>

<file path=ppt/tags/tag1386.xml><?xml version="1.0" encoding="utf-8"?>
<p:tagLst xmlns:p="http://schemas.openxmlformats.org/presentationml/2006/main">
  <p:tag name="KSO_WM_BEAUTIFY_FLAG" val=""/>
</p:tagLst>
</file>

<file path=ppt/tags/tag1387.xml><?xml version="1.0" encoding="utf-8"?>
<p:tagLst xmlns:p="http://schemas.openxmlformats.org/presentationml/2006/main">
  <p:tag name="KSO_WM_BEAUTIFY_FLAG" val=""/>
</p:tagLst>
</file>

<file path=ppt/tags/tag1388.xml><?xml version="1.0" encoding="utf-8"?>
<p:tagLst xmlns:p="http://schemas.openxmlformats.org/presentationml/2006/main">
  <p:tag name="KSO_WM_BEAUTIFY_FLAG" val=""/>
</p:tagLst>
</file>

<file path=ppt/tags/tag1389.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390.xml><?xml version="1.0" encoding="utf-8"?>
<p:tagLst xmlns:p="http://schemas.openxmlformats.org/presentationml/2006/main">
  <p:tag name="KSO_WM_BEAUTIFY_FLAG" val="#wm#"/>
  <p:tag name="KSO_WM_TEMPLATE_CATEGORY" val="custom"/>
  <p:tag name="KSO_WM_TEMPLATE_INDEX" val="20205081"/>
</p:tagLst>
</file>

<file path=ppt/tags/tag1391.xml><?xml version="1.0" encoding="utf-8"?>
<p:tagLst xmlns:p="http://schemas.openxmlformats.org/presentationml/2006/main">
  <p:tag name="KSO_WM_BEAUTIFY_FLAG" val=""/>
</p:tagLst>
</file>

<file path=ppt/tags/tag1392.xml><?xml version="1.0" encoding="utf-8"?>
<p:tagLst xmlns:p="http://schemas.openxmlformats.org/presentationml/2006/main">
  <p:tag name="KSO_WM_BEAUTIFY_FLAG" val=""/>
</p:tagLst>
</file>

<file path=ppt/tags/tag1393.xml><?xml version="1.0" encoding="utf-8"?>
<p:tagLst xmlns:p="http://schemas.openxmlformats.org/presentationml/2006/main">
  <p:tag name="KSO_WM_BEAUTIFY_FLAG" val=""/>
</p:tagLst>
</file>

<file path=ppt/tags/tag1394.xml><?xml version="1.0" encoding="utf-8"?>
<p:tagLst xmlns:p="http://schemas.openxmlformats.org/presentationml/2006/main">
  <p:tag name="KSO_WM_BEAUTIFY_FLAG" val=""/>
</p:tagLst>
</file>

<file path=ppt/tags/tag1395.xml><?xml version="1.0" encoding="utf-8"?>
<p:tagLst xmlns:p="http://schemas.openxmlformats.org/presentationml/2006/main">
  <p:tag name="KSO_WM_BEAUTIFY_FLAG" val=""/>
</p:tagLst>
</file>

<file path=ppt/tags/tag1396.xml><?xml version="1.0" encoding="utf-8"?>
<p:tagLst xmlns:p="http://schemas.openxmlformats.org/presentationml/2006/main">
  <p:tag name="KSO_WM_BEAUTIFY_FLAG" val=""/>
</p:tagLst>
</file>

<file path=ppt/tags/tag1397.xml><?xml version="1.0" encoding="utf-8"?>
<p:tagLst xmlns:p="http://schemas.openxmlformats.org/presentationml/2006/main">
  <p:tag name="KSO_WM_BEAUTIFY_FLAG" val=""/>
</p:tagLst>
</file>

<file path=ppt/tags/tag1398.xml><?xml version="1.0" encoding="utf-8"?>
<p:tagLst xmlns:p="http://schemas.openxmlformats.org/presentationml/2006/main">
  <p:tag name="KSO_WM_BEAUTIFY_FLAG" val=""/>
</p:tagLst>
</file>

<file path=ppt/tags/tag139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00.xml><?xml version="1.0" encoding="utf-8"?>
<p:tagLst xmlns:p="http://schemas.openxmlformats.org/presentationml/2006/main">
  <p:tag name="KSO_WM_BEAUTIFY_FLAG" val=""/>
</p:tagLst>
</file>

<file path=ppt/tags/tag1401.xml><?xml version="1.0" encoding="utf-8"?>
<p:tagLst xmlns:p="http://schemas.openxmlformats.org/presentationml/2006/main">
  <p:tag name="KSO_WM_BEAUTIFY_FLAG" val=""/>
</p:tagLst>
</file>

<file path=ppt/tags/tag1402.xml><?xml version="1.0" encoding="utf-8"?>
<p:tagLst xmlns:p="http://schemas.openxmlformats.org/presentationml/2006/main">
  <p:tag name="KSO_WM_BEAUTIFY_FLAG" val=""/>
</p:tagLst>
</file>

<file path=ppt/tags/tag1403.xml><?xml version="1.0" encoding="utf-8"?>
<p:tagLst xmlns:p="http://schemas.openxmlformats.org/presentationml/2006/main">
  <p:tag name="KSO_WM_BEAUTIFY_FLAG" val=""/>
</p:tagLst>
</file>

<file path=ppt/tags/tag1404.xml><?xml version="1.0" encoding="utf-8"?>
<p:tagLst xmlns:p="http://schemas.openxmlformats.org/presentationml/2006/main">
  <p:tag name="KSO_WM_BEAUTIFY_FLAG" val=""/>
</p:tagLst>
</file>

<file path=ppt/tags/tag1405.xml><?xml version="1.0" encoding="utf-8"?>
<p:tagLst xmlns:p="http://schemas.openxmlformats.org/presentationml/2006/main">
  <p:tag name="KSO_WM_BEAUTIFY_FLAG" val=""/>
</p:tagLst>
</file>

<file path=ppt/tags/tag1406.xml><?xml version="1.0" encoding="utf-8"?>
<p:tagLst xmlns:p="http://schemas.openxmlformats.org/presentationml/2006/main">
  <p:tag name="KSO_WM_BEAUTIFY_FLAG" val=""/>
</p:tagLst>
</file>

<file path=ppt/tags/tag1407.xml><?xml version="1.0" encoding="utf-8"?>
<p:tagLst xmlns:p="http://schemas.openxmlformats.org/presentationml/2006/main">
  <p:tag name="KSO_WM_BEAUTIFY_FLAG" val=""/>
</p:tagLst>
</file>

<file path=ppt/tags/tag1408.xml><?xml version="1.0" encoding="utf-8"?>
<p:tagLst xmlns:p="http://schemas.openxmlformats.org/presentationml/2006/main">
  <p:tag name="KSO_WM_BEAUTIFY_FLAG" val=""/>
</p:tagLst>
</file>

<file path=ppt/tags/tag1409.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10.xml><?xml version="1.0" encoding="utf-8"?>
<p:tagLst xmlns:p="http://schemas.openxmlformats.org/presentationml/2006/main">
  <p:tag name="KSO_WM_BEAUTIFY_FLAG" val=""/>
</p:tagLst>
</file>

<file path=ppt/tags/tag1411.xml><?xml version="1.0" encoding="utf-8"?>
<p:tagLst xmlns:p="http://schemas.openxmlformats.org/presentationml/2006/main">
  <p:tag name="KSO_WM_BEAUTIFY_FLAG" val=""/>
</p:tagLst>
</file>

<file path=ppt/tags/tag1412.xml><?xml version="1.0" encoding="utf-8"?>
<p:tagLst xmlns:p="http://schemas.openxmlformats.org/presentationml/2006/main">
  <p:tag name="KSO_WM_BEAUTIFY_FLAG" val=""/>
</p:tagLst>
</file>

<file path=ppt/tags/tag1413.xml><?xml version="1.0" encoding="utf-8"?>
<p:tagLst xmlns:p="http://schemas.openxmlformats.org/presentationml/2006/main">
  <p:tag name="KSO_WM_BEAUTIFY_FLAG" val=""/>
</p:tagLst>
</file>

<file path=ppt/tags/tag1414.xml><?xml version="1.0" encoding="utf-8"?>
<p:tagLst xmlns:p="http://schemas.openxmlformats.org/presentationml/2006/main">
  <p:tag name="KSO_WM_BEAUTIFY_FLAG" val="#wm#"/>
  <p:tag name="KSO_WM_TEMPLATE_CATEGORY" val="custom"/>
  <p:tag name="KSO_WM_TEMPLATE_INDEX" val="20205081"/>
</p:tagLst>
</file>

<file path=ppt/tags/tag1415.xml><?xml version="1.0" encoding="utf-8"?>
<p:tagLst xmlns:p="http://schemas.openxmlformats.org/presentationml/2006/main">
  <p:tag name="KSO_WM_BEAUTIFY_FLAG" val=""/>
</p:tagLst>
</file>

<file path=ppt/tags/tag1416.xml><?xml version="1.0" encoding="utf-8"?>
<p:tagLst xmlns:p="http://schemas.openxmlformats.org/presentationml/2006/main">
  <p:tag name="KSO_WM_BEAUTIFY_FLAG" val=""/>
</p:tagLst>
</file>

<file path=ppt/tags/tag1417.xml><?xml version="1.0" encoding="utf-8"?>
<p:tagLst xmlns:p="http://schemas.openxmlformats.org/presentationml/2006/main">
  <p:tag name="KSO_WM_BEAUTIFY_FLAG" val=""/>
</p:tagLst>
</file>

<file path=ppt/tags/tag1418.xml><?xml version="1.0" encoding="utf-8"?>
<p:tagLst xmlns:p="http://schemas.openxmlformats.org/presentationml/2006/main">
  <p:tag name="KSO_WM_BEAUTIFY_FLAG" val=""/>
</p:tagLst>
</file>

<file path=ppt/tags/tag1419.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20.xml><?xml version="1.0" encoding="utf-8"?>
<p:tagLst xmlns:p="http://schemas.openxmlformats.org/presentationml/2006/main">
  <p:tag name="KSO_WM_BEAUTIFY_FLAG" val=""/>
</p:tagLst>
</file>

<file path=ppt/tags/tag1421.xml><?xml version="1.0" encoding="utf-8"?>
<p:tagLst xmlns:p="http://schemas.openxmlformats.org/presentationml/2006/main">
  <p:tag name="KSO_WM_BEAUTIFY_FLAG" val=""/>
</p:tagLst>
</file>

<file path=ppt/tags/tag1422.xml><?xml version="1.0" encoding="utf-8"?>
<p:tagLst xmlns:p="http://schemas.openxmlformats.org/presentationml/2006/main">
  <p:tag name="KSO_WM_BEAUTIFY_FLAG" val=""/>
</p:tagLst>
</file>

<file path=ppt/tags/tag1423.xml><?xml version="1.0" encoding="utf-8"?>
<p:tagLst xmlns:p="http://schemas.openxmlformats.org/presentationml/2006/main">
  <p:tag name="KSO_WM_BEAUTIFY_FLAG" val=""/>
</p:tagLst>
</file>

<file path=ppt/tags/tag1424.xml><?xml version="1.0" encoding="utf-8"?>
<p:tagLst xmlns:p="http://schemas.openxmlformats.org/presentationml/2006/main">
  <p:tag name="KSO_WM_BEAUTIFY_FLAG" val=""/>
</p:tagLst>
</file>

<file path=ppt/tags/tag1425.xml><?xml version="1.0" encoding="utf-8"?>
<p:tagLst xmlns:p="http://schemas.openxmlformats.org/presentationml/2006/main">
  <p:tag name="KSO_WM_BEAUTIFY_FLAG" val=""/>
</p:tagLst>
</file>

<file path=ppt/tags/tag1426.xml><?xml version="1.0" encoding="utf-8"?>
<p:tagLst xmlns:p="http://schemas.openxmlformats.org/presentationml/2006/main">
  <p:tag name="KSO_WM_BEAUTIFY_FLAG" val=""/>
</p:tagLst>
</file>

<file path=ppt/tags/tag1427.xml><?xml version="1.0" encoding="utf-8"?>
<p:tagLst xmlns:p="http://schemas.openxmlformats.org/presentationml/2006/main">
  <p:tag name="KSO_WM_BEAUTIFY_FLAG" val=""/>
</p:tagLst>
</file>

<file path=ppt/tags/tag1428.xml><?xml version="1.0" encoding="utf-8"?>
<p:tagLst xmlns:p="http://schemas.openxmlformats.org/presentationml/2006/main">
  <p:tag name="KSO_WM_BEAUTIFY_FLAG" val=""/>
</p:tagLst>
</file>

<file path=ppt/tags/tag1429.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30.xml><?xml version="1.0" encoding="utf-8"?>
<p:tagLst xmlns:p="http://schemas.openxmlformats.org/presentationml/2006/main">
  <p:tag name="KSO_WM_BEAUTIFY_FLAG" val=""/>
</p:tagLst>
</file>

<file path=ppt/tags/tag1431.xml><?xml version="1.0" encoding="utf-8"?>
<p:tagLst xmlns:p="http://schemas.openxmlformats.org/presentationml/2006/main">
  <p:tag name="KSO_WM_BEAUTIFY_FLAG" val=""/>
</p:tagLst>
</file>

<file path=ppt/tags/tag1432.xml><?xml version="1.0" encoding="utf-8"?>
<p:tagLst xmlns:p="http://schemas.openxmlformats.org/presentationml/2006/main">
  <p:tag name="KSO_WM_BEAUTIFY_FLAG" val=""/>
</p:tagLst>
</file>

<file path=ppt/tags/tag1433.xml><?xml version="1.0" encoding="utf-8"?>
<p:tagLst xmlns:p="http://schemas.openxmlformats.org/presentationml/2006/main">
  <p:tag name="KSO_WM_BEAUTIFY_FLAG" val=""/>
</p:tagLst>
</file>

<file path=ppt/tags/tag1434.xml><?xml version="1.0" encoding="utf-8"?>
<p:tagLst xmlns:p="http://schemas.openxmlformats.org/presentationml/2006/main">
  <p:tag name="KSO_WM_BEAUTIFY_FLAG" val=""/>
</p:tagLst>
</file>

<file path=ppt/tags/tag1435.xml><?xml version="1.0" encoding="utf-8"?>
<p:tagLst xmlns:p="http://schemas.openxmlformats.org/presentationml/2006/main">
  <p:tag name="KSO_WM_BEAUTIFY_FLAG" val=""/>
</p:tagLst>
</file>

<file path=ppt/tags/tag1436.xml><?xml version="1.0" encoding="utf-8"?>
<p:tagLst xmlns:p="http://schemas.openxmlformats.org/presentationml/2006/main">
  <p:tag name="KSO_WM_BEAUTIFY_FLAG" val="#wm#"/>
  <p:tag name="KSO_WM_TEMPLATE_CATEGORY" val="custom"/>
  <p:tag name="KSO_WM_TEMPLATE_INDEX" val="20205081"/>
</p:tagLst>
</file>

<file path=ppt/tags/tag1437.xml><?xml version="1.0" encoding="utf-8"?>
<p:tagLst xmlns:p="http://schemas.openxmlformats.org/presentationml/2006/main">
  <p:tag name="KSO_WM_BEAUTIFY_FLAG" val=""/>
</p:tagLst>
</file>

<file path=ppt/tags/tag1438.xml><?xml version="1.0" encoding="utf-8"?>
<p:tagLst xmlns:p="http://schemas.openxmlformats.org/presentationml/2006/main">
  <p:tag name="KSO_WM_BEAUTIFY_FLAG" val=""/>
</p:tagLst>
</file>

<file path=ppt/tags/tag1439.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wm#"/>
  <p:tag name="KSO_WM_TEMPLATE_CATEGORY" val="custom"/>
  <p:tag name="KSO_WM_TEMPLATE_INDEX" val="20205081"/>
</p:tagLst>
</file>

<file path=ppt/tags/tag1440.xml><?xml version="1.0" encoding="utf-8"?>
<p:tagLst xmlns:p="http://schemas.openxmlformats.org/presentationml/2006/main">
  <p:tag name="KSO_WM_BEAUTIFY_FLAG" val=""/>
</p:tagLst>
</file>

<file path=ppt/tags/tag1441.xml><?xml version="1.0" encoding="utf-8"?>
<p:tagLst xmlns:p="http://schemas.openxmlformats.org/presentationml/2006/main">
  <p:tag name="KSO_WM_BEAUTIFY_FLAG" val=""/>
</p:tagLst>
</file>

<file path=ppt/tags/tag1442.xml><?xml version="1.0" encoding="utf-8"?>
<p:tagLst xmlns:p="http://schemas.openxmlformats.org/presentationml/2006/main">
  <p:tag name="KSO_WM_BEAUTIFY_FLAG" val=""/>
</p:tagLst>
</file>

<file path=ppt/tags/tag1443.xml><?xml version="1.0" encoding="utf-8"?>
<p:tagLst xmlns:p="http://schemas.openxmlformats.org/presentationml/2006/main">
  <p:tag name="KSO_WM_BEAUTIFY_FLAG" val=""/>
</p:tagLst>
</file>

<file path=ppt/tags/tag1444.xml><?xml version="1.0" encoding="utf-8"?>
<p:tagLst xmlns:p="http://schemas.openxmlformats.org/presentationml/2006/main">
  <p:tag name="KSO_WM_BEAUTIFY_FLAG" val=""/>
</p:tagLst>
</file>

<file path=ppt/tags/tag1445.xml><?xml version="1.0" encoding="utf-8"?>
<p:tagLst xmlns:p="http://schemas.openxmlformats.org/presentationml/2006/main">
  <p:tag name="KSO_WM_BEAUTIFY_FLAG" val=""/>
</p:tagLst>
</file>

<file path=ppt/tags/tag1446.xml><?xml version="1.0" encoding="utf-8"?>
<p:tagLst xmlns:p="http://schemas.openxmlformats.org/presentationml/2006/main">
  <p:tag name="KSO_WM_BEAUTIFY_FLAG" val=""/>
</p:tagLst>
</file>

<file path=ppt/tags/tag1447.xml><?xml version="1.0" encoding="utf-8"?>
<p:tagLst xmlns:p="http://schemas.openxmlformats.org/presentationml/2006/main">
  <p:tag name="KSO_WM_BEAUTIFY_FLAG" val=""/>
</p:tagLst>
</file>

<file path=ppt/tags/tag1448.xml><?xml version="1.0" encoding="utf-8"?>
<p:tagLst xmlns:p="http://schemas.openxmlformats.org/presentationml/2006/main">
  <p:tag name="KSO_WM_BEAUTIFY_FLAG" val=""/>
</p:tagLst>
</file>

<file path=ppt/tags/tag1449.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50.xml><?xml version="1.0" encoding="utf-8"?>
<p:tagLst xmlns:p="http://schemas.openxmlformats.org/presentationml/2006/main">
  <p:tag name="KSO_WM_BEAUTIFY_FLAG" val=""/>
</p:tagLst>
</file>

<file path=ppt/tags/tag1451.xml><?xml version="1.0" encoding="utf-8"?>
<p:tagLst xmlns:p="http://schemas.openxmlformats.org/presentationml/2006/main">
  <p:tag name="KSO_WM_BEAUTIFY_FLAG" val=""/>
</p:tagLst>
</file>

<file path=ppt/tags/tag1452.xml><?xml version="1.0" encoding="utf-8"?>
<p:tagLst xmlns:p="http://schemas.openxmlformats.org/presentationml/2006/main">
  <p:tag name="KSO_WM_BEAUTIFY_FLAG" val=""/>
</p:tagLst>
</file>

<file path=ppt/tags/tag1453.xml><?xml version="1.0" encoding="utf-8"?>
<p:tagLst xmlns:p="http://schemas.openxmlformats.org/presentationml/2006/main">
  <p:tag name="KSO_WM_BEAUTIFY_FLAG" val=""/>
</p:tagLst>
</file>

<file path=ppt/tags/tag1454.xml><?xml version="1.0" encoding="utf-8"?>
<p:tagLst xmlns:p="http://schemas.openxmlformats.org/presentationml/2006/main">
  <p:tag name="KSO_WM_BEAUTIFY_FLAG" val=""/>
</p:tagLst>
</file>

<file path=ppt/tags/tag1455.xml><?xml version="1.0" encoding="utf-8"?>
<p:tagLst xmlns:p="http://schemas.openxmlformats.org/presentationml/2006/main">
  <p:tag name="KSO_WM_BEAUTIFY_FLAG" val=""/>
</p:tagLst>
</file>

<file path=ppt/tags/tag1456.xml><?xml version="1.0" encoding="utf-8"?>
<p:tagLst xmlns:p="http://schemas.openxmlformats.org/presentationml/2006/main">
  <p:tag name="KSO_WM_BEAUTIFY_FLAG" val=""/>
</p:tagLst>
</file>

<file path=ppt/tags/tag1457.xml><?xml version="1.0" encoding="utf-8"?>
<p:tagLst xmlns:p="http://schemas.openxmlformats.org/presentationml/2006/main">
  <p:tag name="KSO_WM_BEAUTIFY_FLAG" val=""/>
</p:tagLst>
</file>

<file path=ppt/tags/tag1458.xml><?xml version="1.0" encoding="utf-8"?>
<p:tagLst xmlns:p="http://schemas.openxmlformats.org/presentationml/2006/main">
  <p:tag name="KSO_WM_BEAUTIFY_FLAG" val="#wm#"/>
  <p:tag name="KSO_WM_TEMPLATE_CATEGORY" val="custom"/>
  <p:tag name="KSO_WM_TEMPLATE_INDEX" val="20205081"/>
</p:tagLst>
</file>

<file path=ppt/tags/tag1459.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60.xml><?xml version="1.0" encoding="utf-8"?>
<p:tagLst xmlns:p="http://schemas.openxmlformats.org/presentationml/2006/main">
  <p:tag name="KSO_WM_BEAUTIFY_FLAG" val=""/>
</p:tagLst>
</file>

<file path=ppt/tags/tag1461.xml><?xml version="1.0" encoding="utf-8"?>
<p:tagLst xmlns:p="http://schemas.openxmlformats.org/presentationml/2006/main">
  <p:tag name="KSO_WM_BEAUTIFY_FLAG" val=""/>
</p:tagLst>
</file>

<file path=ppt/tags/tag1462.xml><?xml version="1.0" encoding="utf-8"?>
<p:tagLst xmlns:p="http://schemas.openxmlformats.org/presentationml/2006/main">
  <p:tag name="KSO_WM_BEAUTIFY_FLAG" val=""/>
</p:tagLst>
</file>

<file path=ppt/tags/tag1463.xml><?xml version="1.0" encoding="utf-8"?>
<p:tagLst xmlns:p="http://schemas.openxmlformats.org/presentationml/2006/main">
  <p:tag name="KSO_WM_BEAUTIFY_FLAG" val=""/>
</p:tagLst>
</file>

<file path=ppt/tags/tag1464.xml><?xml version="1.0" encoding="utf-8"?>
<p:tagLst xmlns:p="http://schemas.openxmlformats.org/presentationml/2006/main">
  <p:tag name="KSO_WM_BEAUTIFY_FLAG" val=""/>
</p:tagLst>
</file>

<file path=ppt/tags/tag1465.xml><?xml version="1.0" encoding="utf-8"?>
<p:tagLst xmlns:p="http://schemas.openxmlformats.org/presentationml/2006/main">
  <p:tag name="KSO_WM_BEAUTIFY_FLAG" val=""/>
</p:tagLst>
</file>

<file path=ppt/tags/tag1466.xml><?xml version="1.0" encoding="utf-8"?>
<p:tagLst xmlns:p="http://schemas.openxmlformats.org/presentationml/2006/main">
  <p:tag name="KSO_WM_BEAUTIFY_FLAG" val=""/>
</p:tagLst>
</file>

<file path=ppt/tags/tag1467.xml><?xml version="1.0" encoding="utf-8"?>
<p:tagLst xmlns:p="http://schemas.openxmlformats.org/presentationml/2006/main">
  <p:tag name="KSO_WM_BEAUTIFY_FLAG" val=""/>
</p:tagLst>
</file>

<file path=ppt/tags/tag1468.xml><?xml version="1.0" encoding="utf-8"?>
<p:tagLst xmlns:p="http://schemas.openxmlformats.org/presentationml/2006/main">
  <p:tag name="KSO_WM_BEAUTIFY_FLAG" val=""/>
</p:tagLst>
</file>

<file path=ppt/tags/tag1469.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70.xml><?xml version="1.0" encoding="utf-8"?>
<p:tagLst xmlns:p="http://schemas.openxmlformats.org/presentationml/2006/main">
  <p:tag name="KSO_WM_BEAUTIFY_FLAG" val=""/>
</p:tagLst>
</file>

<file path=ppt/tags/tag1471.xml><?xml version="1.0" encoding="utf-8"?>
<p:tagLst xmlns:p="http://schemas.openxmlformats.org/presentationml/2006/main">
  <p:tag name="KSO_WM_BEAUTIFY_FLAG" val=""/>
</p:tagLst>
</file>

<file path=ppt/tags/tag1472.xml><?xml version="1.0" encoding="utf-8"?>
<p:tagLst xmlns:p="http://schemas.openxmlformats.org/presentationml/2006/main">
  <p:tag name="KSO_WM_BEAUTIFY_FLAG" val=""/>
</p:tagLst>
</file>

<file path=ppt/tags/tag1473.xml><?xml version="1.0" encoding="utf-8"?>
<p:tagLst xmlns:p="http://schemas.openxmlformats.org/presentationml/2006/main">
  <p:tag name="KSO_WM_BEAUTIFY_FLAG" val=""/>
</p:tagLst>
</file>

<file path=ppt/tags/tag1474.xml><?xml version="1.0" encoding="utf-8"?>
<p:tagLst xmlns:p="http://schemas.openxmlformats.org/presentationml/2006/main">
  <p:tag name="KSO_WM_BEAUTIFY_FLAG" val=""/>
</p:tagLst>
</file>

<file path=ppt/tags/tag1475.xml><?xml version="1.0" encoding="utf-8"?>
<p:tagLst xmlns:p="http://schemas.openxmlformats.org/presentationml/2006/main">
  <p:tag name="KSO_WM_BEAUTIFY_FLAG" val=""/>
</p:tagLst>
</file>

<file path=ppt/tags/tag1476.xml><?xml version="1.0" encoding="utf-8"?>
<p:tagLst xmlns:p="http://schemas.openxmlformats.org/presentationml/2006/main">
  <p:tag name="KSO_WM_BEAUTIFY_FLAG" val=""/>
</p:tagLst>
</file>

<file path=ppt/tags/tag1477.xml><?xml version="1.0" encoding="utf-8"?>
<p:tagLst xmlns:p="http://schemas.openxmlformats.org/presentationml/2006/main">
  <p:tag name="KSO_WM_BEAUTIFY_FLAG" val=""/>
</p:tagLst>
</file>

<file path=ppt/tags/tag1478.xml><?xml version="1.0" encoding="utf-8"?>
<p:tagLst xmlns:p="http://schemas.openxmlformats.org/presentationml/2006/main">
  <p:tag name="KSO_WM_BEAUTIFY_FLAG" val=""/>
</p:tagLst>
</file>

<file path=ppt/tags/tag1479.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80.xml><?xml version="1.0" encoding="utf-8"?>
<p:tagLst xmlns:p="http://schemas.openxmlformats.org/presentationml/2006/main">
  <p:tag name="KSO_WM_BEAUTIFY_FLAG" val=""/>
</p:tagLst>
</file>

<file path=ppt/tags/tag1481.xml><?xml version="1.0" encoding="utf-8"?>
<p:tagLst xmlns:p="http://schemas.openxmlformats.org/presentationml/2006/main">
  <p:tag name="KSO_WM_BEAUTIFY_FLAG" val=""/>
</p:tagLst>
</file>

<file path=ppt/tags/tag1482.xml><?xml version="1.0" encoding="utf-8"?>
<p:tagLst xmlns:p="http://schemas.openxmlformats.org/presentationml/2006/main">
  <p:tag name="KSO_WM_BEAUTIFY_FLAG" val="#wm#"/>
  <p:tag name="KSO_WM_TEMPLATE_CATEGORY" val="custom"/>
  <p:tag name="KSO_WM_TEMPLATE_INDEX" val="20205081"/>
</p:tagLst>
</file>

<file path=ppt/tags/tag1483.xml><?xml version="1.0" encoding="utf-8"?>
<p:tagLst xmlns:p="http://schemas.openxmlformats.org/presentationml/2006/main">
  <p:tag name="KSO_WM_BEAUTIFY_FLAG" val=""/>
</p:tagLst>
</file>

<file path=ppt/tags/tag1484.xml><?xml version="1.0" encoding="utf-8"?>
<p:tagLst xmlns:p="http://schemas.openxmlformats.org/presentationml/2006/main">
  <p:tag name="KSO_WM_BEAUTIFY_FLAG" val=""/>
</p:tagLst>
</file>

<file path=ppt/tags/tag1485.xml><?xml version="1.0" encoding="utf-8"?>
<p:tagLst xmlns:p="http://schemas.openxmlformats.org/presentationml/2006/main">
  <p:tag name="KSO_WM_BEAUTIFY_FLAG" val=""/>
</p:tagLst>
</file>

<file path=ppt/tags/tag1486.xml><?xml version="1.0" encoding="utf-8"?>
<p:tagLst xmlns:p="http://schemas.openxmlformats.org/presentationml/2006/main">
  <p:tag name="KSO_WM_BEAUTIFY_FLAG" val=""/>
</p:tagLst>
</file>

<file path=ppt/tags/tag1487.xml><?xml version="1.0" encoding="utf-8"?>
<p:tagLst xmlns:p="http://schemas.openxmlformats.org/presentationml/2006/main">
  <p:tag name="KSO_WM_BEAUTIFY_FLAG" val=""/>
</p:tagLst>
</file>

<file path=ppt/tags/tag1488.xml><?xml version="1.0" encoding="utf-8"?>
<p:tagLst xmlns:p="http://schemas.openxmlformats.org/presentationml/2006/main">
  <p:tag name="KSO_WM_BEAUTIFY_FLAG" val=""/>
</p:tagLst>
</file>

<file path=ppt/tags/tag1489.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490.xml><?xml version="1.0" encoding="utf-8"?>
<p:tagLst xmlns:p="http://schemas.openxmlformats.org/presentationml/2006/main">
  <p:tag name="KSO_WM_BEAUTIFY_FLAG" val=""/>
</p:tagLst>
</file>

<file path=ppt/tags/tag1491.xml><?xml version="1.0" encoding="utf-8"?>
<p:tagLst xmlns:p="http://schemas.openxmlformats.org/presentationml/2006/main">
  <p:tag name="KSO_WM_BEAUTIFY_FLAG" val=""/>
</p:tagLst>
</file>

<file path=ppt/tags/tag1492.xml><?xml version="1.0" encoding="utf-8"?>
<p:tagLst xmlns:p="http://schemas.openxmlformats.org/presentationml/2006/main">
  <p:tag name="KSO_WM_BEAUTIFY_FLAG" val=""/>
</p:tagLst>
</file>

<file path=ppt/tags/tag1493.xml><?xml version="1.0" encoding="utf-8"?>
<p:tagLst xmlns:p="http://schemas.openxmlformats.org/presentationml/2006/main">
  <p:tag name="KSO_WM_BEAUTIFY_FLAG" val=""/>
</p:tagLst>
</file>

<file path=ppt/tags/tag1494.xml><?xml version="1.0" encoding="utf-8"?>
<p:tagLst xmlns:p="http://schemas.openxmlformats.org/presentationml/2006/main">
  <p:tag name="KSO_WM_BEAUTIFY_FLAG" val=""/>
</p:tagLst>
</file>

<file path=ppt/tags/tag1495.xml><?xml version="1.0" encoding="utf-8"?>
<p:tagLst xmlns:p="http://schemas.openxmlformats.org/presentationml/2006/main">
  <p:tag name="KSO_WM_BEAUTIFY_FLAG" val=""/>
</p:tagLst>
</file>

<file path=ppt/tags/tag1496.xml><?xml version="1.0" encoding="utf-8"?>
<p:tagLst xmlns:p="http://schemas.openxmlformats.org/presentationml/2006/main">
  <p:tag name="KSO_WM_BEAUTIFY_FLAG" val=""/>
</p:tagLst>
</file>

<file path=ppt/tags/tag1497.xml><?xml version="1.0" encoding="utf-8"?>
<p:tagLst xmlns:p="http://schemas.openxmlformats.org/presentationml/2006/main">
  <p:tag name="KSO_WM_BEAUTIFY_FLAG" val=""/>
</p:tagLst>
</file>

<file path=ppt/tags/tag1498.xml><?xml version="1.0" encoding="utf-8"?>
<p:tagLst xmlns:p="http://schemas.openxmlformats.org/presentationml/2006/main">
  <p:tag name="KSO_WM_BEAUTIFY_FLAG" val=""/>
</p:tagLst>
</file>

<file path=ppt/tags/tag149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wm#"/>
  <p:tag name="KSO_WM_TEMPLATE_CATEGORY" val="custom"/>
  <p:tag name="KSO_WM_TEMPLATE_INDEX" val="20205081"/>
</p:tagLst>
</file>

<file path=ppt/tags/tag1500.xml><?xml version="1.0" encoding="utf-8"?>
<p:tagLst xmlns:p="http://schemas.openxmlformats.org/presentationml/2006/main">
  <p:tag name="KSO_WM_BEAUTIFY_FLAG" val=""/>
</p:tagLst>
</file>

<file path=ppt/tags/tag1501.xml><?xml version="1.0" encoding="utf-8"?>
<p:tagLst xmlns:p="http://schemas.openxmlformats.org/presentationml/2006/main">
  <p:tag name="KSO_WM_BEAUTIFY_FLAG" val=""/>
</p:tagLst>
</file>

<file path=ppt/tags/tag1502.xml><?xml version="1.0" encoding="utf-8"?>
<p:tagLst xmlns:p="http://schemas.openxmlformats.org/presentationml/2006/main">
  <p:tag name="KSO_WM_BEAUTIFY_FLAG" val=""/>
</p:tagLst>
</file>

<file path=ppt/tags/tag1503.xml><?xml version="1.0" encoding="utf-8"?>
<p:tagLst xmlns:p="http://schemas.openxmlformats.org/presentationml/2006/main">
  <p:tag name="KSO_WM_BEAUTIFY_FLAG" val=""/>
</p:tagLst>
</file>

<file path=ppt/tags/tag1504.xml><?xml version="1.0" encoding="utf-8"?>
<p:tagLst xmlns:p="http://schemas.openxmlformats.org/presentationml/2006/main">
  <p:tag name="KSO_WM_BEAUTIFY_FLAG" val=""/>
</p:tagLst>
</file>

<file path=ppt/tags/tag1505.xml><?xml version="1.0" encoding="utf-8"?>
<p:tagLst xmlns:p="http://schemas.openxmlformats.org/presentationml/2006/main">
  <p:tag name="KSO_WM_BEAUTIFY_FLAG" val=""/>
</p:tagLst>
</file>

<file path=ppt/tags/tag1506.xml><?xml version="1.0" encoding="utf-8"?>
<p:tagLst xmlns:p="http://schemas.openxmlformats.org/presentationml/2006/main">
  <p:tag name="KSO_WM_BEAUTIFY_FLAG" val="#wm#"/>
  <p:tag name="KSO_WM_TEMPLATE_CATEGORY" val="custom"/>
  <p:tag name="KSO_WM_TEMPLATE_INDEX" val="20205081"/>
</p:tagLst>
</file>

<file path=ppt/tags/tag1507.xml><?xml version="1.0" encoding="utf-8"?>
<p:tagLst xmlns:p="http://schemas.openxmlformats.org/presentationml/2006/main">
  <p:tag name="KSO_WM_BEAUTIFY_FLAG" val=""/>
</p:tagLst>
</file>

<file path=ppt/tags/tag1508.xml><?xml version="1.0" encoding="utf-8"?>
<p:tagLst xmlns:p="http://schemas.openxmlformats.org/presentationml/2006/main">
  <p:tag name="KSO_WM_BEAUTIFY_FLAG" val=""/>
</p:tagLst>
</file>

<file path=ppt/tags/tag1509.xml><?xml version="1.0" encoding="utf-8"?>
<p:tagLst xmlns:p="http://schemas.openxmlformats.org/presentationml/2006/main">
  <p:tag name="KSO_WM_BEAUTIFY_FLAG" val=""/>
</p:tagLst>
</file>

<file path=ppt/tags/tag151.xml><?xml version="1.0" encoding="utf-8"?>
<p:tagLst xmlns:p="http://schemas.openxmlformats.org/presentationml/2006/main">
  <p:tag name="KSO_WM_UNIT_TABLE_BEAUTIFY" val="smartTable{0f25a772-98ee-4ed0-a1c4-104f543f2934}"/>
  <p:tag name="KSO_WM_BEAUTIFY_FLAG" val=""/>
</p:tagLst>
</file>

<file path=ppt/tags/tag1510.xml><?xml version="1.0" encoding="utf-8"?>
<p:tagLst xmlns:p="http://schemas.openxmlformats.org/presentationml/2006/main">
  <p:tag name="KSO_WM_BEAUTIFY_FLAG" val=""/>
</p:tagLst>
</file>

<file path=ppt/tags/tag1511.xml><?xml version="1.0" encoding="utf-8"?>
<p:tagLst xmlns:p="http://schemas.openxmlformats.org/presentationml/2006/main">
  <p:tag name="KSO_WM_BEAUTIFY_FLAG" val=""/>
</p:tagLst>
</file>

<file path=ppt/tags/tag1512.xml><?xml version="1.0" encoding="utf-8"?>
<p:tagLst xmlns:p="http://schemas.openxmlformats.org/presentationml/2006/main">
  <p:tag name="KSO_WM_BEAUTIFY_FLAG" val=""/>
</p:tagLst>
</file>

<file path=ppt/tags/tag1513.xml><?xml version="1.0" encoding="utf-8"?>
<p:tagLst xmlns:p="http://schemas.openxmlformats.org/presentationml/2006/main">
  <p:tag name="KSO_WM_BEAUTIFY_FLAG" val=""/>
</p:tagLst>
</file>

<file path=ppt/tags/tag1514.xml><?xml version="1.0" encoding="utf-8"?>
<p:tagLst xmlns:p="http://schemas.openxmlformats.org/presentationml/2006/main">
  <p:tag name="KSO_WM_BEAUTIFY_FLAG" val=""/>
</p:tagLst>
</file>

<file path=ppt/tags/tag1515.xml><?xml version="1.0" encoding="utf-8"?>
<p:tagLst xmlns:p="http://schemas.openxmlformats.org/presentationml/2006/main">
  <p:tag name="KSO_WM_BEAUTIFY_FLAG" val=""/>
</p:tagLst>
</file>

<file path=ppt/tags/tag1516.xml><?xml version="1.0" encoding="utf-8"?>
<p:tagLst xmlns:p="http://schemas.openxmlformats.org/presentationml/2006/main">
  <p:tag name="KSO_WM_BEAUTIFY_FLAG" val=""/>
</p:tagLst>
</file>

<file path=ppt/tags/tag1517.xml><?xml version="1.0" encoding="utf-8"?>
<p:tagLst xmlns:p="http://schemas.openxmlformats.org/presentationml/2006/main">
  <p:tag name="KSO_WM_BEAUTIFY_FLAG" val=""/>
</p:tagLst>
</file>

<file path=ppt/tags/tag1518.xml><?xml version="1.0" encoding="utf-8"?>
<p:tagLst xmlns:p="http://schemas.openxmlformats.org/presentationml/2006/main">
  <p:tag name="KSO_WM_BEAUTIFY_FLAG" val=""/>
</p:tagLst>
</file>

<file path=ppt/tags/tag1519.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20.xml><?xml version="1.0" encoding="utf-8"?>
<p:tagLst xmlns:p="http://schemas.openxmlformats.org/presentationml/2006/main">
  <p:tag name="KSO_WM_BEAUTIFY_FLAG" val=""/>
</p:tagLst>
</file>

<file path=ppt/tags/tag1521.xml><?xml version="1.0" encoding="utf-8"?>
<p:tagLst xmlns:p="http://schemas.openxmlformats.org/presentationml/2006/main">
  <p:tag name="KSO_WM_BEAUTIFY_FLAG" val=""/>
</p:tagLst>
</file>

<file path=ppt/tags/tag1522.xml><?xml version="1.0" encoding="utf-8"?>
<p:tagLst xmlns:p="http://schemas.openxmlformats.org/presentationml/2006/main">
  <p:tag name="KSO_WM_BEAUTIFY_FLAG" val=""/>
</p:tagLst>
</file>

<file path=ppt/tags/tag1523.xml><?xml version="1.0" encoding="utf-8"?>
<p:tagLst xmlns:p="http://schemas.openxmlformats.org/presentationml/2006/main">
  <p:tag name="KSO_WM_BEAUTIFY_FLAG" val=""/>
</p:tagLst>
</file>

<file path=ppt/tags/tag1524.xml><?xml version="1.0" encoding="utf-8"?>
<p:tagLst xmlns:p="http://schemas.openxmlformats.org/presentationml/2006/main">
  <p:tag name="KSO_WM_BEAUTIFY_FLAG" val=""/>
</p:tagLst>
</file>

<file path=ppt/tags/tag1525.xml><?xml version="1.0" encoding="utf-8"?>
<p:tagLst xmlns:p="http://schemas.openxmlformats.org/presentationml/2006/main">
  <p:tag name="KSO_WM_BEAUTIFY_FLAG" val=""/>
</p:tagLst>
</file>

<file path=ppt/tags/tag1526.xml><?xml version="1.0" encoding="utf-8"?>
<p:tagLst xmlns:p="http://schemas.openxmlformats.org/presentationml/2006/main">
  <p:tag name="KSO_WM_BEAUTIFY_FLAG" val=""/>
</p:tagLst>
</file>

<file path=ppt/tags/tag1527.xml><?xml version="1.0" encoding="utf-8"?>
<p:tagLst xmlns:p="http://schemas.openxmlformats.org/presentationml/2006/main">
  <p:tag name="KSO_WM_BEAUTIFY_FLAG" val=""/>
</p:tagLst>
</file>

<file path=ppt/tags/tag1528.xml><?xml version="1.0" encoding="utf-8"?>
<p:tagLst xmlns:p="http://schemas.openxmlformats.org/presentationml/2006/main">
  <p:tag name="KSO_WM_BEAUTIFY_FLAG" val=""/>
</p:tagLst>
</file>

<file path=ppt/tags/tag1529.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30.xml><?xml version="1.0" encoding="utf-8"?>
<p:tagLst xmlns:p="http://schemas.openxmlformats.org/presentationml/2006/main">
  <p:tag name="KSO_WM_BEAUTIFY_FLAG" val="#wm#"/>
  <p:tag name="KSO_WM_TEMPLATE_CATEGORY" val="custom"/>
  <p:tag name="KSO_WM_TEMPLATE_INDEX" val="20205081"/>
</p:tagLst>
</file>

<file path=ppt/tags/tag1531.xml><?xml version="1.0" encoding="utf-8"?>
<p:tagLst xmlns:p="http://schemas.openxmlformats.org/presentationml/2006/main">
  <p:tag name="KSO_WM_BEAUTIFY_FLAG" val=""/>
</p:tagLst>
</file>

<file path=ppt/tags/tag1532.xml><?xml version="1.0" encoding="utf-8"?>
<p:tagLst xmlns:p="http://schemas.openxmlformats.org/presentationml/2006/main">
  <p:tag name="KSO_WM_BEAUTIFY_FLAG" val=""/>
</p:tagLst>
</file>

<file path=ppt/tags/tag1533.xml><?xml version="1.0" encoding="utf-8"?>
<p:tagLst xmlns:p="http://schemas.openxmlformats.org/presentationml/2006/main">
  <p:tag name="KSO_WM_BEAUTIFY_FLAG" val=""/>
</p:tagLst>
</file>

<file path=ppt/tags/tag1534.xml><?xml version="1.0" encoding="utf-8"?>
<p:tagLst xmlns:p="http://schemas.openxmlformats.org/presentationml/2006/main">
  <p:tag name="KSO_WM_BEAUTIFY_FLAG" val=""/>
</p:tagLst>
</file>

<file path=ppt/tags/tag1535.xml><?xml version="1.0" encoding="utf-8"?>
<p:tagLst xmlns:p="http://schemas.openxmlformats.org/presentationml/2006/main">
  <p:tag name="KSO_WM_BEAUTIFY_FLAG" val=""/>
</p:tagLst>
</file>

<file path=ppt/tags/tag1536.xml><?xml version="1.0" encoding="utf-8"?>
<p:tagLst xmlns:p="http://schemas.openxmlformats.org/presentationml/2006/main">
  <p:tag name="KSO_WM_BEAUTIFY_FLAG" val=""/>
</p:tagLst>
</file>

<file path=ppt/tags/tag1537.xml><?xml version="1.0" encoding="utf-8"?>
<p:tagLst xmlns:p="http://schemas.openxmlformats.org/presentationml/2006/main">
  <p:tag name="KSO_WM_BEAUTIFY_FLAG" val=""/>
</p:tagLst>
</file>

<file path=ppt/tags/tag1538.xml><?xml version="1.0" encoding="utf-8"?>
<p:tagLst xmlns:p="http://schemas.openxmlformats.org/presentationml/2006/main">
  <p:tag name="KSO_WM_BEAUTIFY_FLAG" val=""/>
</p:tagLst>
</file>

<file path=ppt/tags/tag1539.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40.xml><?xml version="1.0" encoding="utf-8"?>
<p:tagLst xmlns:p="http://schemas.openxmlformats.org/presentationml/2006/main">
  <p:tag name="KSO_WM_BEAUTIFY_FLAG" val=""/>
</p:tagLst>
</file>

<file path=ppt/tags/tag1541.xml><?xml version="1.0" encoding="utf-8"?>
<p:tagLst xmlns:p="http://schemas.openxmlformats.org/presentationml/2006/main">
  <p:tag name="KSO_WM_BEAUTIFY_FLAG" val=""/>
</p:tagLst>
</file>

<file path=ppt/tags/tag1542.xml><?xml version="1.0" encoding="utf-8"?>
<p:tagLst xmlns:p="http://schemas.openxmlformats.org/presentationml/2006/main">
  <p:tag name="KSO_WM_BEAUTIFY_FLAG" val=""/>
</p:tagLst>
</file>

<file path=ppt/tags/tag1543.xml><?xml version="1.0" encoding="utf-8"?>
<p:tagLst xmlns:p="http://schemas.openxmlformats.org/presentationml/2006/main">
  <p:tag name="KSO_WM_BEAUTIFY_FLAG" val=""/>
</p:tagLst>
</file>

<file path=ppt/tags/tag1544.xml><?xml version="1.0" encoding="utf-8"?>
<p:tagLst xmlns:p="http://schemas.openxmlformats.org/presentationml/2006/main">
  <p:tag name="KSO_WM_BEAUTIFY_FLAG" val=""/>
</p:tagLst>
</file>

<file path=ppt/tags/tag1545.xml><?xml version="1.0" encoding="utf-8"?>
<p:tagLst xmlns:p="http://schemas.openxmlformats.org/presentationml/2006/main">
  <p:tag name="KSO_WM_BEAUTIFY_FLAG" val=""/>
</p:tagLst>
</file>

<file path=ppt/tags/tag1546.xml><?xml version="1.0" encoding="utf-8"?>
<p:tagLst xmlns:p="http://schemas.openxmlformats.org/presentationml/2006/main">
  <p:tag name="KSO_WM_BEAUTIFY_FLAG" val=""/>
</p:tagLst>
</file>

<file path=ppt/tags/tag1547.xml><?xml version="1.0" encoding="utf-8"?>
<p:tagLst xmlns:p="http://schemas.openxmlformats.org/presentationml/2006/main">
  <p:tag name="KSO_WM_BEAUTIFY_FLAG" val=""/>
</p:tagLst>
</file>

<file path=ppt/tags/tag1548.xml><?xml version="1.0" encoding="utf-8"?>
<p:tagLst xmlns:p="http://schemas.openxmlformats.org/presentationml/2006/main">
  <p:tag name="KSO_WM_BEAUTIFY_FLAG" val=""/>
</p:tagLst>
</file>

<file path=ppt/tags/tag1549.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50.xml><?xml version="1.0" encoding="utf-8"?>
<p:tagLst xmlns:p="http://schemas.openxmlformats.org/presentationml/2006/main">
  <p:tag name="KSO_WM_BEAUTIFY_FLAG" val=""/>
</p:tagLst>
</file>

<file path=ppt/tags/tag1551.xml><?xml version="1.0" encoding="utf-8"?>
<p:tagLst xmlns:p="http://schemas.openxmlformats.org/presentationml/2006/main">
  <p:tag name="KSO_WM_BEAUTIFY_FLAG" val=""/>
</p:tagLst>
</file>

<file path=ppt/tags/tag1552.xml><?xml version="1.0" encoding="utf-8"?>
<p:tagLst xmlns:p="http://schemas.openxmlformats.org/presentationml/2006/main">
  <p:tag name="KSO_WM_BEAUTIFY_FLAG" val="#wm#"/>
  <p:tag name="KSO_WM_TEMPLATE_CATEGORY" val="custom"/>
  <p:tag name="KSO_WM_TEMPLATE_INDEX" val="20205081"/>
</p:tagLst>
</file>

<file path=ppt/tags/tag1553.xml><?xml version="1.0" encoding="utf-8"?>
<p:tagLst xmlns:p="http://schemas.openxmlformats.org/presentationml/2006/main">
  <p:tag name="KSO_WM_BEAUTIFY_FLAG" val=""/>
</p:tagLst>
</file>

<file path=ppt/tags/tag1554.xml><?xml version="1.0" encoding="utf-8"?>
<p:tagLst xmlns:p="http://schemas.openxmlformats.org/presentationml/2006/main">
  <p:tag name="KSO_WM_BEAUTIFY_FLAG" val=""/>
</p:tagLst>
</file>

<file path=ppt/tags/tag1555.xml><?xml version="1.0" encoding="utf-8"?>
<p:tagLst xmlns:p="http://schemas.openxmlformats.org/presentationml/2006/main">
  <p:tag name="KSO_WM_BEAUTIFY_FLAG" val=""/>
</p:tagLst>
</file>

<file path=ppt/tags/tag1556.xml><?xml version="1.0" encoding="utf-8"?>
<p:tagLst xmlns:p="http://schemas.openxmlformats.org/presentationml/2006/main">
  <p:tag name="KSO_WM_BEAUTIFY_FLAG" val=""/>
</p:tagLst>
</file>

<file path=ppt/tags/tag1557.xml><?xml version="1.0" encoding="utf-8"?>
<p:tagLst xmlns:p="http://schemas.openxmlformats.org/presentationml/2006/main">
  <p:tag name="KSO_WM_BEAUTIFY_FLAG" val=""/>
</p:tagLst>
</file>

<file path=ppt/tags/tag1558.xml><?xml version="1.0" encoding="utf-8"?>
<p:tagLst xmlns:p="http://schemas.openxmlformats.org/presentationml/2006/main">
  <p:tag name="KSO_WM_BEAUTIFY_FLAG" val=""/>
</p:tagLst>
</file>

<file path=ppt/tags/tag1559.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60.xml><?xml version="1.0" encoding="utf-8"?>
<p:tagLst xmlns:p="http://schemas.openxmlformats.org/presentationml/2006/main">
  <p:tag name="KSO_WM_BEAUTIFY_FLAG" val=""/>
</p:tagLst>
</file>

<file path=ppt/tags/tag1561.xml><?xml version="1.0" encoding="utf-8"?>
<p:tagLst xmlns:p="http://schemas.openxmlformats.org/presentationml/2006/main">
  <p:tag name="KSO_WM_BEAUTIFY_FLAG" val=""/>
</p:tagLst>
</file>

<file path=ppt/tags/tag1562.xml><?xml version="1.0" encoding="utf-8"?>
<p:tagLst xmlns:p="http://schemas.openxmlformats.org/presentationml/2006/main">
  <p:tag name="KSO_WM_BEAUTIFY_FLAG" val=""/>
</p:tagLst>
</file>

<file path=ppt/tags/tag1563.xml><?xml version="1.0" encoding="utf-8"?>
<p:tagLst xmlns:p="http://schemas.openxmlformats.org/presentationml/2006/main">
  <p:tag name="KSO_WM_BEAUTIFY_FLAG" val=""/>
</p:tagLst>
</file>

<file path=ppt/tags/tag1564.xml><?xml version="1.0" encoding="utf-8"?>
<p:tagLst xmlns:p="http://schemas.openxmlformats.org/presentationml/2006/main">
  <p:tag name="KSO_WM_BEAUTIFY_FLAG" val=""/>
</p:tagLst>
</file>

<file path=ppt/tags/tag1565.xml><?xml version="1.0" encoding="utf-8"?>
<p:tagLst xmlns:p="http://schemas.openxmlformats.org/presentationml/2006/main">
  <p:tag name="KSO_WM_BEAUTIFY_FLAG" val=""/>
</p:tagLst>
</file>

<file path=ppt/tags/tag1566.xml><?xml version="1.0" encoding="utf-8"?>
<p:tagLst xmlns:p="http://schemas.openxmlformats.org/presentationml/2006/main">
  <p:tag name="KSO_WM_BEAUTIFY_FLAG" val=""/>
</p:tagLst>
</file>

<file path=ppt/tags/tag1567.xml><?xml version="1.0" encoding="utf-8"?>
<p:tagLst xmlns:p="http://schemas.openxmlformats.org/presentationml/2006/main">
  <p:tag name="KSO_WM_BEAUTIFY_FLAG" val=""/>
</p:tagLst>
</file>

<file path=ppt/tags/tag1568.xml><?xml version="1.0" encoding="utf-8"?>
<p:tagLst xmlns:p="http://schemas.openxmlformats.org/presentationml/2006/main">
  <p:tag name="KSO_WM_BEAUTIFY_FLAG" val=""/>
</p:tagLst>
</file>

<file path=ppt/tags/tag1569.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70.xml><?xml version="1.0" encoding="utf-8"?>
<p:tagLst xmlns:p="http://schemas.openxmlformats.org/presentationml/2006/main">
  <p:tag name="KSO_WM_BEAUTIFY_FLAG" val=""/>
</p:tagLst>
</file>

<file path=ppt/tags/tag1571.xml><?xml version="1.0" encoding="utf-8"?>
<p:tagLst xmlns:p="http://schemas.openxmlformats.org/presentationml/2006/main">
  <p:tag name="KSO_WM_BEAUTIFY_FLAG" val=""/>
</p:tagLst>
</file>

<file path=ppt/tags/tag1572.xml><?xml version="1.0" encoding="utf-8"?>
<p:tagLst xmlns:p="http://schemas.openxmlformats.org/presentationml/2006/main">
  <p:tag name="KSO_WM_BEAUTIFY_FLAG" val=""/>
</p:tagLst>
</file>

<file path=ppt/tags/tag1573.xml><?xml version="1.0" encoding="utf-8"?>
<p:tagLst xmlns:p="http://schemas.openxmlformats.org/presentationml/2006/main">
  <p:tag name="KSO_WM_BEAUTIFY_FLAG" val=""/>
</p:tagLst>
</file>

<file path=ppt/tags/tag1574.xml><?xml version="1.0" encoding="utf-8"?>
<p:tagLst xmlns:p="http://schemas.openxmlformats.org/presentationml/2006/main">
  <p:tag name="KSO_WM_BEAUTIFY_FLAG" val=""/>
</p:tagLst>
</file>

<file path=ppt/tags/tag1575.xml><?xml version="1.0" encoding="utf-8"?>
<p:tagLst xmlns:p="http://schemas.openxmlformats.org/presentationml/2006/main">
  <p:tag name="KSO_WM_BEAUTIFY_FLAG" val="#wm#"/>
  <p:tag name="KSO_WM_TEMPLATE_CATEGORY" val="custom"/>
  <p:tag name="KSO_WM_TEMPLATE_INDEX" val="20205081"/>
</p:tagLst>
</file>

<file path=ppt/tags/tag1576.xml><?xml version="1.0" encoding="utf-8"?>
<p:tagLst xmlns:p="http://schemas.openxmlformats.org/presentationml/2006/main">
  <p:tag name="KSO_WM_BEAUTIFY_FLAG" val=""/>
</p:tagLst>
</file>

<file path=ppt/tags/tag1577.xml><?xml version="1.0" encoding="utf-8"?>
<p:tagLst xmlns:p="http://schemas.openxmlformats.org/presentationml/2006/main">
  <p:tag name="KSO_WM_BEAUTIFY_FLAG" val=""/>
</p:tagLst>
</file>

<file path=ppt/tags/tag1578.xml><?xml version="1.0" encoding="utf-8"?>
<p:tagLst xmlns:p="http://schemas.openxmlformats.org/presentationml/2006/main">
  <p:tag name="KSO_WM_BEAUTIFY_FLAG" val=""/>
</p:tagLst>
</file>

<file path=ppt/tags/tag1579.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80.xml><?xml version="1.0" encoding="utf-8"?>
<p:tagLst xmlns:p="http://schemas.openxmlformats.org/presentationml/2006/main">
  <p:tag name="KSO_WM_BEAUTIFY_FLAG" val=""/>
</p:tagLst>
</file>

<file path=ppt/tags/tag1581.xml><?xml version="1.0" encoding="utf-8"?>
<p:tagLst xmlns:p="http://schemas.openxmlformats.org/presentationml/2006/main">
  <p:tag name="KSO_WM_BEAUTIFY_FLAG" val=""/>
</p:tagLst>
</file>

<file path=ppt/tags/tag1582.xml><?xml version="1.0" encoding="utf-8"?>
<p:tagLst xmlns:p="http://schemas.openxmlformats.org/presentationml/2006/main">
  <p:tag name="KSO_WM_BEAUTIFY_FLAG" val=""/>
</p:tagLst>
</file>

<file path=ppt/tags/tag1583.xml><?xml version="1.0" encoding="utf-8"?>
<p:tagLst xmlns:p="http://schemas.openxmlformats.org/presentationml/2006/main">
  <p:tag name="KSO_WM_BEAUTIFY_FLAG" val=""/>
</p:tagLst>
</file>

<file path=ppt/tags/tag1584.xml><?xml version="1.0" encoding="utf-8"?>
<p:tagLst xmlns:p="http://schemas.openxmlformats.org/presentationml/2006/main">
  <p:tag name="KSO_WM_BEAUTIFY_FLAG" val=""/>
</p:tagLst>
</file>

<file path=ppt/tags/tag1585.xml><?xml version="1.0" encoding="utf-8"?>
<p:tagLst xmlns:p="http://schemas.openxmlformats.org/presentationml/2006/main">
  <p:tag name="KSO_WM_BEAUTIFY_FLAG" val=""/>
</p:tagLst>
</file>

<file path=ppt/tags/tag1586.xml><?xml version="1.0" encoding="utf-8"?>
<p:tagLst xmlns:p="http://schemas.openxmlformats.org/presentationml/2006/main">
  <p:tag name="KSO_WM_BEAUTIFY_FLAG" val=""/>
</p:tagLst>
</file>

<file path=ppt/tags/tag1587.xml><?xml version="1.0" encoding="utf-8"?>
<p:tagLst xmlns:p="http://schemas.openxmlformats.org/presentationml/2006/main">
  <p:tag name="KSO_WM_BEAUTIFY_FLAG" val=""/>
</p:tagLst>
</file>

<file path=ppt/tags/tag1588.xml><?xml version="1.0" encoding="utf-8"?>
<p:tagLst xmlns:p="http://schemas.openxmlformats.org/presentationml/2006/main">
  <p:tag name="KSO_WM_BEAUTIFY_FLAG" val=""/>
</p:tagLst>
</file>

<file path=ppt/tags/tag1589.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590.xml><?xml version="1.0" encoding="utf-8"?>
<p:tagLst xmlns:p="http://schemas.openxmlformats.org/presentationml/2006/main">
  <p:tag name="KSO_WM_BEAUTIFY_FLAG" val=""/>
</p:tagLst>
</file>

<file path=ppt/tags/tag1591.xml><?xml version="1.0" encoding="utf-8"?>
<p:tagLst xmlns:p="http://schemas.openxmlformats.org/presentationml/2006/main">
  <p:tag name="KSO_WM_BEAUTIFY_FLAG" val=""/>
</p:tagLst>
</file>

<file path=ppt/tags/tag1592.xml><?xml version="1.0" encoding="utf-8"?>
<p:tagLst xmlns:p="http://schemas.openxmlformats.org/presentationml/2006/main">
  <p:tag name="KSO_WM_BEAUTIFY_FLAG" val=""/>
</p:tagLst>
</file>

<file path=ppt/tags/tag1593.xml><?xml version="1.0" encoding="utf-8"?>
<p:tagLst xmlns:p="http://schemas.openxmlformats.org/presentationml/2006/main">
  <p:tag name="KSO_WM_BEAUTIFY_FLAG" val=""/>
</p:tagLst>
</file>

<file path=ppt/tags/tag1594.xml><?xml version="1.0" encoding="utf-8"?>
<p:tagLst xmlns:p="http://schemas.openxmlformats.org/presentationml/2006/main">
  <p:tag name="KSO_WM_BEAUTIFY_FLAG" val=""/>
</p:tagLst>
</file>

<file path=ppt/tags/tag1595.xml><?xml version="1.0" encoding="utf-8"?>
<p:tagLst xmlns:p="http://schemas.openxmlformats.org/presentationml/2006/main">
  <p:tag name="KSO_WM_BEAUTIFY_FLAG" val=""/>
</p:tagLst>
</file>

<file path=ppt/tags/tag1596.xml><?xml version="1.0" encoding="utf-8"?>
<p:tagLst xmlns:p="http://schemas.openxmlformats.org/presentationml/2006/main">
  <p:tag name="KSO_WM_BEAUTIFY_FLAG" val=""/>
</p:tagLst>
</file>

<file path=ppt/tags/tag1597.xml><?xml version="1.0" encoding="utf-8"?>
<p:tagLst xmlns:p="http://schemas.openxmlformats.org/presentationml/2006/main">
  <p:tag name="KSO_WM_BEAUTIFY_FLAG" val=""/>
</p:tagLst>
</file>

<file path=ppt/tags/tag1598.xml><?xml version="1.0" encoding="utf-8"?>
<p:tagLst xmlns:p="http://schemas.openxmlformats.org/presentationml/2006/main">
  <p:tag name="KSO_WM_BEAUTIFY_FLAG" val=""/>
</p:tagLst>
</file>

<file path=ppt/tags/tag1599.xml><?xml version="1.0" encoding="utf-8"?>
<p:tagLst xmlns:p="http://schemas.openxmlformats.org/presentationml/2006/main">
  <p:tag name="KSO_WM_BEAUTIFY_FLAG" val="#wm#"/>
  <p:tag name="KSO_WM_TEMPLATE_CATEGORY" val="custom"/>
  <p:tag name="KSO_WM_TEMPLATE_INDEX" val="20205081"/>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00.xml><?xml version="1.0" encoding="utf-8"?>
<p:tagLst xmlns:p="http://schemas.openxmlformats.org/presentationml/2006/main">
  <p:tag name="KSO_WM_BEAUTIFY_FLAG" val=""/>
</p:tagLst>
</file>

<file path=ppt/tags/tag1601.xml><?xml version="1.0" encoding="utf-8"?>
<p:tagLst xmlns:p="http://schemas.openxmlformats.org/presentationml/2006/main">
  <p:tag name="KSO_WM_BEAUTIFY_FLAG" val=""/>
</p:tagLst>
</file>

<file path=ppt/tags/tag1602.xml><?xml version="1.0" encoding="utf-8"?>
<p:tagLst xmlns:p="http://schemas.openxmlformats.org/presentationml/2006/main">
  <p:tag name="KSO_WM_BEAUTIFY_FLAG" val=""/>
</p:tagLst>
</file>

<file path=ppt/tags/tag1603.xml><?xml version="1.0" encoding="utf-8"?>
<p:tagLst xmlns:p="http://schemas.openxmlformats.org/presentationml/2006/main">
  <p:tag name="KSO_WM_BEAUTIFY_FLAG" val=""/>
</p:tagLst>
</file>

<file path=ppt/tags/tag1604.xml><?xml version="1.0" encoding="utf-8"?>
<p:tagLst xmlns:p="http://schemas.openxmlformats.org/presentationml/2006/main">
  <p:tag name="KSO_WM_BEAUTIFY_FLAG" val=""/>
</p:tagLst>
</file>

<file path=ppt/tags/tag1605.xml><?xml version="1.0" encoding="utf-8"?>
<p:tagLst xmlns:p="http://schemas.openxmlformats.org/presentationml/2006/main">
  <p:tag name="KSO_WM_BEAUTIFY_FLAG" val=""/>
</p:tagLst>
</file>

<file path=ppt/tags/tag1606.xml><?xml version="1.0" encoding="utf-8"?>
<p:tagLst xmlns:p="http://schemas.openxmlformats.org/presentationml/2006/main">
  <p:tag name="KSO_WM_BEAUTIFY_FLAG" val=""/>
</p:tagLst>
</file>

<file path=ppt/tags/tag1607.xml><?xml version="1.0" encoding="utf-8"?>
<p:tagLst xmlns:p="http://schemas.openxmlformats.org/presentationml/2006/main">
  <p:tag name="KSO_WM_BEAUTIFY_FLAG" val=""/>
</p:tagLst>
</file>

<file path=ppt/tags/tag1608.xml><?xml version="1.0" encoding="utf-8"?>
<p:tagLst xmlns:p="http://schemas.openxmlformats.org/presentationml/2006/main">
  <p:tag name="KSO_WM_BEAUTIFY_FLAG" val=""/>
</p:tagLst>
</file>

<file path=ppt/tags/tag1609.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10.xml><?xml version="1.0" encoding="utf-8"?>
<p:tagLst xmlns:p="http://schemas.openxmlformats.org/presentationml/2006/main">
  <p:tag name="KSO_WM_BEAUTIFY_FLAG" val=""/>
</p:tagLst>
</file>

<file path=ppt/tags/tag1611.xml><?xml version="1.0" encoding="utf-8"?>
<p:tagLst xmlns:p="http://schemas.openxmlformats.org/presentationml/2006/main">
  <p:tag name="KSO_WM_BEAUTIFY_FLAG" val=""/>
</p:tagLst>
</file>

<file path=ppt/tags/tag1612.xml><?xml version="1.0" encoding="utf-8"?>
<p:tagLst xmlns:p="http://schemas.openxmlformats.org/presentationml/2006/main">
  <p:tag name="KSO_WM_BEAUTIFY_FLAG" val=""/>
</p:tagLst>
</file>

<file path=ppt/tags/tag1613.xml><?xml version="1.0" encoding="utf-8"?>
<p:tagLst xmlns:p="http://schemas.openxmlformats.org/presentationml/2006/main">
  <p:tag name="KSO_WM_BEAUTIFY_FLAG" val=""/>
</p:tagLst>
</file>

<file path=ppt/tags/tag1614.xml><?xml version="1.0" encoding="utf-8"?>
<p:tagLst xmlns:p="http://schemas.openxmlformats.org/presentationml/2006/main">
  <p:tag name="KSO_WM_BEAUTIFY_FLAG" val=""/>
</p:tagLst>
</file>

<file path=ppt/tags/tag1615.xml><?xml version="1.0" encoding="utf-8"?>
<p:tagLst xmlns:p="http://schemas.openxmlformats.org/presentationml/2006/main">
  <p:tag name="KSO_WM_BEAUTIFY_FLAG" val=""/>
</p:tagLst>
</file>

<file path=ppt/tags/tag1616.xml><?xml version="1.0" encoding="utf-8"?>
<p:tagLst xmlns:p="http://schemas.openxmlformats.org/presentationml/2006/main">
  <p:tag name="KSO_WM_BEAUTIFY_FLAG" val=""/>
</p:tagLst>
</file>

<file path=ppt/tags/tag1617.xml><?xml version="1.0" encoding="utf-8"?>
<p:tagLst xmlns:p="http://schemas.openxmlformats.org/presentationml/2006/main">
  <p:tag name="KSO_WM_BEAUTIFY_FLAG" val=""/>
</p:tagLst>
</file>

<file path=ppt/tags/tag1618.xml><?xml version="1.0" encoding="utf-8"?>
<p:tagLst xmlns:p="http://schemas.openxmlformats.org/presentationml/2006/main">
  <p:tag name="KSO_WM_BEAUTIFY_FLAG" val=""/>
</p:tagLst>
</file>

<file path=ppt/tags/tag1619.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20.xml><?xml version="1.0" encoding="utf-8"?>
<p:tagLst xmlns:p="http://schemas.openxmlformats.org/presentationml/2006/main">
  <p:tag name="KSO_WM_BEAUTIFY_FLAG" val=""/>
</p:tagLst>
</file>

<file path=ppt/tags/tag1621.xml><?xml version="1.0" encoding="utf-8"?>
<p:tagLst xmlns:p="http://schemas.openxmlformats.org/presentationml/2006/main">
  <p:tag name="KSO_WM_BEAUTIFY_FLAG" val="#wm#"/>
  <p:tag name="KSO_WM_TEMPLATE_CATEGORY" val="custom"/>
  <p:tag name="KSO_WM_TEMPLATE_INDEX" val="20205081"/>
</p:tagLst>
</file>

<file path=ppt/tags/tag1622.xml><?xml version="1.0" encoding="utf-8"?>
<p:tagLst xmlns:p="http://schemas.openxmlformats.org/presentationml/2006/main">
  <p:tag name="KSO_WM_UNIT_TABLE_BEAUTIFY" val="smartTable{0f25a772-98ee-4ed0-a1c4-104f543f2934}"/>
  <p:tag name="KSO_WM_BEAUTIFY_FLAG" val=""/>
</p:tagLst>
</file>

<file path=ppt/tags/tag1623.xml><?xml version="1.0" encoding="utf-8"?>
<p:tagLst xmlns:p="http://schemas.openxmlformats.org/presentationml/2006/main">
  <p:tag name="KSO_WM_BEAUTIFY_FLAG" val=""/>
</p:tagLst>
</file>

<file path=ppt/tags/tag1624.xml><?xml version="1.0" encoding="utf-8"?>
<p:tagLst xmlns:p="http://schemas.openxmlformats.org/presentationml/2006/main">
  <p:tag name="KSO_WM_BEAUTIFY_FLAG" val=""/>
</p:tagLst>
</file>

<file path=ppt/tags/tag1625.xml><?xml version="1.0" encoding="utf-8"?>
<p:tagLst xmlns:p="http://schemas.openxmlformats.org/presentationml/2006/main">
  <p:tag name="KSO_WM_BEAUTIFY_FLAG" val=""/>
</p:tagLst>
</file>

<file path=ppt/tags/tag1626.xml><?xml version="1.0" encoding="utf-8"?>
<p:tagLst xmlns:p="http://schemas.openxmlformats.org/presentationml/2006/main">
  <p:tag name="KSO_WM_BEAUTIFY_FLAG" val=""/>
</p:tagLst>
</file>

<file path=ppt/tags/tag1627.xml><?xml version="1.0" encoding="utf-8"?>
<p:tagLst xmlns:p="http://schemas.openxmlformats.org/presentationml/2006/main">
  <p:tag name="KSO_WM_BEAUTIFY_FLAG" val=""/>
</p:tagLst>
</file>

<file path=ppt/tags/tag1628.xml><?xml version="1.0" encoding="utf-8"?>
<p:tagLst xmlns:p="http://schemas.openxmlformats.org/presentationml/2006/main">
  <p:tag name="KSO_WM_BEAUTIFY_FLAG" val=""/>
</p:tagLst>
</file>

<file path=ppt/tags/tag1629.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30.xml><?xml version="1.0" encoding="utf-8"?>
<p:tagLst xmlns:p="http://schemas.openxmlformats.org/presentationml/2006/main">
  <p:tag name="KSO_WM_BEAUTIFY_FLAG" val=""/>
</p:tagLst>
</file>

<file path=ppt/tags/tag1631.xml><?xml version="1.0" encoding="utf-8"?>
<p:tagLst xmlns:p="http://schemas.openxmlformats.org/presentationml/2006/main">
  <p:tag name="KSO_WM_BEAUTIFY_FLAG" val=""/>
</p:tagLst>
</file>

<file path=ppt/tags/tag1632.xml><?xml version="1.0" encoding="utf-8"?>
<p:tagLst xmlns:p="http://schemas.openxmlformats.org/presentationml/2006/main">
  <p:tag name="KSO_WM_BEAUTIFY_FLAG" val=""/>
</p:tagLst>
</file>

<file path=ppt/tags/tag1633.xml><?xml version="1.0" encoding="utf-8"?>
<p:tagLst xmlns:p="http://schemas.openxmlformats.org/presentationml/2006/main">
  <p:tag name="KSO_WM_BEAUTIFY_FLAG" val=""/>
</p:tagLst>
</file>

<file path=ppt/tags/tag1634.xml><?xml version="1.0" encoding="utf-8"?>
<p:tagLst xmlns:p="http://schemas.openxmlformats.org/presentationml/2006/main">
  <p:tag name="KSO_WM_BEAUTIFY_FLAG" val=""/>
</p:tagLst>
</file>

<file path=ppt/tags/tag1635.xml><?xml version="1.0" encoding="utf-8"?>
<p:tagLst xmlns:p="http://schemas.openxmlformats.org/presentationml/2006/main">
  <p:tag name="KSO_WM_BEAUTIFY_FLAG" val=""/>
</p:tagLst>
</file>

<file path=ppt/tags/tag1636.xml><?xml version="1.0" encoding="utf-8"?>
<p:tagLst xmlns:p="http://schemas.openxmlformats.org/presentationml/2006/main">
  <p:tag name="KSO_WM_BEAUTIFY_FLAG" val=""/>
</p:tagLst>
</file>

<file path=ppt/tags/tag1637.xml><?xml version="1.0" encoding="utf-8"?>
<p:tagLst xmlns:p="http://schemas.openxmlformats.org/presentationml/2006/main">
  <p:tag name="KSO_WM_BEAUTIFY_FLAG" val=""/>
</p:tagLst>
</file>

<file path=ppt/tags/tag1638.xml><?xml version="1.0" encoding="utf-8"?>
<p:tagLst xmlns:p="http://schemas.openxmlformats.org/presentationml/2006/main">
  <p:tag name="KSO_WM_BEAUTIFY_FLAG" val=""/>
</p:tagLst>
</file>

<file path=ppt/tags/tag1639.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40.xml><?xml version="1.0" encoding="utf-8"?>
<p:tagLst xmlns:p="http://schemas.openxmlformats.org/presentationml/2006/main">
  <p:tag name="KSO_WM_BEAUTIFY_FLAG" val=""/>
</p:tagLst>
</file>

<file path=ppt/tags/tag1641.xml><?xml version="1.0" encoding="utf-8"?>
<p:tagLst xmlns:p="http://schemas.openxmlformats.org/presentationml/2006/main">
  <p:tag name="KSO_WM_BEAUTIFY_FLAG" val=""/>
</p:tagLst>
</file>

<file path=ppt/tags/tag1642.xml><?xml version="1.0" encoding="utf-8"?>
<p:tagLst xmlns:p="http://schemas.openxmlformats.org/presentationml/2006/main">
  <p:tag name="KSO_WM_BEAUTIFY_FLAG" val=""/>
</p:tagLst>
</file>

<file path=ppt/tags/tag1643.xml><?xml version="1.0" encoding="utf-8"?>
<p:tagLst xmlns:p="http://schemas.openxmlformats.org/presentationml/2006/main">
  <p:tag name="KSO_WM_BEAUTIFY_FLAG" val="#wm#"/>
  <p:tag name="KSO_WM_TEMPLATE_CATEGORY" val="custom"/>
  <p:tag name="KSO_WM_TEMPLATE_INDEX" val="20205081"/>
</p:tagLst>
</file>

<file path=ppt/tags/tag1644.xml><?xml version="1.0" encoding="utf-8"?>
<p:tagLst xmlns:p="http://schemas.openxmlformats.org/presentationml/2006/main">
  <p:tag name="KSO_WM_UNIT_TABLE_BEAUTIFY" val="smartTable{0f25a772-98ee-4ed0-a1c4-104f543f2934}"/>
  <p:tag name="KSO_WM_BEAUTIFY_FLAG" val=""/>
</p:tagLst>
</file>

<file path=ppt/tags/tag1645.xml><?xml version="1.0" encoding="utf-8"?>
<p:tagLst xmlns:p="http://schemas.openxmlformats.org/presentationml/2006/main">
  <p:tag name="KSO_WM_BEAUTIFY_FLAG" val=""/>
</p:tagLst>
</file>

<file path=ppt/tags/tag1646.xml><?xml version="1.0" encoding="utf-8"?>
<p:tagLst xmlns:p="http://schemas.openxmlformats.org/presentationml/2006/main">
  <p:tag name="KSO_WM_BEAUTIFY_FLAG" val=""/>
</p:tagLst>
</file>

<file path=ppt/tags/tag1647.xml><?xml version="1.0" encoding="utf-8"?>
<p:tagLst xmlns:p="http://schemas.openxmlformats.org/presentationml/2006/main">
  <p:tag name="KSO_WM_BEAUTIFY_FLAG" val=""/>
</p:tagLst>
</file>

<file path=ppt/tags/tag1648.xml><?xml version="1.0" encoding="utf-8"?>
<p:tagLst xmlns:p="http://schemas.openxmlformats.org/presentationml/2006/main">
  <p:tag name="KSO_WM_BEAUTIFY_FLAG" val=""/>
</p:tagLst>
</file>

<file path=ppt/tags/tag1649.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50.xml><?xml version="1.0" encoding="utf-8"?>
<p:tagLst xmlns:p="http://schemas.openxmlformats.org/presentationml/2006/main">
  <p:tag name="KSO_WM_BEAUTIFY_FLAG" val=""/>
</p:tagLst>
</file>

<file path=ppt/tags/tag1651.xml><?xml version="1.0" encoding="utf-8"?>
<p:tagLst xmlns:p="http://schemas.openxmlformats.org/presentationml/2006/main">
  <p:tag name="KSO_WM_BEAUTIFY_FLAG" val=""/>
</p:tagLst>
</file>

<file path=ppt/tags/tag1652.xml><?xml version="1.0" encoding="utf-8"?>
<p:tagLst xmlns:p="http://schemas.openxmlformats.org/presentationml/2006/main">
  <p:tag name="KSO_WM_BEAUTIFY_FLAG" val=""/>
</p:tagLst>
</file>

<file path=ppt/tags/tag1653.xml><?xml version="1.0" encoding="utf-8"?>
<p:tagLst xmlns:p="http://schemas.openxmlformats.org/presentationml/2006/main">
  <p:tag name="KSO_WM_BEAUTIFY_FLAG" val=""/>
</p:tagLst>
</file>

<file path=ppt/tags/tag1654.xml><?xml version="1.0" encoding="utf-8"?>
<p:tagLst xmlns:p="http://schemas.openxmlformats.org/presentationml/2006/main">
  <p:tag name="KSO_WM_BEAUTIFY_FLAG" val=""/>
</p:tagLst>
</file>

<file path=ppt/tags/tag1655.xml><?xml version="1.0" encoding="utf-8"?>
<p:tagLst xmlns:p="http://schemas.openxmlformats.org/presentationml/2006/main">
  <p:tag name="KSO_WM_BEAUTIFY_FLAG" val=""/>
</p:tagLst>
</file>

<file path=ppt/tags/tag1656.xml><?xml version="1.0" encoding="utf-8"?>
<p:tagLst xmlns:p="http://schemas.openxmlformats.org/presentationml/2006/main">
  <p:tag name="KSO_WM_BEAUTIFY_FLAG" val=""/>
</p:tagLst>
</file>

<file path=ppt/tags/tag1657.xml><?xml version="1.0" encoding="utf-8"?>
<p:tagLst xmlns:p="http://schemas.openxmlformats.org/presentationml/2006/main">
  <p:tag name="KSO_WM_BEAUTIFY_FLAG" val=""/>
</p:tagLst>
</file>

<file path=ppt/tags/tag1658.xml><?xml version="1.0" encoding="utf-8"?>
<p:tagLst xmlns:p="http://schemas.openxmlformats.org/presentationml/2006/main">
  <p:tag name="KSO_WM_BEAUTIFY_FLAG" val=""/>
</p:tagLst>
</file>

<file path=ppt/tags/tag1659.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60.xml><?xml version="1.0" encoding="utf-8"?>
<p:tagLst xmlns:p="http://schemas.openxmlformats.org/presentationml/2006/main">
  <p:tag name="KSO_WM_BEAUTIFY_FLAG" val=""/>
</p:tagLst>
</file>

<file path=ppt/tags/tag1661.xml><?xml version="1.0" encoding="utf-8"?>
<p:tagLst xmlns:p="http://schemas.openxmlformats.org/presentationml/2006/main">
  <p:tag name="KSO_WM_BEAUTIFY_FLAG" val=""/>
</p:tagLst>
</file>

<file path=ppt/tags/tag1662.xml><?xml version="1.0" encoding="utf-8"?>
<p:tagLst xmlns:p="http://schemas.openxmlformats.org/presentationml/2006/main">
  <p:tag name="KSO_WM_BEAUTIFY_FLAG" val=""/>
</p:tagLst>
</file>

<file path=ppt/tags/tag1663.xml><?xml version="1.0" encoding="utf-8"?>
<p:tagLst xmlns:p="http://schemas.openxmlformats.org/presentationml/2006/main">
  <p:tag name="KSO_WM_BEAUTIFY_FLAG" val=""/>
</p:tagLst>
</file>

<file path=ppt/tags/tag1664.xml><?xml version="1.0" encoding="utf-8"?>
<p:tagLst xmlns:p="http://schemas.openxmlformats.org/presentationml/2006/main">
  <p:tag name="KSO_WM_BEAUTIFY_FLAG" val=""/>
</p:tagLst>
</file>

<file path=ppt/tags/tag1665.xml><?xml version="1.0" encoding="utf-8"?>
<p:tagLst xmlns:p="http://schemas.openxmlformats.org/presentationml/2006/main">
  <p:tag name="KSO_WM_BEAUTIFY_FLAG" val="#wm#"/>
  <p:tag name="KSO_WM_TEMPLATE_CATEGORY" val="custom"/>
  <p:tag name="KSO_WM_TEMPLATE_INDEX" val="20205081"/>
</p:tagLst>
</file>

<file path=ppt/tags/tag1666.xml><?xml version="1.0" encoding="utf-8"?>
<p:tagLst xmlns:p="http://schemas.openxmlformats.org/presentationml/2006/main">
  <p:tag name="KSO_WM_UNIT_TABLE_BEAUTIFY" val="smartTable{0f25a772-98ee-4ed0-a1c4-104f543f2934}"/>
  <p:tag name="KSO_WM_BEAUTIFY_FLAG" val=""/>
</p:tagLst>
</file>

<file path=ppt/tags/tag1667.xml><?xml version="1.0" encoding="utf-8"?>
<p:tagLst xmlns:p="http://schemas.openxmlformats.org/presentationml/2006/main">
  <p:tag name="KSO_WM_BEAUTIFY_FLAG" val=""/>
</p:tagLst>
</file>

<file path=ppt/tags/tag1668.xml><?xml version="1.0" encoding="utf-8"?>
<p:tagLst xmlns:p="http://schemas.openxmlformats.org/presentationml/2006/main">
  <p:tag name="KSO_WM_BEAUTIFY_FLAG" val=""/>
</p:tagLst>
</file>

<file path=ppt/tags/tag1669.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70.xml><?xml version="1.0" encoding="utf-8"?>
<p:tagLst xmlns:p="http://schemas.openxmlformats.org/presentationml/2006/main">
  <p:tag name="KSO_WM_BEAUTIFY_FLAG" val=""/>
</p:tagLst>
</file>

<file path=ppt/tags/tag1671.xml><?xml version="1.0" encoding="utf-8"?>
<p:tagLst xmlns:p="http://schemas.openxmlformats.org/presentationml/2006/main">
  <p:tag name="KSO_WM_BEAUTIFY_FLAG" val=""/>
</p:tagLst>
</file>

<file path=ppt/tags/tag1672.xml><?xml version="1.0" encoding="utf-8"?>
<p:tagLst xmlns:p="http://schemas.openxmlformats.org/presentationml/2006/main">
  <p:tag name="KSO_WM_BEAUTIFY_FLAG" val=""/>
</p:tagLst>
</file>

<file path=ppt/tags/tag1673.xml><?xml version="1.0" encoding="utf-8"?>
<p:tagLst xmlns:p="http://schemas.openxmlformats.org/presentationml/2006/main">
  <p:tag name="KSO_WM_BEAUTIFY_FLAG" val=""/>
</p:tagLst>
</file>

<file path=ppt/tags/tag1674.xml><?xml version="1.0" encoding="utf-8"?>
<p:tagLst xmlns:p="http://schemas.openxmlformats.org/presentationml/2006/main">
  <p:tag name="KSO_WM_BEAUTIFY_FLAG" val=""/>
</p:tagLst>
</file>

<file path=ppt/tags/tag1675.xml><?xml version="1.0" encoding="utf-8"?>
<p:tagLst xmlns:p="http://schemas.openxmlformats.org/presentationml/2006/main">
  <p:tag name="KSO_WM_BEAUTIFY_FLAG" val=""/>
</p:tagLst>
</file>

<file path=ppt/tags/tag1676.xml><?xml version="1.0" encoding="utf-8"?>
<p:tagLst xmlns:p="http://schemas.openxmlformats.org/presentationml/2006/main">
  <p:tag name="KSO_WM_BEAUTIFY_FLAG" val=""/>
</p:tagLst>
</file>

<file path=ppt/tags/tag1677.xml><?xml version="1.0" encoding="utf-8"?>
<p:tagLst xmlns:p="http://schemas.openxmlformats.org/presentationml/2006/main">
  <p:tag name="KSO_WM_BEAUTIFY_FLAG" val=""/>
</p:tagLst>
</file>

<file path=ppt/tags/tag1678.xml><?xml version="1.0" encoding="utf-8"?>
<p:tagLst xmlns:p="http://schemas.openxmlformats.org/presentationml/2006/main">
  <p:tag name="KSO_WM_BEAUTIFY_FLAG" val=""/>
</p:tagLst>
</file>

<file path=ppt/tags/tag1679.xml><?xml version="1.0" encoding="utf-8"?>
<p:tagLst xmlns:p="http://schemas.openxmlformats.org/presentationml/2006/main">
  <p:tag name="KSO_WM_BEAUTIFY_FLAG" val=""/>
</p:tagLst>
</file>

<file path=ppt/tags/tag168.xml><?xml version="1.0" encoding="utf-8"?>
<p:tagLst xmlns:p="http://schemas.openxmlformats.org/presentationml/2006/main">
  <p:tag name="KSO_WM_BEAUTIFY_FLAG" val=""/>
</p:tagLst>
</file>

<file path=ppt/tags/tag1680.xml><?xml version="1.0" encoding="utf-8"?>
<p:tagLst xmlns:p="http://schemas.openxmlformats.org/presentationml/2006/main">
  <p:tag name="KSO_WM_BEAUTIFY_FLAG" val=""/>
</p:tagLst>
</file>

<file path=ppt/tags/tag1681.xml><?xml version="1.0" encoding="utf-8"?>
<p:tagLst xmlns:p="http://schemas.openxmlformats.org/presentationml/2006/main">
  <p:tag name="KSO_WM_BEAUTIFY_FLAG" val=""/>
</p:tagLst>
</file>

<file path=ppt/tags/tag1682.xml><?xml version="1.0" encoding="utf-8"?>
<p:tagLst xmlns:p="http://schemas.openxmlformats.org/presentationml/2006/main">
  <p:tag name="KSO_WM_BEAUTIFY_FLAG" val=""/>
</p:tagLst>
</file>

<file path=ppt/tags/tag1683.xml><?xml version="1.0" encoding="utf-8"?>
<p:tagLst xmlns:p="http://schemas.openxmlformats.org/presentationml/2006/main">
  <p:tag name="KSO_WM_BEAUTIFY_FLAG" val=""/>
</p:tagLst>
</file>

<file path=ppt/tags/tag1684.xml><?xml version="1.0" encoding="utf-8"?>
<p:tagLst xmlns:p="http://schemas.openxmlformats.org/presentationml/2006/main">
  <p:tag name="KSO_WM_BEAUTIFY_FLAG" val=""/>
</p:tagLst>
</file>

<file path=ppt/tags/tag1685.xml><?xml version="1.0" encoding="utf-8"?>
<p:tagLst xmlns:p="http://schemas.openxmlformats.org/presentationml/2006/main">
  <p:tag name="KSO_WM_BEAUTIFY_FLAG" val=""/>
</p:tagLst>
</file>

<file path=ppt/tags/tag1686.xml><?xml version="1.0" encoding="utf-8"?>
<p:tagLst xmlns:p="http://schemas.openxmlformats.org/presentationml/2006/main">
  <p:tag name="KSO_WM_BEAUTIFY_FLAG" val=""/>
</p:tagLst>
</file>

<file path=ppt/tags/tag1687.xml><?xml version="1.0" encoding="utf-8"?>
<p:tagLst xmlns:p="http://schemas.openxmlformats.org/presentationml/2006/main">
  <p:tag name="KSO_WM_BEAUTIFY_FLAG" val="#wm#"/>
  <p:tag name="KSO_WM_TEMPLATE_CATEGORY" val="custom"/>
  <p:tag name="KSO_WM_TEMPLATE_INDEX" val="20205081"/>
</p:tagLst>
</file>

<file path=ppt/tags/tag1688.xml><?xml version="1.0" encoding="utf-8"?>
<p:tagLst xmlns:p="http://schemas.openxmlformats.org/presentationml/2006/main">
  <p:tag name="KSO_WM_UNIT_TABLE_BEAUTIFY" val="smartTable{0f25a772-98ee-4ed0-a1c4-104f543f2934}"/>
  <p:tag name="KSO_WM_BEAUTIFY_FLAG" val=""/>
</p:tagLst>
</file>

<file path=ppt/tags/tag1689.xml><?xml version="1.0" encoding="utf-8"?>
<p:tagLst xmlns:p="http://schemas.openxmlformats.org/presentationml/2006/main">
  <p:tag name="KSO_WM_BEAUTIFY_FLAG" val=""/>
</p:tagLst>
</file>

<file path=ppt/tags/tag169.xml><?xml version="1.0" encoding="utf-8"?>
<p:tagLst xmlns:p="http://schemas.openxmlformats.org/presentationml/2006/main">
  <p:tag name="KSO_WM_BEAUTIFY_FLAG" val=""/>
</p:tagLst>
</file>

<file path=ppt/tags/tag1690.xml><?xml version="1.0" encoding="utf-8"?>
<p:tagLst xmlns:p="http://schemas.openxmlformats.org/presentationml/2006/main">
  <p:tag name="KSO_WM_BEAUTIFY_FLAG" val=""/>
</p:tagLst>
</file>

<file path=ppt/tags/tag1691.xml><?xml version="1.0" encoding="utf-8"?>
<p:tagLst xmlns:p="http://schemas.openxmlformats.org/presentationml/2006/main">
  <p:tag name="KSO_WM_BEAUTIFY_FLAG" val=""/>
</p:tagLst>
</file>

<file path=ppt/tags/tag1692.xml><?xml version="1.0" encoding="utf-8"?>
<p:tagLst xmlns:p="http://schemas.openxmlformats.org/presentationml/2006/main">
  <p:tag name="KSO_WM_BEAUTIFY_FLAG" val=""/>
</p:tagLst>
</file>

<file path=ppt/tags/tag1693.xml><?xml version="1.0" encoding="utf-8"?>
<p:tagLst xmlns:p="http://schemas.openxmlformats.org/presentationml/2006/main">
  <p:tag name="KSO_WM_BEAUTIFY_FLAG" val=""/>
</p:tagLst>
</file>

<file path=ppt/tags/tag1694.xml><?xml version="1.0" encoding="utf-8"?>
<p:tagLst xmlns:p="http://schemas.openxmlformats.org/presentationml/2006/main">
  <p:tag name="KSO_WM_BEAUTIFY_FLAG" val=""/>
</p:tagLst>
</file>

<file path=ppt/tags/tag1695.xml><?xml version="1.0" encoding="utf-8"?>
<p:tagLst xmlns:p="http://schemas.openxmlformats.org/presentationml/2006/main">
  <p:tag name="KSO_WM_BEAUTIFY_FLAG" val=""/>
</p:tagLst>
</file>

<file path=ppt/tags/tag1696.xml><?xml version="1.0" encoding="utf-8"?>
<p:tagLst xmlns:p="http://schemas.openxmlformats.org/presentationml/2006/main">
  <p:tag name="KSO_WM_BEAUTIFY_FLAG" val=""/>
</p:tagLst>
</file>

<file path=ppt/tags/tag1697.xml><?xml version="1.0" encoding="utf-8"?>
<p:tagLst xmlns:p="http://schemas.openxmlformats.org/presentationml/2006/main">
  <p:tag name="KSO_WM_BEAUTIFY_FLAG" val=""/>
</p:tagLst>
</file>

<file path=ppt/tags/tag1698.xml><?xml version="1.0" encoding="utf-8"?>
<p:tagLst xmlns:p="http://schemas.openxmlformats.org/presentationml/2006/main">
  <p:tag name="KSO_WM_BEAUTIFY_FLAG" val=""/>
</p:tagLst>
</file>

<file path=ppt/tags/tag1699.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70.xml><?xml version="1.0" encoding="utf-8"?>
<p:tagLst xmlns:p="http://schemas.openxmlformats.org/presentationml/2006/main">
  <p:tag name="KSO_WM_BEAUTIFY_FLAG" val=""/>
</p:tagLst>
</file>

<file path=ppt/tags/tag1700.xml><?xml version="1.0" encoding="utf-8"?>
<p:tagLst xmlns:p="http://schemas.openxmlformats.org/presentationml/2006/main">
  <p:tag name="KSO_WM_BEAUTIFY_FLAG" val=""/>
</p:tagLst>
</file>

<file path=ppt/tags/tag1701.xml><?xml version="1.0" encoding="utf-8"?>
<p:tagLst xmlns:p="http://schemas.openxmlformats.org/presentationml/2006/main">
  <p:tag name="KSO_WM_BEAUTIFY_FLAG" val=""/>
</p:tagLst>
</file>

<file path=ppt/tags/tag1702.xml><?xml version="1.0" encoding="utf-8"?>
<p:tagLst xmlns:p="http://schemas.openxmlformats.org/presentationml/2006/main">
  <p:tag name="KSO_WM_BEAUTIFY_FLAG" val=""/>
</p:tagLst>
</file>

<file path=ppt/tags/tag1703.xml><?xml version="1.0" encoding="utf-8"?>
<p:tagLst xmlns:p="http://schemas.openxmlformats.org/presentationml/2006/main">
  <p:tag name="KSO_WM_BEAUTIFY_FLAG" val=""/>
</p:tagLst>
</file>

<file path=ppt/tags/tag1704.xml><?xml version="1.0" encoding="utf-8"?>
<p:tagLst xmlns:p="http://schemas.openxmlformats.org/presentationml/2006/main">
  <p:tag name="KSO_WM_BEAUTIFY_FLAG" val=""/>
</p:tagLst>
</file>

<file path=ppt/tags/tag1705.xml><?xml version="1.0" encoding="utf-8"?>
<p:tagLst xmlns:p="http://schemas.openxmlformats.org/presentationml/2006/main">
  <p:tag name="KSO_WM_BEAUTIFY_FLAG" val=""/>
</p:tagLst>
</file>

<file path=ppt/tags/tag1706.xml><?xml version="1.0" encoding="utf-8"?>
<p:tagLst xmlns:p="http://schemas.openxmlformats.org/presentationml/2006/main">
  <p:tag name="KSO_WM_BEAUTIFY_FLAG" val=""/>
</p:tagLst>
</file>

<file path=ppt/tags/tag1707.xml><?xml version="1.0" encoding="utf-8"?>
<p:tagLst xmlns:p="http://schemas.openxmlformats.org/presentationml/2006/main">
  <p:tag name="KSO_WM_BEAUTIFY_FLAG" val=""/>
</p:tagLst>
</file>

<file path=ppt/tags/tag1708.xml><?xml version="1.0" encoding="utf-8"?>
<p:tagLst xmlns:p="http://schemas.openxmlformats.org/presentationml/2006/main">
  <p:tag name="KSO_WM_BEAUTIFY_FLAG" val=""/>
</p:tagLst>
</file>

<file path=ppt/tags/tag1709.xml><?xml version="1.0" encoding="utf-8"?>
<p:tagLst xmlns:p="http://schemas.openxmlformats.org/presentationml/2006/main">
  <p:tag name="KSO_WM_BEAUTIFY_FLAG" val="#wm#"/>
  <p:tag name="KSO_WM_TEMPLATE_CATEGORY" val="custom"/>
  <p:tag name="KSO_WM_TEMPLATE_INDEX" val="20205081"/>
</p:tagLst>
</file>

<file path=ppt/tags/tag171.xml><?xml version="1.0" encoding="utf-8"?>
<p:tagLst xmlns:p="http://schemas.openxmlformats.org/presentationml/2006/main">
  <p:tag name="KSO_WM_BEAUTIFY_FLAG" val=""/>
</p:tagLst>
</file>

<file path=ppt/tags/tag1710.xml><?xml version="1.0" encoding="utf-8"?>
<p:tagLst xmlns:p="http://schemas.openxmlformats.org/presentationml/2006/main">
  <p:tag name="KSO_WM_BEAUTIFY_FLAG" val=""/>
</p:tagLst>
</file>

<file path=ppt/tags/tag1711.xml><?xml version="1.0" encoding="utf-8"?>
<p:tagLst xmlns:p="http://schemas.openxmlformats.org/presentationml/2006/main">
  <p:tag name="KSO_WM_BEAUTIFY_FLAG" val=""/>
</p:tagLst>
</file>

<file path=ppt/tags/tag1712.xml><?xml version="1.0" encoding="utf-8"?>
<p:tagLst xmlns:p="http://schemas.openxmlformats.org/presentationml/2006/main">
  <p:tag name="KSO_WM_BEAUTIFY_FLAG" val=""/>
</p:tagLst>
</file>

<file path=ppt/tags/tag1713.xml><?xml version="1.0" encoding="utf-8"?>
<p:tagLst xmlns:p="http://schemas.openxmlformats.org/presentationml/2006/main">
  <p:tag name="KSO_WM_BEAUTIFY_FLAG" val=""/>
</p:tagLst>
</file>

<file path=ppt/tags/tag1714.xml><?xml version="1.0" encoding="utf-8"?>
<p:tagLst xmlns:p="http://schemas.openxmlformats.org/presentationml/2006/main">
  <p:tag name="KSO_WM_BEAUTIFY_FLAG" val=""/>
</p:tagLst>
</file>

<file path=ppt/tags/tag1715.xml><?xml version="1.0" encoding="utf-8"?>
<p:tagLst xmlns:p="http://schemas.openxmlformats.org/presentationml/2006/main">
  <p:tag name="KSO_WM_BEAUTIFY_FLAG" val=""/>
</p:tagLst>
</file>

<file path=ppt/tags/tag1716.xml><?xml version="1.0" encoding="utf-8"?>
<p:tagLst xmlns:p="http://schemas.openxmlformats.org/presentationml/2006/main">
  <p:tag name="KSO_WM_BEAUTIFY_FLAG" val=""/>
</p:tagLst>
</file>

<file path=ppt/tags/tag1717.xml><?xml version="1.0" encoding="utf-8"?>
<p:tagLst xmlns:p="http://schemas.openxmlformats.org/presentationml/2006/main">
  <p:tag name="KSO_WM_BEAUTIFY_FLAG" val=""/>
</p:tagLst>
</file>

<file path=ppt/tags/tag1718.xml><?xml version="1.0" encoding="utf-8"?>
<p:tagLst xmlns:p="http://schemas.openxmlformats.org/presentationml/2006/main">
  <p:tag name="KSO_WM_BEAUTIFY_FLAG" val=""/>
</p:tagLst>
</file>

<file path=ppt/tags/tag1719.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20.xml><?xml version="1.0" encoding="utf-8"?>
<p:tagLst xmlns:p="http://schemas.openxmlformats.org/presentationml/2006/main">
  <p:tag name="KSO_WM_BEAUTIFY_FLAG" val=""/>
</p:tagLst>
</file>

<file path=ppt/tags/tag1721.xml><?xml version="1.0" encoding="utf-8"?>
<p:tagLst xmlns:p="http://schemas.openxmlformats.org/presentationml/2006/main">
  <p:tag name="KSO_WM_BEAUTIFY_FLAG" val=""/>
</p:tagLst>
</file>

<file path=ppt/tags/tag1722.xml><?xml version="1.0" encoding="utf-8"?>
<p:tagLst xmlns:p="http://schemas.openxmlformats.org/presentationml/2006/main">
  <p:tag name="KSO_WM_BEAUTIFY_FLAG" val=""/>
</p:tagLst>
</file>

<file path=ppt/tags/tag1723.xml><?xml version="1.0" encoding="utf-8"?>
<p:tagLst xmlns:p="http://schemas.openxmlformats.org/presentationml/2006/main">
  <p:tag name="KSO_WM_BEAUTIFY_FLAG" val=""/>
</p:tagLst>
</file>

<file path=ppt/tags/tag1724.xml><?xml version="1.0" encoding="utf-8"?>
<p:tagLst xmlns:p="http://schemas.openxmlformats.org/presentationml/2006/main">
  <p:tag name="KSO_WM_BEAUTIFY_FLAG" val=""/>
</p:tagLst>
</file>

<file path=ppt/tags/tag1725.xml><?xml version="1.0" encoding="utf-8"?>
<p:tagLst xmlns:p="http://schemas.openxmlformats.org/presentationml/2006/main">
  <p:tag name="KSO_WM_BEAUTIFY_FLAG" val=""/>
</p:tagLst>
</file>

<file path=ppt/tags/tag1726.xml><?xml version="1.0" encoding="utf-8"?>
<p:tagLst xmlns:p="http://schemas.openxmlformats.org/presentationml/2006/main">
  <p:tag name="KSO_WM_BEAUTIFY_FLAG" val=""/>
</p:tagLst>
</file>

<file path=ppt/tags/tag1727.xml><?xml version="1.0" encoding="utf-8"?>
<p:tagLst xmlns:p="http://schemas.openxmlformats.org/presentationml/2006/main">
  <p:tag name="KSO_WM_BEAUTIFY_FLAG" val=""/>
</p:tagLst>
</file>

<file path=ppt/tags/tag1728.xml><?xml version="1.0" encoding="utf-8"?>
<p:tagLst xmlns:p="http://schemas.openxmlformats.org/presentationml/2006/main">
  <p:tag name="KSO_WM_BEAUTIFY_FLAG" val=""/>
</p:tagLst>
</file>

<file path=ppt/tags/tag1729.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wm#"/>
  <p:tag name="KSO_WM_TEMPLATE_CATEGORY" val="custom"/>
  <p:tag name="KSO_WM_TEMPLATE_INDEX" val="20205081"/>
</p:tagLst>
</file>

<file path=ppt/tags/tag1730.xml><?xml version="1.0" encoding="utf-8"?>
<p:tagLst xmlns:p="http://schemas.openxmlformats.org/presentationml/2006/main">
  <p:tag name="KSO_WM_BEAUTIFY_FLAG" val=""/>
</p:tagLst>
</file>

<file path=ppt/tags/tag1731.xml><?xml version="1.0" encoding="utf-8"?>
<p:tagLst xmlns:p="http://schemas.openxmlformats.org/presentationml/2006/main">
  <p:tag name="KSO_WM_BEAUTIFY_FLAG" val=""/>
</p:tagLst>
</file>

<file path=ppt/tags/tag1732.xml><?xml version="1.0" encoding="utf-8"?>
<p:tagLst xmlns:p="http://schemas.openxmlformats.org/presentationml/2006/main">
  <p:tag name="KSO_WM_BEAUTIFY_FLAG" val=""/>
</p:tagLst>
</file>

<file path=ppt/tags/tag1733.xml><?xml version="1.0" encoding="utf-8"?>
<p:tagLst xmlns:p="http://schemas.openxmlformats.org/presentationml/2006/main">
  <p:tag name="KSO_WM_BEAUTIFY_FLAG" val="#wm#"/>
  <p:tag name="KSO_WM_TEMPLATE_CATEGORY" val="custom"/>
  <p:tag name="KSO_WM_TEMPLATE_INDEX" val="20205081"/>
</p:tagLst>
</file>

<file path=ppt/tags/tag1734.xml><?xml version="1.0" encoding="utf-8"?>
<p:tagLst xmlns:p="http://schemas.openxmlformats.org/presentationml/2006/main">
  <p:tag name="KSO_WM_BEAUTIFY_FLAG" val=""/>
</p:tagLst>
</file>

<file path=ppt/tags/tag1735.xml><?xml version="1.0" encoding="utf-8"?>
<p:tagLst xmlns:p="http://schemas.openxmlformats.org/presentationml/2006/main">
  <p:tag name="KSO_WM_BEAUTIFY_FLAG" val=""/>
</p:tagLst>
</file>

<file path=ppt/tags/tag1736.xml><?xml version="1.0" encoding="utf-8"?>
<p:tagLst xmlns:p="http://schemas.openxmlformats.org/presentationml/2006/main">
  <p:tag name="KSO_WM_BEAUTIFY_FLAG" val=""/>
</p:tagLst>
</file>

<file path=ppt/tags/tag1737.xml><?xml version="1.0" encoding="utf-8"?>
<p:tagLst xmlns:p="http://schemas.openxmlformats.org/presentationml/2006/main">
  <p:tag name="KSO_WM_BEAUTIFY_FLAG" val=""/>
</p:tagLst>
</file>

<file path=ppt/tags/tag1738.xml><?xml version="1.0" encoding="utf-8"?>
<p:tagLst xmlns:p="http://schemas.openxmlformats.org/presentationml/2006/main">
  <p:tag name="KSO_WM_BEAUTIFY_FLAG" val=""/>
</p:tagLst>
</file>

<file path=ppt/tags/tag1739.xml><?xml version="1.0" encoding="utf-8"?>
<p:tagLst xmlns:p="http://schemas.openxmlformats.org/presentationml/2006/main">
  <p:tag name="KSO_WM_BEAUTIFY_FLAG" val=""/>
</p:tagLst>
</file>

<file path=ppt/tags/tag174.xml><?xml version="1.0" encoding="utf-8"?>
<p:tagLst xmlns:p="http://schemas.openxmlformats.org/presentationml/2006/main">
  <p:tag name="KSO_WM_UNIT_TABLE_BEAUTIFY" val="smartTable{0f25a772-98ee-4ed0-a1c4-104f543f2934}"/>
  <p:tag name="KSO_WM_BEAUTIFY_FLAG" val=""/>
</p:tagLst>
</file>

<file path=ppt/tags/tag1740.xml><?xml version="1.0" encoding="utf-8"?>
<p:tagLst xmlns:p="http://schemas.openxmlformats.org/presentationml/2006/main">
  <p:tag name="KSO_WM_BEAUTIFY_FLAG" val=""/>
</p:tagLst>
</file>

<file path=ppt/tags/tag1741.xml><?xml version="1.0" encoding="utf-8"?>
<p:tagLst xmlns:p="http://schemas.openxmlformats.org/presentationml/2006/main">
  <p:tag name="KSO_WM_BEAUTIFY_FLAG" val=""/>
</p:tagLst>
</file>

<file path=ppt/tags/tag1742.xml><?xml version="1.0" encoding="utf-8"?>
<p:tagLst xmlns:p="http://schemas.openxmlformats.org/presentationml/2006/main">
  <p:tag name="KSO_WM_BEAUTIFY_FLAG" val=""/>
</p:tagLst>
</file>

<file path=ppt/tags/tag1743.xml><?xml version="1.0" encoding="utf-8"?>
<p:tagLst xmlns:p="http://schemas.openxmlformats.org/presentationml/2006/main">
  <p:tag name="KSO_WM_BEAUTIFY_FLAG" val=""/>
</p:tagLst>
</file>

<file path=ppt/tags/tag1744.xml><?xml version="1.0" encoding="utf-8"?>
<p:tagLst xmlns:p="http://schemas.openxmlformats.org/presentationml/2006/main">
  <p:tag name="KSO_WM_BEAUTIFY_FLAG" val=""/>
</p:tagLst>
</file>

<file path=ppt/tags/tag1745.xml><?xml version="1.0" encoding="utf-8"?>
<p:tagLst xmlns:p="http://schemas.openxmlformats.org/presentationml/2006/main">
  <p:tag name="KSO_WM_BEAUTIFY_FLAG" val=""/>
</p:tagLst>
</file>

<file path=ppt/tags/tag1746.xml><?xml version="1.0" encoding="utf-8"?>
<p:tagLst xmlns:p="http://schemas.openxmlformats.org/presentationml/2006/main">
  <p:tag name="KSO_WM_BEAUTIFY_FLAG" val=""/>
</p:tagLst>
</file>

<file path=ppt/tags/tag1747.xml><?xml version="1.0" encoding="utf-8"?>
<p:tagLst xmlns:p="http://schemas.openxmlformats.org/presentationml/2006/main">
  <p:tag name="KSO_WM_BEAUTIFY_FLAG" val=""/>
</p:tagLst>
</file>

<file path=ppt/tags/tag1748.xml><?xml version="1.0" encoding="utf-8"?>
<p:tagLst xmlns:p="http://schemas.openxmlformats.org/presentationml/2006/main">
  <p:tag name="KSO_WM_BEAUTIFY_FLAG" val=""/>
</p:tagLst>
</file>

<file path=ppt/tags/tag1749.xml><?xml version="1.0" encoding="utf-8"?>
<p:tagLst xmlns:p="http://schemas.openxmlformats.org/presentationml/2006/main">
  <p:tag name="KSO_WM_BEAUTIFY_FLAG" val=""/>
</p:tagLst>
</file>

<file path=ppt/tags/tag175.xml><?xml version="1.0" encoding="utf-8"?>
<p:tagLst xmlns:p="http://schemas.openxmlformats.org/presentationml/2006/main">
  <p:tag name="KSO_WM_BEAUTIFY_FLAG" val=""/>
</p:tagLst>
</file>

<file path=ppt/tags/tag1750.xml><?xml version="1.0" encoding="utf-8"?>
<p:tagLst xmlns:p="http://schemas.openxmlformats.org/presentationml/2006/main">
  <p:tag name="KSO_WM_BEAUTIFY_FLAG" val=""/>
</p:tagLst>
</file>

<file path=ppt/tags/tag1751.xml><?xml version="1.0" encoding="utf-8"?>
<p:tagLst xmlns:p="http://schemas.openxmlformats.org/presentationml/2006/main">
  <p:tag name="KSO_WM_BEAUTIFY_FLAG" val=""/>
</p:tagLst>
</file>

<file path=ppt/tags/tag1752.xml><?xml version="1.0" encoding="utf-8"?>
<p:tagLst xmlns:p="http://schemas.openxmlformats.org/presentationml/2006/main">
  <p:tag name="KSO_WM_BEAUTIFY_FLAG" val=""/>
</p:tagLst>
</file>

<file path=ppt/tags/tag1753.xml><?xml version="1.0" encoding="utf-8"?>
<p:tagLst xmlns:p="http://schemas.openxmlformats.org/presentationml/2006/main">
  <p:tag name="KSO_WM_BEAUTIFY_FLAG" val=""/>
</p:tagLst>
</file>

<file path=ppt/tags/tag1754.xml><?xml version="1.0" encoding="utf-8"?>
<p:tagLst xmlns:p="http://schemas.openxmlformats.org/presentationml/2006/main">
  <p:tag name="KSO_WM_BEAUTIFY_FLAG" val=""/>
</p:tagLst>
</file>

<file path=ppt/tags/tag1755.xml><?xml version="1.0" encoding="utf-8"?>
<p:tagLst xmlns:p="http://schemas.openxmlformats.org/presentationml/2006/main">
  <p:tag name="KSO_WM_BEAUTIFY_FLAG" val=""/>
</p:tagLst>
</file>

<file path=ppt/tags/tag1756.xml><?xml version="1.0" encoding="utf-8"?>
<p:tagLst xmlns:p="http://schemas.openxmlformats.org/presentationml/2006/main">
  <p:tag name="KSO_WM_BEAUTIFY_FLAG" val=""/>
</p:tagLst>
</file>

<file path=ppt/tags/tag1757.xml><?xml version="1.0" encoding="utf-8"?>
<p:tagLst xmlns:p="http://schemas.openxmlformats.org/presentationml/2006/main">
  <p:tag name="KSO_WM_BEAUTIFY_FLAG" val="#wm#"/>
  <p:tag name="KSO_WM_TEMPLATE_CATEGORY" val="custom"/>
  <p:tag name="KSO_WM_TEMPLATE_INDEX" val="20205081"/>
</p:tagLst>
</file>

<file path=ppt/tags/tag1758.xml><?xml version="1.0" encoding="utf-8"?>
<p:tagLst xmlns:p="http://schemas.openxmlformats.org/presentationml/2006/main">
  <p:tag name="KSO_WM_BEAUTIFY_FLAG" val=""/>
</p:tagLst>
</file>

<file path=ppt/tags/tag1759.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60.xml><?xml version="1.0" encoding="utf-8"?>
<p:tagLst xmlns:p="http://schemas.openxmlformats.org/presentationml/2006/main">
  <p:tag name="KSO_WM_BEAUTIFY_FLAG" val=""/>
</p:tagLst>
</file>

<file path=ppt/tags/tag1761.xml><?xml version="1.0" encoding="utf-8"?>
<p:tagLst xmlns:p="http://schemas.openxmlformats.org/presentationml/2006/main">
  <p:tag name="KSO_WM_BEAUTIFY_FLAG" val=""/>
</p:tagLst>
</file>

<file path=ppt/tags/tag1762.xml><?xml version="1.0" encoding="utf-8"?>
<p:tagLst xmlns:p="http://schemas.openxmlformats.org/presentationml/2006/main">
  <p:tag name="KSO_WM_BEAUTIFY_FLAG" val=""/>
</p:tagLst>
</file>

<file path=ppt/tags/tag1763.xml><?xml version="1.0" encoding="utf-8"?>
<p:tagLst xmlns:p="http://schemas.openxmlformats.org/presentationml/2006/main">
  <p:tag name="KSO_WM_BEAUTIFY_FLAG" val=""/>
</p:tagLst>
</file>

<file path=ppt/tags/tag1764.xml><?xml version="1.0" encoding="utf-8"?>
<p:tagLst xmlns:p="http://schemas.openxmlformats.org/presentationml/2006/main">
  <p:tag name="KSO_WM_BEAUTIFY_FLAG" val=""/>
</p:tagLst>
</file>

<file path=ppt/tags/tag1765.xml><?xml version="1.0" encoding="utf-8"?>
<p:tagLst xmlns:p="http://schemas.openxmlformats.org/presentationml/2006/main">
  <p:tag name="KSO_WM_BEAUTIFY_FLAG" val=""/>
</p:tagLst>
</file>

<file path=ppt/tags/tag1766.xml><?xml version="1.0" encoding="utf-8"?>
<p:tagLst xmlns:p="http://schemas.openxmlformats.org/presentationml/2006/main">
  <p:tag name="KSO_WM_BEAUTIFY_FLAG" val=""/>
</p:tagLst>
</file>

<file path=ppt/tags/tag1767.xml><?xml version="1.0" encoding="utf-8"?>
<p:tagLst xmlns:p="http://schemas.openxmlformats.org/presentationml/2006/main">
  <p:tag name="KSO_WM_BEAUTIFY_FLAG" val=""/>
</p:tagLst>
</file>

<file path=ppt/tags/tag1768.xml><?xml version="1.0" encoding="utf-8"?>
<p:tagLst xmlns:p="http://schemas.openxmlformats.org/presentationml/2006/main">
  <p:tag name="KSO_WM_BEAUTIFY_FLAG" val=""/>
</p:tagLst>
</file>

<file path=ppt/tags/tag1769.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70.xml><?xml version="1.0" encoding="utf-8"?>
<p:tagLst xmlns:p="http://schemas.openxmlformats.org/presentationml/2006/main">
  <p:tag name="KSO_WM_BEAUTIFY_FLAG" val=""/>
</p:tagLst>
</file>

<file path=ppt/tags/tag1771.xml><?xml version="1.0" encoding="utf-8"?>
<p:tagLst xmlns:p="http://schemas.openxmlformats.org/presentationml/2006/main">
  <p:tag name="KSO_WM_BEAUTIFY_FLAG" val=""/>
</p:tagLst>
</file>

<file path=ppt/tags/tag1772.xml><?xml version="1.0" encoding="utf-8"?>
<p:tagLst xmlns:p="http://schemas.openxmlformats.org/presentationml/2006/main">
  <p:tag name="KSO_WM_BEAUTIFY_FLAG" val=""/>
</p:tagLst>
</file>

<file path=ppt/tags/tag1773.xml><?xml version="1.0" encoding="utf-8"?>
<p:tagLst xmlns:p="http://schemas.openxmlformats.org/presentationml/2006/main">
  <p:tag name="KSO_WM_BEAUTIFY_FLAG" val=""/>
</p:tagLst>
</file>

<file path=ppt/tags/tag1774.xml><?xml version="1.0" encoding="utf-8"?>
<p:tagLst xmlns:p="http://schemas.openxmlformats.org/presentationml/2006/main">
  <p:tag name="KSO_WM_BEAUTIFY_FLAG" val=""/>
</p:tagLst>
</file>

<file path=ppt/tags/tag1775.xml><?xml version="1.0" encoding="utf-8"?>
<p:tagLst xmlns:p="http://schemas.openxmlformats.org/presentationml/2006/main">
  <p:tag name="KSO_WM_BEAUTIFY_FLAG" val=""/>
</p:tagLst>
</file>

<file path=ppt/tags/tag1776.xml><?xml version="1.0" encoding="utf-8"?>
<p:tagLst xmlns:p="http://schemas.openxmlformats.org/presentationml/2006/main">
  <p:tag name="KSO_WM_BEAUTIFY_FLAG" val=""/>
</p:tagLst>
</file>

<file path=ppt/tags/tag1777.xml><?xml version="1.0" encoding="utf-8"?>
<p:tagLst xmlns:p="http://schemas.openxmlformats.org/presentationml/2006/main">
  <p:tag name="KSO_WM_BEAUTIFY_FLAG" val=""/>
</p:tagLst>
</file>

<file path=ppt/tags/tag1778.xml><?xml version="1.0" encoding="utf-8"?>
<p:tagLst xmlns:p="http://schemas.openxmlformats.org/presentationml/2006/main">
  <p:tag name="KSO_WM_BEAUTIFY_FLAG" val=""/>
</p:tagLst>
</file>

<file path=ppt/tags/tag1779.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80.xml><?xml version="1.0" encoding="utf-8"?>
<p:tagLst xmlns:p="http://schemas.openxmlformats.org/presentationml/2006/main">
  <p:tag name="KSO_WM_BEAUTIFY_FLAG" val=""/>
</p:tagLst>
</file>

<file path=ppt/tags/tag1781.xml><?xml version="1.0" encoding="utf-8"?>
<p:tagLst xmlns:p="http://schemas.openxmlformats.org/presentationml/2006/main">
  <p:tag name="KSO_WM_BEAUTIFY_FLAG" val="#wm#"/>
  <p:tag name="KSO_WM_TEMPLATE_CATEGORY" val="custom"/>
  <p:tag name="KSO_WM_TEMPLATE_INDEX" val="20205081"/>
</p:tagLst>
</file>

<file path=ppt/tags/tag1782.xml><?xml version="1.0" encoding="utf-8"?>
<p:tagLst xmlns:p="http://schemas.openxmlformats.org/presentationml/2006/main">
  <p:tag name="KSO_WM_BEAUTIFY_FLAG" val=""/>
</p:tagLst>
</file>

<file path=ppt/tags/tag1783.xml><?xml version="1.0" encoding="utf-8"?>
<p:tagLst xmlns:p="http://schemas.openxmlformats.org/presentationml/2006/main">
  <p:tag name="KSO_WM_BEAUTIFY_FLAG" val=""/>
</p:tagLst>
</file>

<file path=ppt/tags/tag1784.xml><?xml version="1.0" encoding="utf-8"?>
<p:tagLst xmlns:p="http://schemas.openxmlformats.org/presentationml/2006/main">
  <p:tag name="KSO_WM_BEAUTIFY_FLAG" val=""/>
</p:tagLst>
</file>

<file path=ppt/tags/tag1785.xml><?xml version="1.0" encoding="utf-8"?>
<p:tagLst xmlns:p="http://schemas.openxmlformats.org/presentationml/2006/main">
  <p:tag name="KSO_WM_BEAUTIFY_FLAG" val=""/>
</p:tagLst>
</file>

<file path=ppt/tags/tag1786.xml><?xml version="1.0" encoding="utf-8"?>
<p:tagLst xmlns:p="http://schemas.openxmlformats.org/presentationml/2006/main">
  <p:tag name="KSO_WM_BEAUTIFY_FLAG" val=""/>
</p:tagLst>
</file>

<file path=ppt/tags/tag1787.xml><?xml version="1.0" encoding="utf-8"?>
<p:tagLst xmlns:p="http://schemas.openxmlformats.org/presentationml/2006/main">
  <p:tag name="KSO_WM_BEAUTIFY_FLAG" val=""/>
</p:tagLst>
</file>

<file path=ppt/tags/tag1788.xml><?xml version="1.0" encoding="utf-8"?>
<p:tagLst xmlns:p="http://schemas.openxmlformats.org/presentationml/2006/main">
  <p:tag name="KSO_WM_BEAUTIFY_FLAG" val=""/>
</p:tagLst>
</file>

<file path=ppt/tags/tag1789.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790.xml><?xml version="1.0" encoding="utf-8"?>
<p:tagLst xmlns:p="http://schemas.openxmlformats.org/presentationml/2006/main">
  <p:tag name="KSO_WM_BEAUTIFY_FLAG" val=""/>
</p:tagLst>
</file>

<file path=ppt/tags/tag1791.xml><?xml version="1.0" encoding="utf-8"?>
<p:tagLst xmlns:p="http://schemas.openxmlformats.org/presentationml/2006/main">
  <p:tag name="KSO_WM_BEAUTIFY_FLAG" val=""/>
</p:tagLst>
</file>

<file path=ppt/tags/tag1792.xml><?xml version="1.0" encoding="utf-8"?>
<p:tagLst xmlns:p="http://schemas.openxmlformats.org/presentationml/2006/main">
  <p:tag name="KSO_WM_BEAUTIFY_FLAG" val=""/>
</p:tagLst>
</file>

<file path=ppt/tags/tag1793.xml><?xml version="1.0" encoding="utf-8"?>
<p:tagLst xmlns:p="http://schemas.openxmlformats.org/presentationml/2006/main">
  <p:tag name="KSO_WM_BEAUTIFY_FLAG" val=""/>
</p:tagLst>
</file>

<file path=ppt/tags/tag1794.xml><?xml version="1.0" encoding="utf-8"?>
<p:tagLst xmlns:p="http://schemas.openxmlformats.org/presentationml/2006/main">
  <p:tag name="KSO_WM_BEAUTIFY_FLAG" val=""/>
</p:tagLst>
</file>

<file path=ppt/tags/tag1795.xml><?xml version="1.0" encoding="utf-8"?>
<p:tagLst xmlns:p="http://schemas.openxmlformats.org/presentationml/2006/main">
  <p:tag name="KSO_WM_BEAUTIFY_FLAG" val=""/>
</p:tagLst>
</file>

<file path=ppt/tags/tag1796.xml><?xml version="1.0" encoding="utf-8"?>
<p:tagLst xmlns:p="http://schemas.openxmlformats.org/presentationml/2006/main">
  <p:tag name="KSO_WM_BEAUTIFY_FLAG" val=""/>
</p:tagLst>
</file>

<file path=ppt/tags/tag1797.xml><?xml version="1.0" encoding="utf-8"?>
<p:tagLst xmlns:p="http://schemas.openxmlformats.org/presentationml/2006/main">
  <p:tag name="KSO_WM_BEAUTIFY_FLAG" val=""/>
</p:tagLst>
</file>

<file path=ppt/tags/tag1798.xml><?xml version="1.0" encoding="utf-8"?>
<p:tagLst xmlns:p="http://schemas.openxmlformats.org/presentationml/2006/main">
  <p:tag name="KSO_WM_BEAUTIFY_FLAG" val=""/>
</p:tagLst>
</file>

<file path=ppt/tags/tag179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TABLE_BEAUTIFY" val="smartTable{0f25a772-98ee-4ed0-a1c4-104f543f2934}"/>
</p:tagLst>
</file>

<file path=ppt/tags/tag180.xml><?xml version="1.0" encoding="utf-8"?>
<p:tagLst xmlns:p="http://schemas.openxmlformats.org/presentationml/2006/main">
  <p:tag name="KSO_WM_BEAUTIFY_FLAG" val=""/>
</p:tagLst>
</file>

<file path=ppt/tags/tag1800.xml><?xml version="1.0" encoding="utf-8"?>
<p:tagLst xmlns:p="http://schemas.openxmlformats.org/presentationml/2006/main">
  <p:tag name="KSO_WM_BEAUTIFY_FLAG" val=""/>
</p:tagLst>
</file>

<file path=ppt/tags/tag1801.xml><?xml version="1.0" encoding="utf-8"?>
<p:tagLst xmlns:p="http://schemas.openxmlformats.org/presentationml/2006/main">
  <p:tag name="KSO_WM_BEAUTIFY_FLAG" val=""/>
</p:tagLst>
</file>

<file path=ppt/tags/tag1802.xml><?xml version="1.0" encoding="utf-8"?>
<p:tagLst xmlns:p="http://schemas.openxmlformats.org/presentationml/2006/main">
  <p:tag name="KSO_WM_BEAUTIFY_FLAG" val=""/>
</p:tagLst>
</file>

<file path=ppt/tags/tag1803.xml><?xml version="1.0" encoding="utf-8"?>
<p:tagLst xmlns:p="http://schemas.openxmlformats.org/presentationml/2006/main">
  <p:tag name="KSO_WM_BEAUTIFY_FLAG" val=""/>
</p:tagLst>
</file>

<file path=ppt/tags/tag1804.xml><?xml version="1.0" encoding="utf-8"?>
<p:tagLst xmlns:p="http://schemas.openxmlformats.org/presentationml/2006/main">
  <p:tag name="KSO_WM_BEAUTIFY_FLAG" val=""/>
</p:tagLst>
</file>

<file path=ppt/tags/tag1805.xml><?xml version="1.0" encoding="utf-8"?>
<p:tagLst xmlns:p="http://schemas.openxmlformats.org/presentationml/2006/main">
  <p:tag name="KSO_WM_BEAUTIFY_FLAG" val="#wm#"/>
  <p:tag name="KSO_WM_TEMPLATE_CATEGORY" val="custom"/>
  <p:tag name="KSO_WM_TEMPLATE_INDEX" val="20205081"/>
</p:tagLst>
</file>

<file path=ppt/tags/tag1806.xml><?xml version="1.0" encoding="utf-8"?>
<p:tagLst xmlns:p="http://schemas.openxmlformats.org/presentationml/2006/main">
  <p:tag name="KSO_WM_BEAUTIFY_FLAG" val=""/>
</p:tagLst>
</file>

<file path=ppt/tags/tag1807.xml><?xml version="1.0" encoding="utf-8"?>
<p:tagLst xmlns:p="http://schemas.openxmlformats.org/presentationml/2006/main">
  <p:tag name="KSO_WM_BEAUTIFY_FLAG" val=""/>
</p:tagLst>
</file>

<file path=ppt/tags/tag1808.xml><?xml version="1.0" encoding="utf-8"?>
<p:tagLst xmlns:p="http://schemas.openxmlformats.org/presentationml/2006/main">
  <p:tag name="KSO_WM_BEAUTIFY_FLAG" val=""/>
</p:tagLst>
</file>

<file path=ppt/tags/tag1809.xml><?xml version="1.0" encoding="utf-8"?>
<p:tagLst xmlns:p="http://schemas.openxmlformats.org/presentationml/2006/main">
  <p:tag name="KSO_WM_BEAUTIFY_FLAG" val=""/>
</p:tagLst>
</file>

<file path=ppt/tags/tag181.xml><?xml version="1.0" encoding="utf-8"?>
<p:tagLst xmlns:p="http://schemas.openxmlformats.org/presentationml/2006/main">
  <p:tag name="KSO_WM_BEAUTIFY_FLAG" val=""/>
</p:tagLst>
</file>

<file path=ppt/tags/tag1810.xml><?xml version="1.0" encoding="utf-8"?>
<p:tagLst xmlns:p="http://schemas.openxmlformats.org/presentationml/2006/main">
  <p:tag name="KSO_WM_BEAUTIFY_FLAG" val=""/>
</p:tagLst>
</file>

<file path=ppt/tags/tag1811.xml><?xml version="1.0" encoding="utf-8"?>
<p:tagLst xmlns:p="http://schemas.openxmlformats.org/presentationml/2006/main">
  <p:tag name="KSO_WM_BEAUTIFY_FLAG" val=""/>
</p:tagLst>
</file>

<file path=ppt/tags/tag1812.xml><?xml version="1.0" encoding="utf-8"?>
<p:tagLst xmlns:p="http://schemas.openxmlformats.org/presentationml/2006/main">
  <p:tag name="KSO_WM_BEAUTIFY_FLAG" val=""/>
</p:tagLst>
</file>

<file path=ppt/tags/tag1813.xml><?xml version="1.0" encoding="utf-8"?>
<p:tagLst xmlns:p="http://schemas.openxmlformats.org/presentationml/2006/main">
  <p:tag name="KSO_WM_BEAUTIFY_FLAG" val=""/>
</p:tagLst>
</file>

<file path=ppt/tags/tag1814.xml><?xml version="1.0" encoding="utf-8"?>
<p:tagLst xmlns:p="http://schemas.openxmlformats.org/presentationml/2006/main">
  <p:tag name="KSO_WM_BEAUTIFY_FLAG" val=""/>
</p:tagLst>
</file>

<file path=ppt/tags/tag1815.xml><?xml version="1.0" encoding="utf-8"?>
<p:tagLst xmlns:p="http://schemas.openxmlformats.org/presentationml/2006/main">
  <p:tag name="KSO_WM_BEAUTIFY_FLAG" val=""/>
</p:tagLst>
</file>

<file path=ppt/tags/tag1816.xml><?xml version="1.0" encoding="utf-8"?>
<p:tagLst xmlns:p="http://schemas.openxmlformats.org/presentationml/2006/main">
  <p:tag name="KSO_WM_BEAUTIFY_FLAG" val=""/>
</p:tagLst>
</file>

<file path=ppt/tags/tag1817.xml><?xml version="1.0" encoding="utf-8"?>
<p:tagLst xmlns:p="http://schemas.openxmlformats.org/presentationml/2006/main">
  <p:tag name="KSO_WM_BEAUTIFY_FLAG" val=""/>
</p:tagLst>
</file>

<file path=ppt/tags/tag1818.xml><?xml version="1.0" encoding="utf-8"?>
<p:tagLst xmlns:p="http://schemas.openxmlformats.org/presentationml/2006/main">
  <p:tag name="KSO_WM_BEAUTIFY_FLAG" val=""/>
</p:tagLst>
</file>

<file path=ppt/tags/tag1819.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20.xml><?xml version="1.0" encoding="utf-8"?>
<p:tagLst xmlns:p="http://schemas.openxmlformats.org/presentationml/2006/main">
  <p:tag name="KSO_WM_BEAUTIFY_FLAG" val=""/>
</p:tagLst>
</file>

<file path=ppt/tags/tag1821.xml><?xml version="1.0" encoding="utf-8"?>
<p:tagLst xmlns:p="http://schemas.openxmlformats.org/presentationml/2006/main">
  <p:tag name="KSO_WM_BEAUTIFY_FLAG" val=""/>
</p:tagLst>
</file>

<file path=ppt/tags/tag1822.xml><?xml version="1.0" encoding="utf-8"?>
<p:tagLst xmlns:p="http://schemas.openxmlformats.org/presentationml/2006/main">
  <p:tag name="KSO_WM_BEAUTIFY_FLAG" val=""/>
</p:tagLst>
</file>

<file path=ppt/tags/tag1823.xml><?xml version="1.0" encoding="utf-8"?>
<p:tagLst xmlns:p="http://schemas.openxmlformats.org/presentationml/2006/main">
  <p:tag name="KSO_WM_BEAUTIFY_FLAG" val=""/>
</p:tagLst>
</file>

<file path=ppt/tags/tag1824.xml><?xml version="1.0" encoding="utf-8"?>
<p:tagLst xmlns:p="http://schemas.openxmlformats.org/presentationml/2006/main">
  <p:tag name="KSO_WM_BEAUTIFY_FLAG" val=""/>
</p:tagLst>
</file>

<file path=ppt/tags/tag1825.xml><?xml version="1.0" encoding="utf-8"?>
<p:tagLst xmlns:p="http://schemas.openxmlformats.org/presentationml/2006/main">
  <p:tag name="KSO_WM_BEAUTIFY_FLAG" val=""/>
</p:tagLst>
</file>

<file path=ppt/tags/tag1826.xml><?xml version="1.0" encoding="utf-8"?>
<p:tagLst xmlns:p="http://schemas.openxmlformats.org/presentationml/2006/main">
  <p:tag name="KSO_WM_BEAUTIFY_FLAG" val=""/>
</p:tagLst>
</file>

<file path=ppt/tags/tag1827.xml><?xml version="1.0" encoding="utf-8"?>
<p:tagLst xmlns:p="http://schemas.openxmlformats.org/presentationml/2006/main">
  <p:tag name="KSO_WM_BEAUTIFY_FLAG" val=""/>
</p:tagLst>
</file>

<file path=ppt/tags/tag1828.xml><?xml version="1.0" encoding="utf-8"?>
<p:tagLst xmlns:p="http://schemas.openxmlformats.org/presentationml/2006/main">
  <p:tag name="KSO_WM_BEAUTIFY_FLAG" val=""/>
</p:tagLst>
</file>

<file path=ppt/tags/tag1829.xml><?xml version="1.0" encoding="utf-8"?>
<p:tagLst xmlns:p="http://schemas.openxmlformats.org/presentationml/2006/main">
  <p:tag name="KSO_WM_BEAUTIFY_FLAG" val="#wm#"/>
  <p:tag name="KSO_WM_TEMPLATE_CATEGORY" val="custom"/>
  <p:tag name="KSO_WM_TEMPLATE_INDEX" val="20205081"/>
</p:tagLst>
</file>

<file path=ppt/tags/tag183.xml><?xml version="1.0" encoding="utf-8"?>
<p:tagLst xmlns:p="http://schemas.openxmlformats.org/presentationml/2006/main">
  <p:tag name="KSO_WM_BEAUTIFY_FLAG" val=""/>
</p:tagLst>
</file>

<file path=ppt/tags/tag1830.xml><?xml version="1.0" encoding="utf-8"?>
<p:tagLst xmlns:p="http://schemas.openxmlformats.org/presentationml/2006/main">
  <p:tag name="KSO_WM_BEAUTIFY_FLAG" val=""/>
</p:tagLst>
</file>

<file path=ppt/tags/tag1831.xml><?xml version="1.0" encoding="utf-8"?>
<p:tagLst xmlns:p="http://schemas.openxmlformats.org/presentationml/2006/main">
  <p:tag name="KSO_WM_BEAUTIFY_FLAG" val=""/>
</p:tagLst>
</file>

<file path=ppt/tags/tag1832.xml><?xml version="1.0" encoding="utf-8"?>
<p:tagLst xmlns:p="http://schemas.openxmlformats.org/presentationml/2006/main">
  <p:tag name="KSO_WM_BEAUTIFY_FLAG" val=""/>
</p:tagLst>
</file>

<file path=ppt/tags/tag1833.xml><?xml version="1.0" encoding="utf-8"?>
<p:tagLst xmlns:p="http://schemas.openxmlformats.org/presentationml/2006/main">
  <p:tag name="KSO_WM_BEAUTIFY_FLAG" val=""/>
</p:tagLst>
</file>

<file path=ppt/tags/tag1834.xml><?xml version="1.0" encoding="utf-8"?>
<p:tagLst xmlns:p="http://schemas.openxmlformats.org/presentationml/2006/main">
  <p:tag name="KSO_WM_BEAUTIFY_FLAG" val=""/>
</p:tagLst>
</file>

<file path=ppt/tags/tag1835.xml><?xml version="1.0" encoding="utf-8"?>
<p:tagLst xmlns:p="http://schemas.openxmlformats.org/presentationml/2006/main">
  <p:tag name="KSO_WM_BEAUTIFY_FLAG" val=""/>
</p:tagLst>
</file>

<file path=ppt/tags/tag1836.xml><?xml version="1.0" encoding="utf-8"?>
<p:tagLst xmlns:p="http://schemas.openxmlformats.org/presentationml/2006/main">
  <p:tag name="KSO_WM_BEAUTIFY_FLAG" val=""/>
</p:tagLst>
</file>

<file path=ppt/tags/tag1837.xml><?xml version="1.0" encoding="utf-8"?>
<p:tagLst xmlns:p="http://schemas.openxmlformats.org/presentationml/2006/main">
  <p:tag name="KSO_WM_BEAUTIFY_FLAG" val=""/>
</p:tagLst>
</file>

<file path=ppt/tags/tag1838.xml><?xml version="1.0" encoding="utf-8"?>
<p:tagLst xmlns:p="http://schemas.openxmlformats.org/presentationml/2006/main">
  <p:tag name="KSO_WM_BEAUTIFY_FLAG" val=""/>
</p:tagLst>
</file>

<file path=ppt/tags/tag1839.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40.xml><?xml version="1.0" encoding="utf-8"?>
<p:tagLst xmlns:p="http://schemas.openxmlformats.org/presentationml/2006/main">
  <p:tag name="KSO_WM_BEAUTIFY_FLAG" val=""/>
</p:tagLst>
</file>

<file path=ppt/tags/tag1841.xml><?xml version="1.0" encoding="utf-8"?>
<p:tagLst xmlns:p="http://schemas.openxmlformats.org/presentationml/2006/main">
  <p:tag name="KSO_WM_BEAUTIFY_FLAG" val=""/>
</p:tagLst>
</file>

<file path=ppt/tags/tag1842.xml><?xml version="1.0" encoding="utf-8"?>
<p:tagLst xmlns:p="http://schemas.openxmlformats.org/presentationml/2006/main">
  <p:tag name="KSO_WM_BEAUTIFY_FLAG" val=""/>
</p:tagLst>
</file>

<file path=ppt/tags/tag1843.xml><?xml version="1.0" encoding="utf-8"?>
<p:tagLst xmlns:p="http://schemas.openxmlformats.org/presentationml/2006/main">
  <p:tag name="KSO_WM_BEAUTIFY_FLAG" val=""/>
</p:tagLst>
</file>

<file path=ppt/tags/tag1844.xml><?xml version="1.0" encoding="utf-8"?>
<p:tagLst xmlns:p="http://schemas.openxmlformats.org/presentationml/2006/main">
  <p:tag name="KSO_WM_BEAUTIFY_FLAG" val=""/>
</p:tagLst>
</file>

<file path=ppt/tags/tag1845.xml><?xml version="1.0" encoding="utf-8"?>
<p:tagLst xmlns:p="http://schemas.openxmlformats.org/presentationml/2006/main">
  <p:tag name="KSO_WM_BEAUTIFY_FLAG" val=""/>
</p:tagLst>
</file>

<file path=ppt/tags/tag1846.xml><?xml version="1.0" encoding="utf-8"?>
<p:tagLst xmlns:p="http://schemas.openxmlformats.org/presentationml/2006/main">
  <p:tag name="KSO_WM_BEAUTIFY_FLAG" val=""/>
</p:tagLst>
</file>

<file path=ppt/tags/tag1847.xml><?xml version="1.0" encoding="utf-8"?>
<p:tagLst xmlns:p="http://schemas.openxmlformats.org/presentationml/2006/main">
  <p:tag name="KSO_WM_BEAUTIFY_FLAG" val=""/>
</p:tagLst>
</file>

<file path=ppt/tags/tag1848.xml><?xml version="1.0" encoding="utf-8"?>
<p:tagLst xmlns:p="http://schemas.openxmlformats.org/presentationml/2006/main">
  <p:tag name="KSO_WM_BEAUTIFY_FLAG" val=""/>
</p:tagLst>
</file>

<file path=ppt/tags/tag1849.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50.xml><?xml version="1.0" encoding="utf-8"?>
<p:tagLst xmlns:p="http://schemas.openxmlformats.org/presentationml/2006/main">
  <p:tag name="KSO_WM_BEAUTIFY_FLAG" val=""/>
</p:tagLst>
</file>

<file path=ppt/tags/tag1851.xml><?xml version="1.0" encoding="utf-8"?>
<p:tagLst xmlns:p="http://schemas.openxmlformats.org/presentationml/2006/main">
  <p:tag name="KSO_WM_BEAUTIFY_FLAG" val="#wm#"/>
  <p:tag name="KSO_WM_TEMPLATE_CATEGORY" val="custom"/>
  <p:tag name="KSO_WM_TEMPLATE_INDEX" val="20205081"/>
</p:tagLst>
</file>

<file path=ppt/tags/tag1852.xml><?xml version="1.0" encoding="utf-8"?>
<p:tagLst xmlns:p="http://schemas.openxmlformats.org/presentationml/2006/main">
  <p:tag name="KSO_WM_BEAUTIFY_FLAG" val=""/>
</p:tagLst>
</file>

<file path=ppt/tags/tag1853.xml><?xml version="1.0" encoding="utf-8"?>
<p:tagLst xmlns:p="http://schemas.openxmlformats.org/presentationml/2006/main">
  <p:tag name="KSO_WM_BEAUTIFY_FLAG" val=""/>
</p:tagLst>
</file>

<file path=ppt/tags/tag1854.xml><?xml version="1.0" encoding="utf-8"?>
<p:tagLst xmlns:p="http://schemas.openxmlformats.org/presentationml/2006/main">
  <p:tag name="KSO_WM_BEAUTIFY_FLAG" val=""/>
</p:tagLst>
</file>

<file path=ppt/tags/tag1855.xml><?xml version="1.0" encoding="utf-8"?>
<p:tagLst xmlns:p="http://schemas.openxmlformats.org/presentationml/2006/main">
  <p:tag name="KSO_WM_BEAUTIFY_FLAG" val=""/>
</p:tagLst>
</file>

<file path=ppt/tags/tag1856.xml><?xml version="1.0" encoding="utf-8"?>
<p:tagLst xmlns:p="http://schemas.openxmlformats.org/presentationml/2006/main">
  <p:tag name="KSO_WM_BEAUTIFY_FLAG" val=""/>
</p:tagLst>
</file>

<file path=ppt/tags/tag1857.xml><?xml version="1.0" encoding="utf-8"?>
<p:tagLst xmlns:p="http://schemas.openxmlformats.org/presentationml/2006/main">
  <p:tag name="KSO_WM_BEAUTIFY_FLAG" val=""/>
</p:tagLst>
</file>

<file path=ppt/tags/tag1858.xml><?xml version="1.0" encoding="utf-8"?>
<p:tagLst xmlns:p="http://schemas.openxmlformats.org/presentationml/2006/main">
  <p:tag name="KSO_WM_BEAUTIFY_FLAG" val=""/>
</p:tagLst>
</file>

<file path=ppt/tags/tag1859.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60.xml><?xml version="1.0" encoding="utf-8"?>
<p:tagLst xmlns:p="http://schemas.openxmlformats.org/presentationml/2006/main">
  <p:tag name="KSO_WM_BEAUTIFY_FLAG" val=""/>
</p:tagLst>
</file>

<file path=ppt/tags/tag1861.xml><?xml version="1.0" encoding="utf-8"?>
<p:tagLst xmlns:p="http://schemas.openxmlformats.org/presentationml/2006/main">
  <p:tag name="KSO_WM_BEAUTIFY_FLAG" val=""/>
</p:tagLst>
</file>

<file path=ppt/tags/tag1862.xml><?xml version="1.0" encoding="utf-8"?>
<p:tagLst xmlns:p="http://schemas.openxmlformats.org/presentationml/2006/main">
  <p:tag name="KSO_WM_BEAUTIFY_FLAG" val=""/>
</p:tagLst>
</file>

<file path=ppt/tags/tag1863.xml><?xml version="1.0" encoding="utf-8"?>
<p:tagLst xmlns:p="http://schemas.openxmlformats.org/presentationml/2006/main">
  <p:tag name="KSO_WM_BEAUTIFY_FLAG" val=""/>
</p:tagLst>
</file>

<file path=ppt/tags/tag1864.xml><?xml version="1.0" encoding="utf-8"?>
<p:tagLst xmlns:p="http://schemas.openxmlformats.org/presentationml/2006/main">
  <p:tag name="KSO_WM_BEAUTIFY_FLAG" val=""/>
</p:tagLst>
</file>

<file path=ppt/tags/tag1865.xml><?xml version="1.0" encoding="utf-8"?>
<p:tagLst xmlns:p="http://schemas.openxmlformats.org/presentationml/2006/main">
  <p:tag name="KSO_WM_BEAUTIFY_FLAG" val=""/>
</p:tagLst>
</file>

<file path=ppt/tags/tag1866.xml><?xml version="1.0" encoding="utf-8"?>
<p:tagLst xmlns:p="http://schemas.openxmlformats.org/presentationml/2006/main">
  <p:tag name="KSO_WM_BEAUTIFY_FLAG" val=""/>
</p:tagLst>
</file>

<file path=ppt/tags/tag1867.xml><?xml version="1.0" encoding="utf-8"?>
<p:tagLst xmlns:p="http://schemas.openxmlformats.org/presentationml/2006/main">
  <p:tag name="KSO_WM_BEAUTIFY_FLAG" val=""/>
</p:tagLst>
</file>

<file path=ppt/tags/tag1868.xml><?xml version="1.0" encoding="utf-8"?>
<p:tagLst xmlns:p="http://schemas.openxmlformats.org/presentationml/2006/main">
  <p:tag name="KSO_WM_BEAUTIFY_FLAG" val=""/>
</p:tagLst>
</file>

<file path=ppt/tags/tag1869.xml><?xml version="1.0" encoding="utf-8"?>
<p:tagLst xmlns:p="http://schemas.openxmlformats.org/presentationml/2006/main">
  <p:tag name="KSO_WM_BEAUTIFY_FLAG" val=""/>
</p:tagLst>
</file>

<file path=ppt/tags/tag187.xml><?xml version="1.0" encoding="utf-8"?>
<p:tagLst xmlns:p="http://schemas.openxmlformats.org/presentationml/2006/main">
  <p:tag name="KSO_WM_BEAUTIFY_FLAG" val=""/>
</p:tagLst>
</file>

<file path=ppt/tags/tag1870.xml><?xml version="1.0" encoding="utf-8"?>
<p:tagLst xmlns:p="http://schemas.openxmlformats.org/presentationml/2006/main">
  <p:tag name="KSO_WM_BEAUTIFY_FLAG" val=""/>
</p:tagLst>
</file>

<file path=ppt/tags/tag1871.xml><?xml version="1.0" encoding="utf-8"?>
<p:tagLst xmlns:p="http://schemas.openxmlformats.org/presentationml/2006/main">
  <p:tag name="KSO_WM_BEAUTIFY_FLAG" val=""/>
</p:tagLst>
</file>

<file path=ppt/tags/tag1872.xml><?xml version="1.0" encoding="utf-8"?>
<p:tagLst xmlns:p="http://schemas.openxmlformats.org/presentationml/2006/main">
  <p:tag name="KSO_WM_BEAUTIFY_FLAG" val=""/>
</p:tagLst>
</file>

<file path=ppt/tags/tag1873.xml><?xml version="1.0" encoding="utf-8"?>
<p:tagLst xmlns:p="http://schemas.openxmlformats.org/presentationml/2006/main">
  <p:tag name="KSO_WM_BEAUTIFY_FLAG" val="#wm#"/>
  <p:tag name="KSO_WM_TEMPLATE_CATEGORY" val="custom"/>
  <p:tag name="KSO_WM_TEMPLATE_INDEX" val="20205081"/>
</p:tagLst>
</file>

<file path=ppt/tags/tag1874.xml><?xml version="1.0" encoding="utf-8"?>
<p:tagLst xmlns:p="http://schemas.openxmlformats.org/presentationml/2006/main">
  <p:tag name="KSO_WM_BEAUTIFY_FLAG" val=""/>
</p:tagLst>
</file>

<file path=ppt/tags/tag1875.xml><?xml version="1.0" encoding="utf-8"?>
<p:tagLst xmlns:p="http://schemas.openxmlformats.org/presentationml/2006/main">
  <p:tag name="KSO_WM_BEAUTIFY_FLAG" val=""/>
</p:tagLst>
</file>

<file path=ppt/tags/tag1876.xml><?xml version="1.0" encoding="utf-8"?>
<p:tagLst xmlns:p="http://schemas.openxmlformats.org/presentationml/2006/main">
  <p:tag name="KSO_WM_BEAUTIFY_FLAG" val=""/>
</p:tagLst>
</file>

<file path=ppt/tags/tag1877.xml><?xml version="1.0" encoding="utf-8"?>
<p:tagLst xmlns:p="http://schemas.openxmlformats.org/presentationml/2006/main">
  <p:tag name="KSO_WM_BEAUTIFY_FLAG" val=""/>
</p:tagLst>
</file>

<file path=ppt/tags/tag1878.xml><?xml version="1.0" encoding="utf-8"?>
<p:tagLst xmlns:p="http://schemas.openxmlformats.org/presentationml/2006/main">
  <p:tag name="KSO_WM_BEAUTIFY_FLAG" val=""/>
</p:tagLst>
</file>

<file path=ppt/tags/tag1879.xml><?xml version="1.0" encoding="utf-8"?>
<p:tagLst xmlns:p="http://schemas.openxmlformats.org/presentationml/2006/main">
  <p:tag name="KSO_WM_BEAUTIFY_FLAG" val=""/>
</p:tagLst>
</file>

<file path=ppt/tags/tag188.xml><?xml version="1.0" encoding="utf-8"?>
<p:tagLst xmlns:p="http://schemas.openxmlformats.org/presentationml/2006/main">
  <p:tag name="KSO_WM_BEAUTIFY_FLAG" val=""/>
</p:tagLst>
</file>

<file path=ppt/tags/tag1880.xml><?xml version="1.0" encoding="utf-8"?>
<p:tagLst xmlns:p="http://schemas.openxmlformats.org/presentationml/2006/main">
  <p:tag name="KSO_WM_BEAUTIFY_FLAG" val=""/>
</p:tagLst>
</file>

<file path=ppt/tags/tag1881.xml><?xml version="1.0" encoding="utf-8"?>
<p:tagLst xmlns:p="http://schemas.openxmlformats.org/presentationml/2006/main">
  <p:tag name="KSO_WM_BEAUTIFY_FLAG" val=""/>
</p:tagLst>
</file>

<file path=ppt/tags/tag1882.xml><?xml version="1.0" encoding="utf-8"?>
<p:tagLst xmlns:p="http://schemas.openxmlformats.org/presentationml/2006/main">
  <p:tag name="KSO_WM_BEAUTIFY_FLAG" val=""/>
</p:tagLst>
</file>

<file path=ppt/tags/tag1883.xml><?xml version="1.0" encoding="utf-8"?>
<p:tagLst xmlns:p="http://schemas.openxmlformats.org/presentationml/2006/main">
  <p:tag name="KSO_WM_BEAUTIFY_FLAG" val=""/>
</p:tagLst>
</file>

<file path=ppt/tags/tag1884.xml><?xml version="1.0" encoding="utf-8"?>
<p:tagLst xmlns:p="http://schemas.openxmlformats.org/presentationml/2006/main">
  <p:tag name="KSO_WM_BEAUTIFY_FLAG" val=""/>
</p:tagLst>
</file>

<file path=ppt/tags/tag1885.xml><?xml version="1.0" encoding="utf-8"?>
<p:tagLst xmlns:p="http://schemas.openxmlformats.org/presentationml/2006/main">
  <p:tag name="KSO_WM_BEAUTIFY_FLAG" val=""/>
</p:tagLst>
</file>

<file path=ppt/tags/tag1886.xml><?xml version="1.0" encoding="utf-8"?>
<p:tagLst xmlns:p="http://schemas.openxmlformats.org/presentationml/2006/main">
  <p:tag name="KSO_WM_BEAUTIFY_FLAG" val=""/>
</p:tagLst>
</file>

<file path=ppt/tags/tag1887.xml><?xml version="1.0" encoding="utf-8"?>
<p:tagLst xmlns:p="http://schemas.openxmlformats.org/presentationml/2006/main">
  <p:tag name="KSO_WM_BEAUTIFY_FLAG" val=""/>
</p:tagLst>
</file>

<file path=ppt/tags/tag1888.xml><?xml version="1.0" encoding="utf-8"?>
<p:tagLst xmlns:p="http://schemas.openxmlformats.org/presentationml/2006/main">
  <p:tag name="KSO_WM_BEAUTIFY_FLAG" val=""/>
</p:tagLst>
</file>

<file path=ppt/tags/tag1889.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890.xml><?xml version="1.0" encoding="utf-8"?>
<p:tagLst xmlns:p="http://schemas.openxmlformats.org/presentationml/2006/main">
  <p:tag name="KSO_WM_BEAUTIFY_FLAG" val=""/>
</p:tagLst>
</file>

<file path=ppt/tags/tag1891.xml><?xml version="1.0" encoding="utf-8"?>
<p:tagLst xmlns:p="http://schemas.openxmlformats.org/presentationml/2006/main">
  <p:tag name="KSO_WM_BEAUTIFY_FLAG" val=""/>
</p:tagLst>
</file>

<file path=ppt/tags/tag1892.xml><?xml version="1.0" encoding="utf-8"?>
<p:tagLst xmlns:p="http://schemas.openxmlformats.org/presentationml/2006/main">
  <p:tag name="KSO_WM_BEAUTIFY_FLAG" val=""/>
</p:tagLst>
</file>

<file path=ppt/tags/tag1893.xml><?xml version="1.0" encoding="utf-8"?>
<p:tagLst xmlns:p="http://schemas.openxmlformats.org/presentationml/2006/main">
  <p:tag name="KSO_WM_BEAUTIFY_FLAG" val=""/>
</p:tagLst>
</file>

<file path=ppt/tags/tag1894.xml><?xml version="1.0" encoding="utf-8"?>
<p:tagLst xmlns:p="http://schemas.openxmlformats.org/presentationml/2006/main">
  <p:tag name="KSO_WM_BEAUTIFY_FLAG" val=""/>
</p:tagLst>
</file>

<file path=ppt/tags/tag1895.xml><?xml version="1.0" encoding="utf-8"?>
<p:tagLst xmlns:p="http://schemas.openxmlformats.org/presentationml/2006/main">
  <p:tag name="KSO_WM_BEAUTIFY_FLAG" val="#wm#"/>
  <p:tag name="KSO_WM_TEMPLATE_CATEGORY" val="custom"/>
  <p:tag name="KSO_WM_TEMPLATE_INDEX" val="20205081"/>
</p:tagLst>
</file>

<file path=ppt/tags/tag1896.xml><?xml version="1.0" encoding="utf-8"?>
<p:tagLst xmlns:p="http://schemas.openxmlformats.org/presentationml/2006/main">
  <p:tag name="KSO_WM_BEAUTIFY_FLAG" val=""/>
</p:tagLst>
</file>

<file path=ppt/tags/tag1897.xml><?xml version="1.0" encoding="utf-8"?>
<p:tagLst xmlns:p="http://schemas.openxmlformats.org/presentationml/2006/main">
  <p:tag name="KSO_WM_BEAUTIFY_FLAG" val=""/>
</p:tagLst>
</file>

<file path=ppt/tags/tag1898.xml><?xml version="1.0" encoding="utf-8"?>
<p:tagLst xmlns:p="http://schemas.openxmlformats.org/presentationml/2006/main">
  <p:tag name="KSO_WM_BEAUTIFY_FLAG" val=""/>
</p:tagLst>
</file>

<file path=ppt/tags/tag1899.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wm#"/>
  <p:tag name="KSO_WM_TEMPLATE_CATEGORY" val="custom"/>
  <p:tag name="KSO_WM_TEMPLATE_INDEX" val="20205081"/>
</p:tagLst>
</file>

<file path=ppt/tags/tag190.xml><?xml version="1.0" encoding="utf-8"?>
<p:tagLst xmlns:p="http://schemas.openxmlformats.org/presentationml/2006/main">
  <p:tag name="KSO_WM_BEAUTIFY_FLAG" val=""/>
</p:tagLst>
</file>

<file path=ppt/tags/tag1900.xml><?xml version="1.0" encoding="utf-8"?>
<p:tagLst xmlns:p="http://schemas.openxmlformats.org/presentationml/2006/main">
  <p:tag name="KSO_WM_BEAUTIFY_FLAG" val=""/>
</p:tagLst>
</file>

<file path=ppt/tags/tag1901.xml><?xml version="1.0" encoding="utf-8"?>
<p:tagLst xmlns:p="http://schemas.openxmlformats.org/presentationml/2006/main">
  <p:tag name="KSO_WM_BEAUTIFY_FLAG" val=""/>
</p:tagLst>
</file>

<file path=ppt/tags/tag1902.xml><?xml version="1.0" encoding="utf-8"?>
<p:tagLst xmlns:p="http://schemas.openxmlformats.org/presentationml/2006/main">
  <p:tag name="KSO_WM_BEAUTIFY_FLAG" val=""/>
</p:tagLst>
</file>

<file path=ppt/tags/tag1903.xml><?xml version="1.0" encoding="utf-8"?>
<p:tagLst xmlns:p="http://schemas.openxmlformats.org/presentationml/2006/main">
  <p:tag name="KSO_WM_BEAUTIFY_FLAG" val=""/>
</p:tagLst>
</file>

<file path=ppt/tags/tag1904.xml><?xml version="1.0" encoding="utf-8"?>
<p:tagLst xmlns:p="http://schemas.openxmlformats.org/presentationml/2006/main">
  <p:tag name="KSO_WM_BEAUTIFY_FLAG" val=""/>
</p:tagLst>
</file>

<file path=ppt/tags/tag1905.xml><?xml version="1.0" encoding="utf-8"?>
<p:tagLst xmlns:p="http://schemas.openxmlformats.org/presentationml/2006/main">
  <p:tag name="KSO_WM_BEAUTIFY_FLAG" val=""/>
</p:tagLst>
</file>

<file path=ppt/tags/tag1906.xml><?xml version="1.0" encoding="utf-8"?>
<p:tagLst xmlns:p="http://schemas.openxmlformats.org/presentationml/2006/main">
  <p:tag name="KSO_WM_BEAUTIFY_FLAG" val=""/>
</p:tagLst>
</file>

<file path=ppt/tags/tag1907.xml><?xml version="1.0" encoding="utf-8"?>
<p:tagLst xmlns:p="http://schemas.openxmlformats.org/presentationml/2006/main">
  <p:tag name="KSO_WM_BEAUTIFY_FLAG" val=""/>
</p:tagLst>
</file>

<file path=ppt/tags/tag1908.xml><?xml version="1.0" encoding="utf-8"?>
<p:tagLst xmlns:p="http://schemas.openxmlformats.org/presentationml/2006/main">
  <p:tag name="KSO_WM_BEAUTIFY_FLAG" val=""/>
</p:tagLst>
</file>

<file path=ppt/tags/tag1909.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10.xml><?xml version="1.0" encoding="utf-8"?>
<p:tagLst xmlns:p="http://schemas.openxmlformats.org/presentationml/2006/main">
  <p:tag name="KSO_WM_BEAUTIFY_FLAG" val=""/>
</p:tagLst>
</file>

<file path=ppt/tags/tag1911.xml><?xml version="1.0" encoding="utf-8"?>
<p:tagLst xmlns:p="http://schemas.openxmlformats.org/presentationml/2006/main">
  <p:tag name="KSO_WM_BEAUTIFY_FLAG" val=""/>
</p:tagLst>
</file>

<file path=ppt/tags/tag1912.xml><?xml version="1.0" encoding="utf-8"?>
<p:tagLst xmlns:p="http://schemas.openxmlformats.org/presentationml/2006/main">
  <p:tag name="KSO_WM_BEAUTIFY_FLAG" val=""/>
</p:tagLst>
</file>

<file path=ppt/tags/tag1913.xml><?xml version="1.0" encoding="utf-8"?>
<p:tagLst xmlns:p="http://schemas.openxmlformats.org/presentationml/2006/main">
  <p:tag name="KSO_WM_BEAUTIFY_FLAG" val=""/>
</p:tagLst>
</file>

<file path=ppt/tags/tag1914.xml><?xml version="1.0" encoding="utf-8"?>
<p:tagLst xmlns:p="http://schemas.openxmlformats.org/presentationml/2006/main">
  <p:tag name="KSO_WM_BEAUTIFY_FLAG" val=""/>
</p:tagLst>
</file>

<file path=ppt/tags/tag1915.xml><?xml version="1.0" encoding="utf-8"?>
<p:tagLst xmlns:p="http://schemas.openxmlformats.org/presentationml/2006/main">
  <p:tag name="KSO_WM_BEAUTIFY_FLAG" val=""/>
</p:tagLst>
</file>

<file path=ppt/tags/tag1916.xml><?xml version="1.0" encoding="utf-8"?>
<p:tagLst xmlns:p="http://schemas.openxmlformats.org/presentationml/2006/main">
  <p:tag name="KSO_WM_BEAUTIFY_FLAG" val=""/>
</p:tagLst>
</file>

<file path=ppt/tags/tag1917.xml><?xml version="1.0" encoding="utf-8"?>
<p:tagLst xmlns:p="http://schemas.openxmlformats.org/presentationml/2006/main">
  <p:tag name="KSO_WM_BEAUTIFY_FLAG" val=""/>
</p:tagLst>
</file>

<file path=ppt/tags/tag1918.xml><?xml version="1.0" encoding="utf-8"?>
<p:tagLst xmlns:p="http://schemas.openxmlformats.org/presentationml/2006/main">
  <p:tag name="KSO_WM_BEAUTIFY_FLAG" val=""/>
</p:tagLst>
</file>

<file path=ppt/tags/tag1919.xml><?xml version="1.0" encoding="utf-8"?>
<p:tagLst xmlns:p="http://schemas.openxmlformats.org/presentationml/2006/main">
  <p:tag name="KSO_WM_BEAUTIFY_FLAG" val="#wm#"/>
  <p:tag name="KSO_WM_TEMPLATE_CATEGORY" val="custom"/>
  <p:tag name="KSO_WM_TEMPLATE_INDEX" val="20205081"/>
</p:tagLst>
</file>

<file path=ppt/tags/tag192.xml><?xml version="1.0" encoding="utf-8"?>
<p:tagLst xmlns:p="http://schemas.openxmlformats.org/presentationml/2006/main">
  <p:tag name="KSO_WM_BEAUTIFY_FLAG" val=""/>
</p:tagLst>
</file>

<file path=ppt/tags/tag1920.xml><?xml version="1.0" encoding="utf-8"?>
<p:tagLst xmlns:p="http://schemas.openxmlformats.org/presentationml/2006/main">
  <p:tag name="KSO_WM_BEAUTIFY_FLAG" val=""/>
</p:tagLst>
</file>

<file path=ppt/tags/tag1921.xml><?xml version="1.0" encoding="utf-8"?>
<p:tagLst xmlns:p="http://schemas.openxmlformats.org/presentationml/2006/main">
  <p:tag name="KSO_WM_BEAUTIFY_FLAG" val=""/>
</p:tagLst>
</file>

<file path=ppt/tags/tag1922.xml><?xml version="1.0" encoding="utf-8"?>
<p:tagLst xmlns:p="http://schemas.openxmlformats.org/presentationml/2006/main">
  <p:tag name="KSO_WM_BEAUTIFY_FLAG" val=""/>
</p:tagLst>
</file>

<file path=ppt/tags/tag1923.xml><?xml version="1.0" encoding="utf-8"?>
<p:tagLst xmlns:p="http://schemas.openxmlformats.org/presentationml/2006/main">
  <p:tag name="KSO_WM_BEAUTIFY_FLAG" val=""/>
</p:tagLst>
</file>

<file path=ppt/tags/tag1924.xml><?xml version="1.0" encoding="utf-8"?>
<p:tagLst xmlns:p="http://schemas.openxmlformats.org/presentationml/2006/main">
  <p:tag name="KSO_WM_BEAUTIFY_FLAG" val=""/>
</p:tagLst>
</file>

<file path=ppt/tags/tag1925.xml><?xml version="1.0" encoding="utf-8"?>
<p:tagLst xmlns:p="http://schemas.openxmlformats.org/presentationml/2006/main">
  <p:tag name="KSO_WM_BEAUTIFY_FLAG" val=""/>
</p:tagLst>
</file>

<file path=ppt/tags/tag1926.xml><?xml version="1.0" encoding="utf-8"?>
<p:tagLst xmlns:p="http://schemas.openxmlformats.org/presentationml/2006/main">
  <p:tag name="KSO_WM_BEAUTIFY_FLAG" val=""/>
</p:tagLst>
</file>

<file path=ppt/tags/tag1927.xml><?xml version="1.0" encoding="utf-8"?>
<p:tagLst xmlns:p="http://schemas.openxmlformats.org/presentationml/2006/main">
  <p:tag name="KSO_WM_BEAUTIFY_FLAG" val=""/>
</p:tagLst>
</file>

<file path=ppt/tags/tag1928.xml><?xml version="1.0" encoding="utf-8"?>
<p:tagLst xmlns:p="http://schemas.openxmlformats.org/presentationml/2006/main">
  <p:tag name="KSO_WM_BEAUTIFY_FLAG" val=""/>
</p:tagLst>
</file>

<file path=ppt/tags/tag1929.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30.xml><?xml version="1.0" encoding="utf-8"?>
<p:tagLst xmlns:p="http://schemas.openxmlformats.org/presentationml/2006/main">
  <p:tag name="KSO_WM_BEAUTIFY_FLAG" val=""/>
</p:tagLst>
</file>

<file path=ppt/tags/tag1931.xml><?xml version="1.0" encoding="utf-8"?>
<p:tagLst xmlns:p="http://schemas.openxmlformats.org/presentationml/2006/main">
  <p:tag name="KSO_WM_BEAUTIFY_FLAG" val=""/>
</p:tagLst>
</file>

<file path=ppt/tags/tag1932.xml><?xml version="1.0" encoding="utf-8"?>
<p:tagLst xmlns:p="http://schemas.openxmlformats.org/presentationml/2006/main">
  <p:tag name="KSO_WM_BEAUTIFY_FLAG" val=""/>
</p:tagLst>
</file>

<file path=ppt/tags/tag1933.xml><?xml version="1.0" encoding="utf-8"?>
<p:tagLst xmlns:p="http://schemas.openxmlformats.org/presentationml/2006/main">
  <p:tag name="KSO_WM_BEAUTIFY_FLAG" val=""/>
</p:tagLst>
</file>

<file path=ppt/tags/tag1934.xml><?xml version="1.0" encoding="utf-8"?>
<p:tagLst xmlns:p="http://schemas.openxmlformats.org/presentationml/2006/main">
  <p:tag name="KSO_WM_BEAUTIFY_FLAG" val=""/>
</p:tagLst>
</file>

<file path=ppt/tags/tag1935.xml><?xml version="1.0" encoding="utf-8"?>
<p:tagLst xmlns:p="http://schemas.openxmlformats.org/presentationml/2006/main">
  <p:tag name="KSO_WM_BEAUTIFY_FLAG" val=""/>
</p:tagLst>
</file>

<file path=ppt/tags/tag1936.xml><?xml version="1.0" encoding="utf-8"?>
<p:tagLst xmlns:p="http://schemas.openxmlformats.org/presentationml/2006/main">
  <p:tag name="KSO_WM_BEAUTIFY_FLAG" val=""/>
</p:tagLst>
</file>

<file path=ppt/tags/tag1937.xml><?xml version="1.0" encoding="utf-8"?>
<p:tagLst xmlns:p="http://schemas.openxmlformats.org/presentationml/2006/main">
  <p:tag name="KSO_WM_BEAUTIFY_FLAG" val=""/>
</p:tagLst>
</file>

<file path=ppt/tags/tag1938.xml><?xml version="1.0" encoding="utf-8"?>
<p:tagLst xmlns:p="http://schemas.openxmlformats.org/presentationml/2006/main">
  <p:tag name="KSO_WM_BEAUTIFY_FLAG" val=""/>
</p:tagLst>
</file>

<file path=ppt/tags/tag1939.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40.xml><?xml version="1.0" encoding="utf-8"?>
<p:tagLst xmlns:p="http://schemas.openxmlformats.org/presentationml/2006/main">
  <p:tag name="KSO_WM_BEAUTIFY_FLAG" val=""/>
</p:tagLst>
</file>

<file path=ppt/tags/tag1941.xml><?xml version="1.0" encoding="utf-8"?>
<p:tagLst xmlns:p="http://schemas.openxmlformats.org/presentationml/2006/main">
  <p:tag name="KSO_WM_BEAUTIFY_FLAG" val=""/>
</p:tagLst>
</file>

<file path=ppt/tags/tag1942.xml><?xml version="1.0" encoding="utf-8"?>
<p:tagLst xmlns:p="http://schemas.openxmlformats.org/presentationml/2006/main">
  <p:tag name="KSO_WM_BEAUTIFY_FLAG" val=""/>
</p:tagLst>
</file>

<file path=ppt/tags/tag1943.xml><?xml version="1.0" encoding="utf-8"?>
<p:tagLst xmlns:p="http://schemas.openxmlformats.org/presentationml/2006/main">
  <p:tag name="KSO_WM_BEAUTIFY_FLAG" val="#wm#"/>
  <p:tag name="KSO_WM_TEMPLATE_CATEGORY" val="custom"/>
  <p:tag name="KSO_WM_TEMPLATE_INDEX" val="20205081"/>
</p:tagLst>
</file>

<file path=ppt/tags/tag1944.xml><?xml version="1.0" encoding="utf-8"?>
<p:tagLst xmlns:p="http://schemas.openxmlformats.org/presentationml/2006/main">
  <p:tag name="KSO_WM_BEAUTIFY_FLAG" val=""/>
</p:tagLst>
</file>

<file path=ppt/tags/tag1945.xml><?xml version="1.0" encoding="utf-8"?>
<p:tagLst xmlns:p="http://schemas.openxmlformats.org/presentationml/2006/main">
  <p:tag name="KSO_WM_BEAUTIFY_FLAG" val=""/>
</p:tagLst>
</file>

<file path=ppt/tags/tag1946.xml><?xml version="1.0" encoding="utf-8"?>
<p:tagLst xmlns:p="http://schemas.openxmlformats.org/presentationml/2006/main">
  <p:tag name="KSO_WM_BEAUTIFY_FLAG" val=""/>
</p:tagLst>
</file>

<file path=ppt/tags/tag1947.xml><?xml version="1.0" encoding="utf-8"?>
<p:tagLst xmlns:p="http://schemas.openxmlformats.org/presentationml/2006/main">
  <p:tag name="KSO_WM_BEAUTIFY_FLAG" val=""/>
</p:tagLst>
</file>

<file path=ppt/tags/tag1948.xml><?xml version="1.0" encoding="utf-8"?>
<p:tagLst xmlns:p="http://schemas.openxmlformats.org/presentationml/2006/main">
  <p:tag name="KSO_WM_BEAUTIFY_FLAG" val=""/>
</p:tagLst>
</file>

<file path=ppt/tags/tag1949.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wm#"/>
  <p:tag name="KSO_WM_TEMPLATE_CATEGORY" val="custom"/>
  <p:tag name="KSO_WM_TEMPLATE_INDEX" val="20205081"/>
</p:tagLst>
</file>

<file path=ppt/tags/tag1950.xml><?xml version="1.0" encoding="utf-8"?>
<p:tagLst xmlns:p="http://schemas.openxmlformats.org/presentationml/2006/main">
  <p:tag name="KSO_WM_BEAUTIFY_FLAG" val=""/>
</p:tagLst>
</file>

<file path=ppt/tags/tag1951.xml><?xml version="1.0" encoding="utf-8"?>
<p:tagLst xmlns:p="http://schemas.openxmlformats.org/presentationml/2006/main">
  <p:tag name="KSO_WM_BEAUTIFY_FLAG" val=""/>
</p:tagLst>
</file>

<file path=ppt/tags/tag1952.xml><?xml version="1.0" encoding="utf-8"?>
<p:tagLst xmlns:p="http://schemas.openxmlformats.org/presentationml/2006/main">
  <p:tag name="KSO_WM_BEAUTIFY_FLAG" val=""/>
</p:tagLst>
</file>

<file path=ppt/tags/tag1953.xml><?xml version="1.0" encoding="utf-8"?>
<p:tagLst xmlns:p="http://schemas.openxmlformats.org/presentationml/2006/main">
  <p:tag name="KSO_WM_BEAUTIFY_FLAG" val=""/>
</p:tagLst>
</file>

<file path=ppt/tags/tag1954.xml><?xml version="1.0" encoding="utf-8"?>
<p:tagLst xmlns:p="http://schemas.openxmlformats.org/presentationml/2006/main">
  <p:tag name="KSO_WM_BEAUTIFY_FLAG" val=""/>
</p:tagLst>
</file>

<file path=ppt/tags/tag1955.xml><?xml version="1.0" encoding="utf-8"?>
<p:tagLst xmlns:p="http://schemas.openxmlformats.org/presentationml/2006/main">
  <p:tag name="KSO_WM_BEAUTIFY_FLAG" val=""/>
</p:tagLst>
</file>

<file path=ppt/tags/tag1956.xml><?xml version="1.0" encoding="utf-8"?>
<p:tagLst xmlns:p="http://schemas.openxmlformats.org/presentationml/2006/main">
  <p:tag name="KSO_WM_BEAUTIFY_FLAG" val=""/>
</p:tagLst>
</file>

<file path=ppt/tags/tag1957.xml><?xml version="1.0" encoding="utf-8"?>
<p:tagLst xmlns:p="http://schemas.openxmlformats.org/presentationml/2006/main">
  <p:tag name="KSO_WM_BEAUTIFY_FLAG" val=""/>
</p:tagLst>
</file>

<file path=ppt/tags/tag1958.xml><?xml version="1.0" encoding="utf-8"?>
<p:tagLst xmlns:p="http://schemas.openxmlformats.org/presentationml/2006/main">
  <p:tag name="KSO_WM_BEAUTIFY_FLAG" val=""/>
</p:tagLst>
</file>

<file path=ppt/tags/tag1959.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60.xml><?xml version="1.0" encoding="utf-8"?>
<p:tagLst xmlns:p="http://schemas.openxmlformats.org/presentationml/2006/main">
  <p:tag name="KSO_WM_BEAUTIFY_FLAG" val=""/>
</p:tagLst>
</file>

<file path=ppt/tags/tag1961.xml><?xml version="1.0" encoding="utf-8"?>
<p:tagLst xmlns:p="http://schemas.openxmlformats.org/presentationml/2006/main">
  <p:tag name="KSO_WM_BEAUTIFY_FLAG" val=""/>
</p:tagLst>
</file>

<file path=ppt/tags/tag1962.xml><?xml version="1.0" encoding="utf-8"?>
<p:tagLst xmlns:p="http://schemas.openxmlformats.org/presentationml/2006/main">
  <p:tag name="KSO_WM_BEAUTIFY_FLAG" val=""/>
</p:tagLst>
</file>

<file path=ppt/tags/tag1963.xml><?xml version="1.0" encoding="utf-8"?>
<p:tagLst xmlns:p="http://schemas.openxmlformats.org/presentationml/2006/main">
  <p:tag name="KSO_WM_BEAUTIFY_FLAG" val=""/>
</p:tagLst>
</file>

<file path=ppt/tags/tag1964.xml><?xml version="1.0" encoding="utf-8"?>
<p:tagLst xmlns:p="http://schemas.openxmlformats.org/presentationml/2006/main">
  <p:tag name="KSO_WM_BEAUTIFY_FLAG" val=""/>
</p:tagLst>
</file>

<file path=ppt/tags/tag1965.xml><?xml version="1.0" encoding="utf-8"?>
<p:tagLst xmlns:p="http://schemas.openxmlformats.org/presentationml/2006/main">
  <p:tag name="KSO_WM_BEAUTIFY_FLAG" val=""/>
</p:tagLst>
</file>

<file path=ppt/tags/tag1966.xml><?xml version="1.0" encoding="utf-8"?>
<p:tagLst xmlns:p="http://schemas.openxmlformats.org/presentationml/2006/main">
  <p:tag name="KSO_WM_BEAUTIFY_FLAG" val=""/>
</p:tagLst>
</file>

<file path=ppt/tags/tag1967.xml><?xml version="1.0" encoding="utf-8"?>
<p:tagLst xmlns:p="http://schemas.openxmlformats.org/presentationml/2006/main">
  <p:tag name="KSO_WM_BEAUTIFY_FLAG" val="#wm#"/>
  <p:tag name="KSO_WM_TEMPLATE_CATEGORY" val="custom"/>
  <p:tag name="KSO_WM_TEMPLATE_INDEX" val="20205081"/>
</p:tagLst>
</file>

<file path=ppt/tags/tag1968.xml><?xml version="1.0" encoding="utf-8"?>
<p:tagLst xmlns:p="http://schemas.openxmlformats.org/presentationml/2006/main">
  <p:tag name="KSO_WM_BEAUTIFY_FLAG" val=""/>
</p:tagLst>
</file>

<file path=ppt/tags/tag1969.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70.xml><?xml version="1.0" encoding="utf-8"?>
<p:tagLst xmlns:p="http://schemas.openxmlformats.org/presentationml/2006/main">
  <p:tag name="KSO_WM_BEAUTIFY_FLAG" val=""/>
</p:tagLst>
</file>

<file path=ppt/tags/tag1971.xml><?xml version="1.0" encoding="utf-8"?>
<p:tagLst xmlns:p="http://schemas.openxmlformats.org/presentationml/2006/main">
  <p:tag name="KSO_WM_BEAUTIFY_FLAG" val=""/>
</p:tagLst>
</file>

<file path=ppt/tags/tag1972.xml><?xml version="1.0" encoding="utf-8"?>
<p:tagLst xmlns:p="http://schemas.openxmlformats.org/presentationml/2006/main">
  <p:tag name="KSO_WM_BEAUTIFY_FLAG" val=""/>
</p:tagLst>
</file>

<file path=ppt/tags/tag1973.xml><?xml version="1.0" encoding="utf-8"?>
<p:tagLst xmlns:p="http://schemas.openxmlformats.org/presentationml/2006/main">
  <p:tag name="KSO_WM_BEAUTIFY_FLAG" val=""/>
</p:tagLst>
</file>

<file path=ppt/tags/tag1974.xml><?xml version="1.0" encoding="utf-8"?>
<p:tagLst xmlns:p="http://schemas.openxmlformats.org/presentationml/2006/main">
  <p:tag name="KSO_WM_BEAUTIFY_FLAG" val=""/>
</p:tagLst>
</file>

<file path=ppt/tags/tag1975.xml><?xml version="1.0" encoding="utf-8"?>
<p:tagLst xmlns:p="http://schemas.openxmlformats.org/presentationml/2006/main">
  <p:tag name="KSO_WM_BEAUTIFY_FLAG" val=""/>
</p:tagLst>
</file>

<file path=ppt/tags/tag1976.xml><?xml version="1.0" encoding="utf-8"?>
<p:tagLst xmlns:p="http://schemas.openxmlformats.org/presentationml/2006/main">
  <p:tag name="KSO_WM_BEAUTIFY_FLAG" val=""/>
</p:tagLst>
</file>

<file path=ppt/tags/tag1977.xml><?xml version="1.0" encoding="utf-8"?>
<p:tagLst xmlns:p="http://schemas.openxmlformats.org/presentationml/2006/main">
  <p:tag name="KSO_WM_BEAUTIFY_FLAG" val=""/>
</p:tagLst>
</file>

<file path=ppt/tags/tag1978.xml><?xml version="1.0" encoding="utf-8"?>
<p:tagLst xmlns:p="http://schemas.openxmlformats.org/presentationml/2006/main">
  <p:tag name="KSO_WM_BEAUTIFY_FLAG" val=""/>
</p:tagLst>
</file>

<file path=ppt/tags/tag1979.xml><?xml version="1.0" encoding="utf-8"?>
<p:tagLst xmlns:p="http://schemas.openxmlformats.org/presentationml/2006/main">
  <p:tag name="KSO_WM_BEAUTIFY_FLAG" val=""/>
</p:tagLst>
</file>

<file path=ppt/tags/tag198.xml><?xml version="1.0" encoding="utf-8"?>
<p:tagLst xmlns:p="http://schemas.openxmlformats.org/presentationml/2006/main">
  <p:tag name="KSO_WM_BEAUTIFY_FLAG" val=""/>
</p:tagLst>
</file>

<file path=ppt/tags/tag1980.xml><?xml version="1.0" encoding="utf-8"?>
<p:tagLst xmlns:p="http://schemas.openxmlformats.org/presentationml/2006/main">
  <p:tag name="KSO_WM_BEAUTIFY_FLAG" val=""/>
</p:tagLst>
</file>

<file path=ppt/tags/tag1981.xml><?xml version="1.0" encoding="utf-8"?>
<p:tagLst xmlns:p="http://schemas.openxmlformats.org/presentationml/2006/main">
  <p:tag name="KSO_WM_BEAUTIFY_FLAG" val=""/>
</p:tagLst>
</file>

<file path=ppt/tags/tag1982.xml><?xml version="1.0" encoding="utf-8"?>
<p:tagLst xmlns:p="http://schemas.openxmlformats.org/presentationml/2006/main">
  <p:tag name="KSO_WM_BEAUTIFY_FLAG" val=""/>
</p:tagLst>
</file>

<file path=ppt/tags/tag1983.xml><?xml version="1.0" encoding="utf-8"?>
<p:tagLst xmlns:p="http://schemas.openxmlformats.org/presentationml/2006/main">
  <p:tag name="KSO_WM_BEAUTIFY_FLAG" val=""/>
</p:tagLst>
</file>

<file path=ppt/tags/tag1984.xml><?xml version="1.0" encoding="utf-8"?>
<p:tagLst xmlns:p="http://schemas.openxmlformats.org/presentationml/2006/main">
  <p:tag name="KSO_WM_BEAUTIFY_FLAG" val=""/>
</p:tagLst>
</file>

<file path=ppt/tags/tag1985.xml><?xml version="1.0" encoding="utf-8"?>
<p:tagLst xmlns:p="http://schemas.openxmlformats.org/presentationml/2006/main">
  <p:tag name="KSO_WM_BEAUTIFY_FLAG" val=""/>
</p:tagLst>
</file>

<file path=ppt/tags/tag1986.xml><?xml version="1.0" encoding="utf-8"?>
<p:tagLst xmlns:p="http://schemas.openxmlformats.org/presentationml/2006/main">
  <p:tag name="KSO_WM_BEAUTIFY_FLAG" val=""/>
</p:tagLst>
</file>

<file path=ppt/tags/tag1987.xml><?xml version="1.0" encoding="utf-8"?>
<p:tagLst xmlns:p="http://schemas.openxmlformats.org/presentationml/2006/main">
  <p:tag name="KSO_WM_BEAUTIFY_FLAG" val=""/>
</p:tagLst>
</file>

<file path=ppt/tags/tag1988.xml><?xml version="1.0" encoding="utf-8"?>
<p:tagLst xmlns:p="http://schemas.openxmlformats.org/presentationml/2006/main">
  <p:tag name="KSO_WM_BEAUTIFY_FLAG" val=""/>
</p:tagLst>
</file>

<file path=ppt/tags/tag1989.xml><?xml version="1.0" encoding="utf-8"?>
<p:tagLst xmlns:p="http://schemas.openxmlformats.org/presentationml/2006/main">
  <p:tag name="KSO_WM_BEAUTIFY_FLAG" val=""/>
</p:tagLst>
</file>

<file path=ppt/tags/tag199.xml><?xml version="1.0" encoding="utf-8"?>
<p:tagLst xmlns:p="http://schemas.openxmlformats.org/presentationml/2006/main">
  <p:tag name="KSO_WM_BEAUTIFY_FLAG" val=""/>
</p:tagLst>
</file>

<file path=ppt/tags/tag1990.xml><?xml version="1.0" encoding="utf-8"?>
<p:tagLst xmlns:p="http://schemas.openxmlformats.org/presentationml/2006/main">
  <p:tag name="KSO_WM_BEAUTIFY_FLAG" val=""/>
</p:tagLst>
</file>

<file path=ppt/tags/tag1991.xml><?xml version="1.0" encoding="utf-8"?>
<p:tagLst xmlns:p="http://schemas.openxmlformats.org/presentationml/2006/main">
  <p:tag name="KSO_WM_BEAUTIFY_FLAG" val="#wm#"/>
  <p:tag name="KSO_WM_TEMPLATE_CATEGORY" val="custom"/>
  <p:tag name="KSO_WM_TEMPLATE_INDEX" val="20205081"/>
</p:tagLst>
</file>

<file path=ppt/tags/tag1992.xml><?xml version="1.0" encoding="utf-8"?>
<p:tagLst xmlns:p="http://schemas.openxmlformats.org/presentationml/2006/main">
  <p:tag name="KSO_WM_BEAUTIFY_FLAG" val=""/>
</p:tagLst>
</file>

<file path=ppt/tags/tag1993.xml><?xml version="1.0" encoding="utf-8"?>
<p:tagLst xmlns:p="http://schemas.openxmlformats.org/presentationml/2006/main">
  <p:tag name="KSO_WM_BEAUTIFY_FLAG" val=""/>
</p:tagLst>
</file>

<file path=ppt/tags/tag1994.xml><?xml version="1.0" encoding="utf-8"?>
<p:tagLst xmlns:p="http://schemas.openxmlformats.org/presentationml/2006/main">
  <p:tag name="KSO_WM_BEAUTIFY_FLAG" val=""/>
</p:tagLst>
</file>

<file path=ppt/tags/tag1995.xml><?xml version="1.0" encoding="utf-8"?>
<p:tagLst xmlns:p="http://schemas.openxmlformats.org/presentationml/2006/main">
  <p:tag name="KSO_WM_BEAUTIFY_FLAG" val=""/>
</p:tagLst>
</file>

<file path=ppt/tags/tag1996.xml><?xml version="1.0" encoding="utf-8"?>
<p:tagLst xmlns:p="http://schemas.openxmlformats.org/presentationml/2006/main">
  <p:tag name="KSO_WM_BEAUTIFY_FLAG" val=""/>
</p:tagLst>
</file>

<file path=ppt/tags/tag1997.xml><?xml version="1.0" encoding="utf-8"?>
<p:tagLst xmlns:p="http://schemas.openxmlformats.org/presentationml/2006/main">
  <p:tag name="KSO_WM_BEAUTIFY_FLAG" val=""/>
</p:tagLst>
</file>

<file path=ppt/tags/tag1998.xml><?xml version="1.0" encoding="utf-8"?>
<p:tagLst xmlns:p="http://schemas.openxmlformats.org/presentationml/2006/main">
  <p:tag name="KSO_WM_BEAUTIFY_FLAG" val=""/>
</p:tagLst>
</file>

<file path=ppt/tags/tag199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UNIT_TABLE_BEAUTIFY" val="smartTable{0f25a772-98ee-4ed0-a1c4-104f543f2934}"/>
</p:tagLst>
</file>

<file path=ppt/tags/tag200.xml><?xml version="1.0" encoding="utf-8"?>
<p:tagLst xmlns:p="http://schemas.openxmlformats.org/presentationml/2006/main">
  <p:tag name="KSO_WM_BEAUTIFY_FLAG" val=""/>
</p:tagLst>
</file>

<file path=ppt/tags/tag2000.xml><?xml version="1.0" encoding="utf-8"?>
<p:tagLst xmlns:p="http://schemas.openxmlformats.org/presentationml/2006/main">
  <p:tag name="KSO_WM_BEAUTIFY_FLAG" val=""/>
</p:tagLst>
</file>

<file path=ppt/tags/tag2001.xml><?xml version="1.0" encoding="utf-8"?>
<p:tagLst xmlns:p="http://schemas.openxmlformats.org/presentationml/2006/main">
  <p:tag name="KSO_WM_BEAUTIFY_FLAG" val=""/>
</p:tagLst>
</file>

<file path=ppt/tags/tag2002.xml><?xml version="1.0" encoding="utf-8"?>
<p:tagLst xmlns:p="http://schemas.openxmlformats.org/presentationml/2006/main">
  <p:tag name="KSO_WM_BEAUTIFY_FLAG" val=""/>
</p:tagLst>
</file>

<file path=ppt/tags/tag2003.xml><?xml version="1.0" encoding="utf-8"?>
<p:tagLst xmlns:p="http://schemas.openxmlformats.org/presentationml/2006/main">
  <p:tag name="KSO_WM_BEAUTIFY_FLAG" val=""/>
</p:tagLst>
</file>

<file path=ppt/tags/tag2004.xml><?xml version="1.0" encoding="utf-8"?>
<p:tagLst xmlns:p="http://schemas.openxmlformats.org/presentationml/2006/main">
  <p:tag name="KSO_WM_BEAUTIFY_FLAG" val=""/>
</p:tagLst>
</file>

<file path=ppt/tags/tag2005.xml><?xml version="1.0" encoding="utf-8"?>
<p:tagLst xmlns:p="http://schemas.openxmlformats.org/presentationml/2006/main">
  <p:tag name="KSO_WM_BEAUTIFY_FLAG" val=""/>
</p:tagLst>
</file>

<file path=ppt/tags/tag2006.xml><?xml version="1.0" encoding="utf-8"?>
<p:tagLst xmlns:p="http://schemas.openxmlformats.org/presentationml/2006/main">
  <p:tag name="KSO_WM_BEAUTIFY_FLAG" val=""/>
</p:tagLst>
</file>

<file path=ppt/tags/tag2007.xml><?xml version="1.0" encoding="utf-8"?>
<p:tagLst xmlns:p="http://schemas.openxmlformats.org/presentationml/2006/main">
  <p:tag name="KSO_WM_BEAUTIFY_FLAG" val=""/>
</p:tagLst>
</file>

<file path=ppt/tags/tag2008.xml><?xml version="1.0" encoding="utf-8"?>
<p:tagLst xmlns:p="http://schemas.openxmlformats.org/presentationml/2006/main">
  <p:tag name="KSO_WM_BEAUTIFY_FLAG" val=""/>
</p:tagLst>
</file>

<file path=ppt/tags/tag2009.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10.xml><?xml version="1.0" encoding="utf-8"?>
<p:tagLst xmlns:p="http://schemas.openxmlformats.org/presentationml/2006/main">
  <p:tag name="KSO_WM_BEAUTIFY_FLAG" val=""/>
</p:tagLst>
</file>

<file path=ppt/tags/tag2011.xml><?xml version="1.0" encoding="utf-8"?>
<p:tagLst xmlns:p="http://schemas.openxmlformats.org/presentationml/2006/main">
  <p:tag name="KSO_WM_BEAUTIFY_FLAG" val=""/>
</p:tagLst>
</file>

<file path=ppt/tags/tag2012.xml><?xml version="1.0" encoding="utf-8"?>
<p:tagLst xmlns:p="http://schemas.openxmlformats.org/presentationml/2006/main">
  <p:tag name="KSO_WM_BEAUTIFY_FLAG" val=""/>
</p:tagLst>
</file>

<file path=ppt/tags/tag2013.xml><?xml version="1.0" encoding="utf-8"?>
<p:tagLst xmlns:p="http://schemas.openxmlformats.org/presentationml/2006/main">
  <p:tag name="KSO_WM_BEAUTIFY_FLAG" val=""/>
</p:tagLst>
</file>

<file path=ppt/tags/tag2014.xml><?xml version="1.0" encoding="utf-8"?>
<p:tagLst xmlns:p="http://schemas.openxmlformats.org/presentationml/2006/main">
  <p:tag name="KSO_WM_BEAUTIFY_FLAG" val=""/>
</p:tagLst>
</file>

<file path=ppt/tags/tag2015.xml><?xml version="1.0" encoding="utf-8"?>
<p:tagLst xmlns:p="http://schemas.openxmlformats.org/presentationml/2006/main">
  <p:tag name="KSO_WM_BEAUTIFY_FLAG" val="#wm#"/>
  <p:tag name="KSO_WM_TEMPLATE_CATEGORY" val="custom"/>
  <p:tag name="KSO_WM_TEMPLATE_INDEX" val="20205081"/>
</p:tagLst>
</file>

<file path=ppt/tags/tag2016.xml><?xml version="1.0" encoding="utf-8"?>
<p:tagLst xmlns:p="http://schemas.openxmlformats.org/presentationml/2006/main">
  <p:tag name="KSO_WM_BEAUTIFY_FLAG" val=""/>
</p:tagLst>
</file>

<file path=ppt/tags/tag2017.xml><?xml version="1.0" encoding="utf-8"?>
<p:tagLst xmlns:p="http://schemas.openxmlformats.org/presentationml/2006/main">
  <p:tag name="KSO_WM_UNIT_TABLE_BEAUTIFY" val="smartTable{0f25a772-98ee-4ed0-a1c4-104f543f2934}"/>
  <p:tag name="KSO_WM_BEAUTIFY_FLAG" val=""/>
</p:tagLst>
</file>

<file path=ppt/tags/tag2018.xml><?xml version="1.0" encoding="utf-8"?>
<p:tagLst xmlns:p="http://schemas.openxmlformats.org/presentationml/2006/main">
  <p:tag name="KSO_WM_BEAUTIFY_FLAG" val=""/>
</p:tagLst>
</file>

<file path=ppt/tags/tag2019.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20.xml><?xml version="1.0" encoding="utf-8"?>
<p:tagLst xmlns:p="http://schemas.openxmlformats.org/presentationml/2006/main">
  <p:tag name="KSO_WM_BEAUTIFY_FLAG" val=""/>
</p:tagLst>
</file>

<file path=ppt/tags/tag2021.xml><?xml version="1.0" encoding="utf-8"?>
<p:tagLst xmlns:p="http://schemas.openxmlformats.org/presentationml/2006/main">
  <p:tag name="KSO_WM_BEAUTIFY_FLAG" val=""/>
</p:tagLst>
</file>

<file path=ppt/tags/tag2022.xml><?xml version="1.0" encoding="utf-8"?>
<p:tagLst xmlns:p="http://schemas.openxmlformats.org/presentationml/2006/main">
  <p:tag name="KSO_WM_BEAUTIFY_FLAG" val=""/>
</p:tagLst>
</file>

<file path=ppt/tags/tag2023.xml><?xml version="1.0" encoding="utf-8"?>
<p:tagLst xmlns:p="http://schemas.openxmlformats.org/presentationml/2006/main">
  <p:tag name="KSO_WM_BEAUTIFY_FLAG" val=""/>
</p:tagLst>
</file>

<file path=ppt/tags/tag2024.xml><?xml version="1.0" encoding="utf-8"?>
<p:tagLst xmlns:p="http://schemas.openxmlformats.org/presentationml/2006/main">
  <p:tag name="KSO_WM_BEAUTIFY_FLAG" val=""/>
</p:tagLst>
</file>

<file path=ppt/tags/tag2025.xml><?xml version="1.0" encoding="utf-8"?>
<p:tagLst xmlns:p="http://schemas.openxmlformats.org/presentationml/2006/main">
  <p:tag name="KSO_WM_BEAUTIFY_FLAG" val=""/>
</p:tagLst>
</file>

<file path=ppt/tags/tag2026.xml><?xml version="1.0" encoding="utf-8"?>
<p:tagLst xmlns:p="http://schemas.openxmlformats.org/presentationml/2006/main">
  <p:tag name="KSO_WM_BEAUTIFY_FLAG" val=""/>
</p:tagLst>
</file>

<file path=ppt/tags/tag2027.xml><?xml version="1.0" encoding="utf-8"?>
<p:tagLst xmlns:p="http://schemas.openxmlformats.org/presentationml/2006/main">
  <p:tag name="KSO_WM_BEAUTIFY_FLAG" val=""/>
</p:tagLst>
</file>

<file path=ppt/tags/tag2028.xml><?xml version="1.0" encoding="utf-8"?>
<p:tagLst xmlns:p="http://schemas.openxmlformats.org/presentationml/2006/main">
  <p:tag name="KSO_WM_BEAUTIFY_FLAG" val=""/>
</p:tagLst>
</file>

<file path=ppt/tags/tag2029.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30.xml><?xml version="1.0" encoding="utf-8"?>
<p:tagLst xmlns:p="http://schemas.openxmlformats.org/presentationml/2006/main">
  <p:tag name="KSO_WM_BEAUTIFY_FLAG" val=""/>
</p:tagLst>
</file>

<file path=ppt/tags/tag2031.xml><?xml version="1.0" encoding="utf-8"?>
<p:tagLst xmlns:p="http://schemas.openxmlformats.org/presentationml/2006/main">
  <p:tag name="KSO_WM_BEAUTIFY_FLAG" val=""/>
</p:tagLst>
</file>

<file path=ppt/tags/tag2032.xml><?xml version="1.0" encoding="utf-8"?>
<p:tagLst xmlns:p="http://schemas.openxmlformats.org/presentationml/2006/main">
  <p:tag name="KSO_WM_BEAUTIFY_FLAG" val=""/>
</p:tagLst>
</file>

<file path=ppt/tags/tag2033.xml><?xml version="1.0" encoding="utf-8"?>
<p:tagLst xmlns:p="http://schemas.openxmlformats.org/presentationml/2006/main">
  <p:tag name="KSO_WM_BEAUTIFY_FLAG" val=""/>
</p:tagLst>
</file>

<file path=ppt/tags/tag2034.xml><?xml version="1.0" encoding="utf-8"?>
<p:tagLst xmlns:p="http://schemas.openxmlformats.org/presentationml/2006/main">
  <p:tag name="KSO_WM_BEAUTIFY_FLAG" val=""/>
</p:tagLst>
</file>

<file path=ppt/tags/tag2035.xml><?xml version="1.0" encoding="utf-8"?>
<p:tagLst xmlns:p="http://schemas.openxmlformats.org/presentationml/2006/main">
  <p:tag name="KSO_WM_BEAUTIFY_FLAG" val=""/>
</p:tagLst>
</file>

<file path=ppt/tags/tag2036.xml><?xml version="1.0" encoding="utf-8"?>
<p:tagLst xmlns:p="http://schemas.openxmlformats.org/presentationml/2006/main">
  <p:tag name="KSO_WM_BEAUTIFY_FLAG" val=""/>
</p:tagLst>
</file>

<file path=ppt/tags/tag2037.xml><?xml version="1.0" encoding="utf-8"?>
<p:tagLst xmlns:p="http://schemas.openxmlformats.org/presentationml/2006/main">
  <p:tag name="KSO_WM_BEAUTIFY_FLAG" val=""/>
</p:tagLst>
</file>

<file path=ppt/tags/tag2038.xml><?xml version="1.0" encoding="utf-8"?>
<p:tagLst xmlns:p="http://schemas.openxmlformats.org/presentationml/2006/main">
  <p:tag name="KSO_WM_BEAUTIFY_FLAG" val=""/>
</p:tagLst>
</file>

<file path=ppt/tags/tag2039.xml><?xml version="1.0" encoding="utf-8"?>
<p:tagLst xmlns:p="http://schemas.openxmlformats.org/presentationml/2006/main">
  <p:tag name="KSO_WM_BEAUTIFY_FLAG" val="#wm#"/>
  <p:tag name="KSO_WM_TEMPLATE_CATEGORY" val="custom"/>
  <p:tag name="KSO_WM_TEMPLATE_INDEX" val="20205081"/>
</p:tagLst>
</file>

<file path=ppt/tags/tag204.xml><?xml version="1.0" encoding="utf-8"?>
<p:tagLst xmlns:p="http://schemas.openxmlformats.org/presentationml/2006/main">
  <p:tag name="KSO_WM_BEAUTIFY_FLAG" val=""/>
</p:tagLst>
</file>

<file path=ppt/tags/tag2040.xml><?xml version="1.0" encoding="utf-8"?>
<p:tagLst xmlns:p="http://schemas.openxmlformats.org/presentationml/2006/main">
  <p:tag name="KSO_WM_UNIT_TABLE_BEAUTIFY" val="smartTable{0f25a772-98ee-4ed0-a1c4-104f543f2934}"/>
  <p:tag name="KSO_WM_BEAUTIFY_FLAG" val=""/>
</p:tagLst>
</file>

<file path=ppt/tags/tag2041.xml><?xml version="1.0" encoding="utf-8"?>
<p:tagLst xmlns:p="http://schemas.openxmlformats.org/presentationml/2006/main">
  <p:tag name="KSO_WM_BEAUTIFY_FLAG" val=""/>
</p:tagLst>
</file>

<file path=ppt/tags/tag2042.xml><?xml version="1.0" encoding="utf-8"?>
<p:tagLst xmlns:p="http://schemas.openxmlformats.org/presentationml/2006/main">
  <p:tag name="KSO_WM_BEAUTIFY_FLAG" val=""/>
</p:tagLst>
</file>

<file path=ppt/tags/tag2043.xml><?xml version="1.0" encoding="utf-8"?>
<p:tagLst xmlns:p="http://schemas.openxmlformats.org/presentationml/2006/main">
  <p:tag name="KSO_WM_BEAUTIFY_FLAG" val=""/>
</p:tagLst>
</file>

<file path=ppt/tags/tag2044.xml><?xml version="1.0" encoding="utf-8"?>
<p:tagLst xmlns:p="http://schemas.openxmlformats.org/presentationml/2006/main">
  <p:tag name="KSO_WM_BEAUTIFY_FLAG" val=""/>
</p:tagLst>
</file>

<file path=ppt/tags/tag2045.xml><?xml version="1.0" encoding="utf-8"?>
<p:tagLst xmlns:p="http://schemas.openxmlformats.org/presentationml/2006/main">
  <p:tag name="KSO_WM_BEAUTIFY_FLAG" val=""/>
</p:tagLst>
</file>

<file path=ppt/tags/tag2046.xml><?xml version="1.0" encoding="utf-8"?>
<p:tagLst xmlns:p="http://schemas.openxmlformats.org/presentationml/2006/main">
  <p:tag name="KSO_WM_BEAUTIFY_FLAG" val=""/>
</p:tagLst>
</file>

<file path=ppt/tags/tag2047.xml><?xml version="1.0" encoding="utf-8"?>
<p:tagLst xmlns:p="http://schemas.openxmlformats.org/presentationml/2006/main">
  <p:tag name="KSO_WM_BEAUTIFY_FLAG" val=""/>
</p:tagLst>
</file>

<file path=ppt/tags/tag2048.xml><?xml version="1.0" encoding="utf-8"?>
<p:tagLst xmlns:p="http://schemas.openxmlformats.org/presentationml/2006/main">
  <p:tag name="KSO_WM_BEAUTIFY_FLAG" val=""/>
</p:tagLst>
</file>

<file path=ppt/tags/tag2049.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50.xml><?xml version="1.0" encoding="utf-8"?>
<p:tagLst xmlns:p="http://schemas.openxmlformats.org/presentationml/2006/main">
  <p:tag name="KSO_WM_BEAUTIFY_FLAG" val=""/>
</p:tagLst>
</file>

<file path=ppt/tags/tag2051.xml><?xml version="1.0" encoding="utf-8"?>
<p:tagLst xmlns:p="http://schemas.openxmlformats.org/presentationml/2006/main">
  <p:tag name="KSO_WM_BEAUTIFY_FLAG" val=""/>
</p:tagLst>
</file>

<file path=ppt/tags/tag2052.xml><?xml version="1.0" encoding="utf-8"?>
<p:tagLst xmlns:p="http://schemas.openxmlformats.org/presentationml/2006/main">
  <p:tag name="KSO_WM_BEAUTIFY_FLAG" val=""/>
</p:tagLst>
</file>

<file path=ppt/tags/tag2053.xml><?xml version="1.0" encoding="utf-8"?>
<p:tagLst xmlns:p="http://schemas.openxmlformats.org/presentationml/2006/main">
  <p:tag name="KSO_WM_BEAUTIFY_FLAG" val=""/>
</p:tagLst>
</file>

<file path=ppt/tags/tag2054.xml><?xml version="1.0" encoding="utf-8"?>
<p:tagLst xmlns:p="http://schemas.openxmlformats.org/presentationml/2006/main">
  <p:tag name="KSO_WM_BEAUTIFY_FLAG" val=""/>
</p:tagLst>
</file>

<file path=ppt/tags/tag2055.xml><?xml version="1.0" encoding="utf-8"?>
<p:tagLst xmlns:p="http://schemas.openxmlformats.org/presentationml/2006/main">
  <p:tag name="KSO_WM_BEAUTIFY_FLAG" val=""/>
</p:tagLst>
</file>

<file path=ppt/tags/tag2056.xml><?xml version="1.0" encoding="utf-8"?>
<p:tagLst xmlns:p="http://schemas.openxmlformats.org/presentationml/2006/main">
  <p:tag name="KSO_WM_BEAUTIFY_FLAG" val=""/>
</p:tagLst>
</file>

<file path=ppt/tags/tag2057.xml><?xml version="1.0" encoding="utf-8"?>
<p:tagLst xmlns:p="http://schemas.openxmlformats.org/presentationml/2006/main">
  <p:tag name="KSO_WM_BEAUTIFY_FLAG" val=""/>
</p:tagLst>
</file>

<file path=ppt/tags/tag2058.xml><?xml version="1.0" encoding="utf-8"?>
<p:tagLst xmlns:p="http://schemas.openxmlformats.org/presentationml/2006/main">
  <p:tag name="KSO_WM_BEAUTIFY_FLAG" val=""/>
</p:tagLst>
</file>

<file path=ppt/tags/tag2059.xml><?xml version="1.0" encoding="utf-8"?>
<p:tagLst xmlns:p="http://schemas.openxmlformats.org/presentationml/2006/main">
  <p:tag name="KSO_WM_BEAUTIFY_FLAG" val=""/>
</p:tagLst>
</file>

<file path=ppt/tags/tag206.xml><?xml version="1.0" encoding="utf-8"?>
<p:tagLst xmlns:p="http://schemas.openxmlformats.org/presentationml/2006/main">
  <p:tag name="KSO_WM_BEAUTIFY_FLAG" val=""/>
</p:tagLst>
</file>

<file path=ppt/tags/tag2060.xml><?xml version="1.0" encoding="utf-8"?>
<p:tagLst xmlns:p="http://schemas.openxmlformats.org/presentationml/2006/main">
  <p:tag name="KSO_WM_BEAUTIFY_FLAG" val=""/>
</p:tagLst>
</file>

<file path=ppt/tags/tag2061.xml><?xml version="1.0" encoding="utf-8"?>
<p:tagLst xmlns:p="http://schemas.openxmlformats.org/presentationml/2006/main">
  <p:tag name="KSO_WM_BEAUTIFY_FLAG" val=""/>
</p:tagLst>
</file>

<file path=ppt/tags/tag2062.xml><?xml version="1.0" encoding="utf-8"?>
<p:tagLst xmlns:p="http://schemas.openxmlformats.org/presentationml/2006/main">
  <p:tag name="KSO_WM_BEAUTIFY_FLAG" val="#wm#"/>
  <p:tag name="KSO_WM_TEMPLATE_CATEGORY" val="custom"/>
  <p:tag name="KSO_WM_TEMPLATE_INDEX" val="20205081"/>
</p:tagLst>
</file>

<file path=ppt/tags/tag2063.xml><?xml version="1.0" encoding="utf-8"?>
<p:tagLst xmlns:p="http://schemas.openxmlformats.org/presentationml/2006/main">
  <p:tag name="KSO_WM_UNIT_TABLE_BEAUTIFY" val="smartTable{0f25a772-98ee-4ed0-a1c4-104f543f2934}"/>
  <p:tag name="KSO_WM_BEAUTIFY_FLAG" val=""/>
</p:tagLst>
</file>

<file path=ppt/tags/tag2064.xml><?xml version="1.0" encoding="utf-8"?>
<p:tagLst xmlns:p="http://schemas.openxmlformats.org/presentationml/2006/main">
  <p:tag name="KSO_WM_BEAUTIFY_FLAG" val=""/>
</p:tagLst>
</file>

<file path=ppt/tags/tag2065.xml><?xml version="1.0" encoding="utf-8"?>
<p:tagLst xmlns:p="http://schemas.openxmlformats.org/presentationml/2006/main">
  <p:tag name="KSO_WM_BEAUTIFY_FLAG" val=""/>
</p:tagLst>
</file>

<file path=ppt/tags/tag2066.xml><?xml version="1.0" encoding="utf-8"?>
<p:tagLst xmlns:p="http://schemas.openxmlformats.org/presentationml/2006/main">
  <p:tag name="KSO_WM_BEAUTIFY_FLAG" val=""/>
</p:tagLst>
</file>

<file path=ppt/tags/tag2067.xml><?xml version="1.0" encoding="utf-8"?>
<p:tagLst xmlns:p="http://schemas.openxmlformats.org/presentationml/2006/main">
  <p:tag name="KSO_WM_BEAUTIFY_FLAG" val=""/>
</p:tagLst>
</file>

<file path=ppt/tags/tag2068.xml><?xml version="1.0" encoding="utf-8"?>
<p:tagLst xmlns:p="http://schemas.openxmlformats.org/presentationml/2006/main">
  <p:tag name="KSO_WM_BEAUTIFY_FLAG" val=""/>
</p:tagLst>
</file>

<file path=ppt/tags/tag2069.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70.xml><?xml version="1.0" encoding="utf-8"?>
<p:tagLst xmlns:p="http://schemas.openxmlformats.org/presentationml/2006/main">
  <p:tag name="KSO_WM_BEAUTIFY_FLAG" val=""/>
</p:tagLst>
</file>

<file path=ppt/tags/tag2071.xml><?xml version="1.0" encoding="utf-8"?>
<p:tagLst xmlns:p="http://schemas.openxmlformats.org/presentationml/2006/main">
  <p:tag name="KSO_WM_BEAUTIFY_FLAG" val=""/>
</p:tagLst>
</file>

<file path=ppt/tags/tag2072.xml><?xml version="1.0" encoding="utf-8"?>
<p:tagLst xmlns:p="http://schemas.openxmlformats.org/presentationml/2006/main">
  <p:tag name="KSO_WM_BEAUTIFY_FLAG" val=""/>
</p:tagLst>
</file>

<file path=ppt/tags/tag2073.xml><?xml version="1.0" encoding="utf-8"?>
<p:tagLst xmlns:p="http://schemas.openxmlformats.org/presentationml/2006/main">
  <p:tag name="KSO_WM_BEAUTIFY_FLAG" val=""/>
</p:tagLst>
</file>

<file path=ppt/tags/tag2074.xml><?xml version="1.0" encoding="utf-8"?>
<p:tagLst xmlns:p="http://schemas.openxmlformats.org/presentationml/2006/main">
  <p:tag name="KSO_WM_BEAUTIFY_FLAG" val=""/>
</p:tagLst>
</file>

<file path=ppt/tags/tag2075.xml><?xml version="1.0" encoding="utf-8"?>
<p:tagLst xmlns:p="http://schemas.openxmlformats.org/presentationml/2006/main">
  <p:tag name="KSO_WM_BEAUTIFY_FLAG" val=""/>
</p:tagLst>
</file>

<file path=ppt/tags/tag2076.xml><?xml version="1.0" encoding="utf-8"?>
<p:tagLst xmlns:p="http://schemas.openxmlformats.org/presentationml/2006/main">
  <p:tag name="KSO_WM_BEAUTIFY_FLAG" val=""/>
</p:tagLst>
</file>

<file path=ppt/tags/tag2077.xml><?xml version="1.0" encoding="utf-8"?>
<p:tagLst xmlns:p="http://schemas.openxmlformats.org/presentationml/2006/main">
  <p:tag name="KSO_WM_BEAUTIFY_FLAG" val=""/>
</p:tagLst>
</file>

<file path=ppt/tags/tag2078.xml><?xml version="1.0" encoding="utf-8"?>
<p:tagLst xmlns:p="http://schemas.openxmlformats.org/presentationml/2006/main">
  <p:tag name="KSO_WM_BEAUTIFY_FLAG" val=""/>
</p:tagLst>
</file>

<file path=ppt/tags/tag2079.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80.xml><?xml version="1.0" encoding="utf-8"?>
<p:tagLst xmlns:p="http://schemas.openxmlformats.org/presentationml/2006/main">
  <p:tag name="KSO_WM_BEAUTIFY_FLAG" val=""/>
</p:tagLst>
</file>

<file path=ppt/tags/tag2081.xml><?xml version="1.0" encoding="utf-8"?>
<p:tagLst xmlns:p="http://schemas.openxmlformats.org/presentationml/2006/main">
  <p:tag name="KSO_WM_BEAUTIFY_FLAG" val=""/>
</p:tagLst>
</file>

<file path=ppt/tags/tag2082.xml><?xml version="1.0" encoding="utf-8"?>
<p:tagLst xmlns:p="http://schemas.openxmlformats.org/presentationml/2006/main">
  <p:tag name="KSO_WM_BEAUTIFY_FLAG" val=""/>
</p:tagLst>
</file>

<file path=ppt/tags/tag2083.xml><?xml version="1.0" encoding="utf-8"?>
<p:tagLst xmlns:p="http://schemas.openxmlformats.org/presentationml/2006/main">
  <p:tag name="KSO_WM_BEAUTIFY_FLAG" val=""/>
</p:tagLst>
</file>

<file path=ppt/tags/tag2084.xml><?xml version="1.0" encoding="utf-8"?>
<p:tagLst xmlns:p="http://schemas.openxmlformats.org/presentationml/2006/main">
  <p:tag name="KSO_WM_BEAUTIFY_FLAG" val=""/>
</p:tagLst>
</file>

<file path=ppt/tags/tag2085.xml><?xml version="1.0" encoding="utf-8"?>
<p:tagLst xmlns:p="http://schemas.openxmlformats.org/presentationml/2006/main">
  <p:tag name="KSO_WM_BEAUTIFY_FLAG" val="#wm#"/>
  <p:tag name="KSO_WM_TEMPLATE_CATEGORY" val="custom"/>
  <p:tag name="KSO_WM_TEMPLATE_INDEX" val="20205081"/>
</p:tagLst>
</file>

<file path=ppt/tags/tag2086.xml><?xml version="1.0" encoding="utf-8"?>
<p:tagLst xmlns:p="http://schemas.openxmlformats.org/presentationml/2006/main">
  <p:tag name="KSO_WM_UNIT_TABLE_BEAUTIFY" val="smartTable{0f25a772-98ee-4ed0-a1c4-104f543f2934}"/>
  <p:tag name="KSO_WM_BEAUTIFY_FLAG" val=""/>
</p:tagLst>
</file>

<file path=ppt/tags/tag2087.xml><?xml version="1.0" encoding="utf-8"?>
<p:tagLst xmlns:p="http://schemas.openxmlformats.org/presentationml/2006/main">
  <p:tag name="KSO_WM_BEAUTIFY_FLAG" val=""/>
</p:tagLst>
</file>

<file path=ppt/tags/tag2088.xml><?xml version="1.0" encoding="utf-8"?>
<p:tagLst xmlns:p="http://schemas.openxmlformats.org/presentationml/2006/main">
  <p:tag name="KSO_WM_BEAUTIFY_FLAG" val=""/>
</p:tagLst>
</file>

<file path=ppt/tags/tag2089.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090.xml><?xml version="1.0" encoding="utf-8"?>
<p:tagLst xmlns:p="http://schemas.openxmlformats.org/presentationml/2006/main">
  <p:tag name="KSO_WM_BEAUTIFY_FLAG" val=""/>
</p:tagLst>
</file>

<file path=ppt/tags/tag2091.xml><?xml version="1.0" encoding="utf-8"?>
<p:tagLst xmlns:p="http://schemas.openxmlformats.org/presentationml/2006/main">
  <p:tag name="KSO_WM_BEAUTIFY_FLAG" val=""/>
</p:tagLst>
</file>

<file path=ppt/tags/tag2092.xml><?xml version="1.0" encoding="utf-8"?>
<p:tagLst xmlns:p="http://schemas.openxmlformats.org/presentationml/2006/main">
  <p:tag name="KSO_WM_BEAUTIFY_FLAG" val=""/>
</p:tagLst>
</file>

<file path=ppt/tags/tag2093.xml><?xml version="1.0" encoding="utf-8"?>
<p:tagLst xmlns:p="http://schemas.openxmlformats.org/presentationml/2006/main">
  <p:tag name="KSO_WM_BEAUTIFY_FLAG" val=""/>
</p:tagLst>
</file>

<file path=ppt/tags/tag2094.xml><?xml version="1.0" encoding="utf-8"?>
<p:tagLst xmlns:p="http://schemas.openxmlformats.org/presentationml/2006/main">
  <p:tag name="KSO_WM_BEAUTIFY_FLAG" val=""/>
</p:tagLst>
</file>

<file path=ppt/tags/tag2095.xml><?xml version="1.0" encoding="utf-8"?>
<p:tagLst xmlns:p="http://schemas.openxmlformats.org/presentationml/2006/main">
  <p:tag name="KSO_WM_BEAUTIFY_FLAG" val=""/>
</p:tagLst>
</file>

<file path=ppt/tags/tag2096.xml><?xml version="1.0" encoding="utf-8"?>
<p:tagLst xmlns:p="http://schemas.openxmlformats.org/presentationml/2006/main">
  <p:tag name="KSO_WM_BEAUTIFY_FLAG" val=""/>
</p:tagLst>
</file>

<file path=ppt/tags/tag2097.xml><?xml version="1.0" encoding="utf-8"?>
<p:tagLst xmlns:p="http://schemas.openxmlformats.org/presentationml/2006/main">
  <p:tag name="KSO_WM_BEAUTIFY_FLAG" val=""/>
</p:tagLst>
</file>

<file path=ppt/tags/tag2098.xml><?xml version="1.0" encoding="utf-8"?>
<p:tagLst xmlns:p="http://schemas.openxmlformats.org/presentationml/2006/main">
  <p:tag name="KSO_WM_BEAUTIFY_FLAG" val=""/>
</p:tagLst>
</file>

<file path=ppt/tags/tag2099.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10.xml><?xml version="1.0" encoding="utf-8"?>
<p:tagLst xmlns:p="http://schemas.openxmlformats.org/presentationml/2006/main">
  <p:tag name="KSO_WM_BEAUTIFY_FLAG" val=""/>
</p:tagLst>
</file>

<file path=ppt/tags/tag2100.xml><?xml version="1.0" encoding="utf-8"?>
<p:tagLst xmlns:p="http://schemas.openxmlformats.org/presentationml/2006/main">
  <p:tag name="KSO_WM_BEAUTIFY_FLAG" val=""/>
</p:tagLst>
</file>

<file path=ppt/tags/tag2101.xml><?xml version="1.0" encoding="utf-8"?>
<p:tagLst xmlns:p="http://schemas.openxmlformats.org/presentationml/2006/main">
  <p:tag name="KSO_WM_BEAUTIFY_FLAG" val=""/>
</p:tagLst>
</file>

<file path=ppt/tags/tag2102.xml><?xml version="1.0" encoding="utf-8"?>
<p:tagLst xmlns:p="http://schemas.openxmlformats.org/presentationml/2006/main">
  <p:tag name="KSO_WM_BEAUTIFY_FLAG" val=""/>
</p:tagLst>
</file>

<file path=ppt/tags/tag2103.xml><?xml version="1.0" encoding="utf-8"?>
<p:tagLst xmlns:p="http://schemas.openxmlformats.org/presentationml/2006/main">
  <p:tag name="KSO_WM_BEAUTIFY_FLAG" val=""/>
</p:tagLst>
</file>

<file path=ppt/tags/tag2104.xml><?xml version="1.0" encoding="utf-8"?>
<p:tagLst xmlns:p="http://schemas.openxmlformats.org/presentationml/2006/main">
  <p:tag name="KSO_WM_BEAUTIFY_FLAG" val=""/>
</p:tagLst>
</file>

<file path=ppt/tags/tag2105.xml><?xml version="1.0" encoding="utf-8"?>
<p:tagLst xmlns:p="http://schemas.openxmlformats.org/presentationml/2006/main">
  <p:tag name="KSO_WM_BEAUTIFY_FLAG" val=""/>
</p:tagLst>
</file>

<file path=ppt/tags/tag2106.xml><?xml version="1.0" encoding="utf-8"?>
<p:tagLst xmlns:p="http://schemas.openxmlformats.org/presentationml/2006/main">
  <p:tag name="KSO_WM_BEAUTIFY_FLAG" val=""/>
</p:tagLst>
</file>

<file path=ppt/tags/tag2107.xml><?xml version="1.0" encoding="utf-8"?>
<p:tagLst xmlns:p="http://schemas.openxmlformats.org/presentationml/2006/main">
  <p:tag name="KSO_WM_BEAUTIFY_FLAG" val=""/>
</p:tagLst>
</file>

<file path=ppt/tags/tag2108.xml><?xml version="1.0" encoding="utf-8"?>
<p:tagLst xmlns:p="http://schemas.openxmlformats.org/presentationml/2006/main">
  <p:tag name="KSO_WM_BEAUTIFY_FLAG" val="#wm#"/>
  <p:tag name="KSO_WM_TEMPLATE_CATEGORY" val="custom"/>
  <p:tag name="KSO_WM_TEMPLATE_INDEX" val="20205081"/>
</p:tagLst>
</file>

<file path=ppt/tags/tag2109.xml><?xml version="1.0" encoding="utf-8"?>
<p:tagLst xmlns:p="http://schemas.openxmlformats.org/presentationml/2006/main">
  <p:tag name="KSO_WM_BEAUTIFY_FLAG" val=""/>
</p:tagLst>
</file>

<file path=ppt/tags/tag211.xml><?xml version="1.0" encoding="utf-8"?>
<p:tagLst xmlns:p="http://schemas.openxmlformats.org/presentationml/2006/main">
  <p:tag name="KSO_WM_BEAUTIFY_FLAG" val=""/>
</p:tagLst>
</file>

<file path=ppt/tags/tag2110.xml><?xml version="1.0" encoding="utf-8"?>
<p:tagLst xmlns:p="http://schemas.openxmlformats.org/presentationml/2006/main">
  <p:tag name="KSO_WM_BEAUTIFY_FLAG" val=""/>
</p:tagLst>
</file>

<file path=ppt/tags/tag2111.xml><?xml version="1.0" encoding="utf-8"?>
<p:tagLst xmlns:p="http://schemas.openxmlformats.org/presentationml/2006/main">
  <p:tag name="KSO_WM_BEAUTIFY_FLAG" val=""/>
</p:tagLst>
</file>

<file path=ppt/tags/tag2112.xml><?xml version="1.0" encoding="utf-8"?>
<p:tagLst xmlns:p="http://schemas.openxmlformats.org/presentationml/2006/main">
  <p:tag name="KSO_WM_BEAUTIFY_FLAG" val=""/>
</p:tagLst>
</file>

<file path=ppt/tags/tag2113.xml><?xml version="1.0" encoding="utf-8"?>
<p:tagLst xmlns:p="http://schemas.openxmlformats.org/presentationml/2006/main">
  <p:tag name="KSO_WM_BEAUTIFY_FLAG" val=""/>
</p:tagLst>
</file>

<file path=ppt/tags/tag2114.xml><?xml version="1.0" encoding="utf-8"?>
<p:tagLst xmlns:p="http://schemas.openxmlformats.org/presentationml/2006/main">
  <p:tag name="KSO_WM_BEAUTIFY_FLAG" val=""/>
</p:tagLst>
</file>

<file path=ppt/tags/tag2115.xml><?xml version="1.0" encoding="utf-8"?>
<p:tagLst xmlns:p="http://schemas.openxmlformats.org/presentationml/2006/main">
  <p:tag name="KSO_WM_BEAUTIFY_FLAG" val=""/>
</p:tagLst>
</file>

<file path=ppt/tags/tag2116.xml><?xml version="1.0" encoding="utf-8"?>
<p:tagLst xmlns:p="http://schemas.openxmlformats.org/presentationml/2006/main">
  <p:tag name="KSO_WM_BEAUTIFY_FLAG" val=""/>
</p:tagLst>
</file>

<file path=ppt/tags/tag2117.xml><?xml version="1.0" encoding="utf-8"?>
<p:tagLst xmlns:p="http://schemas.openxmlformats.org/presentationml/2006/main">
  <p:tag name="KSO_WM_BEAUTIFY_FLAG" val=""/>
</p:tagLst>
</file>

<file path=ppt/tags/tag2118.xml><?xml version="1.0" encoding="utf-8"?>
<p:tagLst xmlns:p="http://schemas.openxmlformats.org/presentationml/2006/main">
  <p:tag name="KSO_WM_BEAUTIFY_FLAG" val=""/>
</p:tagLst>
</file>

<file path=ppt/tags/tag2119.xml><?xml version="1.0" encoding="utf-8"?>
<p:tagLst xmlns:p="http://schemas.openxmlformats.org/presentationml/2006/main">
  <p:tag name="KSO_WM_BEAUTIFY_FLAG" val=""/>
</p:tagLst>
</file>

<file path=ppt/tags/tag212.xml><?xml version="1.0" encoding="utf-8"?>
<p:tagLst xmlns:p="http://schemas.openxmlformats.org/presentationml/2006/main">
  <p:tag name="KSO_WM_BEAUTIFY_FLAG" val=""/>
</p:tagLst>
</file>

<file path=ppt/tags/tag2120.xml><?xml version="1.0" encoding="utf-8"?>
<p:tagLst xmlns:p="http://schemas.openxmlformats.org/presentationml/2006/main">
  <p:tag name="KSO_WM_BEAUTIFY_FLAG" val=""/>
</p:tagLst>
</file>

<file path=ppt/tags/tag2121.xml><?xml version="1.0" encoding="utf-8"?>
<p:tagLst xmlns:p="http://schemas.openxmlformats.org/presentationml/2006/main">
  <p:tag name="KSO_WM_BEAUTIFY_FLAG" val=""/>
</p:tagLst>
</file>

<file path=ppt/tags/tag2122.xml><?xml version="1.0" encoding="utf-8"?>
<p:tagLst xmlns:p="http://schemas.openxmlformats.org/presentationml/2006/main">
  <p:tag name="KSO_WM_BEAUTIFY_FLAG" val=""/>
</p:tagLst>
</file>

<file path=ppt/tags/tag2123.xml><?xml version="1.0" encoding="utf-8"?>
<p:tagLst xmlns:p="http://schemas.openxmlformats.org/presentationml/2006/main">
  <p:tag name="KSO_WM_BEAUTIFY_FLAG" val=""/>
</p:tagLst>
</file>

<file path=ppt/tags/tag2124.xml><?xml version="1.0" encoding="utf-8"?>
<p:tagLst xmlns:p="http://schemas.openxmlformats.org/presentationml/2006/main">
  <p:tag name="KSO_WM_BEAUTIFY_FLAG" val=""/>
</p:tagLst>
</file>

<file path=ppt/tags/tag2125.xml><?xml version="1.0" encoding="utf-8"?>
<p:tagLst xmlns:p="http://schemas.openxmlformats.org/presentationml/2006/main">
  <p:tag name="KSO_WM_BEAUTIFY_FLAG" val=""/>
</p:tagLst>
</file>

<file path=ppt/tags/tag2126.xml><?xml version="1.0" encoding="utf-8"?>
<p:tagLst xmlns:p="http://schemas.openxmlformats.org/presentationml/2006/main">
  <p:tag name="KSO_WM_BEAUTIFY_FLAG" val=""/>
</p:tagLst>
</file>

<file path=ppt/tags/tag2127.xml><?xml version="1.0" encoding="utf-8"?>
<p:tagLst xmlns:p="http://schemas.openxmlformats.org/presentationml/2006/main">
  <p:tag name="KSO_WM_BEAUTIFY_FLAG" val=""/>
</p:tagLst>
</file>

<file path=ppt/tags/tag2128.xml><?xml version="1.0" encoding="utf-8"?>
<p:tagLst xmlns:p="http://schemas.openxmlformats.org/presentationml/2006/main">
  <p:tag name="KSO_WM_BEAUTIFY_FLAG" val=""/>
</p:tagLst>
</file>

<file path=ppt/tags/tag2129.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30.xml><?xml version="1.0" encoding="utf-8"?>
<p:tagLst xmlns:p="http://schemas.openxmlformats.org/presentationml/2006/main">
  <p:tag name="KSO_WM_BEAUTIFY_FLAG" val=""/>
</p:tagLst>
</file>

<file path=ppt/tags/tag2131.xml><?xml version="1.0" encoding="utf-8"?>
<p:tagLst xmlns:p="http://schemas.openxmlformats.org/presentationml/2006/main">
  <p:tag name="KSO_WM_BEAUTIFY_FLAG" val=""/>
</p:tagLst>
</file>

<file path=ppt/tags/tag2132.xml><?xml version="1.0" encoding="utf-8"?>
<p:tagLst xmlns:p="http://schemas.openxmlformats.org/presentationml/2006/main">
  <p:tag name="KSO_WM_BEAUTIFY_FLAG" val="#wm#"/>
  <p:tag name="KSO_WM_TEMPLATE_CATEGORY" val="custom"/>
  <p:tag name="KSO_WM_TEMPLATE_INDEX" val="20205081"/>
</p:tagLst>
</file>

<file path=ppt/tags/tag2133.xml><?xml version="1.0" encoding="utf-8"?>
<p:tagLst xmlns:p="http://schemas.openxmlformats.org/presentationml/2006/main">
  <p:tag name="KSO_WM_BEAUTIFY_FLAG" val=""/>
</p:tagLst>
</file>

<file path=ppt/tags/tag2134.xml><?xml version="1.0" encoding="utf-8"?>
<p:tagLst xmlns:p="http://schemas.openxmlformats.org/presentationml/2006/main">
  <p:tag name="KSO_WM_BEAUTIFY_FLAG" val=""/>
</p:tagLst>
</file>

<file path=ppt/tags/tag2135.xml><?xml version="1.0" encoding="utf-8"?>
<p:tagLst xmlns:p="http://schemas.openxmlformats.org/presentationml/2006/main">
  <p:tag name="KSO_WM_BEAUTIFY_FLAG" val=""/>
</p:tagLst>
</file>

<file path=ppt/tags/tag2136.xml><?xml version="1.0" encoding="utf-8"?>
<p:tagLst xmlns:p="http://schemas.openxmlformats.org/presentationml/2006/main">
  <p:tag name="KSO_WM_BEAUTIFY_FLAG" val=""/>
</p:tagLst>
</file>

<file path=ppt/tags/tag2137.xml><?xml version="1.0" encoding="utf-8"?>
<p:tagLst xmlns:p="http://schemas.openxmlformats.org/presentationml/2006/main">
  <p:tag name="KSO_WM_BEAUTIFY_FLAG" val=""/>
</p:tagLst>
</file>

<file path=ppt/tags/tag2138.xml><?xml version="1.0" encoding="utf-8"?>
<p:tagLst xmlns:p="http://schemas.openxmlformats.org/presentationml/2006/main">
  <p:tag name="KSO_WM_BEAUTIFY_FLAG" val=""/>
</p:tagLst>
</file>

<file path=ppt/tags/tag2139.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40.xml><?xml version="1.0" encoding="utf-8"?>
<p:tagLst xmlns:p="http://schemas.openxmlformats.org/presentationml/2006/main">
  <p:tag name="KSO_WM_BEAUTIFY_FLAG" val=""/>
</p:tagLst>
</file>

<file path=ppt/tags/tag2141.xml><?xml version="1.0" encoding="utf-8"?>
<p:tagLst xmlns:p="http://schemas.openxmlformats.org/presentationml/2006/main">
  <p:tag name="KSO_WM_BEAUTIFY_FLAG" val=""/>
</p:tagLst>
</file>

<file path=ppt/tags/tag2142.xml><?xml version="1.0" encoding="utf-8"?>
<p:tagLst xmlns:p="http://schemas.openxmlformats.org/presentationml/2006/main">
  <p:tag name="KSO_WM_BEAUTIFY_FLAG" val=""/>
</p:tagLst>
</file>

<file path=ppt/tags/tag2143.xml><?xml version="1.0" encoding="utf-8"?>
<p:tagLst xmlns:p="http://schemas.openxmlformats.org/presentationml/2006/main">
  <p:tag name="KSO_WM_BEAUTIFY_FLAG" val=""/>
</p:tagLst>
</file>

<file path=ppt/tags/tag2144.xml><?xml version="1.0" encoding="utf-8"?>
<p:tagLst xmlns:p="http://schemas.openxmlformats.org/presentationml/2006/main">
  <p:tag name="KSO_WM_BEAUTIFY_FLAG" val=""/>
</p:tagLst>
</file>

<file path=ppt/tags/tag2145.xml><?xml version="1.0" encoding="utf-8"?>
<p:tagLst xmlns:p="http://schemas.openxmlformats.org/presentationml/2006/main">
  <p:tag name="KSO_WM_BEAUTIFY_FLAG" val=""/>
</p:tagLst>
</file>

<file path=ppt/tags/tag2146.xml><?xml version="1.0" encoding="utf-8"?>
<p:tagLst xmlns:p="http://schemas.openxmlformats.org/presentationml/2006/main">
  <p:tag name="KSO_WM_BEAUTIFY_FLAG" val=""/>
</p:tagLst>
</file>

<file path=ppt/tags/tag2147.xml><?xml version="1.0" encoding="utf-8"?>
<p:tagLst xmlns:p="http://schemas.openxmlformats.org/presentationml/2006/main">
  <p:tag name="KSO_WM_BEAUTIFY_FLAG" val=""/>
</p:tagLst>
</file>

<file path=ppt/tags/tag2148.xml><?xml version="1.0" encoding="utf-8"?>
<p:tagLst xmlns:p="http://schemas.openxmlformats.org/presentationml/2006/main">
  <p:tag name="KSO_WM_BEAUTIFY_FLAG" val=""/>
</p:tagLst>
</file>

<file path=ppt/tags/tag2149.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50.xml><?xml version="1.0" encoding="utf-8"?>
<p:tagLst xmlns:p="http://schemas.openxmlformats.org/presentationml/2006/main">
  <p:tag name="KSO_WM_BEAUTIFY_FLAG" val=""/>
</p:tagLst>
</file>

<file path=ppt/tags/tag2151.xml><?xml version="1.0" encoding="utf-8"?>
<p:tagLst xmlns:p="http://schemas.openxmlformats.org/presentationml/2006/main">
  <p:tag name="KSO_WM_BEAUTIFY_FLAG" val=""/>
</p:tagLst>
</file>

<file path=ppt/tags/tag2152.xml><?xml version="1.0" encoding="utf-8"?>
<p:tagLst xmlns:p="http://schemas.openxmlformats.org/presentationml/2006/main">
  <p:tag name="KSO_WM_BEAUTIFY_FLAG" val=""/>
</p:tagLst>
</file>

<file path=ppt/tags/tag2153.xml><?xml version="1.0" encoding="utf-8"?>
<p:tagLst xmlns:p="http://schemas.openxmlformats.org/presentationml/2006/main">
  <p:tag name="KSO_WM_BEAUTIFY_FLAG" val=""/>
</p:tagLst>
</file>

<file path=ppt/tags/tag2154.xml><?xml version="1.0" encoding="utf-8"?>
<p:tagLst xmlns:p="http://schemas.openxmlformats.org/presentationml/2006/main">
  <p:tag name="KSO_WM_BEAUTIFY_FLAG" val=""/>
</p:tagLst>
</file>

<file path=ppt/tags/tag2155.xml><?xml version="1.0" encoding="utf-8"?>
<p:tagLst xmlns:p="http://schemas.openxmlformats.org/presentationml/2006/main">
  <p:tag name="KSO_WM_BEAUTIFY_FLAG" val=""/>
</p:tagLst>
</file>

<file path=ppt/tags/tag2156.xml><?xml version="1.0" encoding="utf-8"?>
<p:tagLst xmlns:p="http://schemas.openxmlformats.org/presentationml/2006/main">
  <p:tag name="KSO_WM_BEAUTIFY_FLAG" val="#wm#"/>
  <p:tag name="KSO_WM_TEMPLATE_CATEGORY" val="custom"/>
  <p:tag name="KSO_WM_TEMPLATE_INDEX" val="20205081"/>
</p:tagLst>
</file>

<file path=ppt/tags/tag2157.xml><?xml version="1.0" encoding="utf-8"?>
<p:tagLst xmlns:p="http://schemas.openxmlformats.org/presentationml/2006/main">
  <p:tag name="KSO_WM_BEAUTIFY_FLAG" val=""/>
</p:tagLst>
</file>

<file path=ppt/tags/tag2158.xml><?xml version="1.0" encoding="utf-8"?>
<p:tagLst xmlns:p="http://schemas.openxmlformats.org/presentationml/2006/main">
  <p:tag name="KSO_WM_BEAUTIFY_FLAG" val=""/>
</p:tagLst>
</file>

<file path=ppt/tags/tag2159.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60.xml><?xml version="1.0" encoding="utf-8"?>
<p:tagLst xmlns:p="http://schemas.openxmlformats.org/presentationml/2006/main">
  <p:tag name="KSO_WM_BEAUTIFY_FLAG" val=""/>
</p:tagLst>
</file>

<file path=ppt/tags/tag2161.xml><?xml version="1.0" encoding="utf-8"?>
<p:tagLst xmlns:p="http://schemas.openxmlformats.org/presentationml/2006/main">
  <p:tag name="KSO_WM_BEAUTIFY_FLAG" val=""/>
</p:tagLst>
</file>

<file path=ppt/tags/tag2162.xml><?xml version="1.0" encoding="utf-8"?>
<p:tagLst xmlns:p="http://schemas.openxmlformats.org/presentationml/2006/main">
  <p:tag name="KSO_WM_BEAUTIFY_FLAG" val=""/>
</p:tagLst>
</file>

<file path=ppt/tags/tag2163.xml><?xml version="1.0" encoding="utf-8"?>
<p:tagLst xmlns:p="http://schemas.openxmlformats.org/presentationml/2006/main">
  <p:tag name="KSO_WM_BEAUTIFY_FLAG" val=""/>
</p:tagLst>
</file>

<file path=ppt/tags/tag2164.xml><?xml version="1.0" encoding="utf-8"?>
<p:tagLst xmlns:p="http://schemas.openxmlformats.org/presentationml/2006/main">
  <p:tag name="KSO_WM_BEAUTIFY_FLAG" val=""/>
</p:tagLst>
</file>

<file path=ppt/tags/tag2165.xml><?xml version="1.0" encoding="utf-8"?>
<p:tagLst xmlns:p="http://schemas.openxmlformats.org/presentationml/2006/main">
  <p:tag name="KSO_WM_BEAUTIFY_FLAG" val=""/>
</p:tagLst>
</file>

<file path=ppt/tags/tag2166.xml><?xml version="1.0" encoding="utf-8"?>
<p:tagLst xmlns:p="http://schemas.openxmlformats.org/presentationml/2006/main">
  <p:tag name="KSO_WM_BEAUTIFY_FLAG" val=""/>
</p:tagLst>
</file>

<file path=ppt/tags/tag2167.xml><?xml version="1.0" encoding="utf-8"?>
<p:tagLst xmlns:p="http://schemas.openxmlformats.org/presentationml/2006/main">
  <p:tag name="KSO_WM_BEAUTIFY_FLAG" val=""/>
</p:tagLst>
</file>

<file path=ppt/tags/tag2168.xml><?xml version="1.0" encoding="utf-8"?>
<p:tagLst xmlns:p="http://schemas.openxmlformats.org/presentationml/2006/main">
  <p:tag name="KSO_WM_BEAUTIFY_FLAG" val=""/>
</p:tagLst>
</file>

<file path=ppt/tags/tag2169.xml><?xml version="1.0" encoding="utf-8"?>
<p:tagLst xmlns:p="http://schemas.openxmlformats.org/presentationml/2006/main">
  <p:tag name="KSO_WM_BEAUTIFY_FLAG" val=""/>
</p:tagLst>
</file>

<file path=ppt/tags/tag217.xml><?xml version="1.0" encoding="utf-8"?>
<p:tagLst xmlns:p="http://schemas.openxmlformats.org/presentationml/2006/main">
  <p:tag name="KSO_WM_BEAUTIFY_FLAG" val=""/>
</p:tagLst>
</file>

<file path=ppt/tags/tag2170.xml><?xml version="1.0" encoding="utf-8"?>
<p:tagLst xmlns:p="http://schemas.openxmlformats.org/presentationml/2006/main">
  <p:tag name="KSO_WM_BEAUTIFY_FLAG" val=""/>
</p:tagLst>
</file>

<file path=ppt/tags/tag2171.xml><?xml version="1.0" encoding="utf-8"?>
<p:tagLst xmlns:p="http://schemas.openxmlformats.org/presentationml/2006/main">
  <p:tag name="KSO_WM_BEAUTIFY_FLAG" val=""/>
</p:tagLst>
</file>

<file path=ppt/tags/tag2172.xml><?xml version="1.0" encoding="utf-8"?>
<p:tagLst xmlns:p="http://schemas.openxmlformats.org/presentationml/2006/main">
  <p:tag name="KSO_WM_BEAUTIFY_FLAG" val=""/>
</p:tagLst>
</file>

<file path=ppt/tags/tag2173.xml><?xml version="1.0" encoding="utf-8"?>
<p:tagLst xmlns:p="http://schemas.openxmlformats.org/presentationml/2006/main">
  <p:tag name="KSO_WM_BEAUTIFY_FLAG" val=""/>
</p:tagLst>
</file>

<file path=ppt/tags/tag2174.xml><?xml version="1.0" encoding="utf-8"?>
<p:tagLst xmlns:p="http://schemas.openxmlformats.org/presentationml/2006/main">
  <p:tag name="KSO_WM_BEAUTIFY_FLAG" val=""/>
</p:tagLst>
</file>

<file path=ppt/tags/tag2175.xml><?xml version="1.0" encoding="utf-8"?>
<p:tagLst xmlns:p="http://schemas.openxmlformats.org/presentationml/2006/main">
  <p:tag name="KSO_WM_BEAUTIFY_FLAG" val=""/>
</p:tagLst>
</file>

<file path=ppt/tags/tag2176.xml><?xml version="1.0" encoding="utf-8"?>
<p:tagLst xmlns:p="http://schemas.openxmlformats.org/presentationml/2006/main">
  <p:tag name="KSO_WM_BEAUTIFY_FLAG" val=""/>
</p:tagLst>
</file>

<file path=ppt/tags/tag2177.xml><?xml version="1.0" encoding="utf-8"?>
<p:tagLst xmlns:p="http://schemas.openxmlformats.org/presentationml/2006/main">
  <p:tag name="KSO_WM_BEAUTIFY_FLAG" val=""/>
</p:tagLst>
</file>

<file path=ppt/tags/tag2178.xml><?xml version="1.0" encoding="utf-8"?>
<p:tagLst xmlns:p="http://schemas.openxmlformats.org/presentationml/2006/main">
  <p:tag name="KSO_WM_BEAUTIFY_FLAG" val=""/>
</p:tagLst>
</file>

<file path=ppt/tags/tag2179.xml><?xml version="1.0" encoding="utf-8"?>
<p:tagLst xmlns:p="http://schemas.openxmlformats.org/presentationml/2006/main">
  <p:tag name="KSO_WM_BEAUTIFY_FLAG" val=""/>
</p:tagLst>
</file>

<file path=ppt/tags/tag218.xml><?xml version="1.0" encoding="utf-8"?>
<p:tagLst xmlns:p="http://schemas.openxmlformats.org/presentationml/2006/main">
  <p:tag name="KSO_WM_BEAUTIFY_FLAG" val=""/>
</p:tagLst>
</file>

<file path=ppt/tags/tag2180.xml><?xml version="1.0" encoding="utf-8"?>
<p:tagLst xmlns:p="http://schemas.openxmlformats.org/presentationml/2006/main">
  <p:tag name="KSO_WM_BEAUTIFY_FLAG" val="#wm#"/>
  <p:tag name="KSO_WM_TEMPLATE_CATEGORY" val="custom"/>
  <p:tag name="KSO_WM_TEMPLATE_INDEX" val="20205081"/>
</p:tagLst>
</file>

<file path=ppt/tags/tag2181.xml><?xml version="1.0" encoding="utf-8"?>
<p:tagLst xmlns:p="http://schemas.openxmlformats.org/presentationml/2006/main">
  <p:tag name="KSO_WM_BEAUTIFY_FLAG" val=""/>
</p:tagLst>
</file>

<file path=ppt/tags/tag2182.xml><?xml version="1.0" encoding="utf-8"?>
<p:tagLst xmlns:p="http://schemas.openxmlformats.org/presentationml/2006/main">
  <p:tag name="KSO_WM_BEAUTIFY_FLAG" val=""/>
</p:tagLst>
</file>

<file path=ppt/tags/tag2183.xml><?xml version="1.0" encoding="utf-8"?>
<p:tagLst xmlns:p="http://schemas.openxmlformats.org/presentationml/2006/main">
  <p:tag name="KSO_WM_BEAUTIFY_FLAG" val=""/>
</p:tagLst>
</file>

<file path=ppt/tags/tag2184.xml><?xml version="1.0" encoding="utf-8"?>
<p:tagLst xmlns:p="http://schemas.openxmlformats.org/presentationml/2006/main">
  <p:tag name="KSO_WM_BEAUTIFY_FLAG" val=""/>
</p:tagLst>
</file>

<file path=ppt/tags/tag2185.xml><?xml version="1.0" encoding="utf-8"?>
<p:tagLst xmlns:p="http://schemas.openxmlformats.org/presentationml/2006/main">
  <p:tag name="KSO_WM_BEAUTIFY_FLAG" val=""/>
</p:tagLst>
</file>

<file path=ppt/tags/tag2186.xml><?xml version="1.0" encoding="utf-8"?>
<p:tagLst xmlns:p="http://schemas.openxmlformats.org/presentationml/2006/main">
  <p:tag name="KSO_WM_BEAUTIFY_FLAG" val=""/>
</p:tagLst>
</file>

<file path=ppt/tags/tag2187.xml><?xml version="1.0" encoding="utf-8"?>
<p:tagLst xmlns:p="http://schemas.openxmlformats.org/presentationml/2006/main">
  <p:tag name="KSO_WM_BEAUTIFY_FLAG" val=""/>
</p:tagLst>
</file>

<file path=ppt/tags/tag2188.xml><?xml version="1.0" encoding="utf-8"?>
<p:tagLst xmlns:p="http://schemas.openxmlformats.org/presentationml/2006/main">
  <p:tag name="KSO_WM_BEAUTIFY_FLAG" val=""/>
</p:tagLst>
</file>

<file path=ppt/tags/tag2189.xml><?xml version="1.0" encoding="utf-8"?>
<p:tagLst xmlns:p="http://schemas.openxmlformats.org/presentationml/2006/main">
  <p:tag name="KSO_WM_BEAUTIFY_FLAG" val=""/>
</p:tagLst>
</file>

<file path=ppt/tags/tag219.xml><?xml version="1.0" encoding="utf-8"?>
<p:tagLst xmlns:p="http://schemas.openxmlformats.org/presentationml/2006/main">
  <p:tag name="KSO_WM_BEAUTIFY_FLAG" val="#wm#"/>
  <p:tag name="KSO_WM_TEMPLATE_CATEGORY" val="custom"/>
  <p:tag name="KSO_WM_TEMPLATE_INDEX" val="20205081"/>
</p:tagLst>
</file>

<file path=ppt/tags/tag2190.xml><?xml version="1.0" encoding="utf-8"?>
<p:tagLst xmlns:p="http://schemas.openxmlformats.org/presentationml/2006/main">
  <p:tag name="KSO_WM_BEAUTIFY_FLAG" val=""/>
</p:tagLst>
</file>

<file path=ppt/tags/tag2191.xml><?xml version="1.0" encoding="utf-8"?>
<p:tagLst xmlns:p="http://schemas.openxmlformats.org/presentationml/2006/main">
  <p:tag name="KSO_WM_BEAUTIFY_FLAG" val=""/>
</p:tagLst>
</file>

<file path=ppt/tags/tag2192.xml><?xml version="1.0" encoding="utf-8"?>
<p:tagLst xmlns:p="http://schemas.openxmlformats.org/presentationml/2006/main">
  <p:tag name="KSO_WM_BEAUTIFY_FLAG" val=""/>
</p:tagLst>
</file>

<file path=ppt/tags/tag2193.xml><?xml version="1.0" encoding="utf-8"?>
<p:tagLst xmlns:p="http://schemas.openxmlformats.org/presentationml/2006/main">
  <p:tag name="KSO_WM_BEAUTIFY_FLAG" val=""/>
</p:tagLst>
</file>

<file path=ppt/tags/tag2194.xml><?xml version="1.0" encoding="utf-8"?>
<p:tagLst xmlns:p="http://schemas.openxmlformats.org/presentationml/2006/main">
  <p:tag name="KSO_WM_BEAUTIFY_FLAG" val=""/>
</p:tagLst>
</file>

<file path=ppt/tags/tag2195.xml><?xml version="1.0" encoding="utf-8"?>
<p:tagLst xmlns:p="http://schemas.openxmlformats.org/presentationml/2006/main">
  <p:tag name="KSO_WM_BEAUTIFY_FLAG" val=""/>
</p:tagLst>
</file>

<file path=ppt/tags/tag2196.xml><?xml version="1.0" encoding="utf-8"?>
<p:tagLst xmlns:p="http://schemas.openxmlformats.org/presentationml/2006/main">
  <p:tag name="KSO_WM_BEAUTIFY_FLAG" val=""/>
</p:tagLst>
</file>

<file path=ppt/tags/tag2197.xml><?xml version="1.0" encoding="utf-8"?>
<p:tagLst xmlns:p="http://schemas.openxmlformats.org/presentationml/2006/main">
  <p:tag name="KSO_WM_BEAUTIFY_FLAG" val=""/>
</p:tagLst>
</file>

<file path=ppt/tags/tag2198.xml><?xml version="1.0" encoding="utf-8"?>
<p:tagLst xmlns:p="http://schemas.openxmlformats.org/presentationml/2006/main">
  <p:tag name="KSO_WM_BEAUTIFY_FLAG" val=""/>
</p:tagLst>
</file>

<file path=ppt/tags/tag2199.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wm#"/>
  <p:tag name="KSO_WM_TEMPLATE_CATEGORY" val="custom"/>
  <p:tag name="KSO_WM_TEMPLATE_INDEX" val="20205081"/>
</p:tagLst>
</file>

<file path=ppt/tags/tag220.xml><?xml version="1.0" encoding="utf-8"?>
<p:tagLst xmlns:p="http://schemas.openxmlformats.org/presentationml/2006/main">
  <p:tag name="KSO_WM_BEAUTIFY_FLAG" val=""/>
</p:tagLst>
</file>

<file path=ppt/tags/tag2200.xml><?xml version="1.0" encoding="utf-8"?>
<p:tagLst xmlns:p="http://schemas.openxmlformats.org/presentationml/2006/main">
  <p:tag name="KSO_WM_BEAUTIFY_FLAG" val=""/>
</p:tagLst>
</file>

<file path=ppt/tags/tag2201.xml><?xml version="1.0" encoding="utf-8"?>
<p:tagLst xmlns:p="http://schemas.openxmlformats.org/presentationml/2006/main">
  <p:tag name="KSO_WM_BEAUTIFY_FLAG" val=""/>
</p:tagLst>
</file>

<file path=ppt/tags/tag2202.xml><?xml version="1.0" encoding="utf-8"?>
<p:tagLst xmlns:p="http://schemas.openxmlformats.org/presentationml/2006/main">
  <p:tag name="KSO_WM_BEAUTIFY_FLAG" val=""/>
</p:tagLst>
</file>

<file path=ppt/tags/tag2203.xml><?xml version="1.0" encoding="utf-8"?>
<p:tagLst xmlns:p="http://schemas.openxmlformats.org/presentationml/2006/main">
  <p:tag name="KSO_WM_BEAUTIFY_FLAG" val=""/>
</p:tagLst>
</file>

<file path=ppt/tags/tag2204.xml><?xml version="1.0" encoding="utf-8"?>
<p:tagLst xmlns:p="http://schemas.openxmlformats.org/presentationml/2006/main">
  <p:tag name="KSO_WM_BEAUTIFY_FLAG" val="#wm#"/>
  <p:tag name="KSO_WM_TEMPLATE_CATEGORY" val="custom"/>
  <p:tag name="KSO_WM_TEMPLATE_INDEX" val="20205081"/>
</p:tagLst>
</file>

<file path=ppt/tags/tag2205.xml><?xml version="1.0" encoding="utf-8"?>
<p:tagLst xmlns:p="http://schemas.openxmlformats.org/presentationml/2006/main">
  <p:tag name="KSO_WM_BEAUTIFY_FLAG" val=""/>
</p:tagLst>
</file>

<file path=ppt/tags/tag2206.xml><?xml version="1.0" encoding="utf-8"?>
<p:tagLst xmlns:p="http://schemas.openxmlformats.org/presentationml/2006/main">
  <p:tag name="KSO_WM_BEAUTIFY_FLAG" val=""/>
</p:tagLst>
</file>

<file path=ppt/tags/tag2207.xml><?xml version="1.0" encoding="utf-8"?>
<p:tagLst xmlns:p="http://schemas.openxmlformats.org/presentationml/2006/main">
  <p:tag name="KSO_WM_BEAUTIFY_FLAG" val=""/>
</p:tagLst>
</file>

<file path=ppt/tags/tag2208.xml><?xml version="1.0" encoding="utf-8"?>
<p:tagLst xmlns:p="http://schemas.openxmlformats.org/presentationml/2006/main">
  <p:tag name="KSO_WM_BEAUTIFY_FLAG" val=""/>
</p:tagLst>
</file>

<file path=ppt/tags/tag2209.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Lst>
</file>

<file path=ppt/tags/tag2210.xml><?xml version="1.0" encoding="utf-8"?>
<p:tagLst xmlns:p="http://schemas.openxmlformats.org/presentationml/2006/main">
  <p:tag name="KSO_WM_BEAUTIFY_FLAG" val=""/>
</p:tagLst>
</file>

<file path=ppt/tags/tag2211.xml><?xml version="1.0" encoding="utf-8"?>
<p:tagLst xmlns:p="http://schemas.openxmlformats.org/presentationml/2006/main">
  <p:tag name="KSO_WM_BEAUTIFY_FLAG" val=""/>
</p:tagLst>
</file>

<file path=ppt/tags/tag2212.xml><?xml version="1.0" encoding="utf-8"?>
<p:tagLst xmlns:p="http://schemas.openxmlformats.org/presentationml/2006/main">
  <p:tag name="KSO_WM_BEAUTIFY_FLAG" val=""/>
</p:tagLst>
</file>

<file path=ppt/tags/tag2213.xml><?xml version="1.0" encoding="utf-8"?>
<p:tagLst xmlns:p="http://schemas.openxmlformats.org/presentationml/2006/main">
  <p:tag name="KSO_WM_BEAUTIFY_FLAG" val=""/>
</p:tagLst>
</file>

<file path=ppt/tags/tag2214.xml><?xml version="1.0" encoding="utf-8"?>
<p:tagLst xmlns:p="http://schemas.openxmlformats.org/presentationml/2006/main">
  <p:tag name="KSO_WM_BEAUTIFY_FLAG" val=""/>
</p:tagLst>
</file>

<file path=ppt/tags/tag2215.xml><?xml version="1.0" encoding="utf-8"?>
<p:tagLst xmlns:p="http://schemas.openxmlformats.org/presentationml/2006/main">
  <p:tag name="KSO_WM_BEAUTIFY_FLAG" val=""/>
</p:tagLst>
</file>

<file path=ppt/tags/tag2216.xml><?xml version="1.0" encoding="utf-8"?>
<p:tagLst xmlns:p="http://schemas.openxmlformats.org/presentationml/2006/main">
  <p:tag name="KSO_WM_BEAUTIFY_FLAG" val=""/>
</p:tagLst>
</file>

<file path=ppt/tags/tag2217.xml><?xml version="1.0" encoding="utf-8"?>
<p:tagLst xmlns:p="http://schemas.openxmlformats.org/presentationml/2006/main">
  <p:tag name="KSO_WM_BEAUTIFY_FLAG" val=""/>
</p:tagLst>
</file>

<file path=ppt/tags/tag2218.xml><?xml version="1.0" encoding="utf-8"?>
<p:tagLst xmlns:p="http://schemas.openxmlformats.org/presentationml/2006/main">
  <p:tag name="KSO_WM_BEAUTIFY_FLAG" val=""/>
</p:tagLst>
</file>

<file path=ppt/tags/tag2219.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20.xml><?xml version="1.0" encoding="utf-8"?>
<p:tagLst xmlns:p="http://schemas.openxmlformats.org/presentationml/2006/main">
  <p:tag name="KSO_WM_BEAUTIFY_FLAG" val=""/>
</p:tagLst>
</file>

<file path=ppt/tags/tag2221.xml><?xml version="1.0" encoding="utf-8"?>
<p:tagLst xmlns:p="http://schemas.openxmlformats.org/presentationml/2006/main">
  <p:tag name="KSO_WM_BEAUTIFY_FLAG" val=""/>
</p:tagLst>
</file>

<file path=ppt/tags/tag2222.xml><?xml version="1.0" encoding="utf-8"?>
<p:tagLst xmlns:p="http://schemas.openxmlformats.org/presentationml/2006/main">
  <p:tag name="KSO_WM_BEAUTIFY_FLAG" val=""/>
</p:tagLst>
</file>

<file path=ppt/tags/tag2223.xml><?xml version="1.0" encoding="utf-8"?>
<p:tagLst xmlns:p="http://schemas.openxmlformats.org/presentationml/2006/main">
  <p:tag name="KSO_WM_BEAUTIFY_FLAG" val=""/>
</p:tagLst>
</file>

<file path=ppt/tags/tag2224.xml><?xml version="1.0" encoding="utf-8"?>
<p:tagLst xmlns:p="http://schemas.openxmlformats.org/presentationml/2006/main">
  <p:tag name="KSO_WM_BEAUTIFY_FLAG" val=""/>
</p:tagLst>
</file>

<file path=ppt/tags/tag2225.xml><?xml version="1.0" encoding="utf-8"?>
<p:tagLst xmlns:p="http://schemas.openxmlformats.org/presentationml/2006/main">
  <p:tag name="KSO_WM_BEAUTIFY_FLAG" val=""/>
</p:tagLst>
</file>

<file path=ppt/tags/tag2226.xml><?xml version="1.0" encoding="utf-8"?>
<p:tagLst xmlns:p="http://schemas.openxmlformats.org/presentationml/2006/main">
  <p:tag name="KSO_WM_BEAUTIFY_FLAG" val=""/>
</p:tagLst>
</file>

<file path=ppt/tags/tag2227.xml><?xml version="1.0" encoding="utf-8"?>
<p:tagLst xmlns:p="http://schemas.openxmlformats.org/presentationml/2006/main">
  <p:tag name="KSO_WM_BEAUTIFY_FLAG" val=""/>
</p:tagLst>
</file>

<file path=ppt/tags/tag2228.xml><?xml version="1.0" encoding="utf-8"?>
<p:tagLst xmlns:p="http://schemas.openxmlformats.org/presentationml/2006/main">
  <p:tag name="KSO_WM_BEAUTIFY_FLAG" val="#wm#"/>
  <p:tag name="KSO_WM_TEMPLATE_CATEGORY" val="custom"/>
  <p:tag name="KSO_WM_TEMPLATE_INDEX" val="20205081"/>
</p:tagLst>
</file>

<file path=ppt/tags/tag2229.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30.xml><?xml version="1.0" encoding="utf-8"?>
<p:tagLst xmlns:p="http://schemas.openxmlformats.org/presentationml/2006/main">
  <p:tag name="KSO_WM_UNIT_TABLE_BEAUTIFY" val="smartTable{0f25a772-98ee-4ed0-a1c4-104f543f2934}"/>
  <p:tag name="KSO_WM_BEAUTIFY_FLAG" val=""/>
</p:tagLst>
</file>

<file path=ppt/tags/tag2231.xml><?xml version="1.0" encoding="utf-8"?>
<p:tagLst xmlns:p="http://schemas.openxmlformats.org/presentationml/2006/main">
  <p:tag name="KSO_WM_BEAUTIFY_FLAG" val=""/>
</p:tagLst>
</file>

<file path=ppt/tags/tag2232.xml><?xml version="1.0" encoding="utf-8"?>
<p:tagLst xmlns:p="http://schemas.openxmlformats.org/presentationml/2006/main">
  <p:tag name="KSO_WM_BEAUTIFY_FLAG" val=""/>
</p:tagLst>
</file>

<file path=ppt/tags/tag2233.xml><?xml version="1.0" encoding="utf-8"?>
<p:tagLst xmlns:p="http://schemas.openxmlformats.org/presentationml/2006/main">
  <p:tag name="KSO_WM_BEAUTIFY_FLAG" val=""/>
</p:tagLst>
</file>

<file path=ppt/tags/tag2234.xml><?xml version="1.0" encoding="utf-8"?>
<p:tagLst xmlns:p="http://schemas.openxmlformats.org/presentationml/2006/main">
  <p:tag name="KSO_WM_BEAUTIFY_FLAG" val=""/>
</p:tagLst>
</file>

<file path=ppt/tags/tag2235.xml><?xml version="1.0" encoding="utf-8"?>
<p:tagLst xmlns:p="http://schemas.openxmlformats.org/presentationml/2006/main">
  <p:tag name="KSO_WM_BEAUTIFY_FLAG" val=""/>
</p:tagLst>
</file>

<file path=ppt/tags/tag2236.xml><?xml version="1.0" encoding="utf-8"?>
<p:tagLst xmlns:p="http://schemas.openxmlformats.org/presentationml/2006/main">
  <p:tag name="KSO_WM_BEAUTIFY_FLAG" val=""/>
</p:tagLst>
</file>

<file path=ppt/tags/tag2237.xml><?xml version="1.0" encoding="utf-8"?>
<p:tagLst xmlns:p="http://schemas.openxmlformats.org/presentationml/2006/main">
  <p:tag name="KSO_WM_BEAUTIFY_FLAG" val=""/>
</p:tagLst>
</file>

<file path=ppt/tags/tag2238.xml><?xml version="1.0" encoding="utf-8"?>
<p:tagLst xmlns:p="http://schemas.openxmlformats.org/presentationml/2006/main">
  <p:tag name="KSO_WM_BEAUTIFY_FLAG" val=""/>
</p:tagLst>
</file>

<file path=ppt/tags/tag2239.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40.xml><?xml version="1.0" encoding="utf-8"?>
<p:tagLst xmlns:p="http://schemas.openxmlformats.org/presentationml/2006/main">
  <p:tag name="KSO_WM_BEAUTIFY_FLAG" val=""/>
</p:tagLst>
</file>

<file path=ppt/tags/tag2241.xml><?xml version="1.0" encoding="utf-8"?>
<p:tagLst xmlns:p="http://schemas.openxmlformats.org/presentationml/2006/main">
  <p:tag name="KSO_WM_BEAUTIFY_FLAG" val=""/>
</p:tagLst>
</file>

<file path=ppt/tags/tag2242.xml><?xml version="1.0" encoding="utf-8"?>
<p:tagLst xmlns:p="http://schemas.openxmlformats.org/presentationml/2006/main">
  <p:tag name="KSO_WM_BEAUTIFY_FLAG" val=""/>
</p:tagLst>
</file>

<file path=ppt/tags/tag2243.xml><?xml version="1.0" encoding="utf-8"?>
<p:tagLst xmlns:p="http://schemas.openxmlformats.org/presentationml/2006/main">
  <p:tag name="KSO_WM_BEAUTIFY_FLAG" val=""/>
</p:tagLst>
</file>

<file path=ppt/tags/tag2244.xml><?xml version="1.0" encoding="utf-8"?>
<p:tagLst xmlns:p="http://schemas.openxmlformats.org/presentationml/2006/main">
  <p:tag name="KSO_WM_BEAUTIFY_FLAG" val=""/>
</p:tagLst>
</file>

<file path=ppt/tags/tag2245.xml><?xml version="1.0" encoding="utf-8"?>
<p:tagLst xmlns:p="http://schemas.openxmlformats.org/presentationml/2006/main">
  <p:tag name="KSO_WM_BEAUTIFY_FLAG" val=""/>
</p:tagLst>
</file>

<file path=ppt/tags/tag2246.xml><?xml version="1.0" encoding="utf-8"?>
<p:tagLst xmlns:p="http://schemas.openxmlformats.org/presentationml/2006/main">
  <p:tag name="KSO_WM_BEAUTIFY_FLAG" val=""/>
</p:tagLst>
</file>

<file path=ppt/tags/tag2247.xml><?xml version="1.0" encoding="utf-8"?>
<p:tagLst xmlns:p="http://schemas.openxmlformats.org/presentationml/2006/main">
  <p:tag name="KSO_WM_BEAUTIFY_FLAG" val=""/>
</p:tagLst>
</file>

<file path=ppt/tags/tag2248.xml><?xml version="1.0" encoding="utf-8"?>
<p:tagLst xmlns:p="http://schemas.openxmlformats.org/presentationml/2006/main">
  <p:tag name="KSO_WM_BEAUTIFY_FLAG" val=""/>
</p:tagLst>
</file>

<file path=ppt/tags/tag2249.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Lst>
</file>

<file path=ppt/tags/tag2250.xml><?xml version="1.0" encoding="utf-8"?>
<p:tagLst xmlns:p="http://schemas.openxmlformats.org/presentationml/2006/main">
  <p:tag name="KSO_WM_BEAUTIFY_FLAG" val=""/>
</p:tagLst>
</file>

<file path=ppt/tags/tag2251.xml><?xml version="1.0" encoding="utf-8"?>
<p:tagLst xmlns:p="http://schemas.openxmlformats.org/presentationml/2006/main">
  <p:tag name="KSO_WM_BEAUTIFY_FLAG" val="#wm#"/>
  <p:tag name="KSO_WM_TEMPLATE_CATEGORY" val="custom"/>
  <p:tag name="KSO_WM_TEMPLATE_INDEX" val="20205081"/>
</p:tagLst>
</file>

<file path=ppt/tags/tag2252.xml><?xml version="1.0" encoding="utf-8"?>
<p:tagLst xmlns:p="http://schemas.openxmlformats.org/presentationml/2006/main">
  <p:tag name="KSO_WM_UNIT_TABLE_BEAUTIFY" val="smartTable{0f25a772-98ee-4ed0-a1c4-104f543f2934}"/>
  <p:tag name="KSO_WM_BEAUTIFY_FLAG" val=""/>
</p:tagLst>
</file>

<file path=ppt/tags/tag2253.xml><?xml version="1.0" encoding="utf-8"?>
<p:tagLst xmlns:p="http://schemas.openxmlformats.org/presentationml/2006/main">
  <p:tag name="KSO_WM_BEAUTIFY_FLAG" val=""/>
</p:tagLst>
</file>

<file path=ppt/tags/tag2254.xml><?xml version="1.0" encoding="utf-8"?>
<p:tagLst xmlns:p="http://schemas.openxmlformats.org/presentationml/2006/main">
  <p:tag name="KSO_WM_BEAUTIFY_FLAG" val=""/>
</p:tagLst>
</file>

<file path=ppt/tags/tag2255.xml><?xml version="1.0" encoding="utf-8"?>
<p:tagLst xmlns:p="http://schemas.openxmlformats.org/presentationml/2006/main">
  <p:tag name="KSO_WM_BEAUTIFY_FLAG" val=""/>
</p:tagLst>
</file>

<file path=ppt/tags/tag2256.xml><?xml version="1.0" encoding="utf-8"?>
<p:tagLst xmlns:p="http://schemas.openxmlformats.org/presentationml/2006/main">
  <p:tag name="KSO_WM_BEAUTIFY_FLAG" val=""/>
</p:tagLst>
</file>

<file path=ppt/tags/tag2257.xml><?xml version="1.0" encoding="utf-8"?>
<p:tagLst xmlns:p="http://schemas.openxmlformats.org/presentationml/2006/main">
  <p:tag name="KSO_WM_BEAUTIFY_FLAG" val=""/>
</p:tagLst>
</file>

<file path=ppt/tags/tag2258.xml><?xml version="1.0" encoding="utf-8"?>
<p:tagLst xmlns:p="http://schemas.openxmlformats.org/presentationml/2006/main">
  <p:tag name="KSO_WM_BEAUTIFY_FLAG" val=""/>
</p:tagLst>
</file>

<file path=ppt/tags/tag2259.xml><?xml version="1.0" encoding="utf-8"?>
<p:tagLst xmlns:p="http://schemas.openxmlformats.org/presentationml/2006/main">
  <p:tag name="KSO_WM_BEAUTIFY_FLAG" val=""/>
</p:tagLst>
</file>

<file path=ppt/tags/tag226.xml><?xml version="1.0" encoding="utf-8"?>
<p:tagLst xmlns:p="http://schemas.openxmlformats.org/presentationml/2006/main">
  <p:tag name="KSO_WM_BEAUTIFY_FLAG" val=""/>
</p:tagLst>
</file>

<file path=ppt/tags/tag2260.xml><?xml version="1.0" encoding="utf-8"?>
<p:tagLst xmlns:p="http://schemas.openxmlformats.org/presentationml/2006/main">
  <p:tag name="KSO_WM_BEAUTIFY_FLAG" val=""/>
</p:tagLst>
</file>

<file path=ppt/tags/tag2261.xml><?xml version="1.0" encoding="utf-8"?>
<p:tagLst xmlns:p="http://schemas.openxmlformats.org/presentationml/2006/main">
  <p:tag name="KSO_WM_BEAUTIFY_FLAG" val=""/>
</p:tagLst>
</file>

<file path=ppt/tags/tag2262.xml><?xml version="1.0" encoding="utf-8"?>
<p:tagLst xmlns:p="http://schemas.openxmlformats.org/presentationml/2006/main">
  <p:tag name="KSO_WM_BEAUTIFY_FLAG" val=""/>
</p:tagLst>
</file>

<file path=ppt/tags/tag2263.xml><?xml version="1.0" encoding="utf-8"?>
<p:tagLst xmlns:p="http://schemas.openxmlformats.org/presentationml/2006/main">
  <p:tag name="KSO_WM_BEAUTIFY_FLAG" val=""/>
</p:tagLst>
</file>

<file path=ppt/tags/tag2264.xml><?xml version="1.0" encoding="utf-8"?>
<p:tagLst xmlns:p="http://schemas.openxmlformats.org/presentationml/2006/main">
  <p:tag name="KSO_WM_BEAUTIFY_FLAG" val=""/>
</p:tagLst>
</file>

<file path=ppt/tags/tag2265.xml><?xml version="1.0" encoding="utf-8"?>
<p:tagLst xmlns:p="http://schemas.openxmlformats.org/presentationml/2006/main">
  <p:tag name="KSO_WM_BEAUTIFY_FLAG" val=""/>
</p:tagLst>
</file>

<file path=ppt/tags/tag2266.xml><?xml version="1.0" encoding="utf-8"?>
<p:tagLst xmlns:p="http://schemas.openxmlformats.org/presentationml/2006/main">
  <p:tag name="KSO_WM_BEAUTIFY_FLAG" val=""/>
</p:tagLst>
</file>

<file path=ppt/tags/tag2267.xml><?xml version="1.0" encoding="utf-8"?>
<p:tagLst xmlns:p="http://schemas.openxmlformats.org/presentationml/2006/main">
  <p:tag name="KSO_WM_BEAUTIFY_FLAG" val=""/>
</p:tagLst>
</file>

<file path=ppt/tags/tag2268.xml><?xml version="1.0" encoding="utf-8"?>
<p:tagLst xmlns:p="http://schemas.openxmlformats.org/presentationml/2006/main">
  <p:tag name="KSO_WM_BEAUTIFY_FLAG" val=""/>
</p:tagLst>
</file>

<file path=ppt/tags/tag2269.xml><?xml version="1.0" encoding="utf-8"?>
<p:tagLst xmlns:p="http://schemas.openxmlformats.org/presentationml/2006/main">
  <p:tag name="KSO_WM_BEAUTIFY_FLAG" val=""/>
</p:tagLst>
</file>

<file path=ppt/tags/tag227.xml><?xml version="1.0" encoding="utf-8"?>
<p:tagLst xmlns:p="http://schemas.openxmlformats.org/presentationml/2006/main">
  <p:tag name="KSO_WM_BEAUTIFY_FLAG" val=""/>
</p:tagLst>
</file>

<file path=ppt/tags/tag2270.xml><?xml version="1.0" encoding="utf-8"?>
<p:tagLst xmlns:p="http://schemas.openxmlformats.org/presentationml/2006/main">
  <p:tag name="KSO_WM_BEAUTIFY_FLAG" val=""/>
</p:tagLst>
</file>

<file path=ppt/tags/tag2271.xml><?xml version="1.0" encoding="utf-8"?>
<p:tagLst xmlns:p="http://schemas.openxmlformats.org/presentationml/2006/main">
  <p:tag name="KSO_WM_BEAUTIFY_FLAG" val=""/>
</p:tagLst>
</file>

<file path=ppt/tags/tag2272.xml><?xml version="1.0" encoding="utf-8"?>
<p:tagLst xmlns:p="http://schemas.openxmlformats.org/presentationml/2006/main">
  <p:tag name="KSO_WM_BEAUTIFY_FLAG" val=""/>
</p:tagLst>
</file>

<file path=ppt/tags/tag2273.xml><?xml version="1.0" encoding="utf-8"?>
<p:tagLst xmlns:p="http://schemas.openxmlformats.org/presentationml/2006/main">
  <p:tag name="KSO_WM_BEAUTIFY_FLAG" val="#wm#"/>
  <p:tag name="KSO_WM_TEMPLATE_CATEGORY" val="custom"/>
  <p:tag name="KSO_WM_TEMPLATE_INDEX" val="20205081"/>
</p:tagLst>
</file>

<file path=ppt/tags/tag2274.xml><?xml version="1.0" encoding="utf-8"?>
<p:tagLst xmlns:p="http://schemas.openxmlformats.org/presentationml/2006/main">
  <p:tag name="KSO_WM_BEAUTIFY_FLAG" val=""/>
</p:tagLst>
</file>

<file path=ppt/tags/tag2275.xml><?xml version="1.0" encoding="utf-8"?>
<p:tagLst xmlns:p="http://schemas.openxmlformats.org/presentationml/2006/main">
  <p:tag name="KSO_WM_BEAUTIFY_FLAG" val=""/>
</p:tagLst>
</file>

<file path=ppt/tags/tag2276.xml><?xml version="1.0" encoding="utf-8"?>
<p:tagLst xmlns:p="http://schemas.openxmlformats.org/presentationml/2006/main">
  <p:tag name="KSO_WM_BEAUTIFY_FLAG" val=""/>
</p:tagLst>
</file>

<file path=ppt/tags/tag2277.xml><?xml version="1.0" encoding="utf-8"?>
<p:tagLst xmlns:p="http://schemas.openxmlformats.org/presentationml/2006/main">
  <p:tag name="KSO_WM_BEAUTIFY_FLAG" val=""/>
</p:tagLst>
</file>

<file path=ppt/tags/tag2278.xml><?xml version="1.0" encoding="utf-8"?>
<p:tagLst xmlns:p="http://schemas.openxmlformats.org/presentationml/2006/main">
  <p:tag name="KSO_WM_BEAUTIFY_FLAG" val=""/>
</p:tagLst>
</file>

<file path=ppt/tags/tag2279.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Lst>
</file>

<file path=ppt/tags/tag2280.xml><?xml version="1.0" encoding="utf-8"?>
<p:tagLst xmlns:p="http://schemas.openxmlformats.org/presentationml/2006/main">
  <p:tag name="KSO_WM_BEAUTIFY_FLAG" val=""/>
</p:tagLst>
</file>

<file path=ppt/tags/tag2281.xml><?xml version="1.0" encoding="utf-8"?>
<p:tagLst xmlns:p="http://schemas.openxmlformats.org/presentationml/2006/main">
  <p:tag name="KSO_WM_BEAUTIFY_FLAG" val=""/>
</p:tagLst>
</file>

<file path=ppt/tags/tag2282.xml><?xml version="1.0" encoding="utf-8"?>
<p:tagLst xmlns:p="http://schemas.openxmlformats.org/presentationml/2006/main">
  <p:tag name="KSO_WM_BEAUTIFY_FLAG" val=""/>
</p:tagLst>
</file>

<file path=ppt/tags/tag2283.xml><?xml version="1.0" encoding="utf-8"?>
<p:tagLst xmlns:p="http://schemas.openxmlformats.org/presentationml/2006/main">
  <p:tag name="KSO_WM_BEAUTIFY_FLAG" val=""/>
</p:tagLst>
</file>

<file path=ppt/tags/tag2284.xml><?xml version="1.0" encoding="utf-8"?>
<p:tagLst xmlns:p="http://schemas.openxmlformats.org/presentationml/2006/main">
  <p:tag name="KSO_WM_BEAUTIFY_FLAG" val=""/>
</p:tagLst>
</file>

<file path=ppt/tags/tag2285.xml><?xml version="1.0" encoding="utf-8"?>
<p:tagLst xmlns:p="http://schemas.openxmlformats.org/presentationml/2006/main">
  <p:tag name="KSO_WM_BEAUTIFY_FLAG" val=""/>
</p:tagLst>
</file>

<file path=ppt/tags/tag2286.xml><?xml version="1.0" encoding="utf-8"?>
<p:tagLst xmlns:p="http://schemas.openxmlformats.org/presentationml/2006/main">
  <p:tag name="KSO_WM_BEAUTIFY_FLAG" val=""/>
</p:tagLst>
</file>

<file path=ppt/tags/tag2287.xml><?xml version="1.0" encoding="utf-8"?>
<p:tagLst xmlns:p="http://schemas.openxmlformats.org/presentationml/2006/main">
  <p:tag name="KSO_WM_BEAUTIFY_FLAG" val=""/>
</p:tagLst>
</file>

<file path=ppt/tags/tag2288.xml><?xml version="1.0" encoding="utf-8"?>
<p:tagLst xmlns:p="http://schemas.openxmlformats.org/presentationml/2006/main">
  <p:tag name="KSO_WM_BEAUTIFY_FLAG" val=""/>
</p:tagLst>
</file>

<file path=ppt/tags/tag2289.xml><?xml version="1.0" encoding="utf-8"?>
<p:tagLst xmlns:p="http://schemas.openxmlformats.org/presentationml/2006/main">
  <p:tag name="KSO_WM_BEAUTIFY_FLAG" val=""/>
</p:tagLst>
</file>

<file path=ppt/tags/tag229.xml><?xml version="1.0" encoding="utf-8"?>
<p:tagLst xmlns:p="http://schemas.openxmlformats.org/presentationml/2006/main">
  <p:tag name="KSO_WM_BEAUTIFY_FLAG" val=""/>
</p:tagLst>
</file>

<file path=ppt/tags/tag2290.xml><?xml version="1.0" encoding="utf-8"?>
<p:tagLst xmlns:p="http://schemas.openxmlformats.org/presentationml/2006/main">
  <p:tag name="KSO_WM_BEAUTIFY_FLAG" val=""/>
</p:tagLst>
</file>

<file path=ppt/tags/tag2291.xml><?xml version="1.0" encoding="utf-8"?>
<p:tagLst xmlns:p="http://schemas.openxmlformats.org/presentationml/2006/main">
  <p:tag name="KSO_WM_BEAUTIFY_FLAG" val=""/>
</p:tagLst>
</file>

<file path=ppt/tags/tag2292.xml><?xml version="1.0" encoding="utf-8"?>
<p:tagLst xmlns:p="http://schemas.openxmlformats.org/presentationml/2006/main">
  <p:tag name="KSO_WM_BEAUTIFY_FLAG" val=""/>
</p:tagLst>
</file>

<file path=ppt/tags/tag2293.xml><?xml version="1.0" encoding="utf-8"?>
<p:tagLst xmlns:p="http://schemas.openxmlformats.org/presentationml/2006/main">
  <p:tag name="KSO_WM_BEAUTIFY_FLAG" val=""/>
</p:tagLst>
</file>

<file path=ppt/tags/tag2294.xml><?xml version="1.0" encoding="utf-8"?>
<p:tagLst xmlns:p="http://schemas.openxmlformats.org/presentationml/2006/main">
  <p:tag name="KSO_WM_BEAUTIFY_FLAG" val=""/>
</p:tagLst>
</file>

<file path=ppt/tags/tag2295.xml><?xml version="1.0" encoding="utf-8"?>
<p:tagLst xmlns:p="http://schemas.openxmlformats.org/presentationml/2006/main">
  <p:tag name="KSO_WM_BEAUTIFY_FLAG" val=""/>
</p:tagLst>
</file>

<file path=ppt/tags/tag2296.xml><?xml version="1.0" encoding="utf-8"?>
<p:tagLst xmlns:p="http://schemas.openxmlformats.org/presentationml/2006/main">
  <p:tag name="KSO_WM_BEAUTIFY_FLAG" val=""/>
</p:tagLst>
</file>

<file path=ppt/tags/tag2297.xml><?xml version="1.0" encoding="utf-8"?>
<p:tagLst xmlns:p="http://schemas.openxmlformats.org/presentationml/2006/main">
  <p:tag name="KSO_WM_BEAUTIFY_FLAG" val="#wm#"/>
  <p:tag name="KSO_WM_TEMPLATE_CATEGORY" val="custom"/>
  <p:tag name="KSO_WM_TEMPLATE_INDEX" val="20205081"/>
</p:tagLst>
</file>

<file path=ppt/tags/tag2298.xml><?xml version="1.0" encoding="utf-8"?>
<p:tagLst xmlns:p="http://schemas.openxmlformats.org/presentationml/2006/main">
  <p:tag name="KSO_WM_BEAUTIFY_FLAG" val=""/>
</p:tagLst>
</file>

<file path=ppt/tags/tag2299.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30.xml><?xml version="1.0" encoding="utf-8"?>
<p:tagLst xmlns:p="http://schemas.openxmlformats.org/presentationml/2006/main">
  <p:tag name="KSO_WM_BEAUTIFY_FLAG" val=""/>
</p:tagLst>
</file>

<file path=ppt/tags/tag2300.xml><?xml version="1.0" encoding="utf-8"?>
<p:tagLst xmlns:p="http://schemas.openxmlformats.org/presentationml/2006/main">
  <p:tag name="KSO_WM_BEAUTIFY_FLAG" val=""/>
</p:tagLst>
</file>

<file path=ppt/tags/tag2301.xml><?xml version="1.0" encoding="utf-8"?>
<p:tagLst xmlns:p="http://schemas.openxmlformats.org/presentationml/2006/main">
  <p:tag name="KSO_WM_BEAUTIFY_FLAG" val=""/>
</p:tagLst>
</file>

<file path=ppt/tags/tag2302.xml><?xml version="1.0" encoding="utf-8"?>
<p:tagLst xmlns:p="http://schemas.openxmlformats.org/presentationml/2006/main">
  <p:tag name="KSO_WM_BEAUTIFY_FLAG" val=""/>
</p:tagLst>
</file>

<file path=ppt/tags/tag2303.xml><?xml version="1.0" encoding="utf-8"?>
<p:tagLst xmlns:p="http://schemas.openxmlformats.org/presentationml/2006/main">
  <p:tag name="KSO_WM_BEAUTIFY_FLAG" val=""/>
</p:tagLst>
</file>

<file path=ppt/tags/tag2304.xml><?xml version="1.0" encoding="utf-8"?>
<p:tagLst xmlns:p="http://schemas.openxmlformats.org/presentationml/2006/main">
  <p:tag name="KSO_WM_BEAUTIFY_FLAG" val=""/>
</p:tagLst>
</file>

<file path=ppt/tags/tag2305.xml><?xml version="1.0" encoding="utf-8"?>
<p:tagLst xmlns:p="http://schemas.openxmlformats.org/presentationml/2006/main">
  <p:tag name="KSO_WM_BEAUTIFY_FLAG" val=""/>
</p:tagLst>
</file>

<file path=ppt/tags/tag2306.xml><?xml version="1.0" encoding="utf-8"?>
<p:tagLst xmlns:p="http://schemas.openxmlformats.org/presentationml/2006/main">
  <p:tag name="KSO_WM_BEAUTIFY_FLAG" val=""/>
</p:tagLst>
</file>

<file path=ppt/tags/tag2307.xml><?xml version="1.0" encoding="utf-8"?>
<p:tagLst xmlns:p="http://schemas.openxmlformats.org/presentationml/2006/main">
  <p:tag name="KSO_WM_BEAUTIFY_FLAG" val=""/>
</p:tagLst>
</file>

<file path=ppt/tags/tag2308.xml><?xml version="1.0" encoding="utf-8"?>
<p:tagLst xmlns:p="http://schemas.openxmlformats.org/presentationml/2006/main">
  <p:tag name="KSO_WM_BEAUTIFY_FLAG" val=""/>
</p:tagLst>
</file>

<file path=ppt/tags/tag2309.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10.xml><?xml version="1.0" encoding="utf-8"?>
<p:tagLst xmlns:p="http://schemas.openxmlformats.org/presentationml/2006/main">
  <p:tag name="KSO_WM_BEAUTIFY_FLAG" val=""/>
</p:tagLst>
</file>

<file path=ppt/tags/tag2311.xml><?xml version="1.0" encoding="utf-8"?>
<p:tagLst xmlns:p="http://schemas.openxmlformats.org/presentationml/2006/main">
  <p:tag name="KSO_WM_BEAUTIFY_FLAG" val=""/>
</p:tagLst>
</file>

<file path=ppt/tags/tag2312.xml><?xml version="1.0" encoding="utf-8"?>
<p:tagLst xmlns:p="http://schemas.openxmlformats.org/presentationml/2006/main">
  <p:tag name="KSO_WM_BEAUTIFY_FLAG" val=""/>
</p:tagLst>
</file>

<file path=ppt/tags/tag2313.xml><?xml version="1.0" encoding="utf-8"?>
<p:tagLst xmlns:p="http://schemas.openxmlformats.org/presentationml/2006/main">
  <p:tag name="KSO_WM_BEAUTIFY_FLAG" val=""/>
</p:tagLst>
</file>

<file path=ppt/tags/tag2314.xml><?xml version="1.0" encoding="utf-8"?>
<p:tagLst xmlns:p="http://schemas.openxmlformats.org/presentationml/2006/main">
  <p:tag name="KSO_WM_BEAUTIFY_FLAG" val=""/>
</p:tagLst>
</file>

<file path=ppt/tags/tag2315.xml><?xml version="1.0" encoding="utf-8"?>
<p:tagLst xmlns:p="http://schemas.openxmlformats.org/presentationml/2006/main">
  <p:tag name="KSO_WM_BEAUTIFY_FLAG" val=""/>
</p:tagLst>
</file>

<file path=ppt/tags/tag2316.xml><?xml version="1.0" encoding="utf-8"?>
<p:tagLst xmlns:p="http://schemas.openxmlformats.org/presentationml/2006/main">
  <p:tag name="KSO_WM_BEAUTIFY_FLAG" val=""/>
</p:tagLst>
</file>

<file path=ppt/tags/tag2317.xml><?xml version="1.0" encoding="utf-8"?>
<p:tagLst xmlns:p="http://schemas.openxmlformats.org/presentationml/2006/main">
  <p:tag name="KSO_WM_BEAUTIFY_FLAG" val=""/>
</p:tagLst>
</file>

<file path=ppt/tags/tag2318.xml><?xml version="1.0" encoding="utf-8"?>
<p:tagLst xmlns:p="http://schemas.openxmlformats.org/presentationml/2006/main">
  <p:tag name="KSO_WM_BEAUTIFY_FLAG" val=""/>
</p:tagLst>
</file>

<file path=ppt/tags/tag2319.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20.xml><?xml version="1.0" encoding="utf-8"?>
<p:tagLst xmlns:p="http://schemas.openxmlformats.org/presentationml/2006/main">
  <p:tag name="KSO_WM_BEAUTIFY_FLAG" val=""/>
</p:tagLst>
</file>

<file path=ppt/tags/tag2321.xml><?xml version="1.0" encoding="utf-8"?>
<p:tagLst xmlns:p="http://schemas.openxmlformats.org/presentationml/2006/main">
  <p:tag name="KSO_WM_BEAUTIFY_FLAG" val="#wm#"/>
  <p:tag name="KSO_WM_TEMPLATE_CATEGORY" val="custom"/>
  <p:tag name="KSO_WM_TEMPLATE_INDEX" val="20205081"/>
</p:tagLst>
</file>

<file path=ppt/tags/tag2322.xml><?xml version="1.0" encoding="utf-8"?>
<p:tagLst xmlns:p="http://schemas.openxmlformats.org/presentationml/2006/main">
  <p:tag name="KSO_WM_BEAUTIFY_FLAG" val=""/>
</p:tagLst>
</file>

<file path=ppt/tags/tag2323.xml><?xml version="1.0" encoding="utf-8"?>
<p:tagLst xmlns:p="http://schemas.openxmlformats.org/presentationml/2006/main">
  <p:tag name="KSO_WM_BEAUTIFY_FLAG" val=""/>
</p:tagLst>
</file>

<file path=ppt/tags/tag2324.xml><?xml version="1.0" encoding="utf-8"?>
<p:tagLst xmlns:p="http://schemas.openxmlformats.org/presentationml/2006/main">
  <p:tag name="KSO_WM_BEAUTIFY_FLAG" val=""/>
</p:tagLst>
</file>

<file path=ppt/tags/tag2325.xml><?xml version="1.0" encoding="utf-8"?>
<p:tagLst xmlns:p="http://schemas.openxmlformats.org/presentationml/2006/main">
  <p:tag name="KSO_WM_BEAUTIFY_FLAG" val=""/>
</p:tagLst>
</file>

<file path=ppt/tags/tag2326.xml><?xml version="1.0" encoding="utf-8"?>
<p:tagLst xmlns:p="http://schemas.openxmlformats.org/presentationml/2006/main">
  <p:tag name="KSO_WM_BEAUTIFY_FLAG" val=""/>
</p:tagLst>
</file>

<file path=ppt/tags/tag2327.xml><?xml version="1.0" encoding="utf-8"?>
<p:tagLst xmlns:p="http://schemas.openxmlformats.org/presentationml/2006/main">
  <p:tag name="KSO_WM_BEAUTIFY_FLAG" val=""/>
</p:tagLst>
</file>

<file path=ppt/tags/tag2328.xml><?xml version="1.0" encoding="utf-8"?>
<p:tagLst xmlns:p="http://schemas.openxmlformats.org/presentationml/2006/main">
  <p:tag name="KSO_WM_BEAUTIFY_FLAG" val=""/>
</p:tagLst>
</file>

<file path=ppt/tags/tag2329.xml><?xml version="1.0" encoding="utf-8"?>
<p:tagLst xmlns:p="http://schemas.openxmlformats.org/presentationml/2006/main">
  <p:tag name="KSO_WM_BEAUTIFY_FLAG" val=""/>
</p:tagLst>
</file>

<file path=ppt/tags/tag233.xml><?xml version="1.0" encoding="utf-8"?>
<p:tagLst xmlns:p="http://schemas.openxmlformats.org/presentationml/2006/main">
  <p:tag name="KSO_WM_BEAUTIFY_FLAG" val=""/>
</p:tagLst>
</file>

<file path=ppt/tags/tag2330.xml><?xml version="1.0" encoding="utf-8"?>
<p:tagLst xmlns:p="http://schemas.openxmlformats.org/presentationml/2006/main">
  <p:tag name="KSO_WM_BEAUTIFY_FLAG" val=""/>
</p:tagLst>
</file>

<file path=ppt/tags/tag2331.xml><?xml version="1.0" encoding="utf-8"?>
<p:tagLst xmlns:p="http://schemas.openxmlformats.org/presentationml/2006/main">
  <p:tag name="KSO_WM_BEAUTIFY_FLAG" val=""/>
</p:tagLst>
</file>

<file path=ppt/tags/tag2332.xml><?xml version="1.0" encoding="utf-8"?>
<p:tagLst xmlns:p="http://schemas.openxmlformats.org/presentationml/2006/main">
  <p:tag name="KSO_WM_BEAUTIFY_FLAG" val=""/>
</p:tagLst>
</file>

<file path=ppt/tags/tag2333.xml><?xml version="1.0" encoding="utf-8"?>
<p:tagLst xmlns:p="http://schemas.openxmlformats.org/presentationml/2006/main">
  <p:tag name="KSO_WM_BEAUTIFY_FLAG" val=""/>
</p:tagLst>
</file>

<file path=ppt/tags/tag2334.xml><?xml version="1.0" encoding="utf-8"?>
<p:tagLst xmlns:p="http://schemas.openxmlformats.org/presentationml/2006/main">
  <p:tag name="KSO_WM_BEAUTIFY_FLAG" val=""/>
</p:tagLst>
</file>

<file path=ppt/tags/tag2335.xml><?xml version="1.0" encoding="utf-8"?>
<p:tagLst xmlns:p="http://schemas.openxmlformats.org/presentationml/2006/main">
  <p:tag name="KSO_WM_BEAUTIFY_FLAG" val=""/>
</p:tagLst>
</file>

<file path=ppt/tags/tag2336.xml><?xml version="1.0" encoding="utf-8"?>
<p:tagLst xmlns:p="http://schemas.openxmlformats.org/presentationml/2006/main">
  <p:tag name="KSO_WM_BEAUTIFY_FLAG" val=""/>
</p:tagLst>
</file>

<file path=ppt/tags/tag2337.xml><?xml version="1.0" encoding="utf-8"?>
<p:tagLst xmlns:p="http://schemas.openxmlformats.org/presentationml/2006/main">
  <p:tag name="KSO_WM_BEAUTIFY_FLAG" val=""/>
</p:tagLst>
</file>

<file path=ppt/tags/tag2338.xml><?xml version="1.0" encoding="utf-8"?>
<p:tagLst xmlns:p="http://schemas.openxmlformats.org/presentationml/2006/main">
  <p:tag name="KSO_WM_BEAUTIFY_FLAG" val=""/>
</p:tagLst>
</file>

<file path=ppt/tags/tag2339.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Lst>
</file>

<file path=ppt/tags/tag2340.xml><?xml version="1.0" encoding="utf-8"?>
<p:tagLst xmlns:p="http://schemas.openxmlformats.org/presentationml/2006/main">
  <p:tag name="KSO_WM_BEAUTIFY_FLAG" val=""/>
</p:tagLst>
</file>

<file path=ppt/tags/tag2341.xml><?xml version="1.0" encoding="utf-8"?>
<p:tagLst xmlns:p="http://schemas.openxmlformats.org/presentationml/2006/main">
  <p:tag name="KSO_WM_BEAUTIFY_FLAG" val=""/>
</p:tagLst>
</file>

<file path=ppt/tags/tag2342.xml><?xml version="1.0" encoding="utf-8"?>
<p:tagLst xmlns:p="http://schemas.openxmlformats.org/presentationml/2006/main">
  <p:tag name="KSO_WM_BEAUTIFY_FLAG" val=""/>
</p:tagLst>
</file>

<file path=ppt/tags/tag2343.xml><?xml version="1.0" encoding="utf-8"?>
<p:tagLst xmlns:p="http://schemas.openxmlformats.org/presentationml/2006/main">
  <p:tag name="KSO_WM_BEAUTIFY_FLAG" val=""/>
</p:tagLst>
</file>

<file path=ppt/tags/tag2344.xml><?xml version="1.0" encoding="utf-8"?>
<p:tagLst xmlns:p="http://schemas.openxmlformats.org/presentationml/2006/main">
  <p:tag name="KSO_WM_BEAUTIFY_FLAG" val=""/>
</p:tagLst>
</file>

<file path=ppt/tags/tag2345.xml><?xml version="1.0" encoding="utf-8"?>
<p:tagLst xmlns:p="http://schemas.openxmlformats.org/presentationml/2006/main">
  <p:tag name="KSO_WM_BEAUTIFY_FLAG" val="#wm#"/>
  <p:tag name="KSO_WM_TEMPLATE_CATEGORY" val="custom"/>
  <p:tag name="KSO_WM_TEMPLATE_INDEX" val="20205081"/>
</p:tagLst>
</file>

<file path=ppt/tags/tag2346.xml><?xml version="1.0" encoding="utf-8"?>
<p:tagLst xmlns:p="http://schemas.openxmlformats.org/presentationml/2006/main">
  <p:tag name="KSO_WM_BEAUTIFY_FLAG" val=""/>
</p:tagLst>
</file>

<file path=ppt/tags/tag2347.xml><?xml version="1.0" encoding="utf-8"?>
<p:tagLst xmlns:p="http://schemas.openxmlformats.org/presentationml/2006/main">
  <p:tag name="KSO_WM_BEAUTIFY_FLAG" val=""/>
</p:tagLst>
</file>

<file path=ppt/tags/tag2348.xml><?xml version="1.0" encoding="utf-8"?>
<p:tagLst xmlns:p="http://schemas.openxmlformats.org/presentationml/2006/main">
  <p:tag name="KSO_WM_BEAUTIFY_FLAG" val=""/>
</p:tagLst>
</file>

<file path=ppt/tags/tag2349.xml><?xml version="1.0" encoding="utf-8"?>
<p:tagLst xmlns:p="http://schemas.openxmlformats.org/presentationml/2006/main">
  <p:tag name="KSO_WM_BEAUTIFY_FLAG" val=""/>
</p:tagLst>
</file>

<file path=ppt/tags/tag235.xml><?xml version="1.0" encoding="utf-8"?>
<p:tagLst xmlns:p="http://schemas.openxmlformats.org/presentationml/2006/main">
  <p:tag name="KSO_WM_BEAUTIFY_FLAG" val=""/>
</p:tagLst>
</file>

<file path=ppt/tags/tag2350.xml><?xml version="1.0" encoding="utf-8"?>
<p:tagLst xmlns:p="http://schemas.openxmlformats.org/presentationml/2006/main">
  <p:tag name="KSO_WM_BEAUTIFY_FLAG" val=""/>
</p:tagLst>
</file>

<file path=ppt/tags/tag2351.xml><?xml version="1.0" encoding="utf-8"?>
<p:tagLst xmlns:p="http://schemas.openxmlformats.org/presentationml/2006/main">
  <p:tag name="KSO_WM_BEAUTIFY_FLAG" val=""/>
</p:tagLst>
</file>

<file path=ppt/tags/tag2352.xml><?xml version="1.0" encoding="utf-8"?>
<p:tagLst xmlns:p="http://schemas.openxmlformats.org/presentationml/2006/main">
  <p:tag name="KSO_WM_BEAUTIFY_FLAG" val=""/>
</p:tagLst>
</file>

<file path=ppt/tags/tag2353.xml><?xml version="1.0" encoding="utf-8"?>
<p:tagLst xmlns:p="http://schemas.openxmlformats.org/presentationml/2006/main">
  <p:tag name="KSO_WM_BEAUTIFY_FLAG" val=""/>
</p:tagLst>
</file>

<file path=ppt/tags/tag2354.xml><?xml version="1.0" encoding="utf-8"?>
<p:tagLst xmlns:p="http://schemas.openxmlformats.org/presentationml/2006/main">
  <p:tag name="KSO_WM_BEAUTIFY_FLAG" val=""/>
</p:tagLst>
</file>

<file path=ppt/tags/tag2355.xml><?xml version="1.0" encoding="utf-8"?>
<p:tagLst xmlns:p="http://schemas.openxmlformats.org/presentationml/2006/main">
  <p:tag name="KSO_WM_BEAUTIFY_FLAG" val=""/>
</p:tagLst>
</file>

<file path=ppt/tags/tag2356.xml><?xml version="1.0" encoding="utf-8"?>
<p:tagLst xmlns:p="http://schemas.openxmlformats.org/presentationml/2006/main">
  <p:tag name="KSO_WM_BEAUTIFY_FLAG" val=""/>
</p:tagLst>
</file>

<file path=ppt/tags/tag2357.xml><?xml version="1.0" encoding="utf-8"?>
<p:tagLst xmlns:p="http://schemas.openxmlformats.org/presentationml/2006/main">
  <p:tag name="KSO_WM_BEAUTIFY_FLAG" val=""/>
</p:tagLst>
</file>

<file path=ppt/tags/tag2358.xml><?xml version="1.0" encoding="utf-8"?>
<p:tagLst xmlns:p="http://schemas.openxmlformats.org/presentationml/2006/main">
  <p:tag name="KSO_WM_BEAUTIFY_FLAG" val=""/>
</p:tagLst>
</file>

<file path=ppt/tags/tag2359.xml><?xml version="1.0" encoding="utf-8"?>
<p:tagLst xmlns:p="http://schemas.openxmlformats.org/presentationml/2006/main">
  <p:tag name="KSO_WM_BEAUTIFY_FLAG" val=""/>
</p:tagLst>
</file>

<file path=ppt/tags/tag236.xml><?xml version="1.0" encoding="utf-8"?>
<p:tagLst xmlns:p="http://schemas.openxmlformats.org/presentationml/2006/main">
  <p:tag name="KSO_WM_BEAUTIFY_FLAG" val=""/>
</p:tagLst>
</file>

<file path=ppt/tags/tag2360.xml><?xml version="1.0" encoding="utf-8"?>
<p:tagLst xmlns:p="http://schemas.openxmlformats.org/presentationml/2006/main">
  <p:tag name="KSO_WM_BEAUTIFY_FLAG" val=""/>
</p:tagLst>
</file>

<file path=ppt/tags/tag2361.xml><?xml version="1.0" encoding="utf-8"?>
<p:tagLst xmlns:p="http://schemas.openxmlformats.org/presentationml/2006/main">
  <p:tag name="KSO_WM_BEAUTIFY_FLAG" val=""/>
</p:tagLst>
</file>

<file path=ppt/tags/tag2362.xml><?xml version="1.0" encoding="utf-8"?>
<p:tagLst xmlns:p="http://schemas.openxmlformats.org/presentationml/2006/main">
  <p:tag name="KSO_WM_BEAUTIFY_FLAG" val=""/>
</p:tagLst>
</file>

<file path=ppt/tags/tag2363.xml><?xml version="1.0" encoding="utf-8"?>
<p:tagLst xmlns:p="http://schemas.openxmlformats.org/presentationml/2006/main">
  <p:tag name="KSO_WM_BEAUTIFY_FLAG" val=""/>
</p:tagLst>
</file>

<file path=ppt/tags/tag2364.xml><?xml version="1.0" encoding="utf-8"?>
<p:tagLst xmlns:p="http://schemas.openxmlformats.org/presentationml/2006/main">
  <p:tag name="KSO_WM_BEAUTIFY_FLAG" val=""/>
</p:tagLst>
</file>

<file path=ppt/tags/tag2365.xml><?xml version="1.0" encoding="utf-8"?>
<p:tagLst xmlns:p="http://schemas.openxmlformats.org/presentationml/2006/main">
  <p:tag name="KSO_WM_BEAUTIFY_FLAG" val=""/>
</p:tagLst>
</file>

<file path=ppt/tags/tag2366.xml><?xml version="1.0" encoding="utf-8"?>
<p:tagLst xmlns:p="http://schemas.openxmlformats.org/presentationml/2006/main">
  <p:tag name="KSO_WM_BEAUTIFY_FLAG" val=""/>
</p:tagLst>
</file>

<file path=ppt/tags/tag2367.xml><?xml version="1.0" encoding="utf-8"?>
<p:tagLst xmlns:p="http://schemas.openxmlformats.org/presentationml/2006/main">
  <p:tag name="KSO_WM_BEAUTIFY_FLAG" val=""/>
</p:tagLst>
</file>

<file path=ppt/tags/tag2368.xml><?xml version="1.0" encoding="utf-8"?>
<p:tagLst xmlns:p="http://schemas.openxmlformats.org/presentationml/2006/main">
  <p:tag name="KSO_WM_BEAUTIFY_FLAG" val=""/>
</p:tagLst>
</file>

<file path=ppt/tags/tag2369.xml><?xml version="1.0" encoding="utf-8"?>
<p:tagLst xmlns:p="http://schemas.openxmlformats.org/presentationml/2006/main">
  <p:tag name="KSO_WM_BEAUTIFY_FLAG" val="#wm#"/>
  <p:tag name="KSO_WM_TEMPLATE_CATEGORY" val="custom"/>
  <p:tag name="KSO_WM_TEMPLATE_INDEX" val="20205081"/>
</p:tagLst>
</file>

<file path=ppt/tags/tag237.xml><?xml version="1.0" encoding="utf-8"?>
<p:tagLst xmlns:p="http://schemas.openxmlformats.org/presentationml/2006/main">
  <p:tag name="KSO_WM_BEAUTIFY_FLAG" val=""/>
</p:tagLst>
</file>

<file path=ppt/tags/tag2370.xml><?xml version="1.0" encoding="utf-8"?>
<p:tagLst xmlns:p="http://schemas.openxmlformats.org/presentationml/2006/main">
  <p:tag name="KSO_WM_BEAUTIFY_FLAG" val=""/>
</p:tagLst>
</file>

<file path=ppt/tags/tag2371.xml><?xml version="1.0" encoding="utf-8"?>
<p:tagLst xmlns:p="http://schemas.openxmlformats.org/presentationml/2006/main">
  <p:tag name="KSO_WM_BEAUTIFY_FLAG" val=""/>
</p:tagLst>
</file>

<file path=ppt/tags/tag2372.xml><?xml version="1.0" encoding="utf-8"?>
<p:tagLst xmlns:p="http://schemas.openxmlformats.org/presentationml/2006/main">
  <p:tag name="KSO_WM_BEAUTIFY_FLAG" val=""/>
</p:tagLst>
</file>

<file path=ppt/tags/tag2373.xml><?xml version="1.0" encoding="utf-8"?>
<p:tagLst xmlns:p="http://schemas.openxmlformats.org/presentationml/2006/main">
  <p:tag name="KSO_WM_BEAUTIFY_FLAG" val=""/>
</p:tagLst>
</file>

<file path=ppt/tags/tag2374.xml><?xml version="1.0" encoding="utf-8"?>
<p:tagLst xmlns:p="http://schemas.openxmlformats.org/presentationml/2006/main">
  <p:tag name="KSO_WM_BEAUTIFY_FLAG" val=""/>
</p:tagLst>
</file>

<file path=ppt/tags/tag2375.xml><?xml version="1.0" encoding="utf-8"?>
<p:tagLst xmlns:p="http://schemas.openxmlformats.org/presentationml/2006/main">
  <p:tag name="KSO_WM_BEAUTIFY_FLAG" val=""/>
</p:tagLst>
</file>

<file path=ppt/tags/tag2376.xml><?xml version="1.0" encoding="utf-8"?>
<p:tagLst xmlns:p="http://schemas.openxmlformats.org/presentationml/2006/main">
  <p:tag name="KSO_WM_BEAUTIFY_FLAG" val=""/>
</p:tagLst>
</file>

<file path=ppt/tags/tag2377.xml><?xml version="1.0" encoding="utf-8"?>
<p:tagLst xmlns:p="http://schemas.openxmlformats.org/presentationml/2006/main">
  <p:tag name="KSO_WM_BEAUTIFY_FLAG" val=""/>
</p:tagLst>
</file>

<file path=ppt/tags/tag2378.xml><?xml version="1.0" encoding="utf-8"?>
<p:tagLst xmlns:p="http://schemas.openxmlformats.org/presentationml/2006/main">
  <p:tag name="KSO_WM_BEAUTIFY_FLAG" val=""/>
</p:tagLst>
</file>

<file path=ppt/tags/tag2379.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80.xml><?xml version="1.0" encoding="utf-8"?>
<p:tagLst xmlns:p="http://schemas.openxmlformats.org/presentationml/2006/main">
  <p:tag name="KSO_WM_BEAUTIFY_FLAG" val=""/>
</p:tagLst>
</file>

<file path=ppt/tags/tag2381.xml><?xml version="1.0" encoding="utf-8"?>
<p:tagLst xmlns:p="http://schemas.openxmlformats.org/presentationml/2006/main">
  <p:tag name="KSO_WM_BEAUTIFY_FLAG" val=""/>
</p:tagLst>
</file>

<file path=ppt/tags/tag2382.xml><?xml version="1.0" encoding="utf-8"?>
<p:tagLst xmlns:p="http://schemas.openxmlformats.org/presentationml/2006/main">
  <p:tag name="KSO_WM_BEAUTIFY_FLAG" val=""/>
</p:tagLst>
</file>

<file path=ppt/tags/tag2383.xml><?xml version="1.0" encoding="utf-8"?>
<p:tagLst xmlns:p="http://schemas.openxmlformats.org/presentationml/2006/main">
  <p:tag name="KSO_WM_BEAUTIFY_FLAG" val=""/>
</p:tagLst>
</file>

<file path=ppt/tags/tag2384.xml><?xml version="1.0" encoding="utf-8"?>
<p:tagLst xmlns:p="http://schemas.openxmlformats.org/presentationml/2006/main">
  <p:tag name="KSO_WM_BEAUTIFY_FLAG" val=""/>
</p:tagLst>
</file>

<file path=ppt/tags/tag2385.xml><?xml version="1.0" encoding="utf-8"?>
<p:tagLst xmlns:p="http://schemas.openxmlformats.org/presentationml/2006/main">
  <p:tag name="KSO_WM_BEAUTIFY_FLAG" val=""/>
</p:tagLst>
</file>

<file path=ppt/tags/tag2386.xml><?xml version="1.0" encoding="utf-8"?>
<p:tagLst xmlns:p="http://schemas.openxmlformats.org/presentationml/2006/main">
  <p:tag name="KSO_WM_BEAUTIFY_FLAG" val=""/>
</p:tagLst>
</file>

<file path=ppt/tags/tag2387.xml><?xml version="1.0" encoding="utf-8"?>
<p:tagLst xmlns:p="http://schemas.openxmlformats.org/presentationml/2006/main">
  <p:tag name="KSO_WM_BEAUTIFY_FLAG" val=""/>
</p:tagLst>
</file>

<file path=ppt/tags/tag2388.xml><?xml version="1.0" encoding="utf-8"?>
<p:tagLst xmlns:p="http://schemas.openxmlformats.org/presentationml/2006/main">
  <p:tag name="KSO_WM_BEAUTIFY_FLAG" val=""/>
</p:tagLst>
</file>

<file path=ppt/tags/tag2389.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390.xml><?xml version="1.0" encoding="utf-8"?>
<p:tagLst xmlns:p="http://schemas.openxmlformats.org/presentationml/2006/main">
  <p:tag name="KSO_WM_BEAUTIFY_FLAG" val=""/>
</p:tagLst>
</file>

<file path=ppt/tags/tag2391.xml><?xml version="1.0" encoding="utf-8"?>
<p:tagLst xmlns:p="http://schemas.openxmlformats.org/presentationml/2006/main">
  <p:tag name="KSO_WM_BEAUTIFY_FLAG" val=""/>
</p:tagLst>
</file>

<file path=ppt/tags/tag2392.xml><?xml version="1.0" encoding="utf-8"?>
<p:tagLst xmlns:p="http://schemas.openxmlformats.org/presentationml/2006/main">
  <p:tag name="KSO_WM_BEAUTIFY_FLAG" val=""/>
</p:tagLst>
</file>

<file path=ppt/tags/tag2393.xml><?xml version="1.0" encoding="utf-8"?>
<p:tagLst xmlns:p="http://schemas.openxmlformats.org/presentationml/2006/main">
  <p:tag name="KSO_WM_BEAUTIFY_FLAG" val="#wm#"/>
  <p:tag name="KSO_WM_TEMPLATE_CATEGORY" val="custom"/>
  <p:tag name="KSO_WM_TEMPLATE_INDEX" val="20205081"/>
</p:tagLst>
</file>

<file path=ppt/tags/tag2394.xml><?xml version="1.0" encoding="utf-8"?>
<p:tagLst xmlns:p="http://schemas.openxmlformats.org/presentationml/2006/main">
  <p:tag name="KSO_WM_BEAUTIFY_FLAG" val=""/>
</p:tagLst>
</file>

<file path=ppt/tags/tag2395.xml><?xml version="1.0" encoding="utf-8"?>
<p:tagLst xmlns:p="http://schemas.openxmlformats.org/presentationml/2006/main">
  <p:tag name="KSO_WM_UNIT_TABLE_BEAUTIFY" val="smartTable{0f25a772-98ee-4ed0-a1c4-104f543f2934}"/>
  <p:tag name="KSO_WM_BEAUTIFY_FLAG" val=""/>
</p:tagLst>
</file>

<file path=ppt/tags/tag2396.xml><?xml version="1.0" encoding="utf-8"?>
<p:tagLst xmlns:p="http://schemas.openxmlformats.org/presentationml/2006/main">
  <p:tag name="KSO_WM_BEAUTIFY_FLAG" val=""/>
</p:tagLst>
</file>

<file path=ppt/tags/tag2397.xml><?xml version="1.0" encoding="utf-8"?>
<p:tagLst xmlns:p="http://schemas.openxmlformats.org/presentationml/2006/main">
  <p:tag name="KSO_WM_BEAUTIFY_FLAG" val=""/>
</p:tagLst>
</file>

<file path=ppt/tags/tag2398.xml><?xml version="1.0" encoding="utf-8"?>
<p:tagLst xmlns:p="http://schemas.openxmlformats.org/presentationml/2006/main">
  <p:tag name="KSO_WM_BEAUTIFY_FLAG" val=""/>
</p:tagLst>
</file>

<file path=ppt/tags/tag2399.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wm#"/>
  <p:tag name="KSO_WM_TEMPLATE_CATEGORY" val="custom"/>
  <p:tag name="KSO_WM_TEMPLATE_INDEX" val="20205081"/>
</p:tagLst>
</file>

<file path=ppt/tags/tag240.xml><?xml version="1.0" encoding="utf-8"?>
<p:tagLst xmlns:p="http://schemas.openxmlformats.org/presentationml/2006/main">
  <p:tag name="KSO_WM_BEAUTIFY_FLAG" val=""/>
</p:tagLst>
</file>

<file path=ppt/tags/tag2400.xml><?xml version="1.0" encoding="utf-8"?>
<p:tagLst xmlns:p="http://schemas.openxmlformats.org/presentationml/2006/main">
  <p:tag name="KSO_WM_BEAUTIFY_FLAG" val=""/>
</p:tagLst>
</file>

<file path=ppt/tags/tag2401.xml><?xml version="1.0" encoding="utf-8"?>
<p:tagLst xmlns:p="http://schemas.openxmlformats.org/presentationml/2006/main">
  <p:tag name="KSO_WM_BEAUTIFY_FLAG" val=""/>
</p:tagLst>
</file>

<file path=ppt/tags/tag2402.xml><?xml version="1.0" encoding="utf-8"?>
<p:tagLst xmlns:p="http://schemas.openxmlformats.org/presentationml/2006/main">
  <p:tag name="KSO_WM_BEAUTIFY_FLAG" val=""/>
</p:tagLst>
</file>

<file path=ppt/tags/tag2403.xml><?xml version="1.0" encoding="utf-8"?>
<p:tagLst xmlns:p="http://schemas.openxmlformats.org/presentationml/2006/main">
  <p:tag name="KSO_WM_BEAUTIFY_FLAG" val=""/>
</p:tagLst>
</file>

<file path=ppt/tags/tag2404.xml><?xml version="1.0" encoding="utf-8"?>
<p:tagLst xmlns:p="http://schemas.openxmlformats.org/presentationml/2006/main">
  <p:tag name="KSO_WM_BEAUTIFY_FLAG" val=""/>
</p:tagLst>
</file>

<file path=ppt/tags/tag2405.xml><?xml version="1.0" encoding="utf-8"?>
<p:tagLst xmlns:p="http://schemas.openxmlformats.org/presentationml/2006/main">
  <p:tag name="KSO_WM_BEAUTIFY_FLAG" val=""/>
</p:tagLst>
</file>

<file path=ppt/tags/tag2406.xml><?xml version="1.0" encoding="utf-8"?>
<p:tagLst xmlns:p="http://schemas.openxmlformats.org/presentationml/2006/main">
  <p:tag name="KSO_WM_BEAUTIFY_FLAG" val=""/>
</p:tagLst>
</file>

<file path=ppt/tags/tag2407.xml><?xml version="1.0" encoding="utf-8"?>
<p:tagLst xmlns:p="http://schemas.openxmlformats.org/presentationml/2006/main">
  <p:tag name="KSO_WM_BEAUTIFY_FLAG" val=""/>
</p:tagLst>
</file>

<file path=ppt/tags/tag2408.xml><?xml version="1.0" encoding="utf-8"?>
<p:tagLst xmlns:p="http://schemas.openxmlformats.org/presentationml/2006/main">
  <p:tag name="KSO_WM_BEAUTIFY_FLAG" val=""/>
</p:tagLst>
</file>

<file path=ppt/tags/tag2409.xml><?xml version="1.0" encoding="utf-8"?>
<p:tagLst xmlns:p="http://schemas.openxmlformats.org/presentationml/2006/main">
  <p:tag name="KSO_WM_BEAUTIFY_FLAG" val=""/>
</p:tagLst>
</file>

<file path=ppt/tags/tag241.xml><?xml version="1.0" encoding="utf-8"?>
<p:tagLst xmlns:p="http://schemas.openxmlformats.org/presentationml/2006/main">
  <p:tag name="KSO_WM_BEAUTIFY_FLAG" val=""/>
</p:tagLst>
</file>

<file path=ppt/tags/tag2410.xml><?xml version="1.0" encoding="utf-8"?>
<p:tagLst xmlns:p="http://schemas.openxmlformats.org/presentationml/2006/main">
  <p:tag name="KSO_WM_BEAUTIFY_FLAG" val=""/>
</p:tagLst>
</file>

<file path=ppt/tags/tag2411.xml><?xml version="1.0" encoding="utf-8"?>
<p:tagLst xmlns:p="http://schemas.openxmlformats.org/presentationml/2006/main">
  <p:tag name="KSO_WM_BEAUTIFY_FLAG" val=""/>
</p:tagLst>
</file>

<file path=ppt/tags/tag2412.xml><?xml version="1.0" encoding="utf-8"?>
<p:tagLst xmlns:p="http://schemas.openxmlformats.org/presentationml/2006/main">
  <p:tag name="KSO_WM_BEAUTIFY_FLAG" val=""/>
</p:tagLst>
</file>

<file path=ppt/tags/tag2413.xml><?xml version="1.0" encoding="utf-8"?>
<p:tagLst xmlns:p="http://schemas.openxmlformats.org/presentationml/2006/main">
  <p:tag name="KSO_WM_BEAUTIFY_FLAG" val=""/>
</p:tagLst>
</file>

<file path=ppt/tags/tag2414.xml><?xml version="1.0" encoding="utf-8"?>
<p:tagLst xmlns:p="http://schemas.openxmlformats.org/presentationml/2006/main">
  <p:tag name="KSO_WM_BEAUTIFY_FLAG" val=""/>
</p:tagLst>
</file>

<file path=ppt/tags/tag2415.xml><?xml version="1.0" encoding="utf-8"?>
<p:tagLst xmlns:p="http://schemas.openxmlformats.org/presentationml/2006/main">
  <p:tag name="KSO_WM_BEAUTIFY_FLAG" val=""/>
</p:tagLst>
</file>

<file path=ppt/tags/tag2416.xml><?xml version="1.0" encoding="utf-8"?>
<p:tagLst xmlns:p="http://schemas.openxmlformats.org/presentationml/2006/main">
  <p:tag name="KSO_WM_BEAUTIFY_FLAG" val="#wm#"/>
  <p:tag name="KSO_WM_TEMPLATE_CATEGORY" val="custom"/>
  <p:tag name="KSO_WM_TEMPLATE_INDEX" val="20205081"/>
</p:tagLst>
</file>

<file path=ppt/tags/tag2417.xml><?xml version="1.0" encoding="utf-8"?>
<p:tagLst xmlns:p="http://schemas.openxmlformats.org/presentationml/2006/main">
  <p:tag name="KSO_WM_UNIT_TABLE_BEAUTIFY" val="smartTable{0f25a772-98ee-4ed0-a1c4-104f543f2934}"/>
  <p:tag name="KSO_WM_BEAUTIFY_FLAG" val=""/>
</p:tagLst>
</file>

<file path=ppt/tags/tag2418.xml><?xml version="1.0" encoding="utf-8"?>
<p:tagLst xmlns:p="http://schemas.openxmlformats.org/presentationml/2006/main">
  <p:tag name="KSO_WM_BEAUTIFY_FLAG" val=""/>
</p:tagLst>
</file>

<file path=ppt/tags/tag2419.xml><?xml version="1.0" encoding="utf-8"?>
<p:tagLst xmlns:p="http://schemas.openxmlformats.org/presentationml/2006/main">
  <p:tag name="KSO_WM_BEAUTIFY_FLAG" val=""/>
</p:tagLst>
</file>

<file path=ppt/tags/tag242.xml><?xml version="1.0" encoding="utf-8"?>
<p:tagLst xmlns:p="http://schemas.openxmlformats.org/presentationml/2006/main">
  <p:tag name="KSO_WM_BEAUTIFY_FLAG" val=""/>
</p:tagLst>
</file>

<file path=ppt/tags/tag2420.xml><?xml version="1.0" encoding="utf-8"?>
<p:tagLst xmlns:p="http://schemas.openxmlformats.org/presentationml/2006/main">
  <p:tag name="KSO_WM_BEAUTIFY_FLAG" val=""/>
</p:tagLst>
</file>

<file path=ppt/tags/tag2421.xml><?xml version="1.0" encoding="utf-8"?>
<p:tagLst xmlns:p="http://schemas.openxmlformats.org/presentationml/2006/main">
  <p:tag name="KSO_WM_BEAUTIFY_FLAG" val=""/>
</p:tagLst>
</file>

<file path=ppt/tags/tag2422.xml><?xml version="1.0" encoding="utf-8"?>
<p:tagLst xmlns:p="http://schemas.openxmlformats.org/presentationml/2006/main">
  <p:tag name="KSO_WM_BEAUTIFY_FLAG" val=""/>
</p:tagLst>
</file>

<file path=ppt/tags/tag2423.xml><?xml version="1.0" encoding="utf-8"?>
<p:tagLst xmlns:p="http://schemas.openxmlformats.org/presentationml/2006/main">
  <p:tag name="KSO_WM_BEAUTIFY_FLAG" val=""/>
</p:tagLst>
</file>

<file path=ppt/tags/tag2424.xml><?xml version="1.0" encoding="utf-8"?>
<p:tagLst xmlns:p="http://schemas.openxmlformats.org/presentationml/2006/main">
  <p:tag name="KSO_WM_BEAUTIFY_FLAG" val=""/>
</p:tagLst>
</file>

<file path=ppt/tags/tag2425.xml><?xml version="1.0" encoding="utf-8"?>
<p:tagLst xmlns:p="http://schemas.openxmlformats.org/presentationml/2006/main">
  <p:tag name="KSO_WM_BEAUTIFY_FLAG" val=""/>
</p:tagLst>
</file>

<file path=ppt/tags/tag2426.xml><?xml version="1.0" encoding="utf-8"?>
<p:tagLst xmlns:p="http://schemas.openxmlformats.org/presentationml/2006/main">
  <p:tag name="KSO_WM_BEAUTIFY_FLAG" val=""/>
</p:tagLst>
</file>

<file path=ppt/tags/tag2427.xml><?xml version="1.0" encoding="utf-8"?>
<p:tagLst xmlns:p="http://schemas.openxmlformats.org/presentationml/2006/main">
  <p:tag name="KSO_WM_BEAUTIFY_FLAG" val=""/>
</p:tagLst>
</file>

<file path=ppt/tags/tag2428.xml><?xml version="1.0" encoding="utf-8"?>
<p:tagLst xmlns:p="http://schemas.openxmlformats.org/presentationml/2006/main">
  <p:tag name="KSO_WM_BEAUTIFY_FLAG" val=""/>
</p:tagLst>
</file>

<file path=ppt/tags/tag2429.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wm#"/>
  <p:tag name="KSO_WM_TEMPLATE_CATEGORY" val="custom"/>
  <p:tag name="KSO_WM_TEMPLATE_INDEX" val="20205081"/>
</p:tagLst>
</file>

<file path=ppt/tags/tag2430.xml><?xml version="1.0" encoding="utf-8"?>
<p:tagLst xmlns:p="http://schemas.openxmlformats.org/presentationml/2006/main">
  <p:tag name="KSO_WM_BEAUTIFY_FLAG" val=""/>
</p:tagLst>
</file>

<file path=ppt/tags/tag2431.xml><?xml version="1.0" encoding="utf-8"?>
<p:tagLst xmlns:p="http://schemas.openxmlformats.org/presentationml/2006/main">
  <p:tag name="KSO_WM_BEAUTIFY_FLAG" val=""/>
</p:tagLst>
</file>

<file path=ppt/tags/tag2432.xml><?xml version="1.0" encoding="utf-8"?>
<p:tagLst xmlns:p="http://schemas.openxmlformats.org/presentationml/2006/main">
  <p:tag name="KSO_WM_BEAUTIFY_FLAG" val=""/>
</p:tagLst>
</file>

<file path=ppt/tags/tag2433.xml><?xml version="1.0" encoding="utf-8"?>
<p:tagLst xmlns:p="http://schemas.openxmlformats.org/presentationml/2006/main">
  <p:tag name="KSO_WM_BEAUTIFY_FLAG" val=""/>
</p:tagLst>
</file>

<file path=ppt/tags/tag2434.xml><?xml version="1.0" encoding="utf-8"?>
<p:tagLst xmlns:p="http://schemas.openxmlformats.org/presentationml/2006/main">
  <p:tag name="KSO_WM_BEAUTIFY_FLAG" val=""/>
</p:tagLst>
</file>

<file path=ppt/tags/tag2435.xml><?xml version="1.0" encoding="utf-8"?>
<p:tagLst xmlns:p="http://schemas.openxmlformats.org/presentationml/2006/main">
  <p:tag name="KSO_WM_BEAUTIFY_FLAG" val=""/>
</p:tagLst>
</file>

<file path=ppt/tags/tag2436.xml><?xml version="1.0" encoding="utf-8"?>
<p:tagLst xmlns:p="http://schemas.openxmlformats.org/presentationml/2006/main">
  <p:tag name="KSO_WM_BEAUTIFY_FLAG" val=""/>
</p:tagLst>
</file>

<file path=ppt/tags/tag2437.xml><?xml version="1.0" encoding="utf-8"?>
<p:tagLst xmlns:p="http://schemas.openxmlformats.org/presentationml/2006/main">
  <p:tag name="KSO_WM_BEAUTIFY_FLAG" val=""/>
</p:tagLst>
</file>

<file path=ppt/tags/tag2438.xml><?xml version="1.0" encoding="utf-8"?>
<p:tagLst xmlns:p="http://schemas.openxmlformats.org/presentationml/2006/main">
  <p:tag name="KSO_WM_BEAUTIFY_FLAG" val=""/>
</p:tagLst>
</file>

<file path=ppt/tags/tag2439.xml><?xml version="1.0" encoding="utf-8"?>
<p:tagLst xmlns:p="http://schemas.openxmlformats.org/presentationml/2006/main">
  <p:tag name="KSO_WM_BEAUTIFY_FLAG" val=""/>
</p:tagLst>
</file>

<file path=ppt/tags/tag244.xml><?xml version="1.0" encoding="utf-8"?>
<p:tagLst xmlns:p="http://schemas.openxmlformats.org/presentationml/2006/main">
  <p:tag name="KSO_WM_BEAUTIFY_FLAG" val=""/>
</p:tagLst>
</file>

<file path=ppt/tags/tag2440.xml><?xml version="1.0" encoding="utf-8"?>
<p:tagLst xmlns:p="http://schemas.openxmlformats.org/presentationml/2006/main">
  <p:tag name="KSO_WM_BEAUTIFY_FLAG" val="#wm#"/>
  <p:tag name="KSO_WM_TEMPLATE_CATEGORY" val="custom"/>
  <p:tag name="KSO_WM_TEMPLATE_INDEX" val="20205081"/>
</p:tagLst>
</file>

<file path=ppt/tags/tag2441.xml><?xml version="1.0" encoding="utf-8"?>
<p:tagLst xmlns:p="http://schemas.openxmlformats.org/presentationml/2006/main">
  <p:tag name="KSO_WM_UNIT_TABLE_BEAUTIFY" val="smartTable{0f25a772-98ee-4ed0-a1c4-104f543f2934}"/>
  <p:tag name="KSO_WM_BEAUTIFY_FLAG" val=""/>
</p:tagLst>
</file>

<file path=ppt/tags/tag2442.xml><?xml version="1.0" encoding="utf-8"?>
<p:tagLst xmlns:p="http://schemas.openxmlformats.org/presentationml/2006/main">
  <p:tag name="KSO_WM_BEAUTIFY_FLAG" val=""/>
</p:tagLst>
</file>

<file path=ppt/tags/tag2443.xml><?xml version="1.0" encoding="utf-8"?>
<p:tagLst xmlns:p="http://schemas.openxmlformats.org/presentationml/2006/main">
  <p:tag name="KSO_WM_BEAUTIFY_FLAG" val=""/>
</p:tagLst>
</file>

<file path=ppt/tags/tag2444.xml><?xml version="1.0" encoding="utf-8"?>
<p:tagLst xmlns:p="http://schemas.openxmlformats.org/presentationml/2006/main">
  <p:tag name="KSO_WM_BEAUTIFY_FLAG" val=""/>
</p:tagLst>
</file>

<file path=ppt/tags/tag2445.xml><?xml version="1.0" encoding="utf-8"?>
<p:tagLst xmlns:p="http://schemas.openxmlformats.org/presentationml/2006/main">
  <p:tag name="KSO_WM_BEAUTIFY_FLAG" val=""/>
</p:tagLst>
</file>

<file path=ppt/tags/tag2446.xml><?xml version="1.0" encoding="utf-8"?>
<p:tagLst xmlns:p="http://schemas.openxmlformats.org/presentationml/2006/main">
  <p:tag name="KSO_WM_BEAUTIFY_FLAG" val=""/>
</p:tagLst>
</file>

<file path=ppt/tags/tag2447.xml><?xml version="1.0" encoding="utf-8"?>
<p:tagLst xmlns:p="http://schemas.openxmlformats.org/presentationml/2006/main">
  <p:tag name="KSO_WM_BEAUTIFY_FLAG" val=""/>
</p:tagLst>
</file>

<file path=ppt/tags/tag2448.xml><?xml version="1.0" encoding="utf-8"?>
<p:tagLst xmlns:p="http://schemas.openxmlformats.org/presentationml/2006/main">
  <p:tag name="KSO_WM_BEAUTIFY_FLAG" val=""/>
</p:tagLst>
</file>

<file path=ppt/tags/tag2449.xml><?xml version="1.0" encoding="utf-8"?>
<p:tagLst xmlns:p="http://schemas.openxmlformats.org/presentationml/2006/main">
  <p:tag name="KSO_WM_BEAUTIFY_FLAG" val=""/>
</p:tagLst>
</file>

<file path=ppt/tags/tag245.xml><?xml version="1.0" encoding="utf-8"?>
<p:tagLst xmlns:p="http://schemas.openxmlformats.org/presentationml/2006/main">
  <p:tag name="KSO_WM_BEAUTIFY_FLAG" val=""/>
</p:tagLst>
</file>

<file path=ppt/tags/tag2450.xml><?xml version="1.0" encoding="utf-8"?>
<p:tagLst xmlns:p="http://schemas.openxmlformats.org/presentationml/2006/main">
  <p:tag name="KSO_WM_BEAUTIFY_FLAG" val=""/>
</p:tagLst>
</file>

<file path=ppt/tags/tag2451.xml><?xml version="1.0" encoding="utf-8"?>
<p:tagLst xmlns:p="http://schemas.openxmlformats.org/presentationml/2006/main">
  <p:tag name="KSO_WM_BEAUTIFY_FLAG" val=""/>
</p:tagLst>
</file>

<file path=ppt/tags/tag2452.xml><?xml version="1.0" encoding="utf-8"?>
<p:tagLst xmlns:p="http://schemas.openxmlformats.org/presentationml/2006/main">
  <p:tag name="KSO_WM_BEAUTIFY_FLAG" val=""/>
</p:tagLst>
</file>

<file path=ppt/tags/tag2453.xml><?xml version="1.0" encoding="utf-8"?>
<p:tagLst xmlns:p="http://schemas.openxmlformats.org/presentationml/2006/main">
  <p:tag name="KSO_WM_BEAUTIFY_FLAG" val=""/>
</p:tagLst>
</file>

<file path=ppt/tags/tag2454.xml><?xml version="1.0" encoding="utf-8"?>
<p:tagLst xmlns:p="http://schemas.openxmlformats.org/presentationml/2006/main">
  <p:tag name="KSO_WM_BEAUTIFY_FLAG" val=""/>
</p:tagLst>
</file>

<file path=ppt/tags/tag2455.xml><?xml version="1.0" encoding="utf-8"?>
<p:tagLst xmlns:p="http://schemas.openxmlformats.org/presentationml/2006/main">
  <p:tag name="KSO_WM_BEAUTIFY_FLAG" val=""/>
</p:tagLst>
</file>

<file path=ppt/tags/tag2456.xml><?xml version="1.0" encoding="utf-8"?>
<p:tagLst xmlns:p="http://schemas.openxmlformats.org/presentationml/2006/main">
  <p:tag name="KSO_WM_BEAUTIFY_FLAG" val=""/>
</p:tagLst>
</file>

<file path=ppt/tags/tag2457.xml><?xml version="1.0" encoding="utf-8"?>
<p:tagLst xmlns:p="http://schemas.openxmlformats.org/presentationml/2006/main">
  <p:tag name="KSO_WM_BEAUTIFY_FLAG" val=""/>
</p:tagLst>
</file>

<file path=ppt/tags/tag2458.xml><?xml version="1.0" encoding="utf-8"?>
<p:tagLst xmlns:p="http://schemas.openxmlformats.org/presentationml/2006/main">
  <p:tag name="KSO_WM_BEAUTIFY_FLAG" val=""/>
</p:tagLst>
</file>

<file path=ppt/tags/tag2459.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Lst>
</file>

<file path=ppt/tags/tag2460.xml><?xml version="1.0" encoding="utf-8"?>
<p:tagLst xmlns:p="http://schemas.openxmlformats.org/presentationml/2006/main">
  <p:tag name="KSO_WM_BEAUTIFY_FLAG" val=""/>
</p:tagLst>
</file>

<file path=ppt/tags/tag2461.xml><?xml version="1.0" encoding="utf-8"?>
<p:tagLst xmlns:p="http://schemas.openxmlformats.org/presentationml/2006/main">
  <p:tag name="KSO_WM_BEAUTIFY_FLAG" val=""/>
</p:tagLst>
</file>

<file path=ppt/tags/tag2462.xml><?xml version="1.0" encoding="utf-8"?>
<p:tagLst xmlns:p="http://schemas.openxmlformats.org/presentationml/2006/main">
  <p:tag name="KSO_WM_BEAUTIFY_FLAG" val=""/>
</p:tagLst>
</file>

<file path=ppt/tags/tag2463.xml><?xml version="1.0" encoding="utf-8"?>
<p:tagLst xmlns:p="http://schemas.openxmlformats.org/presentationml/2006/main">
  <p:tag name="KSO_WM_BEAUTIFY_FLAG" val=""/>
</p:tagLst>
</file>

<file path=ppt/tags/tag2464.xml><?xml version="1.0" encoding="utf-8"?>
<p:tagLst xmlns:p="http://schemas.openxmlformats.org/presentationml/2006/main">
  <p:tag name="KSO_WM_BEAUTIFY_FLAG" val="#wm#"/>
  <p:tag name="KSO_WM_TEMPLATE_CATEGORY" val="custom"/>
  <p:tag name="KSO_WM_TEMPLATE_INDEX" val="20205081"/>
</p:tagLst>
</file>

<file path=ppt/tags/tag2465.xml><?xml version="1.0" encoding="utf-8"?>
<p:tagLst xmlns:p="http://schemas.openxmlformats.org/presentationml/2006/main">
  <p:tag name="KSO_WM_BEAUTIFY_FLAG" val=""/>
</p:tagLst>
</file>

<file path=ppt/tags/tag2466.xml><?xml version="1.0" encoding="utf-8"?>
<p:tagLst xmlns:p="http://schemas.openxmlformats.org/presentationml/2006/main">
  <p:tag name="KSO_WM_BEAUTIFY_FLAG" val=""/>
</p:tagLst>
</file>

<file path=ppt/tags/tag2467.xml><?xml version="1.0" encoding="utf-8"?>
<p:tagLst xmlns:p="http://schemas.openxmlformats.org/presentationml/2006/main">
  <p:tag name="KSO_WM_BEAUTIFY_FLAG" val=""/>
</p:tagLst>
</file>

<file path=ppt/tags/tag2468.xml><?xml version="1.0" encoding="utf-8"?>
<p:tagLst xmlns:p="http://schemas.openxmlformats.org/presentationml/2006/main">
  <p:tag name="KSO_WM_BEAUTIFY_FLAG" val=""/>
</p:tagLst>
</file>

<file path=ppt/tags/tag2469.xml><?xml version="1.0" encoding="utf-8"?>
<p:tagLst xmlns:p="http://schemas.openxmlformats.org/presentationml/2006/main">
  <p:tag name="KSO_WM_BEAUTIFY_FLAG" val=""/>
</p:tagLst>
</file>

<file path=ppt/tags/tag247.xml><?xml version="1.0" encoding="utf-8"?>
<p:tagLst xmlns:p="http://schemas.openxmlformats.org/presentationml/2006/main">
  <p:tag name="KSO_WM_BEAUTIFY_FLAG" val=""/>
</p:tagLst>
</file>

<file path=ppt/tags/tag2470.xml><?xml version="1.0" encoding="utf-8"?>
<p:tagLst xmlns:p="http://schemas.openxmlformats.org/presentationml/2006/main">
  <p:tag name="KSO_WM_BEAUTIFY_FLAG" val=""/>
</p:tagLst>
</file>

<file path=ppt/tags/tag2471.xml><?xml version="1.0" encoding="utf-8"?>
<p:tagLst xmlns:p="http://schemas.openxmlformats.org/presentationml/2006/main">
  <p:tag name="KSO_WM_BEAUTIFY_FLAG" val=""/>
</p:tagLst>
</file>

<file path=ppt/tags/tag2472.xml><?xml version="1.0" encoding="utf-8"?>
<p:tagLst xmlns:p="http://schemas.openxmlformats.org/presentationml/2006/main">
  <p:tag name="KSO_WM_BEAUTIFY_FLAG" val=""/>
</p:tagLst>
</file>

<file path=ppt/tags/tag2473.xml><?xml version="1.0" encoding="utf-8"?>
<p:tagLst xmlns:p="http://schemas.openxmlformats.org/presentationml/2006/main">
  <p:tag name="KSO_WM_BEAUTIFY_FLAG" val=""/>
</p:tagLst>
</file>

<file path=ppt/tags/tag2474.xml><?xml version="1.0" encoding="utf-8"?>
<p:tagLst xmlns:p="http://schemas.openxmlformats.org/presentationml/2006/main">
  <p:tag name="KSO_WM_BEAUTIFY_FLAG" val=""/>
</p:tagLst>
</file>

<file path=ppt/tags/tag2475.xml><?xml version="1.0" encoding="utf-8"?>
<p:tagLst xmlns:p="http://schemas.openxmlformats.org/presentationml/2006/main">
  <p:tag name="KSO_WM_BEAUTIFY_FLAG" val=""/>
</p:tagLst>
</file>

<file path=ppt/tags/tag2476.xml><?xml version="1.0" encoding="utf-8"?>
<p:tagLst xmlns:p="http://schemas.openxmlformats.org/presentationml/2006/main">
  <p:tag name="KSO_WM_BEAUTIFY_FLAG" val=""/>
</p:tagLst>
</file>

<file path=ppt/tags/tag2477.xml><?xml version="1.0" encoding="utf-8"?>
<p:tagLst xmlns:p="http://schemas.openxmlformats.org/presentationml/2006/main">
  <p:tag name="KSO_WM_BEAUTIFY_FLAG" val=""/>
</p:tagLst>
</file>

<file path=ppt/tags/tag2478.xml><?xml version="1.0" encoding="utf-8"?>
<p:tagLst xmlns:p="http://schemas.openxmlformats.org/presentationml/2006/main">
  <p:tag name="KSO_WM_BEAUTIFY_FLAG" val=""/>
</p:tagLst>
</file>

<file path=ppt/tags/tag2479.xml><?xml version="1.0" encoding="utf-8"?>
<p:tagLst xmlns:p="http://schemas.openxmlformats.org/presentationml/2006/main">
  <p:tag name="KSO_WM_BEAUTIFY_FLAG" val=""/>
</p:tagLst>
</file>

<file path=ppt/tags/tag248.xml><?xml version="1.0" encoding="utf-8"?>
<p:tagLst xmlns:p="http://schemas.openxmlformats.org/presentationml/2006/main">
  <p:tag name="KSO_WM_BEAUTIFY_FLAG" val=""/>
</p:tagLst>
</file>

<file path=ppt/tags/tag2480.xml><?xml version="1.0" encoding="utf-8"?>
<p:tagLst xmlns:p="http://schemas.openxmlformats.org/presentationml/2006/main">
  <p:tag name="KSO_WM_BEAUTIFY_FLAG" val=""/>
</p:tagLst>
</file>

<file path=ppt/tags/tag2481.xml><?xml version="1.0" encoding="utf-8"?>
<p:tagLst xmlns:p="http://schemas.openxmlformats.org/presentationml/2006/main">
  <p:tag name="KSO_WM_BEAUTIFY_FLAG" val=""/>
</p:tagLst>
</file>

<file path=ppt/tags/tag2482.xml><?xml version="1.0" encoding="utf-8"?>
<p:tagLst xmlns:p="http://schemas.openxmlformats.org/presentationml/2006/main">
  <p:tag name="KSO_WM_BEAUTIFY_FLAG" val=""/>
</p:tagLst>
</file>

<file path=ppt/tags/tag2483.xml><?xml version="1.0" encoding="utf-8"?>
<p:tagLst xmlns:p="http://schemas.openxmlformats.org/presentationml/2006/main">
  <p:tag name="KSO_WM_BEAUTIFY_FLAG" val=""/>
</p:tagLst>
</file>

<file path=ppt/tags/tag2484.xml><?xml version="1.0" encoding="utf-8"?>
<p:tagLst xmlns:p="http://schemas.openxmlformats.org/presentationml/2006/main">
  <p:tag name="KSO_WM_BEAUTIFY_FLAG" val=""/>
</p:tagLst>
</file>

<file path=ppt/tags/tag2485.xml><?xml version="1.0" encoding="utf-8"?>
<p:tagLst xmlns:p="http://schemas.openxmlformats.org/presentationml/2006/main">
  <p:tag name="KSO_WM_BEAUTIFY_FLAG" val=""/>
</p:tagLst>
</file>

<file path=ppt/tags/tag2486.xml><?xml version="1.0" encoding="utf-8"?>
<p:tagLst xmlns:p="http://schemas.openxmlformats.org/presentationml/2006/main">
  <p:tag name="KSO_WM_BEAUTIFY_FLAG" val=""/>
</p:tagLst>
</file>

<file path=ppt/tags/tag2487.xml><?xml version="1.0" encoding="utf-8"?>
<p:tagLst xmlns:p="http://schemas.openxmlformats.org/presentationml/2006/main">
  <p:tag name="KSO_WM_BEAUTIFY_FLAG" val=""/>
</p:tagLst>
</file>

<file path=ppt/tags/tag2488.xml><?xml version="1.0" encoding="utf-8"?>
<p:tagLst xmlns:p="http://schemas.openxmlformats.org/presentationml/2006/main">
  <p:tag name="KSO_WM_BEAUTIFY_FLAG" val="#wm#"/>
  <p:tag name="KSO_WM_TEMPLATE_CATEGORY" val="custom"/>
  <p:tag name="KSO_WM_TEMPLATE_INDEX" val="20205081"/>
</p:tagLst>
</file>

<file path=ppt/tags/tag2489.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Lst>
</file>

<file path=ppt/tags/tag2490.xml><?xml version="1.0" encoding="utf-8"?>
<p:tagLst xmlns:p="http://schemas.openxmlformats.org/presentationml/2006/main">
  <p:tag name="KSO_WM_BEAUTIFY_FLAG" val=""/>
</p:tagLst>
</file>

<file path=ppt/tags/tag2491.xml><?xml version="1.0" encoding="utf-8"?>
<p:tagLst xmlns:p="http://schemas.openxmlformats.org/presentationml/2006/main">
  <p:tag name="KSO_WM_BEAUTIFY_FLAG" val=""/>
</p:tagLst>
</file>

<file path=ppt/tags/tag2492.xml><?xml version="1.0" encoding="utf-8"?>
<p:tagLst xmlns:p="http://schemas.openxmlformats.org/presentationml/2006/main">
  <p:tag name="KSO_WM_BEAUTIFY_FLAG" val=""/>
</p:tagLst>
</file>

<file path=ppt/tags/tag2493.xml><?xml version="1.0" encoding="utf-8"?>
<p:tagLst xmlns:p="http://schemas.openxmlformats.org/presentationml/2006/main">
  <p:tag name="KSO_WM_BEAUTIFY_FLAG" val=""/>
</p:tagLst>
</file>

<file path=ppt/tags/tag2494.xml><?xml version="1.0" encoding="utf-8"?>
<p:tagLst xmlns:p="http://schemas.openxmlformats.org/presentationml/2006/main">
  <p:tag name="KSO_WM_BEAUTIFY_FLAG" val=""/>
</p:tagLst>
</file>

<file path=ppt/tags/tag2495.xml><?xml version="1.0" encoding="utf-8"?>
<p:tagLst xmlns:p="http://schemas.openxmlformats.org/presentationml/2006/main">
  <p:tag name="KSO_WM_BEAUTIFY_FLAG" val=""/>
</p:tagLst>
</file>

<file path=ppt/tags/tag2496.xml><?xml version="1.0" encoding="utf-8"?>
<p:tagLst xmlns:p="http://schemas.openxmlformats.org/presentationml/2006/main">
  <p:tag name="KSO_WM_BEAUTIFY_FLAG" val=""/>
</p:tagLst>
</file>

<file path=ppt/tags/tag2497.xml><?xml version="1.0" encoding="utf-8"?>
<p:tagLst xmlns:p="http://schemas.openxmlformats.org/presentationml/2006/main">
  <p:tag name="KSO_WM_BEAUTIFY_FLAG" val=""/>
</p:tagLst>
</file>

<file path=ppt/tags/tag2498.xml><?xml version="1.0" encoding="utf-8"?>
<p:tagLst xmlns:p="http://schemas.openxmlformats.org/presentationml/2006/main">
  <p:tag name="KSO_WM_BEAUTIFY_FLAG" val=""/>
</p:tagLst>
</file>

<file path=ppt/tags/tag2499.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50.xml><?xml version="1.0" encoding="utf-8"?>
<p:tagLst xmlns:p="http://schemas.openxmlformats.org/presentationml/2006/main">
  <p:tag name="KSO_WM_BEAUTIFY_FLAG" val=""/>
</p:tagLst>
</file>

<file path=ppt/tags/tag2500.xml><?xml version="1.0" encoding="utf-8"?>
<p:tagLst xmlns:p="http://schemas.openxmlformats.org/presentationml/2006/main">
  <p:tag name="KSO_WM_BEAUTIFY_FLAG" val=""/>
</p:tagLst>
</file>

<file path=ppt/tags/tag2501.xml><?xml version="1.0" encoding="utf-8"?>
<p:tagLst xmlns:p="http://schemas.openxmlformats.org/presentationml/2006/main">
  <p:tag name="KSO_WM_BEAUTIFY_FLAG" val=""/>
</p:tagLst>
</file>

<file path=ppt/tags/tag2502.xml><?xml version="1.0" encoding="utf-8"?>
<p:tagLst xmlns:p="http://schemas.openxmlformats.org/presentationml/2006/main">
  <p:tag name="KSO_WM_BEAUTIFY_FLAG" val=""/>
</p:tagLst>
</file>

<file path=ppt/tags/tag2503.xml><?xml version="1.0" encoding="utf-8"?>
<p:tagLst xmlns:p="http://schemas.openxmlformats.org/presentationml/2006/main">
  <p:tag name="KSO_WM_BEAUTIFY_FLAG" val=""/>
</p:tagLst>
</file>

<file path=ppt/tags/tag2504.xml><?xml version="1.0" encoding="utf-8"?>
<p:tagLst xmlns:p="http://schemas.openxmlformats.org/presentationml/2006/main">
  <p:tag name="KSO_WM_BEAUTIFY_FLAG" val=""/>
</p:tagLst>
</file>

<file path=ppt/tags/tag2505.xml><?xml version="1.0" encoding="utf-8"?>
<p:tagLst xmlns:p="http://schemas.openxmlformats.org/presentationml/2006/main">
  <p:tag name="KSO_WM_BEAUTIFY_FLAG" val=""/>
</p:tagLst>
</file>

<file path=ppt/tags/tag2506.xml><?xml version="1.0" encoding="utf-8"?>
<p:tagLst xmlns:p="http://schemas.openxmlformats.org/presentationml/2006/main">
  <p:tag name="KSO_WM_BEAUTIFY_FLAG" val=""/>
</p:tagLst>
</file>

<file path=ppt/tags/tag2507.xml><?xml version="1.0" encoding="utf-8"?>
<p:tagLst xmlns:p="http://schemas.openxmlformats.org/presentationml/2006/main">
  <p:tag name="KSO_WM_BEAUTIFY_FLAG" val=""/>
</p:tagLst>
</file>

<file path=ppt/tags/tag2508.xml><?xml version="1.0" encoding="utf-8"?>
<p:tagLst xmlns:p="http://schemas.openxmlformats.org/presentationml/2006/main">
  <p:tag name="KSO_WM_BEAUTIFY_FLAG" val=""/>
</p:tagLst>
</file>

<file path=ppt/tags/tag2509.xml><?xml version="1.0" encoding="utf-8"?>
<p:tagLst xmlns:p="http://schemas.openxmlformats.org/presentationml/2006/main">
  <p:tag name="KSO_WM_BEAUTIFY_FLAG" val=""/>
</p:tagLst>
</file>

<file path=ppt/tags/tag251.xml><?xml version="1.0" encoding="utf-8"?>
<p:tagLst xmlns:p="http://schemas.openxmlformats.org/presentationml/2006/main">
  <p:tag name="KSO_WM_BEAUTIFY_FLAG" val=""/>
</p:tagLst>
</file>

<file path=ppt/tags/tag2510.xml><?xml version="1.0" encoding="utf-8"?>
<p:tagLst xmlns:p="http://schemas.openxmlformats.org/presentationml/2006/main">
  <p:tag name="KSO_WM_BEAUTIFY_FLAG" val=""/>
</p:tagLst>
</file>

<file path=ppt/tags/tag2511.xml><?xml version="1.0" encoding="utf-8"?>
<p:tagLst xmlns:p="http://schemas.openxmlformats.org/presentationml/2006/main">
  <p:tag name="KSO_WM_BEAUTIFY_FLAG" val=""/>
</p:tagLst>
</file>

<file path=ppt/tags/tag2512.xml><?xml version="1.0" encoding="utf-8"?>
<p:tagLst xmlns:p="http://schemas.openxmlformats.org/presentationml/2006/main">
  <p:tag name="KSO_WM_BEAUTIFY_FLAG" val="#wm#"/>
  <p:tag name="KSO_WM_TEMPLATE_CATEGORY" val="custom"/>
  <p:tag name="KSO_WM_TEMPLATE_INDEX" val="20205081"/>
</p:tagLst>
</file>

<file path=ppt/tags/tag2513.xml><?xml version="1.0" encoding="utf-8"?>
<p:tagLst xmlns:p="http://schemas.openxmlformats.org/presentationml/2006/main">
  <p:tag name="KSO_WM_BEAUTIFY_FLAG" val=""/>
</p:tagLst>
</file>

<file path=ppt/tags/tag2514.xml><?xml version="1.0" encoding="utf-8"?>
<p:tagLst xmlns:p="http://schemas.openxmlformats.org/presentationml/2006/main">
  <p:tag name="KSO_WM_BEAUTIFY_FLAG" val=""/>
</p:tagLst>
</file>

<file path=ppt/tags/tag2515.xml><?xml version="1.0" encoding="utf-8"?>
<p:tagLst xmlns:p="http://schemas.openxmlformats.org/presentationml/2006/main">
  <p:tag name="KSO_WM_BEAUTIFY_FLAG" val=""/>
</p:tagLst>
</file>

<file path=ppt/tags/tag2516.xml><?xml version="1.0" encoding="utf-8"?>
<p:tagLst xmlns:p="http://schemas.openxmlformats.org/presentationml/2006/main">
  <p:tag name="KSO_WM_BEAUTIFY_FLAG" val=""/>
</p:tagLst>
</file>

<file path=ppt/tags/tag2517.xml><?xml version="1.0" encoding="utf-8"?>
<p:tagLst xmlns:p="http://schemas.openxmlformats.org/presentationml/2006/main">
  <p:tag name="KSO_WM_BEAUTIFY_FLAG" val=""/>
</p:tagLst>
</file>

<file path=ppt/tags/tag2518.xml><?xml version="1.0" encoding="utf-8"?>
<p:tagLst xmlns:p="http://schemas.openxmlformats.org/presentationml/2006/main">
  <p:tag name="KSO_WM_BEAUTIFY_FLAG" val=""/>
</p:tagLst>
</file>

<file path=ppt/tags/tag2519.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Lst>
</file>

<file path=ppt/tags/tag2520.xml><?xml version="1.0" encoding="utf-8"?>
<p:tagLst xmlns:p="http://schemas.openxmlformats.org/presentationml/2006/main">
  <p:tag name="KSO_WM_BEAUTIFY_FLAG" val=""/>
</p:tagLst>
</file>

<file path=ppt/tags/tag2521.xml><?xml version="1.0" encoding="utf-8"?>
<p:tagLst xmlns:p="http://schemas.openxmlformats.org/presentationml/2006/main">
  <p:tag name="KSO_WM_BEAUTIFY_FLAG" val=""/>
</p:tagLst>
</file>

<file path=ppt/tags/tag2522.xml><?xml version="1.0" encoding="utf-8"?>
<p:tagLst xmlns:p="http://schemas.openxmlformats.org/presentationml/2006/main">
  <p:tag name="KSO_WM_BEAUTIFY_FLAG" val=""/>
</p:tagLst>
</file>

<file path=ppt/tags/tag2523.xml><?xml version="1.0" encoding="utf-8"?>
<p:tagLst xmlns:p="http://schemas.openxmlformats.org/presentationml/2006/main">
  <p:tag name="KSO_WM_BEAUTIFY_FLAG" val=""/>
</p:tagLst>
</file>

<file path=ppt/tags/tag2524.xml><?xml version="1.0" encoding="utf-8"?>
<p:tagLst xmlns:p="http://schemas.openxmlformats.org/presentationml/2006/main">
  <p:tag name="KSO_WM_BEAUTIFY_FLAG" val=""/>
</p:tagLst>
</file>

<file path=ppt/tags/tag2525.xml><?xml version="1.0" encoding="utf-8"?>
<p:tagLst xmlns:p="http://schemas.openxmlformats.org/presentationml/2006/main">
  <p:tag name="KSO_WM_BEAUTIFY_FLAG" val=""/>
</p:tagLst>
</file>

<file path=ppt/tags/tag2526.xml><?xml version="1.0" encoding="utf-8"?>
<p:tagLst xmlns:p="http://schemas.openxmlformats.org/presentationml/2006/main">
  <p:tag name="KSO_WM_BEAUTIFY_FLAG" val=""/>
</p:tagLst>
</file>

<file path=ppt/tags/tag2527.xml><?xml version="1.0" encoding="utf-8"?>
<p:tagLst xmlns:p="http://schemas.openxmlformats.org/presentationml/2006/main">
  <p:tag name="KSO_WM_BEAUTIFY_FLAG" val=""/>
</p:tagLst>
</file>

<file path=ppt/tags/tag2528.xml><?xml version="1.0" encoding="utf-8"?>
<p:tagLst xmlns:p="http://schemas.openxmlformats.org/presentationml/2006/main">
  <p:tag name="KSO_WM_BEAUTIFY_FLAG" val=""/>
</p:tagLst>
</file>

<file path=ppt/tags/tag2529.xml><?xml version="1.0" encoding="utf-8"?>
<p:tagLst xmlns:p="http://schemas.openxmlformats.org/presentationml/2006/main">
  <p:tag name="KSO_WM_BEAUTIFY_FLAG" val=""/>
</p:tagLst>
</file>

<file path=ppt/tags/tag253.xml><?xml version="1.0" encoding="utf-8"?>
<p:tagLst xmlns:p="http://schemas.openxmlformats.org/presentationml/2006/main">
  <p:tag name="KSO_WM_BEAUTIFY_FLAG" val=""/>
</p:tagLst>
</file>

<file path=ppt/tags/tag2530.xml><?xml version="1.0" encoding="utf-8"?>
<p:tagLst xmlns:p="http://schemas.openxmlformats.org/presentationml/2006/main">
  <p:tag name="KSO_WM_BEAUTIFY_FLAG" val=""/>
</p:tagLst>
</file>

<file path=ppt/tags/tag2531.xml><?xml version="1.0" encoding="utf-8"?>
<p:tagLst xmlns:p="http://schemas.openxmlformats.org/presentationml/2006/main">
  <p:tag name="KSO_WM_BEAUTIFY_FLAG" val=""/>
</p:tagLst>
</file>

<file path=ppt/tags/tag2532.xml><?xml version="1.0" encoding="utf-8"?>
<p:tagLst xmlns:p="http://schemas.openxmlformats.org/presentationml/2006/main">
  <p:tag name="KSO_WM_BEAUTIFY_FLAG" val=""/>
</p:tagLst>
</file>

<file path=ppt/tags/tag2533.xml><?xml version="1.0" encoding="utf-8"?>
<p:tagLst xmlns:p="http://schemas.openxmlformats.org/presentationml/2006/main">
  <p:tag name="KSO_WM_BEAUTIFY_FLAG" val=""/>
</p:tagLst>
</file>

<file path=ppt/tags/tag2534.xml><?xml version="1.0" encoding="utf-8"?>
<p:tagLst xmlns:p="http://schemas.openxmlformats.org/presentationml/2006/main">
  <p:tag name="KSO_WM_BEAUTIFY_FLAG" val=""/>
</p:tagLst>
</file>

<file path=ppt/tags/tag2535.xml><?xml version="1.0" encoding="utf-8"?>
<p:tagLst xmlns:p="http://schemas.openxmlformats.org/presentationml/2006/main">
  <p:tag name="KSO_WM_BEAUTIFY_FLAG" val=""/>
</p:tagLst>
</file>

<file path=ppt/tags/tag2536.xml><?xml version="1.0" encoding="utf-8"?>
<p:tagLst xmlns:p="http://schemas.openxmlformats.org/presentationml/2006/main">
  <p:tag name="KSO_WM_BEAUTIFY_FLAG" val="#wm#"/>
  <p:tag name="KSO_WM_TEMPLATE_CATEGORY" val="custom"/>
  <p:tag name="KSO_WM_TEMPLATE_INDEX" val="20205081"/>
</p:tagLst>
</file>

<file path=ppt/tags/tag2537.xml><?xml version="1.0" encoding="utf-8"?>
<p:tagLst xmlns:p="http://schemas.openxmlformats.org/presentationml/2006/main">
  <p:tag name="KSO_WM_BEAUTIFY_FLAG" val=""/>
</p:tagLst>
</file>

<file path=ppt/tags/tag2538.xml><?xml version="1.0" encoding="utf-8"?>
<p:tagLst xmlns:p="http://schemas.openxmlformats.org/presentationml/2006/main">
  <p:tag name="KSO_WM_BEAUTIFY_FLAG" val=""/>
</p:tagLst>
</file>

<file path=ppt/tags/tag2539.xml><?xml version="1.0" encoding="utf-8"?>
<p:tagLst xmlns:p="http://schemas.openxmlformats.org/presentationml/2006/main">
  <p:tag name="KSO_WM_BEAUTIFY_FLAG" val=""/>
</p:tagLst>
</file>

<file path=ppt/tags/tag254.xml><?xml version="1.0" encoding="utf-8"?>
<p:tagLst xmlns:p="http://schemas.openxmlformats.org/presentationml/2006/main">
  <p:tag name="KSO_WM_BEAUTIFY_FLAG" val=""/>
</p:tagLst>
</file>

<file path=ppt/tags/tag2540.xml><?xml version="1.0" encoding="utf-8"?>
<p:tagLst xmlns:p="http://schemas.openxmlformats.org/presentationml/2006/main">
  <p:tag name="KSO_WM_BEAUTIFY_FLAG" val=""/>
</p:tagLst>
</file>

<file path=ppt/tags/tag2541.xml><?xml version="1.0" encoding="utf-8"?>
<p:tagLst xmlns:p="http://schemas.openxmlformats.org/presentationml/2006/main">
  <p:tag name="KSO_WM_BEAUTIFY_FLAG" val=""/>
</p:tagLst>
</file>

<file path=ppt/tags/tag2542.xml><?xml version="1.0" encoding="utf-8"?>
<p:tagLst xmlns:p="http://schemas.openxmlformats.org/presentationml/2006/main">
  <p:tag name="KSO_WM_BEAUTIFY_FLAG" val=""/>
</p:tagLst>
</file>

<file path=ppt/tags/tag2543.xml><?xml version="1.0" encoding="utf-8"?>
<p:tagLst xmlns:p="http://schemas.openxmlformats.org/presentationml/2006/main">
  <p:tag name="KSO_WM_BEAUTIFY_FLAG" val=""/>
</p:tagLst>
</file>

<file path=ppt/tags/tag2544.xml><?xml version="1.0" encoding="utf-8"?>
<p:tagLst xmlns:p="http://schemas.openxmlformats.org/presentationml/2006/main">
  <p:tag name="KSO_WM_BEAUTIFY_FLAG" val=""/>
</p:tagLst>
</file>

<file path=ppt/tags/tag2545.xml><?xml version="1.0" encoding="utf-8"?>
<p:tagLst xmlns:p="http://schemas.openxmlformats.org/presentationml/2006/main">
  <p:tag name="KSO_WM_BEAUTIFY_FLAG" val=""/>
</p:tagLst>
</file>

<file path=ppt/tags/tag2546.xml><?xml version="1.0" encoding="utf-8"?>
<p:tagLst xmlns:p="http://schemas.openxmlformats.org/presentationml/2006/main">
  <p:tag name="KSO_WM_BEAUTIFY_FLAG" val=""/>
</p:tagLst>
</file>

<file path=ppt/tags/tag2547.xml><?xml version="1.0" encoding="utf-8"?>
<p:tagLst xmlns:p="http://schemas.openxmlformats.org/presentationml/2006/main">
  <p:tag name="KSO_WM_BEAUTIFY_FLAG" val=""/>
</p:tagLst>
</file>

<file path=ppt/tags/tag2548.xml><?xml version="1.0" encoding="utf-8"?>
<p:tagLst xmlns:p="http://schemas.openxmlformats.org/presentationml/2006/main">
  <p:tag name="KSO_WM_BEAUTIFY_FLAG" val=""/>
</p:tagLst>
</file>

<file path=ppt/tags/tag2549.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Lst>
</file>

<file path=ppt/tags/tag2550.xml><?xml version="1.0" encoding="utf-8"?>
<p:tagLst xmlns:p="http://schemas.openxmlformats.org/presentationml/2006/main">
  <p:tag name="KSO_WM_BEAUTIFY_FLAG" val=""/>
</p:tagLst>
</file>

<file path=ppt/tags/tag2551.xml><?xml version="1.0" encoding="utf-8"?>
<p:tagLst xmlns:p="http://schemas.openxmlformats.org/presentationml/2006/main">
  <p:tag name="KSO_WM_BEAUTIFY_FLAG" val=""/>
</p:tagLst>
</file>

<file path=ppt/tags/tag2552.xml><?xml version="1.0" encoding="utf-8"?>
<p:tagLst xmlns:p="http://schemas.openxmlformats.org/presentationml/2006/main">
  <p:tag name="KSO_WM_BEAUTIFY_FLAG" val=""/>
</p:tagLst>
</file>

<file path=ppt/tags/tag2553.xml><?xml version="1.0" encoding="utf-8"?>
<p:tagLst xmlns:p="http://schemas.openxmlformats.org/presentationml/2006/main">
  <p:tag name="KSO_WM_BEAUTIFY_FLAG" val=""/>
</p:tagLst>
</file>

<file path=ppt/tags/tag2554.xml><?xml version="1.0" encoding="utf-8"?>
<p:tagLst xmlns:p="http://schemas.openxmlformats.org/presentationml/2006/main">
  <p:tag name="KSO_WM_BEAUTIFY_FLAG" val=""/>
</p:tagLst>
</file>

<file path=ppt/tags/tag2555.xml><?xml version="1.0" encoding="utf-8"?>
<p:tagLst xmlns:p="http://schemas.openxmlformats.org/presentationml/2006/main">
  <p:tag name="KSO_WM_BEAUTIFY_FLAG" val=""/>
</p:tagLst>
</file>

<file path=ppt/tags/tag2556.xml><?xml version="1.0" encoding="utf-8"?>
<p:tagLst xmlns:p="http://schemas.openxmlformats.org/presentationml/2006/main">
  <p:tag name="KSO_WM_BEAUTIFY_FLAG" val=""/>
</p:tagLst>
</file>

<file path=ppt/tags/tag2557.xml><?xml version="1.0" encoding="utf-8"?>
<p:tagLst xmlns:p="http://schemas.openxmlformats.org/presentationml/2006/main">
  <p:tag name="KSO_WM_BEAUTIFY_FLAG" val=""/>
</p:tagLst>
</file>

<file path=ppt/tags/tag2558.xml><?xml version="1.0" encoding="utf-8"?>
<p:tagLst xmlns:p="http://schemas.openxmlformats.org/presentationml/2006/main">
  <p:tag name="KSO_WM_BEAUTIFY_FLAG" val=""/>
</p:tagLst>
</file>

<file path=ppt/tags/tag2559.xml><?xml version="1.0" encoding="utf-8"?>
<p:tagLst xmlns:p="http://schemas.openxmlformats.org/presentationml/2006/main">
  <p:tag name="KSO_WM_BEAUTIFY_FLAG" val=""/>
</p:tagLst>
</file>

<file path=ppt/tags/tag256.xml><?xml version="1.0" encoding="utf-8"?>
<p:tagLst xmlns:p="http://schemas.openxmlformats.org/presentationml/2006/main">
  <p:tag name="KSO_WM_BEAUTIFY_FLAG" val=""/>
</p:tagLst>
</file>

<file path=ppt/tags/tag2560.xml><?xml version="1.0" encoding="utf-8"?>
<p:tagLst xmlns:p="http://schemas.openxmlformats.org/presentationml/2006/main">
  <p:tag name="KSO_WM_BEAUTIFY_FLAG" val="#wm#"/>
  <p:tag name="KSO_WM_TEMPLATE_CATEGORY" val="custom"/>
  <p:tag name="KSO_WM_TEMPLATE_INDEX" val="20205081"/>
</p:tagLst>
</file>

<file path=ppt/tags/tag2561.xml><?xml version="1.0" encoding="utf-8"?>
<p:tagLst xmlns:p="http://schemas.openxmlformats.org/presentationml/2006/main">
  <p:tag name="KSO_WM_BEAUTIFY_FLAG" val=""/>
</p:tagLst>
</file>

<file path=ppt/tags/tag2562.xml><?xml version="1.0" encoding="utf-8"?>
<p:tagLst xmlns:p="http://schemas.openxmlformats.org/presentationml/2006/main">
  <p:tag name="KSO_WM_BEAUTIFY_FLAG" val=""/>
</p:tagLst>
</file>

<file path=ppt/tags/tag2563.xml><?xml version="1.0" encoding="utf-8"?>
<p:tagLst xmlns:p="http://schemas.openxmlformats.org/presentationml/2006/main">
  <p:tag name="KSO_WM_BEAUTIFY_FLAG" val=""/>
</p:tagLst>
</file>

<file path=ppt/tags/tag2564.xml><?xml version="1.0" encoding="utf-8"?>
<p:tagLst xmlns:p="http://schemas.openxmlformats.org/presentationml/2006/main">
  <p:tag name="KSO_WM_BEAUTIFY_FLAG" val=""/>
</p:tagLst>
</file>

<file path=ppt/tags/tag2565.xml><?xml version="1.0" encoding="utf-8"?>
<p:tagLst xmlns:p="http://schemas.openxmlformats.org/presentationml/2006/main">
  <p:tag name="KSO_WM_BEAUTIFY_FLAG" val=""/>
</p:tagLst>
</file>

<file path=ppt/tags/tag2566.xml><?xml version="1.0" encoding="utf-8"?>
<p:tagLst xmlns:p="http://schemas.openxmlformats.org/presentationml/2006/main">
  <p:tag name="KSO_WM_BEAUTIFY_FLAG" val=""/>
</p:tagLst>
</file>

<file path=ppt/tags/tag2567.xml><?xml version="1.0" encoding="utf-8"?>
<p:tagLst xmlns:p="http://schemas.openxmlformats.org/presentationml/2006/main">
  <p:tag name="KSO_WM_BEAUTIFY_FLAG" val=""/>
</p:tagLst>
</file>

<file path=ppt/tags/tag2568.xml><?xml version="1.0" encoding="utf-8"?>
<p:tagLst xmlns:p="http://schemas.openxmlformats.org/presentationml/2006/main">
  <p:tag name="KSO_WM_BEAUTIFY_FLAG" val=""/>
</p:tagLst>
</file>

<file path=ppt/tags/tag2569.xml><?xml version="1.0" encoding="utf-8"?>
<p:tagLst xmlns:p="http://schemas.openxmlformats.org/presentationml/2006/main">
  <p:tag name="KSO_WM_BEAUTIFY_FLAG" val=""/>
</p:tagLst>
</file>

<file path=ppt/tags/tag257.xml><?xml version="1.0" encoding="utf-8"?>
<p:tagLst xmlns:p="http://schemas.openxmlformats.org/presentationml/2006/main">
  <p:tag name="KSO_WM_BEAUTIFY_FLAG" val=""/>
</p:tagLst>
</file>

<file path=ppt/tags/tag2570.xml><?xml version="1.0" encoding="utf-8"?>
<p:tagLst xmlns:p="http://schemas.openxmlformats.org/presentationml/2006/main">
  <p:tag name="KSO_WM_BEAUTIFY_FLAG" val=""/>
</p:tagLst>
</file>

<file path=ppt/tags/tag2571.xml><?xml version="1.0" encoding="utf-8"?>
<p:tagLst xmlns:p="http://schemas.openxmlformats.org/presentationml/2006/main">
  <p:tag name="KSO_WM_BEAUTIFY_FLAG" val=""/>
</p:tagLst>
</file>

<file path=ppt/tags/tag2572.xml><?xml version="1.0" encoding="utf-8"?>
<p:tagLst xmlns:p="http://schemas.openxmlformats.org/presentationml/2006/main">
  <p:tag name="KSO_WM_BEAUTIFY_FLAG" val=""/>
</p:tagLst>
</file>

<file path=ppt/tags/tag2573.xml><?xml version="1.0" encoding="utf-8"?>
<p:tagLst xmlns:p="http://schemas.openxmlformats.org/presentationml/2006/main">
  <p:tag name="KSO_WM_BEAUTIFY_FLAG" val=""/>
</p:tagLst>
</file>

<file path=ppt/tags/tag2574.xml><?xml version="1.0" encoding="utf-8"?>
<p:tagLst xmlns:p="http://schemas.openxmlformats.org/presentationml/2006/main">
  <p:tag name="KSO_WM_BEAUTIFY_FLAG" val=""/>
</p:tagLst>
</file>

<file path=ppt/tags/tag2575.xml><?xml version="1.0" encoding="utf-8"?>
<p:tagLst xmlns:p="http://schemas.openxmlformats.org/presentationml/2006/main">
  <p:tag name="KSO_WM_BEAUTIFY_FLAG" val=""/>
</p:tagLst>
</file>

<file path=ppt/tags/tag2576.xml><?xml version="1.0" encoding="utf-8"?>
<p:tagLst xmlns:p="http://schemas.openxmlformats.org/presentationml/2006/main">
  <p:tag name="KSO_WM_BEAUTIFY_FLAG" val=""/>
</p:tagLst>
</file>

<file path=ppt/tags/tag2577.xml><?xml version="1.0" encoding="utf-8"?>
<p:tagLst xmlns:p="http://schemas.openxmlformats.org/presentationml/2006/main">
  <p:tag name="KSO_WM_BEAUTIFY_FLAG" val=""/>
</p:tagLst>
</file>

<file path=ppt/tags/tag2578.xml><?xml version="1.0" encoding="utf-8"?>
<p:tagLst xmlns:p="http://schemas.openxmlformats.org/presentationml/2006/main">
  <p:tag name="KSO_WM_BEAUTIFY_FLAG" val=""/>
</p:tagLst>
</file>

<file path=ppt/tags/tag2579.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Lst>
</file>

<file path=ppt/tags/tag2580.xml><?xml version="1.0" encoding="utf-8"?>
<p:tagLst xmlns:p="http://schemas.openxmlformats.org/presentationml/2006/main">
  <p:tag name="KSO_WM_BEAUTIFY_FLAG" val=""/>
</p:tagLst>
</file>

<file path=ppt/tags/tag2581.xml><?xml version="1.0" encoding="utf-8"?>
<p:tagLst xmlns:p="http://schemas.openxmlformats.org/presentationml/2006/main">
  <p:tag name="KSO_WM_BEAUTIFY_FLAG" val=""/>
</p:tagLst>
</file>

<file path=ppt/tags/tag2582.xml><?xml version="1.0" encoding="utf-8"?>
<p:tagLst xmlns:p="http://schemas.openxmlformats.org/presentationml/2006/main">
  <p:tag name="KSO_WM_BEAUTIFY_FLAG" val=""/>
</p:tagLst>
</file>

<file path=ppt/tags/tag2583.xml><?xml version="1.0" encoding="utf-8"?>
<p:tagLst xmlns:p="http://schemas.openxmlformats.org/presentationml/2006/main">
  <p:tag name="KSO_WM_BEAUTIFY_FLAG" val=""/>
</p:tagLst>
</file>

<file path=ppt/tags/tag2584.xml><?xml version="1.0" encoding="utf-8"?>
<p:tagLst xmlns:p="http://schemas.openxmlformats.org/presentationml/2006/main">
  <p:tag name="KSO_WM_BEAUTIFY_FLAG" val="#wm#"/>
  <p:tag name="KSO_WM_TEMPLATE_CATEGORY" val="custom"/>
  <p:tag name="KSO_WM_TEMPLATE_INDEX" val="20205081"/>
</p:tagLst>
</file>

<file path=ppt/tags/tag2585.xml><?xml version="1.0" encoding="utf-8"?>
<p:tagLst xmlns:p="http://schemas.openxmlformats.org/presentationml/2006/main">
  <p:tag name="KSO_WM_BEAUTIFY_FLAG" val=""/>
</p:tagLst>
</file>

<file path=ppt/tags/tag2586.xml><?xml version="1.0" encoding="utf-8"?>
<p:tagLst xmlns:p="http://schemas.openxmlformats.org/presentationml/2006/main">
  <p:tag name="KSO_WM_BEAUTIFY_FLAG" val=""/>
</p:tagLst>
</file>

<file path=ppt/tags/tag2587.xml><?xml version="1.0" encoding="utf-8"?>
<p:tagLst xmlns:p="http://schemas.openxmlformats.org/presentationml/2006/main">
  <p:tag name="KSO_WM_BEAUTIFY_FLAG" val=""/>
</p:tagLst>
</file>

<file path=ppt/tags/tag2588.xml><?xml version="1.0" encoding="utf-8"?>
<p:tagLst xmlns:p="http://schemas.openxmlformats.org/presentationml/2006/main">
  <p:tag name="KSO_WM_BEAUTIFY_FLAG" val=""/>
</p:tagLst>
</file>

<file path=ppt/tags/tag2589.xml><?xml version="1.0" encoding="utf-8"?>
<p:tagLst xmlns:p="http://schemas.openxmlformats.org/presentationml/2006/main">
  <p:tag name="KSO_WM_BEAUTIFY_FLAG" val=""/>
</p:tagLst>
</file>

<file path=ppt/tags/tag259.xml><?xml version="1.0" encoding="utf-8"?>
<p:tagLst xmlns:p="http://schemas.openxmlformats.org/presentationml/2006/main">
  <p:tag name="KSO_WM_BEAUTIFY_FLAG" val=""/>
</p:tagLst>
</file>

<file path=ppt/tags/tag2590.xml><?xml version="1.0" encoding="utf-8"?>
<p:tagLst xmlns:p="http://schemas.openxmlformats.org/presentationml/2006/main">
  <p:tag name="KSO_WM_BEAUTIFY_FLAG" val=""/>
</p:tagLst>
</file>

<file path=ppt/tags/tag2591.xml><?xml version="1.0" encoding="utf-8"?>
<p:tagLst xmlns:p="http://schemas.openxmlformats.org/presentationml/2006/main">
  <p:tag name="KSO_WM_BEAUTIFY_FLAG" val=""/>
</p:tagLst>
</file>

<file path=ppt/tags/tag2592.xml><?xml version="1.0" encoding="utf-8"?>
<p:tagLst xmlns:p="http://schemas.openxmlformats.org/presentationml/2006/main">
  <p:tag name="KSO_WM_BEAUTIFY_FLAG" val=""/>
</p:tagLst>
</file>

<file path=ppt/tags/tag2593.xml><?xml version="1.0" encoding="utf-8"?>
<p:tagLst xmlns:p="http://schemas.openxmlformats.org/presentationml/2006/main">
  <p:tag name="KSO_WM_BEAUTIFY_FLAG" val=""/>
</p:tagLst>
</file>

<file path=ppt/tags/tag2594.xml><?xml version="1.0" encoding="utf-8"?>
<p:tagLst xmlns:p="http://schemas.openxmlformats.org/presentationml/2006/main">
  <p:tag name="KSO_WM_BEAUTIFY_FLAG" val=""/>
</p:tagLst>
</file>

<file path=ppt/tags/tag2595.xml><?xml version="1.0" encoding="utf-8"?>
<p:tagLst xmlns:p="http://schemas.openxmlformats.org/presentationml/2006/main">
  <p:tag name="KSO_WM_BEAUTIFY_FLAG" val=""/>
</p:tagLst>
</file>

<file path=ppt/tags/tag2596.xml><?xml version="1.0" encoding="utf-8"?>
<p:tagLst xmlns:p="http://schemas.openxmlformats.org/presentationml/2006/main">
  <p:tag name="KSO_WM_BEAUTIFY_FLAG" val=""/>
</p:tagLst>
</file>

<file path=ppt/tags/tag2597.xml><?xml version="1.0" encoding="utf-8"?>
<p:tagLst xmlns:p="http://schemas.openxmlformats.org/presentationml/2006/main">
  <p:tag name="KSO_WM_BEAUTIFY_FLAG" val=""/>
</p:tagLst>
</file>

<file path=ppt/tags/tag2598.xml><?xml version="1.0" encoding="utf-8"?>
<p:tagLst xmlns:p="http://schemas.openxmlformats.org/presentationml/2006/main">
  <p:tag name="KSO_WM_BEAUTIFY_FLAG" val=""/>
</p:tagLst>
</file>

<file path=ppt/tags/tag2599.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wm#"/>
  <p:tag name="KSO_WM_TEMPLATE_CATEGORY" val="custom"/>
  <p:tag name="KSO_WM_TEMPLATE_INDEX" val="20205081"/>
</p:tagLst>
</file>

<file path=ppt/tags/tag260.xml><?xml version="1.0" encoding="utf-8"?>
<p:tagLst xmlns:p="http://schemas.openxmlformats.org/presentationml/2006/main">
  <p:tag name="KSO_WM_BEAUTIFY_FLAG" val=""/>
</p:tagLst>
</file>

<file path=ppt/tags/tag2600.xml><?xml version="1.0" encoding="utf-8"?>
<p:tagLst xmlns:p="http://schemas.openxmlformats.org/presentationml/2006/main">
  <p:tag name="KSO_WM_BEAUTIFY_FLAG" val=""/>
</p:tagLst>
</file>

<file path=ppt/tags/tag2601.xml><?xml version="1.0" encoding="utf-8"?>
<p:tagLst xmlns:p="http://schemas.openxmlformats.org/presentationml/2006/main">
  <p:tag name="KSO_WM_BEAUTIFY_FLAG" val=""/>
</p:tagLst>
</file>

<file path=ppt/tags/tag2602.xml><?xml version="1.0" encoding="utf-8"?>
<p:tagLst xmlns:p="http://schemas.openxmlformats.org/presentationml/2006/main">
  <p:tag name="KSO_WM_BEAUTIFY_FLAG" val=""/>
</p:tagLst>
</file>

<file path=ppt/tags/tag2603.xml><?xml version="1.0" encoding="utf-8"?>
<p:tagLst xmlns:p="http://schemas.openxmlformats.org/presentationml/2006/main">
  <p:tag name="KSO_WM_BEAUTIFY_FLAG" val=""/>
</p:tagLst>
</file>

<file path=ppt/tags/tag2604.xml><?xml version="1.0" encoding="utf-8"?>
<p:tagLst xmlns:p="http://schemas.openxmlformats.org/presentationml/2006/main">
  <p:tag name="KSO_WM_BEAUTIFY_FLAG" val=""/>
</p:tagLst>
</file>

<file path=ppt/tags/tag2605.xml><?xml version="1.0" encoding="utf-8"?>
<p:tagLst xmlns:p="http://schemas.openxmlformats.org/presentationml/2006/main">
  <p:tag name="KSO_WM_BEAUTIFY_FLAG" val=""/>
</p:tagLst>
</file>

<file path=ppt/tags/tag2606.xml><?xml version="1.0" encoding="utf-8"?>
<p:tagLst xmlns:p="http://schemas.openxmlformats.org/presentationml/2006/main">
  <p:tag name="KSO_WM_BEAUTIFY_FLAG" val="#wm#"/>
  <p:tag name="KSO_WM_TEMPLATE_CATEGORY" val="custom"/>
  <p:tag name="KSO_WM_TEMPLATE_INDEX" val="20205081"/>
</p:tagLst>
</file>

<file path=ppt/tags/tag2607.xml><?xml version="1.0" encoding="utf-8"?>
<p:tagLst xmlns:p="http://schemas.openxmlformats.org/presentationml/2006/main">
  <p:tag name="KSO_WM_BEAUTIFY_FLAG" val=""/>
</p:tagLst>
</file>

<file path=ppt/tags/tag2608.xml><?xml version="1.0" encoding="utf-8"?>
<p:tagLst xmlns:p="http://schemas.openxmlformats.org/presentationml/2006/main">
  <p:tag name="KSO_WM_BEAUTIFY_FLAG" val=""/>
</p:tagLst>
</file>

<file path=ppt/tags/tag2609.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Lst>
</file>

<file path=ppt/tags/tag2610.xml><?xml version="1.0" encoding="utf-8"?>
<p:tagLst xmlns:p="http://schemas.openxmlformats.org/presentationml/2006/main">
  <p:tag name="KSO_WM_BEAUTIFY_FLAG" val=""/>
</p:tagLst>
</file>

<file path=ppt/tags/tag2611.xml><?xml version="1.0" encoding="utf-8"?>
<p:tagLst xmlns:p="http://schemas.openxmlformats.org/presentationml/2006/main">
  <p:tag name="KSO_WM_BEAUTIFY_FLAG" val=""/>
</p:tagLst>
</file>

<file path=ppt/tags/tag2612.xml><?xml version="1.0" encoding="utf-8"?>
<p:tagLst xmlns:p="http://schemas.openxmlformats.org/presentationml/2006/main">
  <p:tag name="KSO_WM_BEAUTIFY_FLAG" val=""/>
</p:tagLst>
</file>

<file path=ppt/tags/tag2613.xml><?xml version="1.0" encoding="utf-8"?>
<p:tagLst xmlns:p="http://schemas.openxmlformats.org/presentationml/2006/main">
  <p:tag name="KSO_WM_BEAUTIFY_FLAG" val=""/>
</p:tagLst>
</file>

<file path=ppt/tags/tag2614.xml><?xml version="1.0" encoding="utf-8"?>
<p:tagLst xmlns:p="http://schemas.openxmlformats.org/presentationml/2006/main">
  <p:tag name="KSO_WM_BEAUTIFY_FLAG" val=""/>
</p:tagLst>
</file>

<file path=ppt/tags/tag2615.xml><?xml version="1.0" encoding="utf-8"?>
<p:tagLst xmlns:p="http://schemas.openxmlformats.org/presentationml/2006/main">
  <p:tag name="KSO_WM_BEAUTIFY_FLAG" val=""/>
</p:tagLst>
</file>

<file path=ppt/tags/tag2616.xml><?xml version="1.0" encoding="utf-8"?>
<p:tagLst xmlns:p="http://schemas.openxmlformats.org/presentationml/2006/main">
  <p:tag name="KSO_WM_BEAUTIFY_FLAG" val=""/>
</p:tagLst>
</file>

<file path=ppt/tags/tag2617.xml><?xml version="1.0" encoding="utf-8"?>
<p:tagLst xmlns:p="http://schemas.openxmlformats.org/presentationml/2006/main">
  <p:tag name="KSO_WM_BEAUTIFY_FLAG" val=""/>
</p:tagLst>
</file>

<file path=ppt/tags/tag2618.xml><?xml version="1.0" encoding="utf-8"?>
<p:tagLst xmlns:p="http://schemas.openxmlformats.org/presentationml/2006/main">
  <p:tag name="KSO_WM_BEAUTIFY_FLAG" val=""/>
</p:tagLst>
</file>

<file path=ppt/tags/tag2619.xml><?xml version="1.0" encoding="utf-8"?>
<p:tagLst xmlns:p="http://schemas.openxmlformats.org/presentationml/2006/main">
  <p:tag name="KSO_WM_BEAUTIFY_FLAG" val=""/>
</p:tagLst>
</file>

<file path=ppt/tags/tag262.xml><?xml version="1.0" encoding="utf-8"?>
<p:tagLst xmlns:p="http://schemas.openxmlformats.org/presentationml/2006/main">
  <p:tag name="KSO_WM_BEAUTIFY_FLAG" val=""/>
</p:tagLst>
</file>

<file path=ppt/tags/tag2620.xml><?xml version="1.0" encoding="utf-8"?>
<p:tagLst xmlns:p="http://schemas.openxmlformats.org/presentationml/2006/main">
  <p:tag name="KSO_WM_BEAUTIFY_FLAG" val=""/>
</p:tagLst>
</file>

<file path=ppt/tags/tag2621.xml><?xml version="1.0" encoding="utf-8"?>
<p:tagLst xmlns:p="http://schemas.openxmlformats.org/presentationml/2006/main">
  <p:tag name="KSO_WM_BEAUTIFY_FLAG" val=""/>
</p:tagLst>
</file>

<file path=ppt/tags/tag2622.xml><?xml version="1.0" encoding="utf-8"?>
<p:tagLst xmlns:p="http://schemas.openxmlformats.org/presentationml/2006/main">
  <p:tag name="KSO_WM_BEAUTIFY_FLAG" val=""/>
</p:tagLst>
</file>

<file path=ppt/tags/tag2623.xml><?xml version="1.0" encoding="utf-8"?>
<p:tagLst xmlns:p="http://schemas.openxmlformats.org/presentationml/2006/main">
  <p:tag name="KSO_WM_BEAUTIFY_FLAG" val=""/>
</p:tagLst>
</file>

<file path=ppt/tags/tag2624.xml><?xml version="1.0" encoding="utf-8"?>
<p:tagLst xmlns:p="http://schemas.openxmlformats.org/presentationml/2006/main">
  <p:tag name="KSO_WM_BEAUTIFY_FLAG" val=""/>
</p:tagLst>
</file>

<file path=ppt/tags/tag2625.xml><?xml version="1.0" encoding="utf-8"?>
<p:tagLst xmlns:p="http://schemas.openxmlformats.org/presentationml/2006/main">
  <p:tag name="KSO_WM_BEAUTIFY_FLAG" val=""/>
</p:tagLst>
</file>

<file path=ppt/tags/tag2626.xml><?xml version="1.0" encoding="utf-8"?>
<p:tagLst xmlns:p="http://schemas.openxmlformats.org/presentationml/2006/main">
  <p:tag name="KSO_WM_BEAUTIFY_FLAG" val=""/>
</p:tagLst>
</file>

<file path=ppt/tags/tag2627.xml><?xml version="1.0" encoding="utf-8"?>
<p:tagLst xmlns:p="http://schemas.openxmlformats.org/presentationml/2006/main">
  <p:tag name="KSO_WM_BEAUTIFY_FLAG" val=""/>
</p:tagLst>
</file>

<file path=ppt/tags/tag2628.xml><?xml version="1.0" encoding="utf-8"?>
<p:tagLst xmlns:p="http://schemas.openxmlformats.org/presentationml/2006/main">
  <p:tag name="KSO_WM_BEAUTIFY_FLAG" val="#wm#"/>
  <p:tag name="KSO_WM_TEMPLATE_CATEGORY" val="custom"/>
  <p:tag name="KSO_WM_TEMPLATE_INDEX" val="20205081"/>
</p:tagLst>
</file>

<file path=ppt/tags/tag2629.xml><?xml version="1.0" encoding="utf-8"?>
<p:tagLst xmlns:p="http://schemas.openxmlformats.org/presentationml/2006/main">
  <p:tag name="KSO_WM_BEAUTIFY_FLAG" val=""/>
</p:tagLst>
</file>

<file path=ppt/tags/tag263.xml><?xml version="1.0" encoding="utf-8"?>
<p:tagLst xmlns:p="http://schemas.openxmlformats.org/presentationml/2006/main">
  <p:tag name="KSO_WM_BEAUTIFY_FLAG" val=""/>
</p:tagLst>
</file>

<file path=ppt/tags/tag2630.xml><?xml version="1.0" encoding="utf-8"?>
<p:tagLst xmlns:p="http://schemas.openxmlformats.org/presentationml/2006/main">
  <p:tag name="KSO_WM_BEAUTIFY_FLAG" val=""/>
</p:tagLst>
</file>

<file path=ppt/tags/tag2631.xml><?xml version="1.0" encoding="utf-8"?>
<p:tagLst xmlns:p="http://schemas.openxmlformats.org/presentationml/2006/main">
  <p:tag name="KSO_WM_BEAUTIFY_FLAG" val=""/>
</p:tagLst>
</file>

<file path=ppt/tags/tag2632.xml><?xml version="1.0" encoding="utf-8"?>
<p:tagLst xmlns:p="http://schemas.openxmlformats.org/presentationml/2006/main">
  <p:tag name="KSO_WM_BEAUTIFY_FLAG" val=""/>
</p:tagLst>
</file>

<file path=ppt/tags/tag2633.xml><?xml version="1.0" encoding="utf-8"?>
<p:tagLst xmlns:p="http://schemas.openxmlformats.org/presentationml/2006/main">
  <p:tag name="KSO_WM_BEAUTIFY_FLAG" val=""/>
</p:tagLst>
</file>

<file path=ppt/tags/tag2634.xml><?xml version="1.0" encoding="utf-8"?>
<p:tagLst xmlns:p="http://schemas.openxmlformats.org/presentationml/2006/main">
  <p:tag name="KSO_WM_BEAUTIFY_FLAG" val=""/>
</p:tagLst>
</file>

<file path=ppt/tags/tag2635.xml><?xml version="1.0" encoding="utf-8"?>
<p:tagLst xmlns:p="http://schemas.openxmlformats.org/presentationml/2006/main">
  <p:tag name="KSO_WM_BEAUTIFY_FLAG" val=""/>
</p:tagLst>
</file>

<file path=ppt/tags/tag2636.xml><?xml version="1.0" encoding="utf-8"?>
<p:tagLst xmlns:p="http://schemas.openxmlformats.org/presentationml/2006/main">
  <p:tag name="KSO_WM_BEAUTIFY_FLAG" val=""/>
</p:tagLst>
</file>

<file path=ppt/tags/tag2637.xml><?xml version="1.0" encoding="utf-8"?>
<p:tagLst xmlns:p="http://schemas.openxmlformats.org/presentationml/2006/main">
  <p:tag name="KSO_WM_BEAUTIFY_FLAG" val=""/>
</p:tagLst>
</file>

<file path=ppt/tags/tag2638.xml><?xml version="1.0" encoding="utf-8"?>
<p:tagLst xmlns:p="http://schemas.openxmlformats.org/presentationml/2006/main">
  <p:tag name="KSO_WM_BEAUTIFY_FLAG" val=""/>
</p:tagLst>
</file>

<file path=ppt/tags/tag2639.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Lst>
</file>

<file path=ppt/tags/tag2640.xml><?xml version="1.0" encoding="utf-8"?>
<p:tagLst xmlns:p="http://schemas.openxmlformats.org/presentationml/2006/main">
  <p:tag name="KSO_WM_BEAUTIFY_FLAG" val=""/>
</p:tagLst>
</file>

<file path=ppt/tags/tag2641.xml><?xml version="1.0" encoding="utf-8"?>
<p:tagLst xmlns:p="http://schemas.openxmlformats.org/presentationml/2006/main">
  <p:tag name="KSO_WM_BEAUTIFY_FLAG" val=""/>
</p:tagLst>
</file>

<file path=ppt/tags/tag2642.xml><?xml version="1.0" encoding="utf-8"?>
<p:tagLst xmlns:p="http://schemas.openxmlformats.org/presentationml/2006/main">
  <p:tag name="KSO_WM_BEAUTIFY_FLAG" val=""/>
</p:tagLst>
</file>

<file path=ppt/tags/tag2643.xml><?xml version="1.0" encoding="utf-8"?>
<p:tagLst xmlns:p="http://schemas.openxmlformats.org/presentationml/2006/main">
  <p:tag name="KSO_WM_BEAUTIFY_FLAG" val=""/>
</p:tagLst>
</file>

<file path=ppt/tags/tag2644.xml><?xml version="1.0" encoding="utf-8"?>
<p:tagLst xmlns:p="http://schemas.openxmlformats.org/presentationml/2006/main">
  <p:tag name="KSO_WM_BEAUTIFY_FLAG" val=""/>
</p:tagLst>
</file>

<file path=ppt/tags/tag2645.xml><?xml version="1.0" encoding="utf-8"?>
<p:tagLst xmlns:p="http://schemas.openxmlformats.org/presentationml/2006/main">
  <p:tag name="KSO_WM_BEAUTIFY_FLAG" val=""/>
</p:tagLst>
</file>

<file path=ppt/tags/tag2646.xml><?xml version="1.0" encoding="utf-8"?>
<p:tagLst xmlns:p="http://schemas.openxmlformats.org/presentationml/2006/main">
  <p:tag name="KSO_WM_BEAUTIFY_FLAG" val=""/>
</p:tagLst>
</file>

<file path=ppt/tags/tag2647.xml><?xml version="1.0" encoding="utf-8"?>
<p:tagLst xmlns:p="http://schemas.openxmlformats.org/presentationml/2006/main">
  <p:tag name="KSO_WM_BEAUTIFY_FLAG" val=""/>
</p:tagLst>
</file>

<file path=ppt/tags/tag2648.xml><?xml version="1.0" encoding="utf-8"?>
<p:tagLst xmlns:p="http://schemas.openxmlformats.org/presentationml/2006/main">
  <p:tag name="KSO_WM_BEAUTIFY_FLAG" val=""/>
</p:tagLst>
</file>

<file path=ppt/tags/tag2649.xml><?xml version="1.0" encoding="utf-8"?>
<p:tagLst xmlns:p="http://schemas.openxmlformats.org/presentationml/2006/main">
  <p:tag name="KSO_WM_BEAUTIFY_FLAG" val=""/>
</p:tagLst>
</file>

<file path=ppt/tags/tag265.xml><?xml version="1.0" encoding="utf-8"?>
<p:tagLst xmlns:p="http://schemas.openxmlformats.org/presentationml/2006/main">
  <p:tag name="KSO_WM_BEAUTIFY_FLAG" val=""/>
</p:tagLst>
</file>

<file path=ppt/tags/tag2650.xml><?xml version="1.0" encoding="utf-8"?>
<p:tagLst xmlns:p="http://schemas.openxmlformats.org/presentationml/2006/main">
  <p:tag name="KSO_WM_BEAUTIFY_FLAG" val=""/>
</p:tagLst>
</file>

<file path=ppt/tags/tag2651.xml><?xml version="1.0" encoding="utf-8"?>
<p:tagLst xmlns:p="http://schemas.openxmlformats.org/presentationml/2006/main">
  <p:tag name="KSO_WM_BEAUTIFY_FLAG" val=""/>
</p:tagLst>
</file>

<file path=ppt/tags/tag2652.xml><?xml version="1.0" encoding="utf-8"?>
<p:tagLst xmlns:p="http://schemas.openxmlformats.org/presentationml/2006/main">
  <p:tag name="KSO_WM_BEAUTIFY_FLAG" val="#wm#"/>
  <p:tag name="KSO_WM_TEMPLATE_CATEGORY" val="custom"/>
  <p:tag name="KSO_WM_TEMPLATE_INDEX" val="20205081"/>
</p:tagLst>
</file>

<file path=ppt/tags/tag2653.xml><?xml version="1.0" encoding="utf-8"?>
<p:tagLst xmlns:p="http://schemas.openxmlformats.org/presentationml/2006/main">
  <p:tag name="KSO_WM_BEAUTIFY_FLAG" val=""/>
</p:tagLst>
</file>

<file path=ppt/tags/tag2654.xml><?xml version="1.0" encoding="utf-8"?>
<p:tagLst xmlns:p="http://schemas.openxmlformats.org/presentationml/2006/main">
  <p:tag name="KSO_WM_BEAUTIFY_FLAG" val=""/>
</p:tagLst>
</file>

<file path=ppt/tags/tag2655.xml><?xml version="1.0" encoding="utf-8"?>
<p:tagLst xmlns:p="http://schemas.openxmlformats.org/presentationml/2006/main">
  <p:tag name="KSO_WM_BEAUTIFY_FLAG" val=""/>
</p:tagLst>
</file>

<file path=ppt/tags/tag2656.xml><?xml version="1.0" encoding="utf-8"?>
<p:tagLst xmlns:p="http://schemas.openxmlformats.org/presentationml/2006/main">
  <p:tag name="KSO_WM_BEAUTIFY_FLAG" val=""/>
</p:tagLst>
</file>

<file path=ppt/tags/tag2657.xml><?xml version="1.0" encoding="utf-8"?>
<p:tagLst xmlns:p="http://schemas.openxmlformats.org/presentationml/2006/main">
  <p:tag name="KSO_WM_BEAUTIFY_FLAG" val=""/>
</p:tagLst>
</file>

<file path=ppt/tags/tag2658.xml><?xml version="1.0" encoding="utf-8"?>
<p:tagLst xmlns:p="http://schemas.openxmlformats.org/presentationml/2006/main">
  <p:tag name="KSO_WM_BEAUTIFY_FLAG" val=""/>
</p:tagLst>
</file>

<file path=ppt/tags/tag2659.xml><?xml version="1.0" encoding="utf-8"?>
<p:tagLst xmlns:p="http://schemas.openxmlformats.org/presentationml/2006/main">
  <p:tag name="KSO_WM_BEAUTIFY_FLAG" val=""/>
</p:tagLst>
</file>

<file path=ppt/tags/tag266.xml><?xml version="1.0" encoding="utf-8"?>
<p:tagLst xmlns:p="http://schemas.openxmlformats.org/presentationml/2006/main">
  <p:tag name="KSO_WM_BEAUTIFY_FLAG" val=""/>
</p:tagLst>
</file>

<file path=ppt/tags/tag2660.xml><?xml version="1.0" encoding="utf-8"?>
<p:tagLst xmlns:p="http://schemas.openxmlformats.org/presentationml/2006/main">
  <p:tag name="KSO_WM_BEAUTIFY_FLAG" val=""/>
</p:tagLst>
</file>

<file path=ppt/tags/tag2661.xml><?xml version="1.0" encoding="utf-8"?>
<p:tagLst xmlns:p="http://schemas.openxmlformats.org/presentationml/2006/main">
  <p:tag name="KSO_WM_BEAUTIFY_FLAG" val=""/>
</p:tagLst>
</file>

<file path=ppt/tags/tag2662.xml><?xml version="1.0" encoding="utf-8"?>
<p:tagLst xmlns:p="http://schemas.openxmlformats.org/presentationml/2006/main">
  <p:tag name="KSO_WM_BEAUTIFY_FLAG" val=""/>
</p:tagLst>
</file>

<file path=ppt/tags/tag2663.xml><?xml version="1.0" encoding="utf-8"?>
<p:tagLst xmlns:p="http://schemas.openxmlformats.org/presentationml/2006/main">
  <p:tag name="KSO_WM_BEAUTIFY_FLAG" val=""/>
</p:tagLst>
</file>

<file path=ppt/tags/tag2664.xml><?xml version="1.0" encoding="utf-8"?>
<p:tagLst xmlns:p="http://schemas.openxmlformats.org/presentationml/2006/main">
  <p:tag name="KSO_WM_BEAUTIFY_FLAG" val=""/>
</p:tagLst>
</file>

<file path=ppt/tags/tag2665.xml><?xml version="1.0" encoding="utf-8"?>
<p:tagLst xmlns:p="http://schemas.openxmlformats.org/presentationml/2006/main">
  <p:tag name="KSO_WM_BEAUTIFY_FLAG" val=""/>
</p:tagLst>
</file>

<file path=ppt/tags/tag2666.xml><?xml version="1.0" encoding="utf-8"?>
<p:tagLst xmlns:p="http://schemas.openxmlformats.org/presentationml/2006/main">
  <p:tag name="KSO_WM_BEAUTIFY_FLAG" val=""/>
</p:tagLst>
</file>

<file path=ppt/tags/tag2667.xml><?xml version="1.0" encoding="utf-8"?>
<p:tagLst xmlns:p="http://schemas.openxmlformats.org/presentationml/2006/main">
  <p:tag name="KSO_WM_BEAUTIFY_FLAG" val=""/>
</p:tagLst>
</file>

<file path=ppt/tags/tag2668.xml><?xml version="1.0" encoding="utf-8"?>
<p:tagLst xmlns:p="http://schemas.openxmlformats.org/presentationml/2006/main">
  <p:tag name="KSO_WM_BEAUTIFY_FLAG" val=""/>
</p:tagLst>
</file>

<file path=ppt/tags/tag2669.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wm#"/>
  <p:tag name="KSO_WM_TEMPLATE_CATEGORY" val="custom"/>
  <p:tag name="KSO_WM_TEMPLATE_INDEX" val="20205081"/>
</p:tagLst>
</file>

<file path=ppt/tags/tag2670.xml><?xml version="1.0" encoding="utf-8"?>
<p:tagLst xmlns:p="http://schemas.openxmlformats.org/presentationml/2006/main">
  <p:tag name="KSO_WM_BEAUTIFY_FLAG" val=""/>
</p:tagLst>
</file>

<file path=ppt/tags/tag2671.xml><?xml version="1.0" encoding="utf-8"?>
<p:tagLst xmlns:p="http://schemas.openxmlformats.org/presentationml/2006/main">
  <p:tag name="KSO_WM_BEAUTIFY_FLAG" val=""/>
</p:tagLst>
</file>

<file path=ppt/tags/tag2672.xml><?xml version="1.0" encoding="utf-8"?>
<p:tagLst xmlns:p="http://schemas.openxmlformats.org/presentationml/2006/main">
  <p:tag name="KSO_WM_BEAUTIFY_FLAG" val=""/>
</p:tagLst>
</file>

<file path=ppt/tags/tag2673.xml><?xml version="1.0" encoding="utf-8"?>
<p:tagLst xmlns:p="http://schemas.openxmlformats.org/presentationml/2006/main">
  <p:tag name="KSO_WM_BEAUTIFY_FLAG" val=""/>
</p:tagLst>
</file>

<file path=ppt/tags/tag2674.xml><?xml version="1.0" encoding="utf-8"?>
<p:tagLst xmlns:p="http://schemas.openxmlformats.org/presentationml/2006/main">
  <p:tag name="KSO_WM_BEAUTIFY_FLAG" val=""/>
</p:tagLst>
</file>

<file path=ppt/tags/tag2675.xml><?xml version="1.0" encoding="utf-8"?>
<p:tagLst xmlns:p="http://schemas.openxmlformats.org/presentationml/2006/main">
  <p:tag name="KSO_WM_BEAUTIFY_FLAG" val=""/>
</p:tagLst>
</file>

<file path=ppt/tags/tag2676.xml><?xml version="1.0" encoding="utf-8"?>
<p:tagLst xmlns:p="http://schemas.openxmlformats.org/presentationml/2006/main">
  <p:tag name="KSO_WM_BEAUTIFY_FLAG" val="#wm#"/>
  <p:tag name="KSO_WM_TEMPLATE_CATEGORY" val="custom"/>
  <p:tag name="KSO_WM_TEMPLATE_INDEX" val="20205081"/>
</p:tagLst>
</file>

<file path=ppt/tags/tag2677.xml><?xml version="1.0" encoding="utf-8"?>
<p:tagLst xmlns:p="http://schemas.openxmlformats.org/presentationml/2006/main">
  <p:tag name="KSO_WM_BEAUTIFY_FLAG" val=""/>
</p:tagLst>
</file>

<file path=ppt/tags/tag2678.xml><?xml version="1.0" encoding="utf-8"?>
<p:tagLst xmlns:p="http://schemas.openxmlformats.org/presentationml/2006/main">
  <p:tag name="KSO_WM_BEAUTIFY_FLAG" val=""/>
</p:tagLst>
</file>

<file path=ppt/tags/tag2679.xml><?xml version="1.0" encoding="utf-8"?>
<p:tagLst xmlns:p="http://schemas.openxmlformats.org/presentationml/2006/main">
  <p:tag name="KSO_WM_BEAUTIFY_FLAG" val=""/>
</p:tagLst>
</file>

<file path=ppt/tags/tag268.xml><?xml version="1.0" encoding="utf-8"?>
<p:tagLst xmlns:p="http://schemas.openxmlformats.org/presentationml/2006/main">
  <p:tag name="KSO_WM_BEAUTIFY_FLAG" val=""/>
</p:tagLst>
</file>

<file path=ppt/tags/tag2680.xml><?xml version="1.0" encoding="utf-8"?>
<p:tagLst xmlns:p="http://schemas.openxmlformats.org/presentationml/2006/main">
  <p:tag name="KSO_WM_BEAUTIFY_FLAG" val=""/>
</p:tagLst>
</file>

<file path=ppt/tags/tag2681.xml><?xml version="1.0" encoding="utf-8"?>
<p:tagLst xmlns:p="http://schemas.openxmlformats.org/presentationml/2006/main">
  <p:tag name="KSO_WM_BEAUTIFY_FLAG" val=""/>
</p:tagLst>
</file>

<file path=ppt/tags/tag2682.xml><?xml version="1.0" encoding="utf-8"?>
<p:tagLst xmlns:p="http://schemas.openxmlformats.org/presentationml/2006/main">
  <p:tag name="KSO_WM_BEAUTIFY_FLAG" val=""/>
</p:tagLst>
</file>

<file path=ppt/tags/tag2683.xml><?xml version="1.0" encoding="utf-8"?>
<p:tagLst xmlns:p="http://schemas.openxmlformats.org/presentationml/2006/main">
  <p:tag name="KSO_WM_BEAUTIFY_FLAG" val=""/>
</p:tagLst>
</file>

<file path=ppt/tags/tag2684.xml><?xml version="1.0" encoding="utf-8"?>
<p:tagLst xmlns:p="http://schemas.openxmlformats.org/presentationml/2006/main">
  <p:tag name="KSO_WM_BEAUTIFY_FLAG" val=""/>
</p:tagLst>
</file>

<file path=ppt/tags/tag2685.xml><?xml version="1.0" encoding="utf-8"?>
<p:tagLst xmlns:p="http://schemas.openxmlformats.org/presentationml/2006/main">
  <p:tag name="KSO_WM_BEAUTIFY_FLAG" val=""/>
</p:tagLst>
</file>

<file path=ppt/tags/tag2686.xml><?xml version="1.0" encoding="utf-8"?>
<p:tagLst xmlns:p="http://schemas.openxmlformats.org/presentationml/2006/main">
  <p:tag name="KSO_WM_BEAUTIFY_FLAG" val=""/>
</p:tagLst>
</file>

<file path=ppt/tags/tag2687.xml><?xml version="1.0" encoding="utf-8"?>
<p:tagLst xmlns:p="http://schemas.openxmlformats.org/presentationml/2006/main">
  <p:tag name="KSO_WM_BEAUTIFY_FLAG" val=""/>
</p:tagLst>
</file>

<file path=ppt/tags/tag2688.xml><?xml version="1.0" encoding="utf-8"?>
<p:tagLst xmlns:p="http://schemas.openxmlformats.org/presentationml/2006/main">
  <p:tag name="KSO_WM_BEAUTIFY_FLAG" val=""/>
</p:tagLst>
</file>

<file path=ppt/tags/tag2689.xml><?xml version="1.0" encoding="utf-8"?>
<p:tagLst xmlns:p="http://schemas.openxmlformats.org/presentationml/2006/main">
  <p:tag name="KSO_WM_BEAUTIFY_FLAG" val=""/>
</p:tagLst>
</file>

<file path=ppt/tags/tag269.xml><?xml version="1.0" encoding="utf-8"?>
<p:tagLst xmlns:p="http://schemas.openxmlformats.org/presentationml/2006/main">
  <p:tag name="KSO_WM_BEAUTIFY_FLAG" val=""/>
</p:tagLst>
</file>

<file path=ppt/tags/tag2690.xml><?xml version="1.0" encoding="utf-8"?>
<p:tagLst xmlns:p="http://schemas.openxmlformats.org/presentationml/2006/main">
  <p:tag name="KSO_WM_BEAUTIFY_FLAG" val=""/>
</p:tagLst>
</file>

<file path=ppt/tags/tag2691.xml><?xml version="1.0" encoding="utf-8"?>
<p:tagLst xmlns:p="http://schemas.openxmlformats.org/presentationml/2006/main">
  <p:tag name="KSO_WM_BEAUTIFY_FLAG" val=""/>
</p:tagLst>
</file>

<file path=ppt/tags/tag2692.xml><?xml version="1.0" encoding="utf-8"?>
<p:tagLst xmlns:p="http://schemas.openxmlformats.org/presentationml/2006/main">
  <p:tag name="KSO_WM_BEAUTIFY_FLAG" val=""/>
</p:tagLst>
</file>

<file path=ppt/tags/tag2693.xml><?xml version="1.0" encoding="utf-8"?>
<p:tagLst xmlns:p="http://schemas.openxmlformats.org/presentationml/2006/main">
  <p:tag name="KSO_WM_BEAUTIFY_FLAG" val=""/>
</p:tagLst>
</file>

<file path=ppt/tags/tag2694.xml><?xml version="1.0" encoding="utf-8"?>
<p:tagLst xmlns:p="http://schemas.openxmlformats.org/presentationml/2006/main">
  <p:tag name="KSO_WM_BEAUTIFY_FLAG" val=""/>
</p:tagLst>
</file>

<file path=ppt/tags/tag2695.xml><?xml version="1.0" encoding="utf-8"?>
<p:tagLst xmlns:p="http://schemas.openxmlformats.org/presentationml/2006/main">
  <p:tag name="KSO_WM_BEAUTIFY_FLAG" val=""/>
</p:tagLst>
</file>

<file path=ppt/tags/tag2696.xml><?xml version="1.0" encoding="utf-8"?>
<p:tagLst xmlns:p="http://schemas.openxmlformats.org/presentationml/2006/main">
  <p:tag name="KSO_WM_BEAUTIFY_FLAG" val=""/>
</p:tagLst>
</file>

<file path=ppt/tags/tag2697.xml><?xml version="1.0" encoding="utf-8"?>
<p:tagLst xmlns:p="http://schemas.openxmlformats.org/presentationml/2006/main">
  <p:tag name="KSO_WM_BEAUTIFY_FLAG" val=""/>
</p:tagLst>
</file>

<file path=ppt/tags/tag2698.xml><?xml version="1.0" encoding="utf-8"?>
<p:tagLst xmlns:p="http://schemas.openxmlformats.org/presentationml/2006/main">
  <p:tag name="KSO_WM_BEAUTIFY_FLAG" val=""/>
</p:tagLst>
</file>

<file path=ppt/tags/tag2699.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70.xml><?xml version="1.0" encoding="utf-8"?>
<p:tagLst xmlns:p="http://schemas.openxmlformats.org/presentationml/2006/main">
  <p:tag name="KSO_WM_BEAUTIFY_FLAG" val=""/>
</p:tagLst>
</file>

<file path=ppt/tags/tag2700.xml><?xml version="1.0" encoding="utf-8"?>
<p:tagLst xmlns:p="http://schemas.openxmlformats.org/presentationml/2006/main">
  <p:tag name="KSO_WM_BEAUTIFY_FLAG" val="#wm#"/>
  <p:tag name="KSO_WM_TEMPLATE_CATEGORY" val="custom"/>
  <p:tag name="KSO_WM_TEMPLATE_INDEX" val="20205081"/>
</p:tagLst>
</file>

<file path=ppt/tags/tag2701.xml><?xml version="1.0" encoding="utf-8"?>
<p:tagLst xmlns:p="http://schemas.openxmlformats.org/presentationml/2006/main">
  <p:tag name="KSO_WM_BEAUTIFY_FLAG" val=""/>
</p:tagLst>
</file>

<file path=ppt/tags/tag2702.xml><?xml version="1.0" encoding="utf-8"?>
<p:tagLst xmlns:p="http://schemas.openxmlformats.org/presentationml/2006/main">
  <p:tag name="KSO_WM_BEAUTIFY_FLAG" val=""/>
</p:tagLst>
</file>

<file path=ppt/tags/tag2703.xml><?xml version="1.0" encoding="utf-8"?>
<p:tagLst xmlns:p="http://schemas.openxmlformats.org/presentationml/2006/main">
  <p:tag name="KSO_WM_BEAUTIFY_FLAG" val=""/>
</p:tagLst>
</file>

<file path=ppt/tags/tag2704.xml><?xml version="1.0" encoding="utf-8"?>
<p:tagLst xmlns:p="http://schemas.openxmlformats.org/presentationml/2006/main">
  <p:tag name="KSO_WM_BEAUTIFY_FLAG" val=""/>
</p:tagLst>
</file>

<file path=ppt/tags/tag2705.xml><?xml version="1.0" encoding="utf-8"?>
<p:tagLst xmlns:p="http://schemas.openxmlformats.org/presentationml/2006/main">
  <p:tag name="KSO_WM_BEAUTIFY_FLAG" val=""/>
</p:tagLst>
</file>

<file path=ppt/tags/tag2706.xml><?xml version="1.0" encoding="utf-8"?>
<p:tagLst xmlns:p="http://schemas.openxmlformats.org/presentationml/2006/main">
  <p:tag name="KSO_WM_BEAUTIFY_FLAG" val=""/>
</p:tagLst>
</file>

<file path=ppt/tags/tag2707.xml><?xml version="1.0" encoding="utf-8"?>
<p:tagLst xmlns:p="http://schemas.openxmlformats.org/presentationml/2006/main">
  <p:tag name="KSO_WM_BEAUTIFY_FLAG" val=""/>
</p:tagLst>
</file>

<file path=ppt/tags/tag2708.xml><?xml version="1.0" encoding="utf-8"?>
<p:tagLst xmlns:p="http://schemas.openxmlformats.org/presentationml/2006/main">
  <p:tag name="KSO_WM_BEAUTIFY_FLAG" val=""/>
</p:tagLst>
</file>

<file path=ppt/tags/tag2709.xml><?xml version="1.0" encoding="utf-8"?>
<p:tagLst xmlns:p="http://schemas.openxmlformats.org/presentationml/2006/main">
  <p:tag name="KSO_WM_BEAUTIFY_FLAG" val=""/>
</p:tagLst>
</file>

<file path=ppt/tags/tag271.xml><?xml version="1.0" encoding="utf-8"?>
<p:tagLst xmlns:p="http://schemas.openxmlformats.org/presentationml/2006/main">
  <p:tag name="KSO_WM_BEAUTIFY_FLAG" val=""/>
</p:tagLst>
</file>

<file path=ppt/tags/tag2710.xml><?xml version="1.0" encoding="utf-8"?>
<p:tagLst xmlns:p="http://schemas.openxmlformats.org/presentationml/2006/main">
  <p:tag name="KSO_WM_BEAUTIFY_FLAG" val=""/>
</p:tagLst>
</file>

<file path=ppt/tags/tag2711.xml><?xml version="1.0" encoding="utf-8"?>
<p:tagLst xmlns:p="http://schemas.openxmlformats.org/presentationml/2006/main">
  <p:tag name="KSO_WM_BEAUTIFY_FLAG" val=""/>
</p:tagLst>
</file>

<file path=ppt/tags/tag2712.xml><?xml version="1.0" encoding="utf-8"?>
<p:tagLst xmlns:p="http://schemas.openxmlformats.org/presentationml/2006/main">
  <p:tag name="KSO_WM_BEAUTIFY_FLAG" val=""/>
</p:tagLst>
</file>

<file path=ppt/tags/tag2713.xml><?xml version="1.0" encoding="utf-8"?>
<p:tagLst xmlns:p="http://schemas.openxmlformats.org/presentationml/2006/main">
  <p:tag name="KSO_WM_BEAUTIFY_FLAG" val=""/>
</p:tagLst>
</file>

<file path=ppt/tags/tag2714.xml><?xml version="1.0" encoding="utf-8"?>
<p:tagLst xmlns:p="http://schemas.openxmlformats.org/presentationml/2006/main">
  <p:tag name="KSO_WM_BEAUTIFY_FLAG" val=""/>
</p:tagLst>
</file>

<file path=ppt/tags/tag2715.xml><?xml version="1.0" encoding="utf-8"?>
<p:tagLst xmlns:p="http://schemas.openxmlformats.org/presentationml/2006/main">
  <p:tag name="KSO_WM_BEAUTIFY_FLAG" val=""/>
</p:tagLst>
</file>

<file path=ppt/tags/tag2716.xml><?xml version="1.0" encoding="utf-8"?>
<p:tagLst xmlns:p="http://schemas.openxmlformats.org/presentationml/2006/main">
  <p:tag name="KSO_WM_BEAUTIFY_FLAG" val=""/>
</p:tagLst>
</file>

<file path=ppt/tags/tag2717.xml><?xml version="1.0" encoding="utf-8"?>
<p:tagLst xmlns:p="http://schemas.openxmlformats.org/presentationml/2006/main">
  <p:tag name="KSO_WM_BEAUTIFY_FLAG" val=""/>
</p:tagLst>
</file>

<file path=ppt/tags/tag2718.xml><?xml version="1.0" encoding="utf-8"?>
<p:tagLst xmlns:p="http://schemas.openxmlformats.org/presentationml/2006/main">
  <p:tag name="KSO_WM_BEAUTIFY_FLAG" val=""/>
</p:tagLst>
</file>

<file path=ppt/tags/tag2719.xml><?xml version="1.0" encoding="utf-8"?>
<p:tagLst xmlns:p="http://schemas.openxmlformats.org/presentationml/2006/main">
  <p:tag name="KSO_WM_BEAUTIFY_FLAG" val=""/>
</p:tagLst>
</file>

<file path=ppt/tags/tag272.xml><?xml version="1.0" encoding="utf-8"?>
<p:tagLst xmlns:p="http://schemas.openxmlformats.org/presentationml/2006/main">
  <p:tag name="KSO_WM_BEAUTIFY_FLAG" val=""/>
</p:tagLst>
</file>

<file path=ppt/tags/tag2720.xml><?xml version="1.0" encoding="utf-8"?>
<p:tagLst xmlns:p="http://schemas.openxmlformats.org/presentationml/2006/main">
  <p:tag name="KSO_WM_BEAUTIFY_FLAG" val=""/>
</p:tagLst>
</file>

<file path=ppt/tags/tag2721.xml><?xml version="1.0" encoding="utf-8"?>
<p:tagLst xmlns:p="http://schemas.openxmlformats.org/presentationml/2006/main">
  <p:tag name="KSO_WM_BEAUTIFY_FLAG" val=""/>
</p:tagLst>
</file>

<file path=ppt/tags/tag2722.xml><?xml version="1.0" encoding="utf-8"?>
<p:tagLst xmlns:p="http://schemas.openxmlformats.org/presentationml/2006/main">
  <p:tag name="KSO_WM_BEAUTIFY_FLAG" val=""/>
</p:tagLst>
</file>

<file path=ppt/tags/tag2723.xml><?xml version="1.0" encoding="utf-8"?>
<p:tagLst xmlns:p="http://schemas.openxmlformats.org/presentationml/2006/main">
  <p:tag name="KSO_WM_BEAUTIFY_FLAG" val=""/>
</p:tagLst>
</file>

<file path=ppt/tags/tag2724.xml><?xml version="1.0" encoding="utf-8"?>
<p:tagLst xmlns:p="http://schemas.openxmlformats.org/presentationml/2006/main">
  <p:tag name="KSO_WM_BEAUTIFY_FLAG" val="#wm#"/>
  <p:tag name="KSO_WM_TEMPLATE_CATEGORY" val="custom"/>
  <p:tag name="KSO_WM_TEMPLATE_INDEX" val="20205081"/>
</p:tagLst>
</file>

<file path=ppt/tags/tag2725.xml><?xml version="1.0" encoding="utf-8"?>
<p:tagLst xmlns:p="http://schemas.openxmlformats.org/presentationml/2006/main">
  <p:tag name="KSO_WM_BEAUTIFY_FLAG" val=""/>
</p:tagLst>
</file>

<file path=ppt/tags/tag2726.xml><?xml version="1.0" encoding="utf-8"?>
<p:tagLst xmlns:p="http://schemas.openxmlformats.org/presentationml/2006/main">
  <p:tag name="KSO_WM_BEAUTIFY_FLAG" val=""/>
</p:tagLst>
</file>

<file path=ppt/tags/tag2727.xml><?xml version="1.0" encoding="utf-8"?>
<p:tagLst xmlns:p="http://schemas.openxmlformats.org/presentationml/2006/main">
  <p:tag name="KSO_WM_BEAUTIFY_FLAG" val=""/>
</p:tagLst>
</file>

<file path=ppt/tags/tag2728.xml><?xml version="1.0" encoding="utf-8"?>
<p:tagLst xmlns:p="http://schemas.openxmlformats.org/presentationml/2006/main">
  <p:tag name="KSO_WM_BEAUTIFY_FLAG" val=""/>
</p:tagLst>
</file>

<file path=ppt/tags/tag2729.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Lst>
</file>

<file path=ppt/tags/tag2730.xml><?xml version="1.0" encoding="utf-8"?>
<p:tagLst xmlns:p="http://schemas.openxmlformats.org/presentationml/2006/main">
  <p:tag name="KSO_WM_BEAUTIFY_FLAG" val=""/>
</p:tagLst>
</file>

<file path=ppt/tags/tag2731.xml><?xml version="1.0" encoding="utf-8"?>
<p:tagLst xmlns:p="http://schemas.openxmlformats.org/presentationml/2006/main">
  <p:tag name="KSO_WM_BEAUTIFY_FLAG" val=""/>
</p:tagLst>
</file>

<file path=ppt/tags/tag2732.xml><?xml version="1.0" encoding="utf-8"?>
<p:tagLst xmlns:p="http://schemas.openxmlformats.org/presentationml/2006/main">
  <p:tag name="KSO_WM_BEAUTIFY_FLAG" val=""/>
</p:tagLst>
</file>

<file path=ppt/tags/tag2733.xml><?xml version="1.0" encoding="utf-8"?>
<p:tagLst xmlns:p="http://schemas.openxmlformats.org/presentationml/2006/main">
  <p:tag name="KSO_WM_BEAUTIFY_FLAG" val=""/>
</p:tagLst>
</file>

<file path=ppt/tags/tag2734.xml><?xml version="1.0" encoding="utf-8"?>
<p:tagLst xmlns:p="http://schemas.openxmlformats.org/presentationml/2006/main">
  <p:tag name="KSO_WM_BEAUTIFY_FLAG" val=""/>
</p:tagLst>
</file>

<file path=ppt/tags/tag2735.xml><?xml version="1.0" encoding="utf-8"?>
<p:tagLst xmlns:p="http://schemas.openxmlformats.org/presentationml/2006/main">
  <p:tag name="KSO_WM_BEAUTIFY_FLAG" val=""/>
</p:tagLst>
</file>

<file path=ppt/tags/tag2736.xml><?xml version="1.0" encoding="utf-8"?>
<p:tagLst xmlns:p="http://schemas.openxmlformats.org/presentationml/2006/main">
  <p:tag name="KSO_WM_BEAUTIFY_FLAG" val=""/>
</p:tagLst>
</file>

<file path=ppt/tags/tag2737.xml><?xml version="1.0" encoding="utf-8"?>
<p:tagLst xmlns:p="http://schemas.openxmlformats.org/presentationml/2006/main">
  <p:tag name="KSO_WM_BEAUTIFY_FLAG" val=""/>
</p:tagLst>
</file>

<file path=ppt/tags/tag2738.xml><?xml version="1.0" encoding="utf-8"?>
<p:tagLst xmlns:p="http://schemas.openxmlformats.org/presentationml/2006/main">
  <p:tag name="KSO_WM_BEAUTIFY_FLAG" val=""/>
</p:tagLst>
</file>

<file path=ppt/tags/tag2739.xml><?xml version="1.0" encoding="utf-8"?>
<p:tagLst xmlns:p="http://schemas.openxmlformats.org/presentationml/2006/main">
  <p:tag name="KSO_WM_BEAUTIFY_FLAG" val=""/>
</p:tagLst>
</file>

<file path=ppt/tags/tag274.xml><?xml version="1.0" encoding="utf-8"?>
<p:tagLst xmlns:p="http://schemas.openxmlformats.org/presentationml/2006/main">
  <p:tag name="KSO_WM_BEAUTIFY_FLAG" val=""/>
</p:tagLst>
</file>

<file path=ppt/tags/tag2740.xml><?xml version="1.0" encoding="utf-8"?>
<p:tagLst xmlns:p="http://schemas.openxmlformats.org/presentationml/2006/main">
  <p:tag name="KSO_WM_BEAUTIFY_FLAG" val=""/>
</p:tagLst>
</file>

<file path=ppt/tags/tag2741.xml><?xml version="1.0" encoding="utf-8"?>
<p:tagLst xmlns:p="http://schemas.openxmlformats.org/presentationml/2006/main">
  <p:tag name="KSO_WM_BEAUTIFY_FLAG" val=""/>
</p:tagLst>
</file>

<file path=ppt/tags/tag2742.xml><?xml version="1.0" encoding="utf-8"?>
<p:tagLst xmlns:p="http://schemas.openxmlformats.org/presentationml/2006/main">
  <p:tag name="KSO_WM_BEAUTIFY_FLAG" val=""/>
</p:tagLst>
</file>

<file path=ppt/tags/tag2743.xml><?xml version="1.0" encoding="utf-8"?>
<p:tagLst xmlns:p="http://schemas.openxmlformats.org/presentationml/2006/main">
  <p:tag name="KSO_WM_BEAUTIFY_FLAG" val=""/>
</p:tagLst>
</file>

<file path=ppt/tags/tag2744.xml><?xml version="1.0" encoding="utf-8"?>
<p:tagLst xmlns:p="http://schemas.openxmlformats.org/presentationml/2006/main">
  <p:tag name="KSO_WM_BEAUTIFY_FLAG" val=""/>
</p:tagLst>
</file>

<file path=ppt/tags/tag2745.xml><?xml version="1.0" encoding="utf-8"?>
<p:tagLst xmlns:p="http://schemas.openxmlformats.org/presentationml/2006/main">
  <p:tag name="KSO_WM_BEAUTIFY_FLAG" val=""/>
</p:tagLst>
</file>

<file path=ppt/tags/tag2746.xml><?xml version="1.0" encoding="utf-8"?>
<p:tagLst xmlns:p="http://schemas.openxmlformats.org/presentationml/2006/main">
  <p:tag name="KSO_WM_BEAUTIFY_FLAG" val=""/>
</p:tagLst>
</file>

<file path=ppt/tags/tag2747.xml><?xml version="1.0" encoding="utf-8"?>
<p:tagLst xmlns:p="http://schemas.openxmlformats.org/presentationml/2006/main">
  <p:tag name="KSO_WM_BEAUTIFY_FLAG" val=""/>
</p:tagLst>
</file>

<file path=ppt/tags/tag2748.xml><?xml version="1.0" encoding="utf-8"?>
<p:tagLst xmlns:p="http://schemas.openxmlformats.org/presentationml/2006/main">
  <p:tag name="KSO_WM_BEAUTIFY_FLAG" val="#wm#"/>
  <p:tag name="KSO_WM_TEMPLATE_CATEGORY" val="custom"/>
  <p:tag name="KSO_WM_TEMPLATE_INDEX" val="20205081"/>
</p:tagLst>
</file>

<file path=ppt/tags/tag2749.xml><?xml version="1.0" encoding="utf-8"?>
<p:tagLst xmlns:p="http://schemas.openxmlformats.org/presentationml/2006/main">
  <p:tag name="KSO_WM_BEAUTIFY_FLAG" val=""/>
</p:tagLst>
</file>

<file path=ppt/tags/tag275.xml><?xml version="1.0" encoding="utf-8"?>
<p:tagLst xmlns:p="http://schemas.openxmlformats.org/presentationml/2006/main">
  <p:tag name="KSO_WM_BEAUTIFY_FLAG" val=""/>
</p:tagLst>
</file>

<file path=ppt/tags/tag2750.xml><?xml version="1.0" encoding="utf-8"?>
<p:tagLst xmlns:p="http://schemas.openxmlformats.org/presentationml/2006/main">
  <p:tag name="KSO_WM_UNIT_TABLE_BEAUTIFY" val="smartTable{0f25a772-98ee-4ed0-a1c4-104f543f2934}"/>
  <p:tag name="KSO_WM_BEAUTIFY_FLAG" val=""/>
</p:tagLst>
</file>

<file path=ppt/tags/tag2751.xml><?xml version="1.0" encoding="utf-8"?>
<p:tagLst xmlns:p="http://schemas.openxmlformats.org/presentationml/2006/main">
  <p:tag name="KSO_WM_BEAUTIFY_FLAG" val=""/>
</p:tagLst>
</file>

<file path=ppt/tags/tag2752.xml><?xml version="1.0" encoding="utf-8"?>
<p:tagLst xmlns:p="http://schemas.openxmlformats.org/presentationml/2006/main">
  <p:tag name="KSO_WM_BEAUTIFY_FLAG" val=""/>
</p:tagLst>
</file>

<file path=ppt/tags/tag2753.xml><?xml version="1.0" encoding="utf-8"?>
<p:tagLst xmlns:p="http://schemas.openxmlformats.org/presentationml/2006/main">
  <p:tag name="KSO_WM_BEAUTIFY_FLAG" val=""/>
</p:tagLst>
</file>

<file path=ppt/tags/tag2754.xml><?xml version="1.0" encoding="utf-8"?>
<p:tagLst xmlns:p="http://schemas.openxmlformats.org/presentationml/2006/main">
  <p:tag name="KSO_WM_BEAUTIFY_FLAG" val=""/>
</p:tagLst>
</file>

<file path=ppt/tags/tag2755.xml><?xml version="1.0" encoding="utf-8"?>
<p:tagLst xmlns:p="http://schemas.openxmlformats.org/presentationml/2006/main">
  <p:tag name="KSO_WM_BEAUTIFY_FLAG" val=""/>
</p:tagLst>
</file>

<file path=ppt/tags/tag2756.xml><?xml version="1.0" encoding="utf-8"?>
<p:tagLst xmlns:p="http://schemas.openxmlformats.org/presentationml/2006/main">
  <p:tag name="KSO_WM_BEAUTIFY_FLAG" val=""/>
</p:tagLst>
</file>

<file path=ppt/tags/tag2757.xml><?xml version="1.0" encoding="utf-8"?>
<p:tagLst xmlns:p="http://schemas.openxmlformats.org/presentationml/2006/main">
  <p:tag name="KSO_WM_BEAUTIFY_FLAG" val=""/>
</p:tagLst>
</file>

<file path=ppt/tags/tag2758.xml><?xml version="1.0" encoding="utf-8"?>
<p:tagLst xmlns:p="http://schemas.openxmlformats.org/presentationml/2006/main">
  <p:tag name="KSO_WM_BEAUTIFY_FLAG" val=""/>
</p:tagLst>
</file>

<file path=ppt/tags/tag2759.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Lst>
</file>

<file path=ppt/tags/tag2760.xml><?xml version="1.0" encoding="utf-8"?>
<p:tagLst xmlns:p="http://schemas.openxmlformats.org/presentationml/2006/main">
  <p:tag name="KSO_WM_BEAUTIFY_FLAG" val=""/>
</p:tagLst>
</file>

<file path=ppt/tags/tag2761.xml><?xml version="1.0" encoding="utf-8"?>
<p:tagLst xmlns:p="http://schemas.openxmlformats.org/presentationml/2006/main">
  <p:tag name="KSO_WM_BEAUTIFY_FLAG" val=""/>
</p:tagLst>
</file>

<file path=ppt/tags/tag2762.xml><?xml version="1.0" encoding="utf-8"?>
<p:tagLst xmlns:p="http://schemas.openxmlformats.org/presentationml/2006/main">
  <p:tag name="KSO_WM_BEAUTIFY_FLAG" val=""/>
</p:tagLst>
</file>

<file path=ppt/tags/tag2763.xml><?xml version="1.0" encoding="utf-8"?>
<p:tagLst xmlns:p="http://schemas.openxmlformats.org/presentationml/2006/main">
  <p:tag name="KSO_WM_BEAUTIFY_FLAG" val=""/>
</p:tagLst>
</file>

<file path=ppt/tags/tag2764.xml><?xml version="1.0" encoding="utf-8"?>
<p:tagLst xmlns:p="http://schemas.openxmlformats.org/presentationml/2006/main">
  <p:tag name="KSO_WM_BEAUTIFY_FLAG" val=""/>
</p:tagLst>
</file>

<file path=ppt/tags/tag2765.xml><?xml version="1.0" encoding="utf-8"?>
<p:tagLst xmlns:p="http://schemas.openxmlformats.org/presentationml/2006/main">
  <p:tag name="KSO_WM_BEAUTIFY_FLAG" val=""/>
</p:tagLst>
</file>

<file path=ppt/tags/tag2766.xml><?xml version="1.0" encoding="utf-8"?>
<p:tagLst xmlns:p="http://schemas.openxmlformats.org/presentationml/2006/main">
  <p:tag name="KSO_WM_BEAUTIFY_FLAG" val=""/>
</p:tagLst>
</file>

<file path=ppt/tags/tag2767.xml><?xml version="1.0" encoding="utf-8"?>
<p:tagLst xmlns:p="http://schemas.openxmlformats.org/presentationml/2006/main">
  <p:tag name="KSO_WM_BEAUTIFY_FLAG" val=""/>
</p:tagLst>
</file>

<file path=ppt/tags/tag2768.xml><?xml version="1.0" encoding="utf-8"?>
<p:tagLst xmlns:p="http://schemas.openxmlformats.org/presentationml/2006/main">
  <p:tag name="KSO_WM_BEAUTIFY_FLAG" val=""/>
</p:tagLst>
</file>

<file path=ppt/tags/tag2769.xml><?xml version="1.0" encoding="utf-8"?>
<p:tagLst xmlns:p="http://schemas.openxmlformats.org/presentationml/2006/main">
  <p:tag name="KSO_WM_BEAUTIFY_FLAG" val=""/>
</p:tagLst>
</file>

<file path=ppt/tags/tag277.xml><?xml version="1.0" encoding="utf-8"?>
<p:tagLst xmlns:p="http://schemas.openxmlformats.org/presentationml/2006/main">
  <p:tag name="KSO_WM_BEAUTIFY_FLAG" val=""/>
</p:tagLst>
</file>

<file path=ppt/tags/tag2770.xml><?xml version="1.0" encoding="utf-8"?>
<p:tagLst xmlns:p="http://schemas.openxmlformats.org/presentationml/2006/main">
  <p:tag name="KSO_WM_BEAUTIFY_FLAG" val=""/>
</p:tagLst>
</file>

<file path=ppt/tags/tag2771.xml><?xml version="1.0" encoding="utf-8"?>
<p:tagLst xmlns:p="http://schemas.openxmlformats.org/presentationml/2006/main">
  <p:tag name="KSO_WM_BEAUTIFY_FLAG" val="#wm#"/>
  <p:tag name="KSO_WM_TEMPLATE_CATEGORY" val="custom"/>
  <p:tag name="KSO_WM_TEMPLATE_INDEX" val="20205081"/>
</p:tagLst>
</file>

<file path=ppt/tags/tag2772.xml><?xml version="1.0" encoding="utf-8"?>
<p:tagLst xmlns:p="http://schemas.openxmlformats.org/presentationml/2006/main">
  <p:tag name="KSO_WM_UNIT_TABLE_BEAUTIFY" val="smartTable{0f25a772-98ee-4ed0-a1c4-104f543f2934}"/>
  <p:tag name="KSO_WM_BEAUTIFY_FLAG" val=""/>
</p:tagLst>
</file>

<file path=ppt/tags/tag2773.xml><?xml version="1.0" encoding="utf-8"?>
<p:tagLst xmlns:p="http://schemas.openxmlformats.org/presentationml/2006/main">
  <p:tag name="KSO_WM_BEAUTIFY_FLAG" val=""/>
</p:tagLst>
</file>

<file path=ppt/tags/tag2774.xml><?xml version="1.0" encoding="utf-8"?>
<p:tagLst xmlns:p="http://schemas.openxmlformats.org/presentationml/2006/main">
  <p:tag name="KSO_WM_BEAUTIFY_FLAG" val=""/>
</p:tagLst>
</file>

<file path=ppt/tags/tag2775.xml><?xml version="1.0" encoding="utf-8"?>
<p:tagLst xmlns:p="http://schemas.openxmlformats.org/presentationml/2006/main">
  <p:tag name="KSO_WM_BEAUTIFY_FLAG" val=""/>
</p:tagLst>
</file>

<file path=ppt/tags/tag2776.xml><?xml version="1.0" encoding="utf-8"?>
<p:tagLst xmlns:p="http://schemas.openxmlformats.org/presentationml/2006/main">
  <p:tag name="KSO_WM_BEAUTIFY_FLAG" val=""/>
</p:tagLst>
</file>

<file path=ppt/tags/tag2777.xml><?xml version="1.0" encoding="utf-8"?>
<p:tagLst xmlns:p="http://schemas.openxmlformats.org/presentationml/2006/main">
  <p:tag name="KSO_WM_BEAUTIFY_FLAG" val=""/>
</p:tagLst>
</file>

<file path=ppt/tags/tag2778.xml><?xml version="1.0" encoding="utf-8"?>
<p:tagLst xmlns:p="http://schemas.openxmlformats.org/presentationml/2006/main">
  <p:tag name="KSO_WM_BEAUTIFY_FLAG" val=""/>
</p:tagLst>
</file>

<file path=ppt/tags/tag2779.xml><?xml version="1.0" encoding="utf-8"?>
<p:tagLst xmlns:p="http://schemas.openxmlformats.org/presentationml/2006/main">
  <p:tag name="KSO_WM_BEAUTIFY_FLAG" val=""/>
</p:tagLst>
</file>

<file path=ppt/tags/tag278.xml><?xml version="1.0" encoding="utf-8"?>
<p:tagLst xmlns:p="http://schemas.openxmlformats.org/presentationml/2006/main">
  <p:tag name="KSO_WM_BEAUTIFY_FLAG" val=""/>
</p:tagLst>
</file>

<file path=ppt/tags/tag2780.xml><?xml version="1.0" encoding="utf-8"?>
<p:tagLst xmlns:p="http://schemas.openxmlformats.org/presentationml/2006/main">
  <p:tag name="KSO_WM_BEAUTIFY_FLAG" val=""/>
</p:tagLst>
</file>

<file path=ppt/tags/tag2781.xml><?xml version="1.0" encoding="utf-8"?>
<p:tagLst xmlns:p="http://schemas.openxmlformats.org/presentationml/2006/main">
  <p:tag name="KSO_WM_BEAUTIFY_FLAG" val=""/>
</p:tagLst>
</file>

<file path=ppt/tags/tag2782.xml><?xml version="1.0" encoding="utf-8"?>
<p:tagLst xmlns:p="http://schemas.openxmlformats.org/presentationml/2006/main">
  <p:tag name="KSO_WM_BEAUTIFY_FLAG" val=""/>
</p:tagLst>
</file>

<file path=ppt/tags/tag2783.xml><?xml version="1.0" encoding="utf-8"?>
<p:tagLst xmlns:p="http://schemas.openxmlformats.org/presentationml/2006/main">
  <p:tag name="KSO_WM_BEAUTIFY_FLAG" val=""/>
</p:tagLst>
</file>

<file path=ppt/tags/tag2784.xml><?xml version="1.0" encoding="utf-8"?>
<p:tagLst xmlns:p="http://schemas.openxmlformats.org/presentationml/2006/main">
  <p:tag name="KSO_WM_BEAUTIFY_FLAG" val=""/>
</p:tagLst>
</file>

<file path=ppt/tags/tag2785.xml><?xml version="1.0" encoding="utf-8"?>
<p:tagLst xmlns:p="http://schemas.openxmlformats.org/presentationml/2006/main">
  <p:tag name="KSO_WM_BEAUTIFY_FLAG" val=""/>
</p:tagLst>
</file>

<file path=ppt/tags/tag2786.xml><?xml version="1.0" encoding="utf-8"?>
<p:tagLst xmlns:p="http://schemas.openxmlformats.org/presentationml/2006/main">
  <p:tag name="KSO_WM_BEAUTIFY_FLAG" val=""/>
</p:tagLst>
</file>

<file path=ppt/tags/tag2787.xml><?xml version="1.0" encoding="utf-8"?>
<p:tagLst xmlns:p="http://schemas.openxmlformats.org/presentationml/2006/main">
  <p:tag name="KSO_WM_BEAUTIFY_FLAG" val=""/>
</p:tagLst>
</file>

<file path=ppt/tags/tag2788.xml><?xml version="1.0" encoding="utf-8"?>
<p:tagLst xmlns:p="http://schemas.openxmlformats.org/presentationml/2006/main">
  <p:tag name="KSO_WM_BEAUTIFY_FLAG" val=""/>
</p:tagLst>
</file>

<file path=ppt/tags/tag2789.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Lst>
</file>

<file path=ppt/tags/tag2790.xml><?xml version="1.0" encoding="utf-8"?>
<p:tagLst xmlns:p="http://schemas.openxmlformats.org/presentationml/2006/main">
  <p:tag name="KSO_WM_BEAUTIFY_FLAG" val=""/>
</p:tagLst>
</file>

<file path=ppt/tags/tag2791.xml><?xml version="1.0" encoding="utf-8"?>
<p:tagLst xmlns:p="http://schemas.openxmlformats.org/presentationml/2006/main">
  <p:tag name="KSO_WM_BEAUTIFY_FLAG" val=""/>
</p:tagLst>
</file>

<file path=ppt/tags/tag2792.xml><?xml version="1.0" encoding="utf-8"?>
<p:tagLst xmlns:p="http://schemas.openxmlformats.org/presentationml/2006/main">
  <p:tag name="KSO_WM_BEAUTIFY_FLAG" val=""/>
</p:tagLst>
</file>

<file path=ppt/tags/tag2793.xml><?xml version="1.0" encoding="utf-8"?>
<p:tagLst xmlns:p="http://schemas.openxmlformats.org/presentationml/2006/main">
  <p:tag name="KSO_WM_BEAUTIFY_FLAG" val="#wm#"/>
  <p:tag name="KSO_WM_TEMPLATE_CATEGORY" val="custom"/>
  <p:tag name="KSO_WM_TEMPLATE_INDEX" val="20205081"/>
</p:tagLst>
</file>

<file path=ppt/tags/tag2794.xml><?xml version="1.0" encoding="utf-8"?>
<p:tagLst xmlns:p="http://schemas.openxmlformats.org/presentationml/2006/main">
  <p:tag name="KSO_WM_BEAUTIFY_FLAG" val=""/>
</p:tagLst>
</file>

<file path=ppt/tags/tag2795.xml><?xml version="1.0" encoding="utf-8"?>
<p:tagLst xmlns:p="http://schemas.openxmlformats.org/presentationml/2006/main">
  <p:tag name="KSO_WM_BEAUTIFY_FLAG" val=""/>
</p:tagLst>
</file>

<file path=ppt/tags/tag2796.xml><?xml version="1.0" encoding="utf-8"?>
<p:tagLst xmlns:p="http://schemas.openxmlformats.org/presentationml/2006/main">
  <p:tag name="KSO_WM_BEAUTIFY_FLAG" val=""/>
</p:tagLst>
</file>

<file path=ppt/tags/tag2797.xml><?xml version="1.0" encoding="utf-8"?>
<p:tagLst xmlns:p="http://schemas.openxmlformats.org/presentationml/2006/main">
  <p:tag name="KSO_WM_BEAUTIFY_FLAG" val=""/>
</p:tagLst>
</file>

<file path=ppt/tags/tag2798.xml><?xml version="1.0" encoding="utf-8"?>
<p:tagLst xmlns:p="http://schemas.openxmlformats.org/presentationml/2006/main">
  <p:tag name="KSO_WM_BEAUTIFY_FLAG" val=""/>
</p:tagLst>
</file>

<file path=ppt/tags/tag2799.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wm#"/>
  <p:tag name="KSO_WM_TEMPLATE_CATEGORY" val="custom"/>
  <p:tag name="KSO_WM_TEMPLATE_INDEX" val="20205081"/>
</p:tagLst>
</file>

<file path=ppt/tags/tag280.xml><?xml version="1.0" encoding="utf-8"?>
<p:tagLst xmlns:p="http://schemas.openxmlformats.org/presentationml/2006/main">
  <p:tag name="KSO_WM_BEAUTIFY_FLAG" val=""/>
</p:tagLst>
</file>

<file path=ppt/tags/tag2800.xml><?xml version="1.0" encoding="utf-8"?>
<p:tagLst xmlns:p="http://schemas.openxmlformats.org/presentationml/2006/main">
  <p:tag name="KSO_WM_BEAUTIFY_FLAG" val=""/>
</p:tagLst>
</file>

<file path=ppt/tags/tag2801.xml><?xml version="1.0" encoding="utf-8"?>
<p:tagLst xmlns:p="http://schemas.openxmlformats.org/presentationml/2006/main">
  <p:tag name="KSO_WM_BEAUTIFY_FLAG" val=""/>
</p:tagLst>
</file>

<file path=ppt/tags/tag2802.xml><?xml version="1.0" encoding="utf-8"?>
<p:tagLst xmlns:p="http://schemas.openxmlformats.org/presentationml/2006/main">
  <p:tag name="KSO_WM_BEAUTIFY_FLAG" val=""/>
</p:tagLst>
</file>

<file path=ppt/tags/tag2803.xml><?xml version="1.0" encoding="utf-8"?>
<p:tagLst xmlns:p="http://schemas.openxmlformats.org/presentationml/2006/main">
  <p:tag name="KSO_WM_BEAUTIFY_FLAG" val=""/>
</p:tagLst>
</file>

<file path=ppt/tags/tag2804.xml><?xml version="1.0" encoding="utf-8"?>
<p:tagLst xmlns:p="http://schemas.openxmlformats.org/presentationml/2006/main">
  <p:tag name="KSO_WM_BEAUTIFY_FLAG" val=""/>
</p:tagLst>
</file>

<file path=ppt/tags/tag2805.xml><?xml version="1.0" encoding="utf-8"?>
<p:tagLst xmlns:p="http://schemas.openxmlformats.org/presentationml/2006/main">
  <p:tag name="KSO_WM_BEAUTIFY_FLAG" val=""/>
</p:tagLst>
</file>

<file path=ppt/tags/tag2806.xml><?xml version="1.0" encoding="utf-8"?>
<p:tagLst xmlns:p="http://schemas.openxmlformats.org/presentationml/2006/main">
  <p:tag name="KSO_WM_BEAUTIFY_FLAG" val=""/>
</p:tagLst>
</file>

<file path=ppt/tags/tag2807.xml><?xml version="1.0" encoding="utf-8"?>
<p:tagLst xmlns:p="http://schemas.openxmlformats.org/presentationml/2006/main">
  <p:tag name="KSO_WM_BEAUTIFY_FLAG" val=""/>
</p:tagLst>
</file>

<file path=ppt/tags/tag2808.xml><?xml version="1.0" encoding="utf-8"?>
<p:tagLst xmlns:p="http://schemas.openxmlformats.org/presentationml/2006/main">
  <p:tag name="KSO_WM_BEAUTIFY_FLAG" val=""/>
</p:tagLst>
</file>

<file path=ppt/tags/tag2809.xml><?xml version="1.0" encoding="utf-8"?>
<p:tagLst xmlns:p="http://schemas.openxmlformats.org/presentationml/2006/main">
  <p:tag name="KSO_WM_BEAUTIFY_FLAG" val=""/>
</p:tagLst>
</file>

<file path=ppt/tags/tag281.xml><?xml version="1.0" encoding="utf-8"?>
<p:tagLst xmlns:p="http://schemas.openxmlformats.org/presentationml/2006/main">
  <p:tag name="KSO_WM_BEAUTIFY_FLAG" val=""/>
</p:tagLst>
</file>

<file path=ppt/tags/tag2810.xml><?xml version="1.0" encoding="utf-8"?>
<p:tagLst xmlns:p="http://schemas.openxmlformats.org/presentationml/2006/main">
  <p:tag name="KSO_WM_BEAUTIFY_FLAG" val=""/>
</p:tagLst>
</file>

<file path=ppt/tags/tag2811.xml><?xml version="1.0" encoding="utf-8"?>
<p:tagLst xmlns:p="http://schemas.openxmlformats.org/presentationml/2006/main">
  <p:tag name="KSO_WM_BEAUTIFY_FLAG" val=""/>
</p:tagLst>
</file>

<file path=ppt/tags/tag2812.xml><?xml version="1.0" encoding="utf-8"?>
<p:tagLst xmlns:p="http://schemas.openxmlformats.org/presentationml/2006/main">
  <p:tag name="KSO_WM_BEAUTIFY_FLAG" val=""/>
</p:tagLst>
</file>

<file path=ppt/tags/tag2813.xml><?xml version="1.0" encoding="utf-8"?>
<p:tagLst xmlns:p="http://schemas.openxmlformats.org/presentationml/2006/main">
  <p:tag name="KSO_WM_BEAUTIFY_FLAG" val=""/>
</p:tagLst>
</file>

<file path=ppt/tags/tag2814.xml><?xml version="1.0" encoding="utf-8"?>
<p:tagLst xmlns:p="http://schemas.openxmlformats.org/presentationml/2006/main">
  <p:tag name="KSO_WM_BEAUTIFY_FLAG" val=""/>
</p:tagLst>
</file>

<file path=ppt/tags/tag2815.xml><?xml version="1.0" encoding="utf-8"?>
<p:tagLst xmlns:p="http://schemas.openxmlformats.org/presentationml/2006/main">
  <p:tag name="KSO_WM_BEAUTIFY_FLAG" val=""/>
</p:tagLst>
</file>

<file path=ppt/tags/tag2816.xml><?xml version="1.0" encoding="utf-8"?>
<p:tagLst xmlns:p="http://schemas.openxmlformats.org/presentationml/2006/main">
  <p:tag name="KSO_WM_BEAUTIFY_FLAG" val=""/>
</p:tagLst>
</file>

<file path=ppt/tags/tag2817.xml><?xml version="1.0" encoding="utf-8"?>
<p:tagLst xmlns:p="http://schemas.openxmlformats.org/presentationml/2006/main">
  <p:tag name="KSO_WM_BEAUTIFY_FLAG" val="#wm#"/>
  <p:tag name="KSO_WM_TEMPLATE_CATEGORY" val="custom"/>
  <p:tag name="KSO_WM_TEMPLATE_INDEX" val="20205081"/>
</p:tagLst>
</file>

<file path=ppt/tags/tag2818.xml><?xml version="1.0" encoding="utf-8"?>
<p:tagLst xmlns:p="http://schemas.openxmlformats.org/presentationml/2006/main">
  <p:tag name="KSO_WM_BEAUTIFY_FLAG" val=""/>
</p:tagLst>
</file>

<file path=ppt/tags/tag2819.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Lst>
</file>

<file path=ppt/tags/tag2820.xml><?xml version="1.0" encoding="utf-8"?>
<p:tagLst xmlns:p="http://schemas.openxmlformats.org/presentationml/2006/main">
  <p:tag name="KSO_WM_BEAUTIFY_FLAG" val=""/>
</p:tagLst>
</file>

<file path=ppt/tags/tag2821.xml><?xml version="1.0" encoding="utf-8"?>
<p:tagLst xmlns:p="http://schemas.openxmlformats.org/presentationml/2006/main">
  <p:tag name="KSO_WM_BEAUTIFY_FLAG" val=""/>
</p:tagLst>
</file>

<file path=ppt/tags/tag2822.xml><?xml version="1.0" encoding="utf-8"?>
<p:tagLst xmlns:p="http://schemas.openxmlformats.org/presentationml/2006/main">
  <p:tag name="KSO_WM_BEAUTIFY_FLAG" val=""/>
</p:tagLst>
</file>

<file path=ppt/tags/tag2823.xml><?xml version="1.0" encoding="utf-8"?>
<p:tagLst xmlns:p="http://schemas.openxmlformats.org/presentationml/2006/main">
  <p:tag name="KSO_WM_BEAUTIFY_FLAG" val=""/>
</p:tagLst>
</file>

<file path=ppt/tags/tag2824.xml><?xml version="1.0" encoding="utf-8"?>
<p:tagLst xmlns:p="http://schemas.openxmlformats.org/presentationml/2006/main">
  <p:tag name="KSO_WM_BEAUTIFY_FLAG" val=""/>
</p:tagLst>
</file>

<file path=ppt/tags/tag2825.xml><?xml version="1.0" encoding="utf-8"?>
<p:tagLst xmlns:p="http://schemas.openxmlformats.org/presentationml/2006/main">
  <p:tag name="KSO_WM_BEAUTIFY_FLAG" val=""/>
</p:tagLst>
</file>

<file path=ppt/tags/tag2826.xml><?xml version="1.0" encoding="utf-8"?>
<p:tagLst xmlns:p="http://schemas.openxmlformats.org/presentationml/2006/main">
  <p:tag name="KSO_WM_BEAUTIFY_FLAG" val=""/>
</p:tagLst>
</file>

<file path=ppt/tags/tag2827.xml><?xml version="1.0" encoding="utf-8"?>
<p:tagLst xmlns:p="http://schemas.openxmlformats.org/presentationml/2006/main">
  <p:tag name="KSO_WM_BEAUTIFY_FLAG" val=""/>
</p:tagLst>
</file>

<file path=ppt/tags/tag2828.xml><?xml version="1.0" encoding="utf-8"?>
<p:tagLst xmlns:p="http://schemas.openxmlformats.org/presentationml/2006/main">
  <p:tag name="KSO_WM_BEAUTIFY_FLAG" val=""/>
</p:tagLst>
</file>

<file path=ppt/tags/tag2829.xml><?xml version="1.0" encoding="utf-8"?>
<p:tagLst xmlns:p="http://schemas.openxmlformats.org/presentationml/2006/main">
  <p:tag name="KSO_WM_BEAUTIFY_FLAG" val=""/>
</p:tagLst>
</file>

<file path=ppt/tags/tag283.xml><?xml version="1.0" encoding="utf-8"?>
<p:tagLst xmlns:p="http://schemas.openxmlformats.org/presentationml/2006/main">
  <p:tag name="KSO_WM_BEAUTIFY_FLAG" val=""/>
</p:tagLst>
</file>

<file path=ppt/tags/tag2830.xml><?xml version="1.0" encoding="utf-8"?>
<p:tagLst xmlns:p="http://schemas.openxmlformats.org/presentationml/2006/main">
  <p:tag name="KSO_WM_BEAUTIFY_FLAG" val=""/>
</p:tagLst>
</file>

<file path=ppt/tags/tag2831.xml><?xml version="1.0" encoding="utf-8"?>
<p:tagLst xmlns:p="http://schemas.openxmlformats.org/presentationml/2006/main">
  <p:tag name="KSO_WM_BEAUTIFY_FLAG" val=""/>
</p:tagLst>
</file>

<file path=ppt/tags/tag2832.xml><?xml version="1.0" encoding="utf-8"?>
<p:tagLst xmlns:p="http://schemas.openxmlformats.org/presentationml/2006/main">
  <p:tag name="KSO_WM_BEAUTIFY_FLAG" val=""/>
</p:tagLst>
</file>

<file path=ppt/tags/tag2833.xml><?xml version="1.0" encoding="utf-8"?>
<p:tagLst xmlns:p="http://schemas.openxmlformats.org/presentationml/2006/main">
  <p:tag name="KSO_WM_BEAUTIFY_FLAG" val=""/>
</p:tagLst>
</file>

<file path=ppt/tags/tag2834.xml><?xml version="1.0" encoding="utf-8"?>
<p:tagLst xmlns:p="http://schemas.openxmlformats.org/presentationml/2006/main">
  <p:tag name="KSO_WM_BEAUTIFY_FLAG" val=""/>
</p:tagLst>
</file>

<file path=ppt/tags/tag2835.xml><?xml version="1.0" encoding="utf-8"?>
<p:tagLst xmlns:p="http://schemas.openxmlformats.org/presentationml/2006/main">
  <p:tag name="KSO_WM_BEAUTIFY_FLAG" val=""/>
</p:tagLst>
</file>

<file path=ppt/tags/tag2836.xml><?xml version="1.0" encoding="utf-8"?>
<p:tagLst xmlns:p="http://schemas.openxmlformats.org/presentationml/2006/main">
  <p:tag name="KSO_WM_BEAUTIFY_FLAG" val=""/>
</p:tagLst>
</file>

<file path=ppt/tags/tag2837.xml><?xml version="1.0" encoding="utf-8"?>
<p:tagLst xmlns:p="http://schemas.openxmlformats.org/presentationml/2006/main">
  <p:tag name="KSO_WM_BEAUTIFY_FLAG" val=""/>
</p:tagLst>
</file>

<file path=ppt/tags/tag2838.xml><?xml version="1.0" encoding="utf-8"?>
<p:tagLst xmlns:p="http://schemas.openxmlformats.org/presentationml/2006/main">
  <p:tag name="KSO_WM_BEAUTIFY_FLAG" val=""/>
</p:tagLst>
</file>

<file path=ppt/tags/tag2839.xml><?xml version="1.0" encoding="utf-8"?>
<p:tagLst xmlns:p="http://schemas.openxmlformats.org/presentationml/2006/main">
  <p:tag name="KSO_WM_BEAUTIFY_FLAG" val=""/>
</p:tagLst>
</file>

<file path=ppt/tags/tag284.xml><?xml version="1.0" encoding="utf-8"?>
<p:tagLst xmlns:p="http://schemas.openxmlformats.org/presentationml/2006/main">
  <p:tag name="KSO_WM_BEAUTIFY_FLAG" val=""/>
</p:tagLst>
</file>

<file path=ppt/tags/tag2840.xml><?xml version="1.0" encoding="utf-8"?>
<p:tagLst xmlns:p="http://schemas.openxmlformats.org/presentationml/2006/main">
  <p:tag name="KSO_WM_BEAUTIFY_FLAG" val=""/>
</p:tagLst>
</file>

<file path=ppt/tags/tag2841.xml><?xml version="1.0" encoding="utf-8"?>
<p:tagLst xmlns:p="http://schemas.openxmlformats.org/presentationml/2006/main">
  <p:tag name="KSO_WM_BEAUTIFY_FLAG" val="#wm#"/>
  <p:tag name="KSO_WM_TEMPLATE_CATEGORY" val="custom"/>
  <p:tag name="KSO_WM_TEMPLATE_INDEX" val="20205081"/>
</p:tagLst>
</file>

<file path=ppt/tags/tag2842.xml><?xml version="1.0" encoding="utf-8"?>
<p:tagLst xmlns:p="http://schemas.openxmlformats.org/presentationml/2006/main">
  <p:tag name="KSO_WM_BEAUTIFY_FLAG" val=""/>
</p:tagLst>
</file>

<file path=ppt/tags/tag2843.xml><?xml version="1.0" encoding="utf-8"?>
<p:tagLst xmlns:p="http://schemas.openxmlformats.org/presentationml/2006/main">
  <p:tag name="KSO_WM_BEAUTIFY_FLAG" val=""/>
</p:tagLst>
</file>

<file path=ppt/tags/tag2844.xml><?xml version="1.0" encoding="utf-8"?>
<p:tagLst xmlns:p="http://schemas.openxmlformats.org/presentationml/2006/main">
  <p:tag name="KSO_WM_BEAUTIFY_FLAG" val=""/>
</p:tagLst>
</file>

<file path=ppt/tags/tag2845.xml><?xml version="1.0" encoding="utf-8"?>
<p:tagLst xmlns:p="http://schemas.openxmlformats.org/presentationml/2006/main">
  <p:tag name="KSO_WM_BEAUTIFY_FLAG" val=""/>
</p:tagLst>
</file>

<file path=ppt/tags/tag2846.xml><?xml version="1.0" encoding="utf-8"?>
<p:tagLst xmlns:p="http://schemas.openxmlformats.org/presentationml/2006/main">
  <p:tag name="KSO_WM_BEAUTIFY_FLAG" val=""/>
</p:tagLst>
</file>

<file path=ppt/tags/tag2847.xml><?xml version="1.0" encoding="utf-8"?>
<p:tagLst xmlns:p="http://schemas.openxmlformats.org/presentationml/2006/main">
  <p:tag name="KSO_WM_BEAUTIFY_FLAG" val=""/>
</p:tagLst>
</file>

<file path=ppt/tags/tag2848.xml><?xml version="1.0" encoding="utf-8"?>
<p:tagLst xmlns:p="http://schemas.openxmlformats.org/presentationml/2006/main">
  <p:tag name="KSO_WM_BEAUTIFY_FLAG" val=""/>
</p:tagLst>
</file>

<file path=ppt/tags/tag2849.xml><?xml version="1.0" encoding="utf-8"?>
<p:tagLst xmlns:p="http://schemas.openxmlformats.org/presentationml/2006/main">
  <p:tag name="KSO_WM_BEAUTIFY_FLAG" val=""/>
</p:tagLst>
</file>

<file path=ppt/tags/tag285.xml><?xml version="1.0" encoding="utf-8"?>
<p:tagLst xmlns:p="http://schemas.openxmlformats.org/presentationml/2006/main">
  <p:tag name="KSO_WM_BEAUTIFY_FLAG" val=""/>
</p:tagLst>
</file>

<file path=ppt/tags/tag2850.xml><?xml version="1.0" encoding="utf-8"?>
<p:tagLst xmlns:p="http://schemas.openxmlformats.org/presentationml/2006/main">
  <p:tag name="KSO_WM_BEAUTIFY_FLAG" val=""/>
</p:tagLst>
</file>

<file path=ppt/tags/tag2851.xml><?xml version="1.0" encoding="utf-8"?>
<p:tagLst xmlns:p="http://schemas.openxmlformats.org/presentationml/2006/main">
  <p:tag name="KSO_WM_BEAUTIFY_FLAG" val=""/>
</p:tagLst>
</file>

<file path=ppt/tags/tag2852.xml><?xml version="1.0" encoding="utf-8"?>
<p:tagLst xmlns:p="http://schemas.openxmlformats.org/presentationml/2006/main">
  <p:tag name="KSO_WM_BEAUTIFY_FLAG" val=""/>
</p:tagLst>
</file>

<file path=ppt/tags/tag2853.xml><?xml version="1.0" encoding="utf-8"?>
<p:tagLst xmlns:p="http://schemas.openxmlformats.org/presentationml/2006/main">
  <p:tag name="KSO_WM_BEAUTIFY_FLAG" val=""/>
</p:tagLst>
</file>

<file path=ppt/tags/tag2854.xml><?xml version="1.0" encoding="utf-8"?>
<p:tagLst xmlns:p="http://schemas.openxmlformats.org/presentationml/2006/main">
  <p:tag name="KSO_WM_BEAUTIFY_FLAG" val=""/>
</p:tagLst>
</file>

<file path=ppt/tags/tag2855.xml><?xml version="1.0" encoding="utf-8"?>
<p:tagLst xmlns:p="http://schemas.openxmlformats.org/presentationml/2006/main">
  <p:tag name="KSO_WM_BEAUTIFY_FLAG" val=""/>
</p:tagLst>
</file>

<file path=ppt/tags/tag2856.xml><?xml version="1.0" encoding="utf-8"?>
<p:tagLst xmlns:p="http://schemas.openxmlformats.org/presentationml/2006/main">
  <p:tag name="KSO_WM_BEAUTIFY_FLAG" val=""/>
</p:tagLst>
</file>

<file path=ppt/tags/tag2857.xml><?xml version="1.0" encoding="utf-8"?>
<p:tagLst xmlns:p="http://schemas.openxmlformats.org/presentationml/2006/main">
  <p:tag name="KSO_WM_BEAUTIFY_FLAG" val=""/>
</p:tagLst>
</file>

<file path=ppt/tags/tag2858.xml><?xml version="1.0" encoding="utf-8"?>
<p:tagLst xmlns:p="http://schemas.openxmlformats.org/presentationml/2006/main">
  <p:tag name="KSO_WM_BEAUTIFY_FLAG" val=""/>
</p:tagLst>
</file>

<file path=ppt/tags/tag2859.xml><?xml version="1.0" encoding="utf-8"?>
<p:tagLst xmlns:p="http://schemas.openxmlformats.org/presentationml/2006/main">
  <p:tag name="KSO_WM_BEAUTIFY_FLAG" val=""/>
</p:tagLst>
</file>

<file path=ppt/tags/tag286.xml><?xml version="1.0" encoding="utf-8"?>
<p:tagLst xmlns:p="http://schemas.openxmlformats.org/presentationml/2006/main">
  <p:tag name="KSO_WM_BEAUTIFY_FLAG" val=""/>
</p:tagLst>
</file>

<file path=ppt/tags/tag2860.xml><?xml version="1.0" encoding="utf-8"?>
<p:tagLst xmlns:p="http://schemas.openxmlformats.org/presentationml/2006/main">
  <p:tag name="KSO_WM_BEAUTIFY_FLAG" val=""/>
</p:tagLst>
</file>

<file path=ppt/tags/tag2861.xml><?xml version="1.0" encoding="utf-8"?>
<p:tagLst xmlns:p="http://schemas.openxmlformats.org/presentationml/2006/main">
  <p:tag name="KSO_WM_BEAUTIFY_FLAG" val=""/>
</p:tagLst>
</file>

<file path=ppt/tags/tag2862.xml><?xml version="1.0" encoding="utf-8"?>
<p:tagLst xmlns:p="http://schemas.openxmlformats.org/presentationml/2006/main">
  <p:tag name="KSO_WM_BEAUTIFY_FLAG" val=""/>
</p:tagLst>
</file>

<file path=ppt/tags/tag2863.xml><?xml version="1.0" encoding="utf-8"?>
<p:tagLst xmlns:p="http://schemas.openxmlformats.org/presentationml/2006/main">
  <p:tag name="KSO_WM_BEAUTIFY_FLAG" val=""/>
</p:tagLst>
</file>

<file path=ppt/tags/tag2864.xml><?xml version="1.0" encoding="utf-8"?>
<p:tagLst xmlns:p="http://schemas.openxmlformats.org/presentationml/2006/main">
  <p:tag name="KSO_WM_BEAUTIFY_FLAG" val=""/>
</p:tagLst>
</file>

<file path=ppt/tags/tag2865.xml><?xml version="1.0" encoding="utf-8"?>
<p:tagLst xmlns:p="http://schemas.openxmlformats.org/presentationml/2006/main">
  <p:tag name="KSO_WM_BEAUTIFY_FLAG" val="#wm#"/>
  <p:tag name="KSO_WM_TEMPLATE_CATEGORY" val="custom"/>
  <p:tag name="KSO_WM_TEMPLATE_INDEX" val="20205081"/>
</p:tagLst>
</file>

<file path=ppt/tags/tag2866.xml><?xml version="1.0" encoding="utf-8"?>
<p:tagLst xmlns:p="http://schemas.openxmlformats.org/presentationml/2006/main">
  <p:tag name="KSO_WM_BEAUTIFY_FLAG" val=""/>
</p:tagLst>
</file>

<file path=ppt/tags/tag2867.xml><?xml version="1.0" encoding="utf-8"?>
<p:tagLst xmlns:p="http://schemas.openxmlformats.org/presentationml/2006/main">
  <p:tag name="KSO_WM_BEAUTIFY_FLAG" val=""/>
</p:tagLst>
</file>

<file path=ppt/tags/tag2868.xml><?xml version="1.0" encoding="utf-8"?>
<p:tagLst xmlns:p="http://schemas.openxmlformats.org/presentationml/2006/main">
  <p:tag name="KSO_WM_BEAUTIFY_FLAG" val=""/>
</p:tagLst>
</file>

<file path=ppt/tags/tag2869.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Lst>
</file>

<file path=ppt/tags/tag2870.xml><?xml version="1.0" encoding="utf-8"?>
<p:tagLst xmlns:p="http://schemas.openxmlformats.org/presentationml/2006/main">
  <p:tag name="KSO_WM_BEAUTIFY_FLAG" val=""/>
</p:tagLst>
</file>

<file path=ppt/tags/tag2871.xml><?xml version="1.0" encoding="utf-8"?>
<p:tagLst xmlns:p="http://schemas.openxmlformats.org/presentationml/2006/main">
  <p:tag name="KSO_WM_BEAUTIFY_FLAG" val=""/>
</p:tagLst>
</file>

<file path=ppt/tags/tag2872.xml><?xml version="1.0" encoding="utf-8"?>
<p:tagLst xmlns:p="http://schemas.openxmlformats.org/presentationml/2006/main">
  <p:tag name="KSO_WM_BEAUTIFY_FLAG" val=""/>
</p:tagLst>
</file>

<file path=ppt/tags/tag2873.xml><?xml version="1.0" encoding="utf-8"?>
<p:tagLst xmlns:p="http://schemas.openxmlformats.org/presentationml/2006/main">
  <p:tag name="KSO_WM_BEAUTIFY_FLAG" val=""/>
</p:tagLst>
</file>

<file path=ppt/tags/tag2874.xml><?xml version="1.0" encoding="utf-8"?>
<p:tagLst xmlns:p="http://schemas.openxmlformats.org/presentationml/2006/main">
  <p:tag name="KSO_WM_BEAUTIFY_FLAG" val=""/>
</p:tagLst>
</file>

<file path=ppt/tags/tag2875.xml><?xml version="1.0" encoding="utf-8"?>
<p:tagLst xmlns:p="http://schemas.openxmlformats.org/presentationml/2006/main">
  <p:tag name="KSO_WM_BEAUTIFY_FLAG" val=""/>
</p:tagLst>
</file>

<file path=ppt/tags/tag2876.xml><?xml version="1.0" encoding="utf-8"?>
<p:tagLst xmlns:p="http://schemas.openxmlformats.org/presentationml/2006/main">
  <p:tag name="KSO_WM_BEAUTIFY_FLAG" val=""/>
</p:tagLst>
</file>

<file path=ppt/tags/tag2877.xml><?xml version="1.0" encoding="utf-8"?>
<p:tagLst xmlns:p="http://schemas.openxmlformats.org/presentationml/2006/main">
  <p:tag name="KSO_WM_BEAUTIFY_FLAG" val=""/>
</p:tagLst>
</file>

<file path=ppt/tags/tag2878.xml><?xml version="1.0" encoding="utf-8"?>
<p:tagLst xmlns:p="http://schemas.openxmlformats.org/presentationml/2006/main">
  <p:tag name="KSO_WM_BEAUTIFY_FLAG" val=""/>
</p:tagLst>
</file>

<file path=ppt/tags/tag2879.xml><?xml version="1.0" encoding="utf-8"?>
<p:tagLst xmlns:p="http://schemas.openxmlformats.org/presentationml/2006/main">
  <p:tag name="KSO_WM_BEAUTIFY_FLAG" val=""/>
</p:tagLst>
</file>

<file path=ppt/tags/tag288.xml><?xml version="1.0" encoding="utf-8"?>
<p:tagLst xmlns:p="http://schemas.openxmlformats.org/presentationml/2006/main">
  <p:tag name="KSO_WM_BEAUTIFY_FLAG" val=""/>
</p:tagLst>
</file>

<file path=ppt/tags/tag2880.xml><?xml version="1.0" encoding="utf-8"?>
<p:tagLst xmlns:p="http://schemas.openxmlformats.org/presentationml/2006/main">
  <p:tag name="KSO_WM_BEAUTIFY_FLAG" val=""/>
</p:tagLst>
</file>

<file path=ppt/tags/tag2881.xml><?xml version="1.0" encoding="utf-8"?>
<p:tagLst xmlns:p="http://schemas.openxmlformats.org/presentationml/2006/main">
  <p:tag name="KSO_WM_BEAUTIFY_FLAG" val=""/>
</p:tagLst>
</file>

<file path=ppt/tags/tag2882.xml><?xml version="1.0" encoding="utf-8"?>
<p:tagLst xmlns:p="http://schemas.openxmlformats.org/presentationml/2006/main">
  <p:tag name="KSO_WM_BEAUTIFY_FLAG" val=""/>
</p:tagLst>
</file>

<file path=ppt/tags/tag2883.xml><?xml version="1.0" encoding="utf-8"?>
<p:tagLst xmlns:p="http://schemas.openxmlformats.org/presentationml/2006/main">
  <p:tag name="KSO_WM_BEAUTIFY_FLAG" val=""/>
</p:tagLst>
</file>

<file path=ppt/tags/tag2884.xml><?xml version="1.0" encoding="utf-8"?>
<p:tagLst xmlns:p="http://schemas.openxmlformats.org/presentationml/2006/main">
  <p:tag name="KSO_WM_BEAUTIFY_FLAG" val=""/>
</p:tagLst>
</file>

<file path=ppt/tags/tag2885.xml><?xml version="1.0" encoding="utf-8"?>
<p:tagLst xmlns:p="http://schemas.openxmlformats.org/presentationml/2006/main">
  <p:tag name="KSO_WM_BEAUTIFY_FLAG" val=""/>
</p:tagLst>
</file>

<file path=ppt/tags/tag2886.xml><?xml version="1.0" encoding="utf-8"?>
<p:tagLst xmlns:p="http://schemas.openxmlformats.org/presentationml/2006/main">
  <p:tag name="KSO_WM_BEAUTIFY_FLAG" val=""/>
</p:tagLst>
</file>

<file path=ppt/tags/tag2887.xml><?xml version="1.0" encoding="utf-8"?>
<p:tagLst xmlns:p="http://schemas.openxmlformats.org/presentationml/2006/main">
  <p:tag name="KSO_WM_BEAUTIFY_FLAG" val=""/>
</p:tagLst>
</file>

<file path=ppt/tags/tag2888.xml><?xml version="1.0" encoding="utf-8"?>
<p:tagLst xmlns:p="http://schemas.openxmlformats.org/presentationml/2006/main">
  <p:tag name="KSO_WM_BEAUTIFY_FLAG" val=""/>
</p:tagLst>
</file>

<file path=ppt/tags/tag2889.xml><?xml version="1.0" encoding="utf-8"?>
<p:tagLst xmlns:p="http://schemas.openxmlformats.org/presentationml/2006/main">
  <p:tag name="KSO_WM_BEAUTIFY_FLAG" val="#wm#"/>
  <p:tag name="KSO_WM_TEMPLATE_CATEGORY" val="custom"/>
  <p:tag name="KSO_WM_TEMPLATE_INDEX" val="20205081"/>
</p:tagLst>
</file>

<file path=ppt/tags/tag289.xml><?xml version="1.0" encoding="utf-8"?>
<p:tagLst xmlns:p="http://schemas.openxmlformats.org/presentationml/2006/main">
  <p:tag name="KSO_WM_BEAUTIFY_FLAG" val=""/>
</p:tagLst>
</file>

<file path=ppt/tags/tag2890.xml><?xml version="1.0" encoding="utf-8"?>
<p:tagLst xmlns:p="http://schemas.openxmlformats.org/presentationml/2006/main">
  <p:tag name="KSO_WM_BEAUTIFY_FLAG" val=""/>
</p:tagLst>
</file>

<file path=ppt/tags/tag2891.xml><?xml version="1.0" encoding="utf-8"?>
<p:tagLst xmlns:p="http://schemas.openxmlformats.org/presentationml/2006/main">
  <p:tag name="KSO_WM_BEAUTIFY_FLAG" val=""/>
</p:tagLst>
</file>

<file path=ppt/tags/tag2892.xml><?xml version="1.0" encoding="utf-8"?>
<p:tagLst xmlns:p="http://schemas.openxmlformats.org/presentationml/2006/main">
  <p:tag name="KSO_WM_BEAUTIFY_FLAG" val=""/>
</p:tagLst>
</file>

<file path=ppt/tags/tag2893.xml><?xml version="1.0" encoding="utf-8"?>
<p:tagLst xmlns:p="http://schemas.openxmlformats.org/presentationml/2006/main">
  <p:tag name="KSO_WM_BEAUTIFY_FLAG" val=""/>
</p:tagLst>
</file>

<file path=ppt/tags/tag2894.xml><?xml version="1.0" encoding="utf-8"?>
<p:tagLst xmlns:p="http://schemas.openxmlformats.org/presentationml/2006/main">
  <p:tag name="KSO_WM_BEAUTIFY_FLAG" val=""/>
</p:tagLst>
</file>

<file path=ppt/tags/tag2895.xml><?xml version="1.0" encoding="utf-8"?>
<p:tagLst xmlns:p="http://schemas.openxmlformats.org/presentationml/2006/main">
  <p:tag name="KSO_WM_BEAUTIFY_FLAG" val=""/>
</p:tagLst>
</file>

<file path=ppt/tags/tag2896.xml><?xml version="1.0" encoding="utf-8"?>
<p:tagLst xmlns:p="http://schemas.openxmlformats.org/presentationml/2006/main">
  <p:tag name="KSO_WM_BEAUTIFY_FLAG" val=""/>
</p:tagLst>
</file>

<file path=ppt/tags/tag2897.xml><?xml version="1.0" encoding="utf-8"?>
<p:tagLst xmlns:p="http://schemas.openxmlformats.org/presentationml/2006/main">
  <p:tag name="KSO_WM_BEAUTIFY_FLAG" val=""/>
</p:tagLst>
</file>

<file path=ppt/tags/tag2898.xml><?xml version="1.0" encoding="utf-8"?>
<p:tagLst xmlns:p="http://schemas.openxmlformats.org/presentationml/2006/main">
  <p:tag name="KSO_WM_BEAUTIFY_FLAG" val=""/>
</p:tagLst>
</file>

<file path=ppt/tags/tag2899.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290.xml><?xml version="1.0" encoding="utf-8"?>
<p:tagLst xmlns:p="http://schemas.openxmlformats.org/presentationml/2006/main">
  <p:tag name="KSO_WM_BEAUTIFY_FLAG" val=""/>
</p:tagLst>
</file>

<file path=ppt/tags/tag2900.xml><?xml version="1.0" encoding="utf-8"?>
<p:tagLst xmlns:p="http://schemas.openxmlformats.org/presentationml/2006/main">
  <p:tag name="KSO_WM_BEAUTIFY_FLAG" val=""/>
</p:tagLst>
</file>

<file path=ppt/tags/tag2901.xml><?xml version="1.0" encoding="utf-8"?>
<p:tagLst xmlns:p="http://schemas.openxmlformats.org/presentationml/2006/main">
  <p:tag name="KSO_WM_BEAUTIFY_FLAG" val=""/>
</p:tagLst>
</file>

<file path=ppt/tags/tag2902.xml><?xml version="1.0" encoding="utf-8"?>
<p:tagLst xmlns:p="http://schemas.openxmlformats.org/presentationml/2006/main">
  <p:tag name="KSO_WM_BEAUTIFY_FLAG" val=""/>
</p:tagLst>
</file>

<file path=ppt/tags/tag2903.xml><?xml version="1.0" encoding="utf-8"?>
<p:tagLst xmlns:p="http://schemas.openxmlformats.org/presentationml/2006/main">
  <p:tag name="KSO_WM_BEAUTIFY_FLAG" val=""/>
</p:tagLst>
</file>

<file path=ppt/tags/tag2904.xml><?xml version="1.0" encoding="utf-8"?>
<p:tagLst xmlns:p="http://schemas.openxmlformats.org/presentationml/2006/main">
  <p:tag name="KSO_WM_BEAUTIFY_FLAG" val=""/>
</p:tagLst>
</file>

<file path=ppt/tags/tag2905.xml><?xml version="1.0" encoding="utf-8"?>
<p:tagLst xmlns:p="http://schemas.openxmlformats.org/presentationml/2006/main">
  <p:tag name="KSO_WM_BEAUTIFY_FLAG" val=""/>
</p:tagLst>
</file>

<file path=ppt/tags/tag2906.xml><?xml version="1.0" encoding="utf-8"?>
<p:tagLst xmlns:p="http://schemas.openxmlformats.org/presentationml/2006/main">
  <p:tag name="KSO_WM_BEAUTIFY_FLAG" val=""/>
</p:tagLst>
</file>

<file path=ppt/tags/tag2907.xml><?xml version="1.0" encoding="utf-8"?>
<p:tagLst xmlns:p="http://schemas.openxmlformats.org/presentationml/2006/main">
  <p:tag name="KSO_WM_BEAUTIFY_FLAG" val=""/>
</p:tagLst>
</file>

<file path=ppt/tags/tag2908.xml><?xml version="1.0" encoding="utf-8"?>
<p:tagLst xmlns:p="http://schemas.openxmlformats.org/presentationml/2006/main">
  <p:tag name="KSO_WM_BEAUTIFY_FLAG" val=""/>
</p:tagLst>
</file>

<file path=ppt/tags/tag2909.xml><?xml version="1.0" encoding="utf-8"?>
<p:tagLst xmlns:p="http://schemas.openxmlformats.org/presentationml/2006/main">
  <p:tag name="KSO_WM_BEAUTIFY_FLAG" val=""/>
</p:tagLst>
</file>

<file path=ppt/tags/tag291.xml><?xml version="1.0" encoding="utf-8"?>
<p:tagLst xmlns:p="http://schemas.openxmlformats.org/presentationml/2006/main">
  <p:tag name="KSO_WM_BEAUTIFY_FLAG" val="#wm#"/>
  <p:tag name="KSO_WM_TEMPLATE_CATEGORY" val="custom"/>
  <p:tag name="KSO_WM_TEMPLATE_INDEX" val="20205081"/>
</p:tagLst>
</file>

<file path=ppt/tags/tag2910.xml><?xml version="1.0" encoding="utf-8"?>
<p:tagLst xmlns:p="http://schemas.openxmlformats.org/presentationml/2006/main">
  <p:tag name="KSO_WM_BEAUTIFY_FLAG" val=""/>
</p:tagLst>
</file>

<file path=ppt/tags/tag2911.xml><?xml version="1.0" encoding="utf-8"?>
<p:tagLst xmlns:p="http://schemas.openxmlformats.org/presentationml/2006/main">
  <p:tag name="KSO_WM_BEAUTIFY_FLAG" val=""/>
</p:tagLst>
</file>

<file path=ppt/tags/tag2912.xml><?xml version="1.0" encoding="utf-8"?>
<p:tagLst xmlns:p="http://schemas.openxmlformats.org/presentationml/2006/main">
  <p:tag name="KSO_WM_BEAUTIFY_FLAG" val=""/>
</p:tagLst>
</file>

<file path=ppt/tags/tag2913.xml><?xml version="1.0" encoding="utf-8"?>
<p:tagLst xmlns:p="http://schemas.openxmlformats.org/presentationml/2006/main">
  <p:tag name="KSO_WM_BEAUTIFY_FLAG" val="#wm#"/>
  <p:tag name="KSO_WM_TEMPLATE_CATEGORY" val="custom"/>
  <p:tag name="KSO_WM_TEMPLATE_INDEX" val="20205081"/>
</p:tagLst>
</file>

<file path=ppt/tags/tag2914.xml><?xml version="1.0" encoding="utf-8"?>
<p:tagLst xmlns:p="http://schemas.openxmlformats.org/presentationml/2006/main">
  <p:tag name="KSO_WM_BEAUTIFY_FLAG" val=""/>
</p:tagLst>
</file>

<file path=ppt/tags/tag2915.xml><?xml version="1.0" encoding="utf-8"?>
<p:tagLst xmlns:p="http://schemas.openxmlformats.org/presentationml/2006/main">
  <p:tag name="KSO_WM_BEAUTIFY_FLAG" val=""/>
</p:tagLst>
</file>

<file path=ppt/tags/tag2916.xml><?xml version="1.0" encoding="utf-8"?>
<p:tagLst xmlns:p="http://schemas.openxmlformats.org/presentationml/2006/main">
  <p:tag name="KSO_WM_BEAUTIFY_FLAG" val=""/>
</p:tagLst>
</file>

<file path=ppt/tags/tag2917.xml><?xml version="1.0" encoding="utf-8"?>
<p:tagLst xmlns:p="http://schemas.openxmlformats.org/presentationml/2006/main">
  <p:tag name="KSO_WM_BEAUTIFY_FLAG" val=""/>
</p:tagLst>
</file>

<file path=ppt/tags/tag2918.xml><?xml version="1.0" encoding="utf-8"?>
<p:tagLst xmlns:p="http://schemas.openxmlformats.org/presentationml/2006/main">
  <p:tag name="KSO_WM_BEAUTIFY_FLAG" val=""/>
</p:tagLst>
</file>

<file path=ppt/tags/tag2919.xml><?xml version="1.0" encoding="utf-8"?>
<p:tagLst xmlns:p="http://schemas.openxmlformats.org/presentationml/2006/main">
  <p:tag name="KSO_WM_BEAUTIFY_FLAG" val=""/>
</p:tagLst>
</file>

<file path=ppt/tags/tag292.xml><?xml version="1.0" encoding="utf-8"?>
<p:tagLst xmlns:p="http://schemas.openxmlformats.org/presentationml/2006/main">
  <p:tag name="KSO_WM_BEAUTIFY_FLAG" val=""/>
</p:tagLst>
</file>

<file path=ppt/tags/tag2920.xml><?xml version="1.0" encoding="utf-8"?>
<p:tagLst xmlns:p="http://schemas.openxmlformats.org/presentationml/2006/main">
  <p:tag name="KSO_WM_BEAUTIFY_FLAG" val=""/>
</p:tagLst>
</file>

<file path=ppt/tags/tag2921.xml><?xml version="1.0" encoding="utf-8"?>
<p:tagLst xmlns:p="http://schemas.openxmlformats.org/presentationml/2006/main">
  <p:tag name="KSO_WM_BEAUTIFY_FLAG" val=""/>
</p:tagLst>
</file>

<file path=ppt/tags/tag2922.xml><?xml version="1.0" encoding="utf-8"?>
<p:tagLst xmlns:p="http://schemas.openxmlformats.org/presentationml/2006/main">
  <p:tag name="KSO_WM_BEAUTIFY_FLAG" val=""/>
</p:tagLst>
</file>

<file path=ppt/tags/tag2923.xml><?xml version="1.0" encoding="utf-8"?>
<p:tagLst xmlns:p="http://schemas.openxmlformats.org/presentationml/2006/main">
  <p:tag name="KSO_WM_BEAUTIFY_FLAG" val=""/>
</p:tagLst>
</file>

<file path=ppt/tags/tag2924.xml><?xml version="1.0" encoding="utf-8"?>
<p:tagLst xmlns:p="http://schemas.openxmlformats.org/presentationml/2006/main">
  <p:tag name="KSO_WM_BEAUTIFY_FLAG" val=""/>
</p:tagLst>
</file>

<file path=ppt/tags/tag2925.xml><?xml version="1.0" encoding="utf-8"?>
<p:tagLst xmlns:p="http://schemas.openxmlformats.org/presentationml/2006/main">
  <p:tag name="KSO_WM_BEAUTIFY_FLAG" val=""/>
</p:tagLst>
</file>

<file path=ppt/tags/tag2926.xml><?xml version="1.0" encoding="utf-8"?>
<p:tagLst xmlns:p="http://schemas.openxmlformats.org/presentationml/2006/main">
  <p:tag name="KSO_WM_BEAUTIFY_FLAG" val=""/>
</p:tagLst>
</file>

<file path=ppt/tags/tag2927.xml><?xml version="1.0" encoding="utf-8"?>
<p:tagLst xmlns:p="http://schemas.openxmlformats.org/presentationml/2006/main">
  <p:tag name="KSO_WM_BEAUTIFY_FLAG" val=""/>
</p:tagLst>
</file>

<file path=ppt/tags/tag2928.xml><?xml version="1.0" encoding="utf-8"?>
<p:tagLst xmlns:p="http://schemas.openxmlformats.org/presentationml/2006/main">
  <p:tag name="KSO_WM_BEAUTIFY_FLAG" val=""/>
</p:tagLst>
</file>

<file path=ppt/tags/tag2929.xml><?xml version="1.0" encoding="utf-8"?>
<p:tagLst xmlns:p="http://schemas.openxmlformats.org/presentationml/2006/main">
  <p:tag name="KSO_WM_BEAUTIFY_FLAG" val=""/>
</p:tagLst>
</file>

<file path=ppt/tags/tag293.xml><?xml version="1.0" encoding="utf-8"?>
<p:tagLst xmlns:p="http://schemas.openxmlformats.org/presentationml/2006/main">
  <p:tag name="KSO_WM_BEAUTIFY_FLAG" val=""/>
</p:tagLst>
</file>

<file path=ppt/tags/tag2930.xml><?xml version="1.0" encoding="utf-8"?>
<p:tagLst xmlns:p="http://schemas.openxmlformats.org/presentationml/2006/main">
  <p:tag name="KSO_WM_BEAUTIFY_FLAG" val=""/>
</p:tagLst>
</file>

<file path=ppt/tags/tag2931.xml><?xml version="1.0" encoding="utf-8"?>
<p:tagLst xmlns:p="http://schemas.openxmlformats.org/presentationml/2006/main">
  <p:tag name="KSO_WM_BEAUTIFY_FLAG" val=""/>
</p:tagLst>
</file>

<file path=ppt/tags/tag2932.xml><?xml version="1.0" encoding="utf-8"?>
<p:tagLst xmlns:p="http://schemas.openxmlformats.org/presentationml/2006/main">
  <p:tag name="KSO_WM_BEAUTIFY_FLAG" val=""/>
</p:tagLst>
</file>

<file path=ppt/tags/tag2933.xml><?xml version="1.0" encoding="utf-8"?>
<p:tagLst xmlns:p="http://schemas.openxmlformats.org/presentationml/2006/main">
  <p:tag name="KSO_WM_BEAUTIFY_FLAG" val=""/>
</p:tagLst>
</file>

<file path=ppt/tags/tag2934.xml><?xml version="1.0" encoding="utf-8"?>
<p:tagLst xmlns:p="http://schemas.openxmlformats.org/presentationml/2006/main">
  <p:tag name="KSO_WM_BEAUTIFY_FLAG" val=""/>
</p:tagLst>
</file>

<file path=ppt/tags/tag2935.xml><?xml version="1.0" encoding="utf-8"?>
<p:tagLst xmlns:p="http://schemas.openxmlformats.org/presentationml/2006/main">
  <p:tag name="KSO_WM_BEAUTIFY_FLAG" val="#wm#"/>
  <p:tag name="KSO_WM_TEMPLATE_CATEGORY" val="custom"/>
  <p:tag name="KSO_WM_TEMPLATE_INDEX" val="20205081"/>
</p:tagLst>
</file>

<file path=ppt/tags/tag2936.xml><?xml version="1.0" encoding="utf-8"?>
<p:tagLst xmlns:p="http://schemas.openxmlformats.org/presentationml/2006/main">
  <p:tag name="KSO_WM_BEAUTIFY_FLAG" val=""/>
</p:tagLst>
</file>

<file path=ppt/tags/tag2937.xml><?xml version="1.0" encoding="utf-8"?>
<p:tagLst xmlns:p="http://schemas.openxmlformats.org/presentationml/2006/main">
  <p:tag name="KSO_WM_BEAUTIFY_FLAG" val=""/>
</p:tagLst>
</file>

<file path=ppt/tags/tag2938.xml><?xml version="1.0" encoding="utf-8"?>
<p:tagLst xmlns:p="http://schemas.openxmlformats.org/presentationml/2006/main">
  <p:tag name="KSO_WM_BEAUTIFY_FLAG" val=""/>
</p:tagLst>
</file>

<file path=ppt/tags/tag2939.xml><?xml version="1.0" encoding="utf-8"?>
<p:tagLst xmlns:p="http://schemas.openxmlformats.org/presentationml/2006/main">
  <p:tag name="KSO_WM_BEAUTIFY_FLAG" val=""/>
</p:tagLst>
</file>

<file path=ppt/tags/tag294.xml><?xml version="1.0" encoding="utf-8"?>
<p:tagLst xmlns:p="http://schemas.openxmlformats.org/presentationml/2006/main">
  <p:tag name="KSO_WM_BEAUTIFY_FLAG" val=""/>
</p:tagLst>
</file>

<file path=ppt/tags/tag2940.xml><?xml version="1.0" encoding="utf-8"?>
<p:tagLst xmlns:p="http://schemas.openxmlformats.org/presentationml/2006/main">
  <p:tag name="KSO_WM_BEAUTIFY_FLAG" val=""/>
</p:tagLst>
</file>

<file path=ppt/tags/tag2941.xml><?xml version="1.0" encoding="utf-8"?>
<p:tagLst xmlns:p="http://schemas.openxmlformats.org/presentationml/2006/main">
  <p:tag name="KSO_WM_BEAUTIFY_FLAG" val=""/>
</p:tagLst>
</file>

<file path=ppt/tags/tag2942.xml><?xml version="1.0" encoding="utf-8"?>
<p:tagLst xmlns:p="http://schemas.openxmlformats.org/presentationml/2006/main">
  <p:tag name="KSO_WM_BEAUTIFY_FLAG" val=""/>
</p:tagLst>
</file>

<file path=ppt/tags/tag2943.xml><?xml version="1.0" encoding="utf-8"?>
<p:tagLst xmlns:p="http://schemas.openxmlformats.org/presentationml/2006/main">
  <p:tag name="KSO_WM_BEAUTIFY_FLAG" val=""/>
</p:tagLst>
</file>

<file path=ppt/tags/tag2944.xml><?xml version="1.0" encoding="utf-8"?>
<p:tagLst xmlns:p="http://schemas.openxmlformats.org/presentationml/2006/main">
  <p:tag name="KSO_WM_BEAUTIFY_FLAG" val=""/>
</p:tagLst>
</file>

<file path=ppt/tags/tag2945.xml><?xml version="1.0" encoding="utf-8"?>
<p:tagLst xmlns:p="http://schemas.openxmlformats.org/presentationml/2006/main">
  <p:tag name="KSO_WM_BEAUTIFY_FLAG" val=""/>
</p:tagLst>
</file>

<file path=ppt/tags/tag2946.xml><?xml version="1.0" encoding="utf-8"?>
<p:tagLst xmlns:p="http://schemas.openxmlformats.org/presentationml/2006/main">
  <p:tag name="KSO_WM_BEAUTIFY_FLAG" val=""/>
</p:tagLst>
</file>

<file path=ppt/tags/tag2947.xml><?xml version="1.0" encoding="utf-8"?>
<p:tagLst xmlns:p="http://schemas.openxmlformats.org/presentationml/2006/main">
  <p:tag name="KSO_WM_BEAUTIFY_FLAG" val=""/>
</p:tagLst>
</file>

<file path=ppt/tags/tag2948.xml><?xml version="1.0" encoding="utf-8"?>
<p:tagLst xmlns:p="http://schemas.openxmlformats.org/presentationml/2006/main">
  <p:tag name="KSO_WM_BEAUTIFY_FLAG" val=""/>
</p:tagLst>
</file>

<file path=ppt/tags/tag2949.xml><?xml version="1.0" encoding="utf-8"?>
<p:tagLst xmlns:p="http://schemas.openxmlformats.org/presentationml/2006/main">
  <p:tag name="KSO_WM_BEAUTIFY_FLAG" val=""/>
</p:tagLst>
</file>

<file path=ppt/tags/tag295.xml><?xml version="1.0" encoding="utf-8"?>
<p:tagLst xmlns:p="http://schemas.openxmlformats.org/presentationml/2006/main">
  <p:tag name="KSO_WM_BEAUTIFY_FLAG" val=""/>
</p:tagLst>
</file>

<file path=ppt/tags/tag2950.xml><?xml version="1.0" encoding="utf-8"?>
<p:tagLst xmlns:p="http://schemas.openxmlformats.org/presentationml/2006/main">
  <p:tag name="KSO_WM_BEAUTIFY_FLAG" val=""/>
</p:tagLst>
</file>

<file path=ppt/tags/tag2951.xml><?xml version="1.0" encoding="utf-8"?>
<p:tagLst xmlns:p="http://schemas.openxmlformats.org/presentationml/2006/main">
  <p:tag name="KSO_WM_BEAUTIFY_FLAG" val=""/>
</p:tagLst>
</file>

<file path=ppt/tags/tag2952.xml><?xml version="1.0" encoding="utf-8"?>
<p:tagLst xmlns:p="http://schemas.openxmlformats.org/presentationml/2006/main">
  <p:tag name="KSO_WM_BEAUTIFY_FLAG" val=""/>
</p:tagLst>
</file>

<file path=ppt/tags/tag2953.xml><?xml version="1.0" encoding="utf-8"?>
<p:tagLst xmlns:p="http://schemas.openxmlformats.org/presentationml/2006/main">
  <p:tag name="KSO_WM_BEAUTIFY_FLAG" val=""/>
</p:tagLst>
</file>

<file path=ppt/tags/tag2954.xml><?xml version="1.0" encoding="utf-8"?>
<p:tagLst xmlns:p="http://schemas.openxmlformats.org/presentationml/2006/main">
  <p:tag name="KSO_WM_BEAUTIFY_FLAG" val=""/>
</p:tagLst>
</file>

<file path=ppt/tags/tag2955.xml><?xml version="1.0" encoding="utf-8"?>
<p:tagLst xmlns:p="http://schemas.openxmlformats.org/presentationml/2006/main">
  <p:tag name="KSO_WM_BEAUTIFY_FLAG" val=""/>
</p:tagLst>
</file>

<file path=ppt/tags/tag2956.xml><?xml version="1.0" encoding="utf-8"?>
<p:tagLst xmlns:p="http://schemas.openxmlformats.org/presentationml/2006/main">
  <p:tag name="KSO_WM_BEAUTIFY_FLAG" val=""/>
</p:tagLst>
</file>

<file path=ppt/tags/tag2957.xml><?xml version="1.0" encoding="utf-8"?>
<p:tagLst xmlns:p="http://schemas.openxmlformats.org/presentationml/2006/main">
  <p:tag name="KSO_WM_BEAUTIFY_FLAG" val="#wm#"/>
  <p:tag name="KSO_WM_TEMPLATE_CATEGORY" val="custom"/>
  <p:tag name="KSO_WM_TEMPLATE_INDEX" val="20205081"/>
</p:tagLst>
</file>

<file path=ppt/tags/tag2958.xml><?xml version="1.0" encoding="utf-8"?>
<p:tagLst xmlns:p="http://schemas.openxmlformats.org/presentationml/2006/main">
  <p:tag name="KSO_WM_BEAUTIFY_FLAG" val=""/>
</p:tagLst>
</file>

<file path=ppt/tags/tag2959.xml><?xml version="1.0" encoding="utf-8"?>
<p:tagLst xmlns:p="http://schemas.openxmlformats.org/presentationml/2006/main">
  <p:tag name="KSO_WM_BEAUTIFY_FLAG" val=""/>
</p:tagLst>
</file>

<file path=ppt/tags/tag296.xml><?xml version="1.0" encoding="utf-8"?>
<p:tagLst xmlns:p="http://schemas.openxmlformats.org/presentationml/2006/main">
  <p:tag name="KSO_WM_BEAUTIFY_FLAG" val=""/>
</p:tagLst>
</file>

<file path=ppt/tags/tag2960.xml><?xml version="1.0" encoding="utf-8"?>
<p:tagLst xmlns:p="http://schemas.openxmlformats.org/presentationml/2006/main">
  <p:tag name="KSO_WM_BEAUTIFY_FLAG" val=""/>
</p:tagLst>
</file>

<file path=ppt/tags/tag2961.xml><?xml version="1.0" encoding="utf-8"?>
<p:tagLst xmlns:p="http://schemas.openxmlformats.org/presentationml/2006/main">
  <p:tag name="KSO_WM_BEAUTIFY_FLAG" val=""/>
</p:tagLst>
</file>

<file path=ppt/tags/tag2962.xml><?xml version="1.0" encoding="utf-8"?>
<p:tagLst xmlns:p="http://schemas.openxmlformats.org/presentationml/2006/main">
  <p:tag name="KSO_WM_BEAUTIFY_FLAG" val=""/>
</p:tagLst>
</file>

<file path=ppt/tags/tag2963.xml><?xml version="1.0" encoding="utf-8"?>
<p:tagLst xmlns:p="http://schemas.openxmlformats.org/presentationml/2006/main">
  <p:tag name="KSO_WM_BEAUTIFY_FLAG" val=""/>
</p:tagLst>
</file>

<file path=ppt/tags/tag2964.xml><?xml version="1.0" encoding="utf-8"?>
<p:tagLst xmlns:p="http://schemas.openxmlformats.org/presentationml/2006/main">
  <p:tag name="KSO_WM_BEAUTIFY_FLAG" val=""/>
</p:tagLst>
</file>

<file path=ppt/tags/tag2965.xml><?xml version="1.0" encoding="utf-8"?>
<p:tagLst xmlns:p="http://schemas.openxmlformats.org/presentationml/2006/main">
  <p:tag name="KSO_WM_BEAUTIFY_FLAG" val=""/>
</p:tagLst>
</file>

<file path=ppt/tags/tag2966.xml><?xml version="1.0" encoding="utf-8"?>
<p:tagLst xmlns:p="http://schemas.openxmlformats.org/presentationml/2006/main">
  <p:tag name="KSO_WM_BEAUTIFY_FLAG" val=""/>
</p:tagLst>
</file>

<file path=ppt/tags/tag2967.xml><?xml version="1.0" encoding="utf-8"?>
<p:tagLst xmlns:p="http://schemas.openxmlformats.org/presentationml/2006/main">
  <p:tag name="KSO_WM_BEAUTIFY_FLAG" val=""/>
</p:tagLst>
</file>

<file path=ppt/tags/tag2968.xml><?xml version="1.0" encoding="utf-8"?>
<p:tagLst xmlns:p="http://schemas.openxmlformats.org/presentationml/2006/main">
  <p:tag name="KSO_WM_BEAUTIFY_FLAG" val=""/>
</p:tagLst>
</file>

<file path=ppt/tags/tag2969.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Lst>
</file>

<file path=ppt/tags/tag2970.xml><?xml version="1.0" encoding="utf-8"?>
<p:tagLst xmlns:p="http://schemas.openxmlformats.org/presentationml/2006/main">
  <p:tag name="KSO_WM_BEAUTIFY_FLAG" val=""/>
</p:tagLst>
</file>

<file path=ppt/tags/tag2971.xml><?xml version="1.0" encoding="utf-8"?>
<p:tagLst xmlns:p="http://schemas.openxmlformats.org/presentationml/2006/main">
  <p:tag name="KSO_WM_BEAUTIFY_FLAG" val=""/>
</p:tagLst>
</file>

<file path=ppt/tags/tag2972.xml><?xml version="1.0" encoding="utf-8"?>
<p:tagLst xmlns:p="http://schemas.openxmlformats.org/presentationml/2006/main">
  <p:tag name="KSO_WM_BEAUTIFY_FLAG" val=""/>
</p:tagLst>
</file>

<file path=ppt/tags/tag2973.xml><?xml version="1.0" encoding="utf-8"?>
<p:tagLst xmlns:p="http://schemas.openxmlformats.org/presentationml/2006/main">
  <p:tag name="KSO_WM_BEAUTIFY_FLAG" val=""/>
</p:tagLst>
</file>

<file path=ppt/tags/tag2974.xml><?xml version="1.0" encoding="utf-8"?>
<p:tagLst xmlns:p="http://schemas.openxmlformats.org/presentationml/2006/main">
  <p:tag name="KSO_WM_BEAUTIFY_FLAG" val=""/>
</p:tagLst>
</file>

<file path=ppt/tags/tag2975.xml><?xml version="1.0" encoding="utf-8"?>
<p:tagLst xmlns:p="http://schemas.openxmlformats.org/presentationml/2006/main">
  <p:tag name="KSO_WM_BEAUTIFY_FLAG" val=""/>
</p:tagLst>
</file>

<file path=ppt/tags/tag2976.xml><?xml version="1.0" encoding="utf-8"?>
<p:tagLst xmlns:p="http://schemas.openxmlformats.org/presentationml/2006/main">
  <p:tag name="KSO_WM_BEAUTIFY_FLAG" val=""/>
</p:tagLst>
</file>

<file path=ppt/tags/tag2977.xml><?xml version="1.0" encoding="utf-8"?>
<p:tagLst xmlns:p="http://schemas.openxmlformats.org/presentationml/2006/main">
  <p:tag name="KSO_WM_BEAUTIFY_FLAG" val=""/>
</p:tagLst>
</file>

<file path=ppt/tags/tag2978.xml><?xml version="1.0" encoding="utf-8"?>
<p:tagLst xmlns:p="http://schemas.openxmlformats.org/presentationml/2006/main">
  <p:tag name="KSO_WM_BEAUTIFY_FLAG" val=""/>
</p:tagLst>
</file>

<file path=ppt/tags/tag2979.xml><?xml version="1.0" encoding="utf-8"?>
<p:tagLst xmlns:p="http://schemas.openxmlformats.org/presentationml/2006/main">
  <p:tag name="KSO_WM_BEAUTIFY_FLAG" val="#wm#"/>
  <p:tag name="KSO_WM_TEMPLATE_CATEGORY" val="custom"/>
  <p:tag name="KSO_WM_TEMPLATE_INDEX" val="20205081"/>
</p:tagLst>
</file>

<file path=ppt/tags/tag298.xml><?xml version="1.0" encoding="utf-8"?>
<p:tagLst xmlns:p="http://schemas.openxmlformats.org/presentationml/2006/main">
  <p:tag name="KSO_WM_BEAUTIFY_FLAG" val=""/>
</p:tagLst>
</file>

<file path=ppt/tags/tag2980.xml><?xml version="1.0" encoding="utf-8"?>
<p:tagLst xmlns:p="http://schemas.openxmlformats.org/presentationml/2006/main">
  <p:tag name="KSO_WM_BEAUTIFY_FLAG" val=""/>
</p:tagLst>
</file>

<file path=ppt/tags/tag2981.xml><?xml version="1.0" encoding="utf-8"?>
<p:tagLst xmlns:p="http://schemas.openxmlformats.org/presentationml/2006/main">
  <p:tag name="KSO_WM_BEAUTIFY_FLAG" val=""/>
</p:tagLst>
</file>

<file path=ppt/tags/tag2982.xml><?xml version="1.0" encoding="utf-8"?>
<p:tagLst xmlns:p="http://schemas.openxmlformats.org/presentationml/2006/main">
  <p:tag name="KSO_WM_BEAUTIFY_FLAG" val=""/>
</p:tagLst>
</file>

<file path=ppt/tags/tag2983.xml><?xml version="1.0" encoding="utf-8"?>
<p:tagLst xmlns:p="http://schemas.openxmlformats.org/presentationml/2006/main">
  <p:tag name="KSO_WM_BEAUTIFY_FLAG" val=""/>
</p:tagLst>
</file>

<file path=ppt/tags/tag2984.xml><?xml version="1.0" encoding="utf-8"?>
<p:tagLst xmlns:p="http://schemas.openxmlformats.org/presentationml/2006/main">
  <p:tag name="KSO_WM_BEAUTIFY_FLAG" val=""/>
</p:tagLst>
</file>

<file path=ppt/tags/tag2985.xml><?xml version="1.0" encoding="utf-8"?>
<p:tagLst xmlns:p="http://schemas.openxmlformats.org/presentationml/2006/main">
  <p:tag name="KSO_WM_BEAUTIFY_FLAG" val=""/>
</p:tagLst>
</file>

<file path=ppt/tags/tag2986.xml><?xml version="1.0" encoding="utf-8"?>
<p:tagLst xmlns:p="http://schemas.openxmlformats.org/presentationml/2006/main">
  <p:tag name="KSO_WM_BEAUTIFY_FLAG" val=""/>
</p:tagLst>
</file>

<file path=ppt/tags/tag2987.xml><?xml version="1.0" encoding="utf-8"?>
<p:tagLst xmlns:p="http://schemas.openxmlformats.org/presentationml/2006/main">
  <p:tag name="KSO_WM_BEAUTIFY_FLAG" val=""/>
</p:tagLst>
</file>

<file path=ppt/tags/tag2988.xml><?xml version="1.0" encoding="utf-8"?>
<p:tagLst xmlns:p="http://schemas.openxmlformats.org/presentationml/2006/main">
  <p:tag name="KSO_WM_BEAUTIFY_FLAG" val=""/>
</p:tagLst>
</file>

<file path=ppt/tags/tag2989.xml><?xml version="1.0" encoding="utf-8"?>
<p:tagLst xmlns:p="http://schemas.openxmlformats.org/presentationml/2006/main">
  <p:tag name="KSO_WM_BEAUTIFY_FLAG" val=""/>
</p:tagLst>
</file>

<file path=ppt/tags/tag299.xml><?xml version="1.0" encoding="utf-8"?>
<p:tagLst xmlns:p="http://schemas.openxmlformats.org/presentationml/2006/main">
  <p:tag name="KSO_WM_BEAUTIFY_FLAG" val=""/>
</p:tagLst>
</file>

<file path=ppt/tags/tag2990.xml><?xml version="1.0" encoding="utf-8"?>
<p:tagLst xmlns:p="http://schemas.openxmlformats.org/presentationml/2006/main">
  <p:tag name="KSO_WM_BEAUTIFY_FLAG" val=""/>
</p:tagLst>
</file>

<file path=ppt/tags/tag2991.xml><?xml version="1.0" encoding="utf-8"?>
<p:tagLst xmlns:p="http://schemas.openxmlformats.org/presentationml/2006/main">
  <p:tag name="KSO_WM_BEAUTIFY_FLAG" val=""/>
</p:tagLst>
</file>

<file path=ppt/tags/tag2992.xml><?xml version="1.0" encoding="utf-8"?>
<p:tagLst xmlns:p="http://schemas.openxmlformats.org/presentationml/2006/main">
  <p:tag name="KSO_WM_BEAUTIFY_FLAG" val=""/>
</p:tagLst>
</file>

<file path=ppt/tags/tag2993.xml><?xml version="1.0" encoding="utf-8"?>
<p:tagLst xmlns:p="http://schemas.openxmlformats.org/presentationml/2006/main">
  <p:tag name="KSO_WM_BEAUTIFY_FLAG" val=""/>
</p:tagLst>
</file>

<file path=ppt/tags/tag2994.xml><?xml version="1.0" encoding="utf-8"?>
<p:tagLst xmlns:p="http://schemas.openxmlformats.org/presentationml/2006/main">
  <p:tag name="KSO_WM_BEAUTIFY_FLAG" val=""/>
</p:tagLst>
</file>

<file path=ppt/tags/tag2995.xml><?xml version="1.0" encoding="utf-8"?>
<p:tagLst xmlns:p="http://schemas.openxmlformats.org/presentationml/2006/main">
  <p:tag name="KSO_WM_BEAUTIFY_FLAG" val=""/>
</p:tagLst>
</file>

<file path=ppt/tags/tag2996.xml><?xml version="1.0" encoding="utf-8"?>
<p:tagLst xmlns:p="http://schemas.openxmlformats.org/presentationml/2006/main">
  <p:tag name="KSO_WM_BEAUTIFY_FLAG" val=""/>
</p:tagLst>
</file>

<file path=ppt/tags/tag2997.xml><?xml version="1.0" encoding="utf-8"?>
<p:tagLst xmlns:p="http://schemas.openxmlformats.org/presentationml/2006/main">
  <p:tag name="KSO_WM_BEAUTIFY_FLAG" val=""/>
</p:tagLst>
</file>

<file path=ppt/tags/tag2998.xml><?xml version="1.0" encoding="utf-8"?>
<p:tagLst xmlns:p="http://schemas.openxmlformats.org/presentationml/2006/main">
  <p:tag name="KSO_WM_BEAUTIFY_FLAG" val=""/>
</p:tagLst>
</file>

<file path=ppt/tags/tag299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wm#"/>
  <p:tag name="KSO_WM_TEMPLATE_CATEGORY" val="custom"/>
  <p:tag name="KSO_WM_TEMPLATE_INDEX" val="20205081"/>
</p:tagLst>
</file>

<file path=ppt/tags/tag300.xml><?xml version="1.0" encoding="utf-8"?>
<p:tagLst xmlns:p="http://schemas.openxmlformats.org/presentationml/2006/main">
  <p:tag name="KSO_WM_BEAUTIFY_FLAG" val=""/>
</p:tagLst>
</file>

<file path=ppt/tags/tag3000.xml><?xml version="1.0" encoding="utf-8"?>
<p:tagLst xmlns:p="http://schemas.openxmlformats.org/presentationml/2006/main">
  <p:tag name="KSO_WM_BEAUTIFY_FLAG" val=""/>
</p:tagLst>
</file>

<file path=ppt/tags/tag3001.xml><?xml version="1.0" encoding="utf-8"?>
<p:tagLst xmlns:p="http://schemas.openxmlformats.org/presentationml/2006/main">
  <p:tag name="KSO_WM_BEAUTIFY_FLAG" val=""/>
</p:tagLst>
</file>

<file path=ppt/tags/tag3002.xml><?xml version="1.0" encoding="utf-8"?>
<p:tagLst xmlns:p="http://schemas.openxmlformats.org/presentationml/2006/main">
  <p:tag name="KSO_WM_BEAUTIFY_FLAG" val=""/>
</p:tagLst>
</file>

<file path=ppt/tags/tag3003.xml><?xml version="1.0" encoding="utf-8"?>
<p:tagLst xmlns:p="http://schemas.openxmlformats.org/presentationml/2006/main">
  <p:tag name="KSO_WM_BEAUTIFY_FLAG" val="#wm#"/>
  <p:tag name="KSO_WM_TEMPLATE_CATEGORY" val="custom"/>
  <p:tag name="KSO_WM_TEMPLATE_INDEX" val="20205081"/>
</p:tagLst>
</file>

<file path=ppt/tags/tag3004.xml><?xml version="1.0" encoding="utf-8"?>
<p:tagLst xmlns:p="http://schemas.openxmlformats.org/presentationml/2006/main">
  <p:tag name="KSO_WM_BEAUTIFY_FLAG" val=""/>
</p:tagLst>
</file>

<file path=ppt/tags/tag3005.xml><?xml version="1.0" encoding="utf-8"?>
<p:tagLst xmlns:p="http://schemas.openxmlformats.org/presentationml/2006/main">
  <p:tag name="KSO_WM_BEAUTIFY_FLAG" val=""/>
</p:tagLst>
</file>

<file path=ppt/tags/tag3006.xml><?xml version="1.0" encoding="utf-8"?>
<p:tagLst xmlns:p="http://schemas.openxmlformats.org/presentationml/2006/main">
  <p:tag name="KSO_WM_BEAUTIFY_FLAG" val=""/>
</p:tagLst>
</file>

<file path=ppt/tags/tag3007.xml><?xml version="1.0" encoding="utf-8"?>
<p:tagLst xmlns:p="http://schemas.openxmlformats.org/presentationml/2006/main">
  <p:tag name="KSO_WM_BEAUTIFY_FLAG" val=""/>
</p:tagLst>
</file>

<file path=ppt/tags/tag3008.xml><?xml version="1.0" encoding="utf-8"?>
<p:tagLst xmlns:p="http://schemas.openxmlformats.org/presentationml/2006/main">
  <p:tag name="KSO_WM_BEAUTIFY_FLAG" val=""/>
</p:tagLst>
</file>

<file path=ppt/tags/tag3009.xml><?xml version="1.0" encoding="utf-8"?>
<p:tagLst xmlns:p="http://schemas.openxmlformats.org/presentationml/2006/main">
  <p:tag name="KSO_WM_BEAUTIFY_FLAG" val=""/>
</p:tagLst>
</file>

<file path=ppt/tags/tag301.xml><?xml version="1.0" encoding="utf-8"?>
<p:tagLst xmlns:p="http://schemas.openxmlformats.org/presentationml/2006/main">
  <p:tag name="KSO_WM_BEAUTIFY_FLAG" val=""/>
</p:tagLst>
</file>

<file path=ppt/tags/tag3010.xml><?xml version="1.0" encoding="utf-8"?>
<p:tagLst xmlns:p="http://schemas.openxmlformats.org/presentationml/2006/main">
  <p:tag name="KSO_WM_BEAUTIFY_FLAG" val=""/>
</p:tagLst>
</file>

<file path=ppt/tags/tag3011.xml><?xml version="1.0" encoding="utf-8"?>
<p:tagLst xmlns:p="http://schemas.openxmlformats.org/presentationml/2006/main">
  <p:tag name="KSO_WM_BEAUTIFY_FLAG" val=""/>
</p:tagLst>
</file>

<file path=ppt/tags/tag3012.xml><?xml version="1.0" encoding="utf-8"?>
<p:tagLst xmlns:p="http://schemas.openxmlformats.org/presentationml/2006/main">
  <p:tag name="KSO_WM_BEAUTIFY_FLAG" val=""/>
</p:tagLst>
</file>

<file path=ppt/tags/tag3013.xml><?xml version="1.0" encoding="utf-8"?>
<p:tagLst xmlns:p="http://schemas.openxmlformats.org/presentationml/2006/main">
  <p:tag name="KSO_WM_BEAUTIFY_FLAG" val=""/>
</p:tagLst>
</file>

<file path=ppt/tags/tag3014.xml><?xml version="1.0" encoding="utf-8"?>
<p:tagLst xmlns:p="http://schemas.openxmlformats.org/presentationml/2006/main">
  <p:tag name="KSO_WM_BEAUTIFY_FLAG" val=""/>
</p:tagLst>
</file>

<file path=ppt/tags/tag3015.xml><?xml version="1.0" encoding="utf-8"?>
<p:tagLst xmlns:p="http://schemas.openxmlformats.org/presentationml/2006/main">
  <p:tag name="KSO_WM_BEAUTIFY_FLAG" val=""/>
</p:tagLst>
</file>

<file path=ppt/tags/tag3016.xml><?xml version="1.0" encoding="utf-8"?>
<p:tagLst xmlns:p="http://schemas.openxmlformats.org/presentationml/2006/main">
  <p:tag name="KSO_WM_BEAUTIFY_FLAG" val=""/>
</p:tagLst>
</file>

<file path=ppt/tags/tag3017.xml><?xml version="1.0" encoding="utf-8"?>
<p:tagLst xmlns:p="http://schemas.openxmlformats.org/presentationml/2006/main">
  <p:tag name="KSO_WM_BEAUTIFY_FLAG" val=""/>
</p:tagLst>
</file>

<file path=ppt/tags/tag3018.xml><?xml version="1.0" encoding="utf-8"?>
<p:tagLst xmlns:p="http://schemas.openxmlformats.org/presentationml/2006/main">
  <p:tag name="KSO_WM_BEAUTIFY_FLAG" val=""/>
</p:tagLst>
</file>

<file path=ppt/tags/tag3019.xml><?xml version="1.0" encoding="utf-8"?>
<p:tagLst xmlns:p="http://schemas.openxmlformats.org/presentationml/2006/main">
  <p:tag name="KSO_WM_BEAUTIFY_FLAG" val=""/>
</p:tagLst>
</file>

<file path=ppt/tags/tag302.xml><?xml version="1.0" encoding="utf-8"?>
<p:tagLst xmlns:p="http://schemas.openxmlformats.org/presentationml/2006/main">
  <p:tag name="KSO_WM_BEAUTIFY_FLAG" val=""/>
</p:tagLst>
</file>

<file path=ppt/tags/tag3020.xml><?xml version="1.0" encoding="utf-8"?>
<p:tagLst xmlns:p="http://schemas.openxmlformats.org/presentationml/2006/main">
  <p:tag name="KSO_WM_BEAUTIFY_FLAG" val=""/>
</p:tagLst>
</file>

<file path=ppt/tags/tag3021.xml><?xml version="1.0" encoding="utf-8"?>
<p:tagLst xmlns:p="http://schemas.openxmlformats.org/presentationml/2006/main">
  <p:tag name="KSO_WM_BEAUTIFY_FLAG" val=""/>
</p:tagLst>
</file>

<file path=ppt/tags/tag3022.xml><?xml version="1.0" encoding="utf-8"?>
<p:tagLst xmlns:p="http://schemas.openxmlformats.org/presentationml/2006/main">
  <p:tag name="KSO_WM_BEAUTIFY_FLAG" val=""/>
</p:tagLst>
</file>

<file path=ppt/tags/tag3023.xml><?xml version="1.0" encoding="utf-8"?>
<p:tagLst xmlns:p="http://schemas.openxmlformats.org/presentationml/2006/main">
  <p:tag name="KSO_WM_BEAUTIFY_FLAG" val=""/>
</p:tagLst>
</file>

<file path=ppt/tags/tag3024.xml><?xml version="1.0" encoding="utf-8"?>
<p:tagLst xmlns:p="http://schemas.openxmlformats.org/presentationml/2006/main">
  <p:tag name="KSO_WM_BEAUTIFY_FLAG" val=""/>
</p:tagLst>
</file>

<file path=ppt/tags/tag3025.xml><?xml version="1.0" encoding="utf-8"?>
<p:tagLst xmlns:p="http://schemas.openxmlformats.org/presentationml/2006/main">
  <p:tag name="KSO_WM_BEAUTIFY_FLAG" val=""/>
</p:tagLst>
</file>

<file path=ppt/tags/tag3026.xml><?xml version="1.0" encoding="utf-8"?>
<p:tagLst xmlns:p="http://schemas.openxmlformats.org/presentationml/2006/main">
  <p:tag name="KSO_WM_BEAUTIFY_FLAG" val=""/>
</p:tagLst>
</file>

<file path=ppt/tags/tag3027.xml><?xml version="1.0" encoding="utf-8"?>
<p:tagLst xmlns:p="http://schemas.openxmlformats.org/presentationml/2006/main">
  <p:tag name="KSO_WM_BEAUTIFY_FLAG" val="#wm#"/>
  <p:tag name="KSO_WM_TEMPLATE_CATEGORY" val="custom"/>
  <p:tag name="KSO_WM_TEMPLATE_INDEX" val="20205081"/>
</p:tagLst>
</file>

<file path=ppt/tags/tag3028.xml><?xml version="1.0" encoding="utf-8"?>
<p:tagLst xmlns:p="http://schemas.openxmlformats.org/presentationml/2006/main">
  <p:tag name="KSO_WM_BEAUTIFY_FLAG" val=""/>
</p:tagLst>
</file>

<file path=ppt/tags/tag3029.xml><?xml version="1.0" encoding="utf-8"?>
<p:tagLst xmlns:p="http://schemas.openxmlformats.org/presentationml/2006/main">
  <p:tag name="KSO_WM_BEAUTIFY_FLAG" val=""/>
</p:tagLst>
</file>

<file path=ppt/tags/tag303.xml><?xml version="1.0" encoding="utf-8"?>
<p:tagLst xmlns:p="http://schemas.openxmlformats.org/presentationml/2006/main">
  <p:tag name="KSO_WM_BEAUTIFY_FLAG" val=""/>
</p:tagLst>
</file>

<file path=ppt/tags/tag3030.xml><?xml version="1.0" encoding="utf-8"?>
<p:tagLst xmlns:p="http://schemas.openxmlformats.org/presentationml/2006/main">
  <p:tag name="KSO_WM_BEAUTIFY_FLAG" val=""/>
</p:tagLst>
</file>

<file path=ppt/tags/tag3031.xml><?xml version="1.0" encoding="utf-8"?>
<p:tagLst xmlns:p="http://schemas.openxmlformats.org/presentationml/2006/main">
  <p:tag name="KSO_WM_BEAUTIFY_FLAG" val=""/>
</p:tagLst>
</file>

<file path=ppt/tags/tag3032.xml><?xml version="1.0" encoding="utf-8"?>
<p:tagLst xmlns:p="http://schemas.openxmlformats.org/presentationml/2006/main">
  <p:tag name="KSO_WM_BEAUTIFY_FLAG" val=""/>
</p:tagLst>
</file>

<file path=ppt/tags/tag3033.xml><?xml version="1.0" encoding="utf-8"?>
<p:tagLst xmlns:p="http://schemas.openxmlformats.org/presentationml/2006/main">
  <p:tag name="KSO_WM_BEAUTIFY_FLAG" val=""/>
</p:tagLst>
</file>

<file path=ppt/tags/tag3034.xml><?xml version="1.0" encoding="utf-8"?>
<p:tagLst xmlns:p="http://schemas.openxmlformats.org/presentationml/2006/main">
  <p:tag name="KSO_WM_BEAUTIFY_FLAG" val=""/>
</p:tagLst>
</file>

<file path=ppt/tags/tag3035.xml><?xml version="1.0" encoding="utf-8"?>
<p:tagLst xmlns:p="http://schemas.openxmlformats.org/presentationml/2006/main">
  <p:tag name="KSO_WM_BEAUTIFY_FLAG" val=""/>
</p:tagLst>
</file>

<file path=ppt/tags/tag3036.xml><?xml version="1.0" encoding="utf-8"?>
<p:tagLst xmlns:p="http://schemas.openxmlformats.org/presentationml/2006/main">
  <p:tag name="KSO_WM_BEAUTIFY_FLAG" val=""/>
</p:tagLst>
</file>

<file path=ppt/tags/tag3037.xml><?xml version="1.0" encoding="utf-8"?>
<p:tagLst xmlns:p="http://schemas.openxmlformats.org/presentationml/2006/main">
  <p:tag name="KSO_WM_BEAUTIFY_FLAG" val=""/>
</p:tagLst>
</file>

<file path=ppt/tags/tag3038.xml><?xml version="1.0" encoding="utf-8"?>
<p:tagLst xmlns:p="http://schemas.openxmlformats.org/presentationml/2006/main">
  <p:tag name="KSO_WM_BEAUTIFY_FLAG" val=""/>
</p:tagLst>
</file>

<file path=ppt/tags/tag3039.xml><?xml version="1.0" encoding="utf-8"?>
<p:tagLst xmlns:p="http://schemas.openxmlformats.org/presentationml/2006/main">
  <p:tag name="KSO_WM_BEAUTIFY_FLAG" val=""/>
</p:tagLst>
</file>

<file path=ppt/tags/tag304.xml><?xml version="1.0" encoding="utf-8"?>
<p:tagLst xmlns:p="http://schemas.openxmlformats.org/presentationml/2006/main">
  <p:tag name="KSO_WM_BEAUTIFY_FLAG" val=""/>
</p:tagLst>
</file>

<file path=ppt/tags/tag3040.xml><?xml version="1.0" encoding="utf-8"?>
<p:tagLst xmlns:p="http://schemas.openxmlformats.org/presentationml/2006/main">
  <p:tag name="KSO_WM_BEAUTIFY_FLAG" val=""/>
</p:tagLst>
</file>

<file path=ppt/tags/tag3041.xml><?xml version="1.0" encoding="utf-8"?>
<p:tagLst xmlns:p="http://schemas.openxmlformats.org/presentationml/2006/main">
  <p:tag name="KSO_WM_BEAUTIFY_FLAG" val=""/>
</p:tagLst>
</file>

<file path=ppt/tags/tag3042.xml><?xml version="1.0" encoding="utf-8"?>
<p:tagLst xmlns:p="http://schemas.openxmlformats.org/presentationml/2006/main">
  <p:tag name="KSO_WM_BEAUTIFY_FLAG" val=""/>
</p:tagLst>
</file>

<file path=ppt/tags/tag3043.xml><?xml version="1.0" encoding="utf-8"?>
<p:tagLst xmlns:p="http://schemas.openxmlformats.org/presentationml/2006/main">
  <p:tag name="KSO_WM_BEAUTIFY_FLAG" val=""/>
</p:tagLst>
</file>

<file path=ppt/tags/tag3044.xml><?xml version="1.0" encoding="utf-8"?>
<p:tagLst xmlns:p="http://schemas.openxmlformats.org/presentationml/2006/main">
  <p:tag name="KSO_WM_BEAUTIFY_FLAG" val=""/>
</p:tagLst>
</file>

<file path=ppt/tags/tag3045.xml><?xml version="1.0" encoding="utf-8"?>
<p:tagLst xmlns:p="http://schemas.openxmlformats.org/presentationml/2006/main">
  <p:tag name="KSO_WM_BEAUTIFY_FLAG" val=""/>
</p:tagLst>
</file>

<file path=ppt/tags/tag3046.xml><?xml version="1.0" encoding="utf-8"?>
<p:tagLst xmlns:p="http://schemas.openxmlformats.org/presentationml/2006/main">
  <p:tag name="KSO_WM_BEAUTIFY_FLAG" val=""/>
</p:tagLst>
</file>

<file path=ppt/tags/tag3047.xml><?xml version="1.0" encoding="utf-8"?>
<p:tagLst xmlns:p="http://schemas.openxmlformats.org/presentationml/2006/main">
  <p:tag name="KSO_WM_BEAUTIFY_FLAG" val=""/>
</p:tagLst>
</file>

<file path=ppt/tags/tag3048.xml><?xml version="1.0" encoding="utf-8"?>
<p:tagLst xmlns:p="http://schemas.openxmlformats.org/presentationml/2006/main">
  <p:tag name="KSO_WM_BEAUTIFY_FLAG" val=""/>
</p:tagLst>
</file>

<file path=ppt/tags/tag3049.xml><?xml version="1.0" encoding="utf-8"?>
<p:tagLst xmlns:p="http://schemas.openxmlformats.org/presentationml/2006/main">
  <p:tag name="KSO_WM_BEAUTIFY_FLAG" val=""/>
</p:tagLst>
</file>

<file path=ppt/tags/tag305.xml><?xml version="1.0" encoding="utf-8"?>
<p:tagLst xmlns:p="http://schemas.openxmlformats.org/presentationml/2006/main">
  <p:tag name="KSO_WM_BEAUTIFY_FLAG" val=""/>
</p:tagLst>
</file>

<file path=ppt/tags/tag3050.xml><?xml version="1.0" encoding="utf-8"?>
<p:tagLst xmlns:p="http://schemas.openxmlformats.org/presentationml/2006/main">
  <p:tag name="KSO_WM_BEAUTIFY_FLAG" val=""/>
</p:tagLst>
</file>

<file path=ppt/tags/tag3051.xml><?xml version="1.0" encoding="utf-8"?>
<p:tagLst xmlns:p="http://schemas.openxmlformats.org/presentationml/2006/main">
  <p:tag name="KSO_WM_BEAUTIFY_FLAG" val="#wm#"/>
  <p:tag name="KSO_WM_TEMPLATE_CATEGORY" val="custom"/>
  <p:tag name="KSO_WM_TEMPLATE_INDEX" val="20205081"/>
</p:tagLst>
</file>

<file path=ppt/tags/tag3052.xml><?xml version="1.0" encoding="utf-8"?>
<p:tagLst xmlns:p="http://schemas.openxmlformats.org/presentationml/2006/main">
  <p:tag name="KSO_WM_BEAUTIFY_FLAG" val=""/>
</p:tagLst>
</file>

<file path=ppt/tags/tag3053.xml><?xml version="1.0" encoding="utf-8"?>
<p:tagLst xmlns:p="http://schemas.openxmlformats.org/presentationml/2006/main">
  <p:tag name="KSO_WM_BEAUTIFY_FLAG" val=""/>
</p:tagLst>
</file>

<file path=ppt/tags/tag3054.xml><?xml version="1.0" encoding="utf-8"?>
<p:tagLst xmlns:p="http://schemas.openxmlformats.org/presentationml/2006/main">
  <p:tag name="KSO_WM_BEAUTIFY_FLAG" val=""/>
</p:tagLst>
</file>

<file path=ppt/tags/tag3055.xml><?xml version="1.0" encoding="utf-8"?>
<p:tagLst xmlns:p="http://schemas.openxmlformats.org/presentationml/2006/main">
  <p:tag name="KSO_WM_BEAUTIFY_FLAG" val=""/>
</p:tagLst>
</file>

<file path=ppt/tags/tag3056.xml><?xml version="1.0" encoding="utf-8"?>
<p:tagLst xmlns:p="http://schemas.openxmlformats.org/presentationml/2006/main">
  <p:tag name="KSO_WM_BEAUTIFY_FLAG" val=""/>
</p:tagLst>
</file>

<file path=ppt/tags/tag3057.xml><?xml version="1.0" encoding="utf-8"?>
<p:tagLst xmlns:p="http://schemas.openxmlformats.org/presentationml/2006/main">
  <p:tag name="KSO_WM_BEAUTIFY_FLAG" val=""/>
</p:tagLst>
</file>

<file path=ppt/tags/tag3058.xml><?xml version="1.0" encoding="utf-8"?>
<p:tagLst xmlns:p="http://schemas.openxmlformats.org/presentationml/2006/main">
  <p:tag name="KSO_WM_BEAUTIFY_FLAG" val=""/>
</p:tagLst>
</file>

<file path=ppt/tags/tag3059.xml><?xml version="1.0" encoding="utf-8"?>
<p:tagLst xmlns:p="http://schemas.openxmlformats.org/presentationml/2006/main">
  <p:tag name="KSO_WM_BEAUTIFY_FLAG" val=""/>
</p:tagLst>
</file>

<file path=ppt/tags/tag306.xml><?xml version="1.0" encoding="utf-8"?>
<p:tagLst xmlns:p="http://schemas.openxmlformats.org/presentationml/2006/main">
  <p:tag name="KSO_WM_BEAUTIFY_FLAG" val=""/>
</p:tagLst>
</file>

<file path=ppt/tags/tag3060.xml><?xml version="1.0" encoding="utf-8"?>
<p:tagLst xmlns:p="http://schemas.openxmlformats.org/presentationml/2006/main">
  <p:tag name="KSO_WM_BEAUTIFY_FLAG" val=""/>
</p:tagLst>
</file>

<file path=ppt/tags/tag3061.xml><?xml version="1.0" encoding="utf-8"?>
<p:tagLst xmlns:p="http://schemas.openxmlformats.org/presentationml/2006/main">
  <p:tag name="KSO_WM_BEAUTIFY_FLAG" val=""/>
</p:tagLst>
</file>

<file path=ppt/tags/tag3062.xml><?xml version="1.0" encoding="utf-8"?>
<p:tagLst xmlns:p="http://schemas.openxmlformats.org/presentationml/2006/main">
  <p:tag name="KSO_WM_BEAUTIFY_FLAG" val=""/>
</p:tagLst>
</file>

<file path=ppt/tags/tag3063.xml><?xml version="1.0" encoding="utf-8"?>
<p:tagLst xmlns:p="http://schemas.openxmlformats.org/presentationml/2006/main">
  <p:tag name="KSO_WM_BEAUTIFY_FLAG" val=""/>
</p:tagLst>
</file>

<file path=ppt/tags/tag3064.xml><?xml version="1.0" encoding="utf-8"?>
<p:tagLst xmlns:p="http://schemas.openxmlformats.org/presentationml/2006/main">
  <p:tag name="KSO_WM_BEAUTIFY_FLAG" val=""/>
</p:tagLst>
</file>

<file path=ppt/tags/tag3065.xml><?xml version="1.0" encoding="utf-8"?>
<p:tagLst xmlns:p="http://schemas.openxmlformats.org/presentationml/2006/main">
  <p:tag name="KSO_WM_BEAUTIFY_FLAG" val=""/>
</p:tagLst>
</file>

<file path=ppt/tags/tag3066.xml><?xml version="1.0" encoding="utf-8"?>
<p:tagLst xmlns:p="http://schemas.openxmlformats.org/presentationml/2006/main">
  <p:tag name="KSO_WM_BEAUTIFY_FLAG" val=""/>
</p:tagLst>
</file>

<file path=ppt/tags/tag3067.xml><?xml version="1.0" encoding="utf-8"?>
<p:tagLst xmlns:p="http://schemas.openxmlformats.org/presentationml/2006/main">
  <p:tag name="KSO_WM_BEAUTIFY_FLAG" val=""/>
</p:tagLst>
</file>

<file path=ppt/tags/tag3068.xml><?xml version="1.0" encoding="utf-8"?>
<p:tagLst xmlns:p="http://schemas.openxmlformats.org/presentationml/2006/main">
  <p:tag name="KSO_WM_BEAUTIFY_FLAG" val=""/>
</p:tagLst>
</file>

<file path=ppt/tags/tag3069.xml><?xml version="1.0" encoding="utf-8"?>
<p:tagLst xmlns:p="http://schemas.openxmlformats.org/presentationml/2006/main">
  <p:tag name="KSO_WM_BEAUTIFY_FLAG" val=""/>
</p:tagLst>
</file>

<file path=ppt/tags/tag307.xml><?xml version="1.0" encoding="utf-8"?>
<p:tagLst xmlns:p="http://schemas.openxmlformats.org/presentationml/2006/main">
  <p:tag name="KSO_WM_BEAUTIFY_FLAG" val=""/>
</p:tagLst>
</file>

<file path=ppt/tags/tag3070.xml><?xml version="1.0" encoding="utf-8"?>
<p:tagLst xmlns:p="http://schemas.openxmlformats.org/presentationml/2006/main">
  <p:tag name="KSO_WM_BEAUTIFY_FLAG" val=""/>
</p:tagLst>
</file>

<file path=ppt/tags/tag3071.xml><?xml version="1.0" encoding="utf-8"?>
<p:tagLst xmlns:p="http://schemas.openxmlformats.org/presentationml/2006/main">
  <p:tag name="KSO_WM_BEAUTIFY_FLAG" val=""/>
</p:tagLst>
</file>

<file path=ppt/tags/tag3072.xml><?xml version="1.0" encoding="utf-8"?>
<p:tagLst xmlns:p="http://schemas.openxmlformats.org/presentationml/2006/main">
  <p:tag name="KSO_WM_BEAUTIFY_FLAG" val=""/>
</p:tagLst>
</file>

<file path=ppt/tags/tag3073.xml><?xml version="1.0" encoding="utf-8"?>
<p:tagLst xmlns:p="http://schemas.openxmlformats.org/presentationml/2006/main">
  <p:tag name="KSO_WM_BEAUTIFY_FLAG" val=""/>
</p:tagLst>
</file>

<file path=ppt/tags/tag3074.xml><?xml version="1.0" encoding="utf-8"?>
<p:tagLst xmlns:p="http://schemas.openxmlformats.org/presentationml/2006/main">
  <p:tag name="KSO_WM_BEAUTIFY_FLAG" val=""/>
</p:tagLst>
</file>

<file path=ppt/tags/tag3075.xml><?xml version="1.0" encoding="utf-8"?>
<p:tagLst xmlns:p="http://schemas.openxmlformats.org/presentationml/2006/main">
  <p:tag name="KSO_WM_BEAUTIFY_FLAG" val="#wm#"/>
  <p:tag name="KSO_WM_TEMPLATE_CATEGORY" val="custom"/>
  <p:tag name="KSO_WM_TEMPLATE_INDEX" val="20205081"/>
</p:tagLst>
</file>

<file path=ppt/tags/tag3076.xml><?xml version="1.0" encoding="utf-8"?>
<p:tagLst xmlns:p="http://schemas.openxmlformats.org/presentationml/2006/main">
  <p:tag name="KSO_WM_BEAUTIFY_FLAG" val=""/>
</p:tagLst>
</file>

<file path=ppt/tags/tag3077.xml><?xml version="1.0" encoding="utf-8"?>
<p:tagLst xmlns:p="http://schemas.openxmlformats.org/presentationml/2006/main">
  <p:tag name="KSO_WM_BEAUTIFY_FLAG" val=""/>
</p:tagLst>
</file>

<file path=ppt/tags/tag3078.xml><?xml version="1.0" encoding="utf-8"?>
<p:tagLst xmlns:p="http://schemas.openxmlformats.org/presentationml/2006/main">
  <p:tag name="KSO_WM_BEAUTIFY_FLAG" val=""/>
</p:tagLst>
</file>

<file path=ppt/tags/tag3079.xml><?xml version="1.0" encoding="utf-8"?>
<p:tagLst xmlns:p="http://schemas.openxmlformats.org/presentationml/2006/main">
  <p:tag name="KSO_WM_BEAUTIFY_FLAG" val=""/>
</p:tagLst>
</file>

<file path=ppt/tags/tag308.xml><?xml version="1.0" encoding="utf-8"?>
<p:tagLst xmlns:p="http://schemas.openxmlformats.org/presentationml/2006/main">
  <p:tag name="KSO_WM_BEAUTIFY_FLAG" val=""/>
</p:tagLst>
</file>

<file path=ppt/tags/tag3080.xml><?xml version="1.0" encoding="utf-8"?>
<p:tagLst xmlns:p="http://schemas.openxmlformats.org/presentationml/2006/main">
  <p:tag name="KSO_WM_BEAUTIFY_FLAG" val=""/>
</p:tagLst>
</file>

<file path=ppt/tags/tag3081.xml><?xml version="1.0" encoding="utf-8"?>
<p:tagLst xmlns:p="http://schemas.openxmlformats.org/presentationml/2006/main">
  <p:tag name="KSO_WM_BEAUTIFY_FLAG" val=""/>
</p:tagLst>
</file>

<file path=ppt/tags/tag3082.xml><?xml version="1.0" encoding="utf-8"?>
<p:tagLst xmlns:p="http://schemas.openxmlformats.org/presentationml/2006/main">
  <p:tag name="KSO_WM_BEAUTIFY_FLAG" val=""/>
</p:tagLst>
</file>

<file path=ppt/tags/tag3083.xml><?xml version="1.0" encoding="utf-8"?>
<p:tagLst xmlns:p="http://schemas.openxmlformats.org/presentationml/2006/main">
  <p:tag name="KSO_WM_BEAUTIFY_FLAG" val=""/>
</p:tagLst>
</file>

<file path=ppt/tags/tag3084.xml><?xml version="1.0" encoding="utf-8"?>
<p:tagLst xmlns:p="http://schemas.openxmlformats.org/presentationml/2006/main">
  <p:tag name="KSO_WM_BEAUTIFY_FLAG" val=""/>
</p:tagLst>
</file>

<file path=ppt/tags/tag3085.xml><?xml version="1.0" encoding="utf-8"?>
<p:tagLst xmlns:p="http://schemas.openxmlformats.org/presentationml/2006/main">
  <p:tag name="KSO_WM_BEAUTIFY_FLAG" val=""/>
</p:tagLst>
</file>

<file path=ppt/tags/tag3086.xml><?xml version="1.0" encoding="utf-8"?>
<p:tagLst xmlns:p="http://schemas.openxmlformats.org/presentationml/2006/main">
  <p:tag name="KSO_WM_BEAUTIFY_FLAG" val=""/>
</p:tagLst>
</file>

<file path=ppt/tags/tag3087.xml><?xml version="1.0" encoding="utf-8"?>
<p:tagLst xmlns:p="http://schemas.openxmlformats.org/presentationml/2006/main">
  <p:tag name="KSO_WM_BEAUTIFY_FLAG" val=""/>
</p:tagLst>
</file>

<file path=ppt/tags/tag3088.xml><?xml version="1.0" encoding="utf-8"?>
<p:tagLst xmlns:p="http://schemas.openxmlformats.org/presentationml/2006/main">
  <p:tag name="KSO_WM_BEAUTIFY_FLAG" val=""/>
</p:tagLst>
</file>

<file path=ppt/tags/tag3089.xml><?xml version="1.0" encoding="utf-8"?>
<p:tagLst xmlns:p="http://schemas.openxmlformats.org/presentationml/2006/main">
  <p:tag name="KSO_WM_BEAUTIFY_FLAG" val=""/>
</p:tagLst>
</file>

<file path=ppt/tags/tag309.xml><?xml version="1.0" encoding="utf-8"?>
<p:tagLst xmlns:p="http://schemas.openxmlformats.org/presentationml/2006/main">
  <p:tag name="KSO_WM_BEAUTIFY_FLAG" val=""/>
</p:tagLst>
</file>

<file path=ppt/tags/tag3090.xml><?xml version="1.0" encoding="utf-8"?>
<p:tagLst xmlns:p="http://schemas.openxmlformats.org/presentationml/2006/main">
  <p:tag name="KSO_WM_BEAUTIFY_FLAG" val=""/>
</p:tagLst>
</file>

<file path=ppt/tags/tag3091.xml><?xml version="1.0" encoding="utf-8"?>
<p:tagLst xmlns:p="http://schemas.openxmlformats.org/presentationml/2006/main">
  <p:tag name="KSO_WM_BEAUTIFY_FLAG" val=""/>
</p:tagLst>
</file>

<file path=ppt/tags/tag3092.xml><?xml version="1.0" encoding="utf-8"?>
<p:tagLst xmlns:p="http://schemas.openxmlformats.org/presentationml/2006/main">
  <p:tag name="KSO_WM_BEAUTIFY_FLAG" val=""/>
</p:tagLst>
</file>

<file path=ppt/tags/tag3093.xml><?xml version="1.0" encoding="utf-8"?>
<p:tagLst xmlns:p="http://schemas.openxmlformats.org/presentationml/2006/main">
  <p:tag name="KSO_WM_BEAUTIFY_FLAG" val=""/>
</p:tagLst>
</file>

<file path=ppt/tags/tag3094.xml><?xml version="1.0" encoding="utf-8"?>
<p:tagLst xmlns:p="http://schemas.openxmlformats.org/presentationml/2006/main">
  <p:tag name="KSO_WM_BEAUTIFY_FLAG" val=""/>
</p:tagLst>
</file>

<file path=ppt/tags/tag3095.xml><?xml version="1.0" encoding="utf-8"?>
<p:tagLst xmlns:p="http://schemas.openxmlformats.org/presentationml/2006/main">
  <p:tag name="KSO_WM_BEAUTIFY_FLAG" val=""/>
</p:tagLst>
</file>

<file path=ppt/tags/tag3096.xml><?xml version="1.0" encoding="utf-8"?>
<p:tagLst xmlns:p="http://schemas.openxmlformats.org/presentationml/2006/main">
  <p:tag name="KSO_WM_BEAUTIFY_FLAG" val=""/>
</p:tagLst>
</file>

<file path=ppt/tags/tag3097.xml><?xml version="1.0" encoding="utf-8"?>
<p:tagLst xmlns:p="http://schemas.openxmlformats.org/presentationml/2006/main">
  <p:tag name="KSO_WM_BEAUTIFY_FLAG" val=""/>
</p:tagLst>
</file>

<file path=ppt/tags/tag3098.xml><?xml version="1.0" encoding="utf-8"?>
<p:tagLst xmlns:p="http://schemas.openxmlformats.org/presentationml/2006/main">
  <p:tag name="KSO_WM_BEAUTIFY_FLAG" val=""/>
</p:tagLst>
</file>

<file path=ppt/tags/tag3099.xml><?xml version="1.0" encoding="utf-8"?>
<p:tagLst xmlns:p="http://schemas.openxmlformats.org/presentationml/2006/main">
  <p:tag name="KSO_WM_BEAUTIFY_FLAG" val="#wm#"/>
  <p:tag name="KSO_WM_TEMPLATE_CATEGORY" val="custom"/>
  <p:tag name="KSO_WM_TEMPLATE_INDEX" val="20205081"/>
</p:tagLst>
</file>

<file path=ppt/tags/tag31.xml><?xml version="1.0" encoding="utf-8"?>
<p:tagLst xmlns:p="http://schemas.openxmlformats.org/presentationml/2006/main">
  <p:tag name="KSO_WM_BEAUTIFY_FLAG" val=""/>
</p:tagLst>
</file>

<file path=ppt/tags/tag310.xml><?xml version="1.0" encoding="utf-8"?>
<p:tagLst xmlns:p="http://schemas.openxmlformats.org/presentationml/2006/main">
  <p:tag name="KSO_WM_BEAUTIFY_FLAG" val=""/>
</p:tagLst>
</file>

<file path=ppt/tags/tag3100.xml><?xml version="1.0" encoding="utf-8"?>
<p:tagLst xmlns:p="http://schemas.openxmlformats.org/presentationml/2006/main">
  <p:tag name="KSO_WM_BEAUTIFY_FLAG" val=""/>
</p:tagLst>
</file>

<file path=ppt/tags/tag3101.xml><?xml version="1.0" encoding="utf-8"?>
<p:tagLst xmlns:p="http://schemas.openxmlformats.org/presentationml/2006/main">
  <p:tag name="KSO_WM_BEAUTIFY_FLAG" val=""/>
</p:tagLst>
</file>

<file path=ppt/tags/tag3102.xml><?xml version="1.0" encoding="utf-8"?>
<p:tagLst xmlns:p="http://schemas.openxmlformats.org/presentationml/2006/main">
  <p:tag name="KSO_WM_BEAUTIFY_FLAG" val=""/>
</p:tagLst>
</file>

<file path=ppt/tags/tag3103.xml><?xml version="1.0" encoding="utf-8"?>
<p:tagLst xmlns:p="http://schemas.openxmlformats.org/presentationml/2006/main">
  <p:tag name="KSO_WM_BEAUTIFY_FLAG" val=""/>
</p:tagLst>
</file>

<file path=ppt/tags/tag3104.xml><?xml version="1.0" encoding="utf-8"?>
<p:tagLst xmlns:p="http://schemas.openxmlformats.org/presentationml/2006/main">
  <p:tag name="KSO_WM_BEAUTIFY_FLAG" val=""/>
</p:tagLst>
</file>

<file path=ppt/tags/tag3105.xml><?xml version="1.0" encoding="utf-8"?>
<p:tagLst xmlns:p="http://schemas.openxmlformats.org/presentationml/2006/main">
  <p:tag name="KSO_WM_BEAUTIFY_FLAG" val=""/>
</p:tagLst>
</file>

<file path=ppt/tags/tag3106.xml><?xml version="1.0" encoding="utf-8"?>
<p:tagLst xmlns:p="http://schemas.openxmlformats.org/presentationml/2006/main">
  <p:tag name="KSO_WM_BEAUTIFY_FLAG" val=""/>
</p:tagLst>
</file>

<file path=ppt/tags/tag3107.xml><?xml version="1.0" encoding="utf-8"?>
<p:tagLst xmlns:p="http://schemas.openxmlformats.org/presentationml/2006/main">
  <p:tag name="KSO_WM_BEAUTIFY_FLAG" val=""/>
</p:tagLst>
</file>

<file path=ppt/tags/tag3108.xml><?xml version="1.0" encoding="utf-8"?>
<p:tagLst xmlns:p="http://schemas.openxmlformats.org/presentationml/2006/main">
  <p:tag name="KSO_WM_BEAUTIFY_FLAG" val=""/>
</p:tagLst>
</file>

<file path=ppt/tags/tag3109.xml><?xml version="1.0" encoding="utf-8"?>
<p:tagLst xmlns:p="http://schemas.openxmlformats.org/presentationml/2006/main">
  <p:tag name="KSO_WM_BEAUTIFY_FLAG" val=""/>
</p:tagLst>
</file>

<file path=ppt/tags/tag311.xml><?xml version="1.0" encoding="utf-8"?>
<p:tagLst xmlns:p="http://schemas.openxmlformats.org/presentationml/2006/main">
  <p:tag name="KSO_WM_BEAUTIFY_FLAG" val=""/>
</p:tagLst>
</file>

<file path=ppt/tags/tag3110.xml><?xml version="1.0" encoding="utf-8"?>
<p:tagLst xmlns:p="http://schemas.openxmlformats.org/presentationml/2006/main">
  <p:tag name="KSO_WM_BEAUTIFY_FLAG" val=""/>
</p:tagLst>
</file>

<file path=ppt/tags/tag3111.xml><?xml version="1.0" encoding="utf-8"?>
<p:tagLst xmlns:p="http://schemas.openxmlformats.org/presentationml/2006/main">
  <p:tag name="KSO_WM_BEAUTIFY_FLAG" val=""/>
</p:tagLst>
</file>

<file path=ppt/tags/tag3112.xml><?xml version="1.0" encoding="utf-8"?>
<p:tagLst xmlns:p="http://schemas.openxmlformats.org/presentationml/2006/main">
  <p:tag name="KSO_WM_BEAUTIFY_FLAG" val=""/>
</p:tagLst>
</file>

<file path=ppt/tags/tag3113.xml><?xml version="1.0" encoding="utf-8"?>
<p:tagLst xmlns:p="http://schemas.openxmlformats.org/presentationml/2006/main">
  <p:tag name="KSO_WM_BEAUTIFY_FLAG" val=""/>
</p:tagLst>
</file>

<file path=ppt/tags/tag3114.xml><?xml version="1.0" encoding="utf-8"?>
<p:tagLst xmlns:p="http://schemas.openxmlformats.org/presentationml/2006/main">
  <p:tag name="KSO_WM_BEAUTIFY_FLAG" val=""/>
</p:tagLst>
</file>

<file path=ppt/tags/tag3115.xml><?xml version="1.0" encoding="utf-8"?>
<p:tagLst xmlns:p="http://schemas.openxmlformats.org/presentationml/2006/main">
  <p:tag name="KSO_WM_BEAUTIFY_FLAG" val=""/>
</p:tagLst>
</file>

<file path=ppt/tags/tag3116.xml><?xml version="1.0" encoding="utf-8"?>
<p:tagLst xmlns:p="http://schemas.openxmlformats.org/presentationml/2006/main">
  <p:tag name="KSO_WM_BEAUTIFY_FLAG" val=""/>
</p:tagLst>
</file>

<file path=ppt/tags/tag3117.xml><?xml version="1.0" encoding="utf-8"?>
<p:tagLst xmlns:p="http://schemas.openxmlformats.org/presentationml/2006/main">
  <p:tag name="KSO_WM_BEAUTIFY_FLAG" val=""/>
</p:tagLst>
</file>

<file path=ppt/tags/tag3118.xml><?xml version="1.0" encoding="utf-8"?>
<p:tagLst xmlns:p="http://schemas.openxmlformats.org/presentationml/2006/main">
  <p:tag name="KSO_WM_BEAUTIFY_FLAG" val=""/>
</p:tagLst>
</file>

<file path=ppt/tags/tag3119.xml><?xml version="1.0" encoding="utf-8"?>
<p:tagLst xmlns:p="http://schemas.openxmlformats.org/presentationml/2006/main">
  <p:tag name="KSO_WM_BEAUTIFY_FLAG" val=""/>
</p:tagLst>
</file>

<file path=ppt/tags/tag312.xml><?xml version="1.0" encoding="utf-8"?>
<p:tagLst xmlns:p="http://schemas.openxmlformats.org/presentationml/2006/main">
  <p:tag name="KSO_WM_BEAUTIFY_FLAG" val=""/>
</p:tagLst>
</file>

<file path=ppt/tags/tag3120.xml><?xml version="1.0" encoding="utf-8"?>
<p:tagLst xmlns:p="http://schemas.openxmlformats.org/presentationml/2006/main">
  <p:tag name="KSO_WM_BEAUTIFY_FLAG" val=""/>
</p:tagLst>
</file>

<file path=ppt/tags/tag3121.xml><?xml version="1.0" encoding="utf-8"?>
<p:tagLst xmlns:p="http://schemas.openxmlformats.org/presentationml/2006/main">
  <p:tag name="KSO_WM_BEAUTIFY_FLAG" val="#wm#"/>
  <p:tag name="KSO_WM_TEMPLATE_CATEGORY" val="custom"/>
  <p:tag name="KSO_WM_TEMPLATE_INDEX" val="20205081"/>
</p:tagLst>
</file>

<file path=ppt/tags/tag3122.xml><?xml version="1.0" encoding="utf-8"?>
<p:tagLst xmlns:p="http://schemas.openxmlformats.org/presentationml/2006/main">
  <p:tag name="KSO_WM_BEAUTIFY_FLAG" val=""/>
</p:tagLst>
</file>

<file path=ppt/tags/tag3123.xml><?xml version="1.0" encoding="utf-8"?>
<p:tagLst xmlns:p="http://schemas.openxmlformats.org/presentationml/2006/main">
  <p:tag name="KSO_WM_BEAUTIFY_FLAG" val=""/>
</p:tagLst>
</file>

<file path=ppt/tags/tag3124.xml><?xml version="1.0" encoding="utf-8"?>
<p:tagLst xmlns:p="http://schemas.openxmlformats.org/presentationml/2006/main">
  <p:tag name="KSO_WM_BEAUTIFY_FLAG" val=""/>
</p:tagLst>
</file>

<file path=ppt/tags/tag3125.xml><?xml version="1.0" encoding="utf-8"?>
<p:tagLst xmlns:p="http://schemas.openxmlformats.org/presentationml/2006/main">
  <p:tag name="KSO_WM_BEAUTIFY_FLAG" val=""/>
</p:tagLst>
</file>

<file path=ppt/tags/tag3126.xml><?xml version="1.0" encoding="utf-8"?>
<p:tagLst xmlns:p="http://schemas.openxmlformats.org/presentationml/2006/main">
  <p:tag name="KSO_WM_BEAUTIFY_FLAG" val=""/>
</p:tagLst>
</file>

<file path=ppt/tags/tag3127.xml><?xml version="1.0" encoding="utf-8"?>
<p:tagLst xmlns:p="http://schemas.openxmlformats.org/presentationml/2006/main">
  <p:tag name="KSO_WM_BEAUTIFY_FLAG" val=""/>
</p:tagLst>
</file>

<file path=ppt/tags/tag3128.xml><?xml version="1.0" encoding="utf-8"?>
<p:tagLst xmlns:p="http://schemas.openxmlformats.org/presentationml/2006/main">
  <p:tag name="KSO_WM_BEAUTIFY_FLAG" val=""/>
</p:tagLst>
</file>

<file path=ppt/tags/tag3129.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Lst>
</file>

<file path=ppt/tags/tag3130.xml><?xml version="1.0" encoding="utf-8"?>
<p:tagLst xmlns:p="http://schemas.openxmlformats.org/presentationml/2006/main">
  <p:tag name="KSO_WM_BEAUTIFY_FLAG" val=""/>
</p:tagLst>
</file>

<file path=ppt/tags/tag3131.xml><?xml version="1.0" encoding="utf-8"?>
<p:tagLst xmlns:p="http://schemas.openxmlformats.org/presentationml/2006/main">
  <p:tag name="KSO_WM_BEAUTIFY_FLAG" val=""/>
</p:tagLst>
</file>

<file path=ppt/tags/tag3132.xml><?xml version="1.0" encoding="utf-8"?>
<p:tagLst xmlns:p="http://schemas.openxmlformats.org/presentationml/2006/main">
  <p:tag name="KSO_WM_BEAUTIFY_FLAG" val=""/>
</p:tagLst>
</file>

<file path=ppt/tags/tag3133.xml><?xml version="1.0" encoding="utf-8"?>
<p:tagLst xmlns:p="http://schemas.openxmlformats.org/presentationml/2006/main">
  <p:tag name="KSO_WM_BEAUTIFY_FLAG" val=""/>
</p:tagLst>
</file>

<file path=ppt/tags/tag3134.xml><?xml version="1.0" encoding="utf-8"?>
<p:tagLst xmlns:p="http://schemas.openxmlformats.org/presentationml/2006/main">
  <p:tag name="KSO_WM_BEAUTIFY_FLAG" val=""/>
</p:tagLst>
</file>

<file path=ppt/tags/tag3135.xml><?xml version="1.0" encoding="utf-8"?>
<p:tagLst xmlns:p="http://schemas.openxmlformats.org/presentationml/2006/main">
  <p:tag name="KSO_WM_BEAUTIFY_FLAG" val=""/>
</p:tagLst>
</file>

<file path=ppt/tags/tag3136.xml><?xml version="1.0" encoding="utf-8"?>
<p:tagLst xmlns:p="http://schemas.openxmlformats.org/presentationml/2006/main">
  <p:tag name="KSO_WM_BEAUTIFY_FLAG" val=""/>
</p:tagLst>
</file>

<file path=ppt/tags/tag3137.xml><?xml version="1.0" encoding="utf-8"?>
<p:tagLst xmlns:p="http://schemas.openxmlformats.org/presentationml/2006/main">
  <p:tag name="KSO_WM_BEAUTIFY_FLAG" val=""/>
</p:tagLst>
</file>

<file path=ppt/tags/tag3138.xml><?xml version="1.0" encoding="utf-8"?>
<p:tagLst xmlns:p="http://schemas.openxmlformats.org/presentationml/2006/main">
  <p:tag name="KSO_WM_BEAUTIFY_FLAG" val=""/>
</p:tagLst>
</file>

<file path=ppt/tags/tag3139.xml><?xml version="1.0" encoding="utf-8"?>
<p:tagLst xmlns:p="http://schemas.openxmlformats.org/presentationml/2006/main">
  <p:tag name="KSO_WM_BEAUTIFY_FLAG" val=""/>
</p:tagLst>
</file>

<file path=ppt/tags/tag314.xml><?xml version="1.0" encoding="utf-8"?>
<p:tagLst xmlns:p="http://schemas.openxmlformats.org/presentationml/2006/main">
  <p:tag name="KSO_WM_BEAUTIFY_FLAG" val=""/>
</p:tagLst>
</file>

<file path=ppt/tags/tag3140.xml><?xml version="1.0" encoding="utf-8"?>
<p:tagLst xmlns:p="http://schemas.openxmlformats.org/presentationml/2006/main">
  <p:tag name="KSO_WM_BEAUTIFY_FLAG" val=""/>
</p:tagLst>
</file>

<file path=ppt/tags/tag3141.xml><?xml version="1.0" encoding="utf-8"?>
<p:tagLst xmlns:p="http://schemas.openxmlformats.org/presentationml/2006/main">
  <p:tag name="KSO_WM_BEAUTIFY_FLAG" val=""/>
</p:tagLst>
</file>

<file path=ppt/tags/tag3142.xml><?xml version="1.0" encoding="utf-8"?>
<p:tagLst xmlns:p="http://schemas.openxmlformats.org/presentationml/2006/main">
  <p:tag name="KSO_WM_BEAUTIFY_FLAG" val=""/>
</p:tagLst>
</file>

<file path=ppt/tags/tag3143.xml><?xml version="1.0" encoding="utf-8"?>
<p:tagLst xmlns:p="http://schemas.openxmlformats.org/presentationml/2006/main">
  <p:tag name="KSO_WM_BEAUTIFY_FLAG" val="#wm#"/>
  <p:tag name="KSO_WM_TEMPLATE_CATEGORY" val="custom"/>
  <p:tag name="KSO_WM_TEMPLATE_INDEX" val="20205081"/>
</p:tagLst>
</file>

<file path=ppt/tags/tag3144.xml><?xml version="1.0" encoding="utf-8"?>
<p:tagLst xmlns:p="http://schemas.openxmlformats.org/presentationml/2006/main">
  <p:tag name="KSO_WM_BEAUTIFY_FLAG" val=""/>
</p:tagLst>
</file>

<file path=ppt/tags/tag3145.xml><?xml version="1.0" encoding="utf-8"?>
<p:tagLst xmlns:p="http://schemas.openxmlformats.org/presentationml/2006/main">
  <p:tag name="KSO_WM_BEAUTIFY_FLAG" val=""/>
</p:tagLst>
</file>

<file path=ppt/tags/tag3146.xml><?xml version="1.0" encoding="utf-8"?>
<p:tagLst xmlns:p="http://schemas.openxmlformats.org/presentationml/2006/main">
  <p:tag name="KSO_WM_BEAUTIFY_FLAG" val=""/>
</p:tagLst>
</file>

<file path=ppt/tags/tag3147.xml><?xml version="1.0" encoding="utf-8"?>
<p:tagLst xmlns:p="http://schemas.openxmlformats.org/presentationml/2006/main">
  <p:tag name="KSO_WM_BEAUTIFY_FLAG" val=""/>
</p:tagLst>
</file>

<file path=ppt/tags/tag3148.xml><?xml version="1.0" encoding="utf-8"?>
<p:tagLst xmlns:p="http://schemas.openxmlformats.org/presentationml/2006/main">
  <p:tag name="KSO_WM_BEAUTIFY_FLAG" val=""/>
</p:tagLst>
</file>

<file path=ppt/tags/tag3149.xml><?xml version="1.0" encoding="utf-8"?>
<p:tagLst xmlns:p="http://schemas.openxmlformats.org/presentationml/2006/main">
  <p:tag name="KSO_WM_BEAUTIFY_FLAG" val=""/>
</p:tagLst>
</file>

<file path=ppt/tags/tag315.xml><?xml version="1.0" encoding="utf-8"?>
<p:tagLst xmlns:p="http://schemas.openxmlformats.org/presentationml/2006/main">
  <p:tag name="KSO_WM_BEAUTIFY_FLAG" val="#wm#"/>
  <p:tag name="KSO_WM_TEMPLATE_CATEGORY" val="custom"/>
  <p:tag name="KSO_WM_TEMPLATE_INDEX" val="20205081"/>
</p:tagLst>
</file>

<file path=ppt/tags/tag3150.xml><?xml version="1.0" encoding="utf-8"?>
<p:tagLst xmlns:p="http://schemas.openxmlformats.org/presentationml/2006/main">
  <p:tag name="KSO_WM_BEAUTIFY_FLAG" val=""/>
</p:tagLst>
</file>

<file path=ppt/tags/tag3151.xml><?xml version="1.0" encoding="utf-8"?>
<p:tagLst xmlns:p="http://schemas.openxmlformats.org/presentationml/2006/main">
  <p:tag name="KSO_WM_BEAUTIFY_FLAG" val=""/>
</p:tagLst>
</file>

<file path=ppt/tags/tag3152.xml><?xml version="1.0" encoding="utf-8"?>
<p:tagLst xmlns:p="http://schemas.openxmlformats.org/presentationml/2006/main">
  <p:tag name="KSO_WM_BEAUTIFY_FLAG" val=""/>
</p:tagLst>
</file>

<file path=ppt/tags/tag3153.xml><?xml version="1.0" encoding="utf-8"?>
<p:tagLst xmlns:p="http://schemas.openxmlformats.org/presentationml/2006/main">
  <p:tag name="KSO_WM_BEAUTIFY_FLAG" val=""/>
</p:tagLst>
</file>

<file path=ppt/tags/tag3154.xml><?xml version="1.0" encoding="utf-8"?>
<p:tagLst xmlns:p="http://schemas.openxmlformats.org/presentationml/2006/main">
  <p:tag name="KSO_WM_BEAUTIFY_FLAG" val=""/>
</p:tagLst>
</file>

<file path=ppt/tags/tag3155.xml><?xml version="1.0" encoding="utf-8"?>
<p:tagLst xmlns:p="http://schemas.openxmlformats.org/presentationml/2006/main">
  <p:tag name="KSO_WM_BEAUTIFY_FLAG" val=""/>
</p:tagLst>
</file>

<file path=ppt/tags/tag3156.xml><?xml version="1.0" encoding="utf-8"?>
<p:tagLst xmlns:p="http://schemas.openxmlformats.org/presentationml/2006/main">
  <p:tag name="KSO_WM_BEAUTIFY_FLAG" val=""/>
</p:tagLst>
</file>

<file path=ppt/tags/tag3157.xml><?xml version="1.0" encoding="utf-8"?>
<p:tagLst xmlns:p="http://schemas.openxmlformats.org/presentationml/2006/main">
  <p:tag name="KSO_WM_BEAUTIFY_FLAG" val=""/>
</p:tagLst>
</file>

<file path=ppt/tags/tag3158.xml><?xml version="1.0" encoding="utf-8"?>
<p:tagLst xmlns:p="http://schemas.openxmlformats.org/presentationml/2006/main">
  <p:tag name="KSO_WM_BEAUTIFY_FLAG" val=""/>
</p:tagLst>
</file>

<file path=ppt/tags/tag3159.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Lst>
</file>

<file path=ppt/tags/tag3160.xml><?xml version="1.0" encoding="utf-8"?>
<p:tagLst xmlns:p="http://schemas.openxmlformats.org/presentationml/2006/main">
  <p:tag name="KSO_WM_BEAUTIFY_FLAG" val=""/>
</p:tagLst>
</file>

<file path=ppt/tags/tag3161.xml><?xml version="1.0" encoding="utf-8"?>
<p:tagLst xmlns:p="http://schemas.openxmlformats.org/presentationml/2006/main">
  <p:tag name="KSO_WM_BEAUTIFY_FLAG" val=""/>
</p:tagLst>
</file>

<file path=ppt/tags/tag3162.xml><?xml version="1.0" encoding="utf-8"?>
<p:tagLst xmlns:p="http://schemas.openxmlformats.org/presentationml/2006/main">
  <p:tag name="KSO_WM_BEAUTIFY_FLAG" val=""/>
</p:tagLst>
</file>

<file path=ppt/tags/tag3163.xml><?xml version="1.0" encoding="utf-8"?>
<p:tagLst xmlns:p="http://schemas.openxmlformats.org/presentationml/2006/main">
  <p:tag name="KSO_WM_BEAUTIFY_FLAG" val=""/>
</p:tagLst>
</file>

<file path=ppt/tags/tag3164.xml><?xml version="1.0" encoding="utf-8"?>
<p:tagLst xmlns:p="http://schemas.openxmlformats.org/presentationml/2006/main">
  <p:tag name="KSO_WM_BEAUTIFY_FLAG" val=""/>
</p:tagLst>
</file>

<file path=ppt/tags/tag3165.xml><?xml version="1.0" encoding="utf-8"?>
<p:tagLst xmlns:p="http://schemas.openxmlformats.org/presentationml/2006/main">
  <p:tag name="KSO_WM_BEAUTIFY_FLAG" val="#wm#"/>
  <p:tag name="KSO_WM_TEMPLATE_CATEGORY" val="custom"/>
  <p:tag name="KSO_WM_TEMPLATE_INDEX" val="20205081"/>
</p:tagLst>
</file>

<file path=ppt/tags/tag3166.xml><?xml version="1.0" encoding="utf-8"?>
<p:tagLst xmlns:p="http://schemas.openxmlformats.org/presentationml/2006/main">
  <p:tag name="KSO_WM_BEAUTIFY_FLAG" val=""/>
</p:tagLst>
</file>

<file path=ppt/tags/tag3167.xml><?xml version="1.0" encoding="utf-8"?>
<p:tagLst xmlns:p="http://schemas.openxmlformats.org/presentationml/2006/main">
  <p:tag name="KSO_WM_BEAUTIFY_FLAG" val=""/>
</p:tagLst>
</file>

<file path=ppt/tags/tag3168.xml><?xml version="1.0" encoding="utf-8"?>
<p:tagLst xmlns:p="http://schemas.openxmlformats.org/presentationml/2006/main">
  <p:tag name="KSO_WM_BEAUTIFY_FLAG" val=""/>
</p:tagLst>
</file>

<file path=ppt/tags/tag3169.xml><?xml version="1.0" encoding="utf-8"?>
<p:tagLst xmlns:p="http://schemas.openxmlformats.org/presentationml/2006/main">
  <p:tag name="KSO_WM_BEAUTIFY_FLAG" val=""/>
</p:tagLst>
</file>

<file path=ppt/tags/tag317.xml><?xml version="1.0" encoding="utf-8"?>
<p:tagLst xmlns:p="http://schemas.openxmlformats.org/presentationml/2006/main">
  <p:tag name="KSO_WM_BEAUTIFY_FLAG" val=""/>
</p:tagLst>
</file>

<file path=ppt/tags/tag3170.xml><?xml version="1.0" encoding="utf-8"?>
<p:tagLst xmlns:p="http://schemas.openxmlformats.org/presentationml/2006/main">
  <p:tag name="KSO_WM_BEAUTIFY_FLAG" val=""/>
</p:tagLst>
</file>

<file path=ppt/tags/tag3171.xml><?xml version="1.0" encoding="utf-8"?>
<p:tagLst xmlns:p="http://schemas.openxmlformats.org/presentationml/2006/main">
  <p:tag name="KSO_WM_BEAUTIFY_FLAG" val=""/>
</p:tagLst>
</file>

<file path=ppt/tags/tag3172.xml><?xml version="1.0" encoding="utf-8"?>
<p:tagLst xmlns:p="http://schemas.openxmlformats.org/presentationml/2006/main">
  <p:tag name="KSO_WM_BEAUTIFY_FLAG" val=""/>
</p:tagLst>
</file>

<file path=ppt/tags/tag3173.xml><?xml version="1.0" encoding="utf-8"?>
<p:tagLst xmlns:p="http://schemas.openxmlformats.org/presentationml/2006/main">
  <p:tag name="KSO_WM_BEAUTIFY_FLAG" val=""/>
</p:tagLst>
</file>

<file path=ppt/tags/tag3174.xml><?xml version="1.0" encoding="utf-8"?>
<p:tagLst xmlns:p="http://schemas.openxmlformats.org/presentationml/2006/main">
  <p:tag name="KSO_WM_BEAUTIFY_FLAG" val=""/>
</p:tagLst>
</file>

<file path=ppt/tags/tag3175.xml><?xml version="1.0" encoding="utf-8"?>
<p:tagLst xmlns:p="http://schemas.openxmlformats.org/presentationml/2006/main">
  <p:tag name="KSO_WM_BEAUTIFY_FLAG" val=""/>
</p:tagLst>
</file>

<file path=ppt/tags/tag3176.xml><?xml version="1.0" encoding="utf-8"?>
<p:tagLst xmlns:p="http://schemas.openxmlformats.org/presentationml/2006/main">
  <p:tag name="KSO_WM_BEAUTIFY_FLAG" val=""/>
</p:tagLst>
</file>

<file path=ppt/tags/tag3177.xml><?xml version="1.0" encoding="utf-8"?>
<p:tagLst xmlns:p="http://schemas.openxmlformats.org/presentationml/2006/main">
  <p:tag name="KSO_WM_BEAUTIFY_FLAG" val=""/>
</p:tagLst>
</file>

<file path=ppt/tags/tag3178.xml><?xml version="1.0" encoding="utf-8"?>
<p:tagLst xmlns:p="http://schemas.openxmlformats.org/presentationml/2006/main">
  <p:tag name="KSO_WM_BEAUTIFY_FLAG" val=""/>
</p:tagLst>
</file>

<file path=ppt/tags/tag3179.xml><?xml version="1.0" encoding="utf-8"?>
<p:tagLst xmlns:p="http://schemas.openxmlformats.org/presentationml/2006/main">
  <p:tag name="KSO_WM_BEAUTIFY_FLAG" val=""/>
</p:tagLst>
</file>

<file path=ppt/tags/tag318.xml><?xml version="1.0" encoding="utf-8"?>
<p:tagLst xmlns:p="http://schemas.openxmlformats.org/presentationml/2006/main">
  <p:tag name="KSO_WM_BEAUTIFY_FLAG" val=""/>
</p:tagLst>
</file>

<file path=ppt/tags/tag3180.xml><?xml version="1.0" encoding="utf-8"?>
<p:tagLst xmlns:p="http://schemas.openxmlformats.org/presentationml/2006/main">
  <p:tag name="KSO_WM_BEAUTIFY_FLAG" val=""/>
</p:tagLst>
</file>

<file path=ppt/tags/tag3181.xml><?xml version="1.0" encoding="utf-8"?>
<p:tagLst xmlns:p="http://schemas.openxmlformats.org/presentationml/2006/main">
  <p:tag name="KSO_WM_BEAUTIFY_FLAG" val=""/>
</p:tagLst>
</file>

<file path=ppt/tags/tag3182.xml><?xml version="1.0" encoding="utf-8"?>
<p:tagLst xmlns:p="http://schemas.openxmlformats.org/presentationml/2006/main">
  <p:tag name="KSO_WM_BEAUTIFY_FLAG" val=""/>
</p:tagLst>
</file>

<file path=ppt/tags/tag3183.xml><?xml version="1.0" encoding="utf-8"?>
<p:tagLst xmlns:p="http://schemas.openxmlformats.org/presentationml/2006/main">
  <p:tag name="KSO_WM_BEAUTIFY_FLAG" val=""/>
</p:tagLst>
</file>

<file path=ppt/tags/tag3184.xml><?xml version="1.0" encoding="utf-8"?>
<p:tagLst xmlns:p="http://schemas.openxmlformats.org/presentationml/2006/main">
  <p:tag name="KSO_WM_BEAUTIFY_FLAG" val=""/>
</p:tagLst>
</file>

<file path=ppt/tags/tag3185.xml><?xml version="1.0" encoding="utf-8"?>
<p:tagLst xmlns:p="http://schemas.openxmlformats.org/presentationml/2006/main">
  <p:tag name="KSO_WM_BEAUTIFY_FLAG" val=""/>
</p:tagLst>
</file>

<file path=ppt/tags/tag3186.xml><?xml version="1.0" encoding="utf-8"?>
<p:tagLst xmlns:p="http://schemas.openxmlformats.org/presentationml/2006/main">
  <p:tag name="KSO_WM_BEAUTIFY_FLAG" val=""/>
</p:tagLst>
</file>

<file path=ppt/tags/tag3187.xml><?xml version="1.0" encoding="utf-8"?>
<p:tagLst xmlns:p="http://schemas.openxmlformats.org/presentationml/2006/main">
  <p:tag name="KSO_WM_BEAUTIFY_FLAG" val=""/>
</p:tagLst>
</file>

<file path=ppt/tags/tag3188.xml><?xml version="1.0" encoding="utf-8"?>
<p:tagLst xmlns:p="http://schemas.openxmlformats.org/presentationml/2006/main">
  <p:tag name="KSO_WM_BEAUTIFY_FLAG" val=""/>
</p:tagLst>
</file>

<file path=ppt/tags/tag3189.xml><?xml version="1.0" encoding="utf-8"?>
<p:tagLst xmlns:p="http://schemas.openxmlformats.org/presentationml/2006/main">
  <p:tag name="KSO_WM_BEAUTIFY_FLAG" val="#wm#"/>
  <p:tag name="KSO_WM_TEMPLATE_CATEGORY" val="custom"/>
  <p:tag name="KSO_WM_TEMPLATE_INDEX" val="20205081"/>
</p:tagLst>
</file>

<file path=ppt/tags/tag319.xml><?xml version="1.0" encoding="utf-8"?>
<p:tagLst xmlns:p="http://schemas.openxmlformats.org/presentationml/2006/main">
  <p:tag name="KSO_WM_BEAUTIFY_FLAG" val=""/>
</p:tagLst>
</file>

<file path=ppt/tags/tag3190.xml><?xml version="1.0" encoding="utf-8"?>
<p:tagLst xmlns:p="http://schemas.openxmlformats.org/presentationml/2006/main">
  <p:tag name="KSO_WM_BEAUTIFY_FLAG" val=""/>
</p:tagLst>
</file>

<file path=ppt/tags/tag3191.xml><?xml version="1.0" encoding="utf-8"?>
<p:tagLst xmlns:p="http://schemas.openxmlformats.org/presentationml/2006/main">
  <p:tag name="KSO_WM_BEAUTIFY_FLAG" val=""/>
</p:tagLst>
</file>

<file path=ppt/tags/tag3192.xml><?xml version="1.0" encoding="utf-8"?>
<p:tagLst xmlns:p="http://schemas.openxmlformats.org/presentationml/2006/main">
  <p:tag name="KSO_WM_BEAUTIFY_FLAG" val=""/>
</p:tagLst>
</file>

<file path=ppt/tags/tag3193.xml><?xml version="1.0" encoding="utf-8"?>
<p:tagLst xmlns:p="http://schemas.openxmlformats.org/presentationml/2006/main">
  <p:tag name="KSO_WM_BEAUTIFY_FLAG" val=""/>
</p:tagLst>
</file>

<file path=ppt/tags/tag3194.xml><?xml version="1.0" encoding="utf-8"?>
<p:tagLst xmlns:p="http://schemas.openxmlformats.org/presentationml/2006/main">
  <p:tag name="KSO_WM_BEAUTIFY_FLAG" val=""/>
</p:tagLst>
</file>

<file path=ppt/tags/tag3195.xml><?xml version="1.0" encoding="utf-8"?>
<p:tagLst xmlns:p="http://schemas.openxmlformats.org/presentationml/2006/main">
  <p:tag name="KSO_WM_BEAUTIFY_FLAG" val=""/>
</p:tagLst>
</file>

<file path=ppt/tags/tag3196.xml><?xml version="1.0" encoding="utf-8"?>
<p:tagLst xmlns:p="http://schemas.openxmlformats.org/presentationml/2006/main">
  <p:tag name="KSO_WM_BEAUTIFY_FLAG" val=""/>
</p:tagLst>
</file>

<file path=ppt/tags/tag3197.xml><?xml version="1.0" encoding="utf-8"?>
<p:tagLst xmlns:p="http://schemas.openxmlformats.org/presentationml/2006/main">
  <p:tag name="KSO_WM_BEAUTIFY_FLAG" val=""/>
</p:tagLst>
</file>

<file path=ppt/tags/tag3198.xml><?xml version="1.0" encoding="utf-8"?>
<p:tagLst xmlns:p="http://schemas.openxmlformats.org/presentationml/2006/main">
  <p:tag name="KSO_WM_BEAUTIFY_FLAG" val=""/>
</p:tagLst>
</file>

<file path=ppt/tags/tag3199.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wm#"/>
  <p:tag name="KSO_WM_TEMPLATE_CATEGORY" val="custom"/>
  <p:tag name="KSO_WM_TEMPLATE_INDEX" val="20205081"/>
</p:tagLst>
</file>

<file path=ppt/tags/tag320.xml><?xml version="1.0" encoding="utf-8"?>
<p:tagLst xmlns:p="http://schemas.openxmlformats.org/presentationml/2006/main">
  <p:tag name="KSO_WM_BEAUTIFY_FLAG" val=""/>
</p:tagLst>
</file>

<file path=ppt/tags/tag3200.xml><?xml version="1.0" encoding="utf-8"?>
<p:tagLst xmlns:p="http://schemas.openxmlformats.org/presentationml/2006/main">
  <p:tag name="KSO_WM_BEAUTIFY_FLAG" val=""/>
</p:tagLst>
</file>

<file path=ppt/tags/tag3201.xml><?xml version="1.0" encoding="utf-8"?>
<p:tagLst xmlns:p="http://schemas.openxmlformats.org/presentationml/2006/main">
  <p:tag name="KSO_WM_BEAUTIFY_FLAG" val=""/>
</p:tagLst>
</file>

<file path=ppt/tags/tag3202.xml><?xml version="1.0" encoding="utf-8"?>
<p:tagLst xmlns:p="http://schemas.openxmlformats.org/presentationml/2006/main">
  <p:tag name="KSO_WM_BEAUTIFY_FLAG" val=""/>
</p:tagLst>
</file>

<file path=ppt/tags/tag3203.xml><?xml version="1.0" encoding="utf-8"?>
<p:tagLst xmlns:p="http://schemas.openxmlformats.org/presentationml/2006/main">
  <p:tag name="KSO_WM_BEAUTIFY_FLAG" val=""/>
</p:tagLst>
</file>

<file path=ppt/tags/tag3204.xml><?xml version="1.0" encoding="utf-8"?>
<p:tagLst xmlns:p="http://schemas.openxmlformats.org/presentationml/2006/main">
  <p:tag name="KSO_WM_BEAUTIFY_FLAG" val=""/>
</p:tagLst>
</file>

<file path=ppt/tags/tag3205.xml><?xml version="1.0" encoding="utf-8"?>
<p:tagLst xmlns:p="http://schemas.openxmlformats.org/presentationml/2006/main">
  <p:tag name="KSO_WM_BEAUTIFY_FLAG" val=""/>
</p:tagLst>
</file>

<file path=ppt/tags/tag3206.xml><?xml version="1.0" encoding="utf-8"?>
<p:tagLst xmlns:p="http://schemas.openxmlformats.org/presentationml/2006/main">
  <p:tag name="KSO_WM_BEAUTIFY_FLAG" val=""/>
</p:tagLst>
</file>

<file path=ppt/tags/tag3207.xml><?xml version="1.0" encoding="utf-8"?>
<p:tagLst xmlns:p="http://schemas.openxmlformats.org/presentationml/2006/main">
  <p:tag name="KSO_WM_BEAUTIFY_FLAG" val=""/>
</p:tagLst>
</file>

<file path=ppt/tags/tag3208.xml><?xml version="1.0" encoding="utf-8"?>
<p:tagLst xmlns:p="http://schemas.openxmlformats.org/presentationml/2006/main">
  <p:tag name="KSO_WM_BEAUTIFY_FLAG" val=""/>
</p:tagLst>
</file>

<file path=ppt/tags/tag3209.xml><?xml version="1.0" encoding="utf-8"?>
<p:tagLst xmlns:p="http://schemas.openxmlformats.org/presentationml/2006/main">
  <p:tag name="KSO_WM_BEAUTIFY_FLAG" val=""/>
</p:tagLst>
</file>

<file path=ppt/tags/tag321.xml><?xml version="1.0" encoding="utf-8"?>
<p:tagLst xmlns:p="http://schemas.openxmlformats.org/presentationml/2006/main">
  <p:tag name="KSO_WM_BEAUTIFY_FLAG" val=""/>
</p:tagLst>
</file>

<file path=ppt/tags/tag3210.xml><?xml version="1.0" encoding="utf-8"?>
<p:tagLst xmlns:p="http://schemas.openxmlformats.org/presentationml/2006/main">
  <p:tag name="KSO_WM_BEAUTIFY_FLAG" val=""/>
</p:tagLst>
</file>

<file path=ppt/tags/tag3211.xml><?xml version="1.0" encoding="utf-8"?>
<p:tagLst xmlns:p="http://schemas.openxmlformats.org/presentationml/2006/main">
  <p:tag name="KSO_WM_BEAUTIFY_FLAG" val=""/>
</p:tagLst>
</file>

<file path=ppt/tags/tag3212.xml><?xml version="1.0" encoding="utf-8"?>
<p:tagLst xmlns:p="http://schemas.openxmlformats.org/presentationml/2006/main">
  <p:tag name="KSO_WM_BEAUTIFY_FLAG" val=""/>
</p:tagLst>
</file>

<file path=ppt/tags/tag3213.xml><?xml version="1.0" encoding="utf-8"?>
<p:tagLst xmlns:p="http://schemas.openxmlformats.org/presentationml/2006/main">
  <p:tag name="KSO_WM_BEAUTIFY_FLAG" val="#wm#"/>
  <p:tag name="KSO_WM_TEMPLATE_CATEGORY" val="custom"/>
  <p:tag name="KSO_WM_TEMPLATE_INDEX" val="20205081"/>
</p:tagLst>
</file>

<file path=ppt/tags/tag3214.xml><?xml version="1.0" encoding="utf-8"?>
<p:tagLst xmlns:p="http://schemas.openxmlformats.org/presentationml/2006/main">
  <p:tag name="KSO_WM_BEAUTIFY_FLAG" val=""/>
</p:tagLst>
</file>

<file path=ppt/tags/tag3215.xml><?xml version="1.0" encoding="utf-8"?>
<p:tagLst xmlns:p="http://schemas.openxmlformats.org/presentationml/2006/main">
  <p:tag name="KSO_WM_BEAUTIFY_FLAG" val=""/>
</p:tagLst>
</file>

<file path=ppt/tags/tag3216.xml><?xml version="1.0" encoding="utf-8"?>
<p:tagLst xmlns:p="http://schemas.openxmlformats.org/presentationml/2006/main">
  <p:tag name="KSO_WM_BEAUTIFY_FLAG" val=""/>
</p:tagLst>
</file>

<file path=ppt/tags/tag3217.xml><?xml version="1.0" encoding="utf-8"?>
<p:tagLst xmlns:p="http://schemas.openxmlformats.org/presentationml/2006/main">
  <p:tag name="KSO_WM_BEAUTIFY_FLAG" val=""/>
</p:tagLst>
</file>

<file path=ppt/tags/tag3218.xml><?xml version="1.0" encoding="utf-8"?>
<p:tagLst xmlns:p="http://schemas.openxmlformats.org/presentationml/2006/main">
  <p:tag name="KSO_WM_BEAUTIFY_FLAG" val=""/>
</p:tagLst>
</file>

<file path=ppt/tags/tag3219.xml><?xml version="1.0" encoding="utf-8"?>
<p:tagLst xmlns:p="http://schemas.openxmlformats.org/presentationml/2006/main">
  <p:tag name="KSO_WM_BEAUTIFY_FLAG" val=""/>
</p:tagLst>
</file>

<file path=ppt/tags/tag322.xml><?xml version="1.0" encoding="utf-8"?>
<p:tagLst xmlns:p="http://schemas.openxmlformats.org/presentationml/2006/main">
  <p:tag name="KSO_WM_BEAUTIFY_FLAG" val=""/>
</p:tagLst>
</file>

<file path=ppt/tags/tag3220.xml><?xml version="1.0" encoding="utf-8"?>
<p:tagLst xmlns:p="http://schemas.openxmlformats.org/presentationml/2006/main">
  <p:tag name="KSO_WM_BEAUTIFY_FLAG" val=""/>
</p:tagLst>
</file>

<file path=ppt/tags/tag3221.xml><?xml version="1.0" encoding="utf-8"?>
<p:tagLst xmlns:p="http://schemas.openxmlformats.org/presentationml/2006/main">
  <p:tag name="KSO_WM_BEAUTIFY_FLAG" val=""/>
</p:tagLst>
</file>

<file path=ppt/tags/tag3222.xml><?xml version="1.0" encoding="utf-8"?>
<p:tagLst xmlns:p="http://schemas.openxmlformats.org/presentationml/2006/main">
  <p:tag name="KSO_WM_BEAUTIFY_FLAG" val=""/>
</p:tagLst>
</file>

<file path=ppt/tags/tag3223.xml><?xml version="1.0" encoding="utf-8"?>
<p:tagLst xmlns:p="http://schemas.openxmlformats.org/presentationml/2006/main">
  <p:tag name="KSO_WM_BEAUTIFY_FLAG" val=""/>
</p:tagLst>
</file>

<file path=ppt/tags/tag3224.xml><?xml version="1.0" encoding="utf-8"?>
<p:tagLst xmlns:p="http://schemas.openxmlformats.org/presentationml/2006/main">
  <p:tag name="KSO_WM_BEAUTIFY_FLAG" val=""/>
</p:tagLst>
</file>

<file path=ppt/tags/tag3225.xml><?xml version="1.0" encoding="utf-8"?>
<p:tagLst xmlns:p="http://schemas.openxmlformats.org/presentationml/2006/main">
  <p:tag name="KSO_WM_BEAUTIFY_FLAG" val=""/>
</p:tagLst>
</file>

<file path=ppt/tags/tag3226.xml><?xml version="1.0" encoding="utf-8"?>
<p:tagLst xmlns:p="http://schemas.openxmlformats.org/presentationml/2006/main">
  <p:tag name="KSO_WM_BEAUTIFY_FLAG" val=""/>
</p:tagLst>
</file>

<file path=ppt/tags/tag3227.xml><?xml version="1.0" encoding="utf-8"?>
<p:tagLst xmlns:p="http://schemas.openxmlformats.org/presentationml/2006/main">
  <p:tag name="KSO_WM_BEAUTIFY_FLAG" val=""/>
</p:tagLst>
</file>

<file path=ppt/tags/tag3228.xml><?xml version="1.0" encoding="utf-8"?>
<p:tagLst xmlns:p="http://schemas.openxmlformats.org/presentationml/2006/main">
  <p:tag name="KSO_WM_BEAUTIFY_FLAG" val=""/>
</p:tagLst>
</file>

<file path=ppt/tags/tag3229.xml><?xml version="1.0" encoding="utf-8"?>
<p:tagLst xmlns:p="http://schemas.openxmlformats.org/presentationml/2006/main">
  <p:tag name="KSO_WM_BEAUTIFY_FLAG" val=""/>
</p:tagLst>
</file>

<file path=ppt/tags/tag323.xml><?xml version="1.0" encoding="utf-8"?>
<p:tagLst xmlns:p="http://schemas.openxmlformats.org/presentationml/2006/main">
  <p:tag name="KSO_WM_BEAUTIFY_FLAG" val=""/>
</p:tagLst>
</file>

<file path=ppt/tags/tag3230.xml><?xml version="1.0" encoding="utf-8"?>
<p:tagLst xmlns:p="http://schemas.openxmlformats.org/presentationml/2006/main">
  <p:tag name="KSO_WM_BEAUTIFY_FLAG" val=""/>
</p:tagLst>
</file>

<file path=ppt/tags/tag3231.xml><?xml version="1.0" encoding="utf-8"?>
<p:tagLst xmlns:p="http://schemas.openxmlformats.org/presentationml/2006/main">
  <p:tag name="KSO_WM_BEAUTIFY_FLAG" val=""/>
</p:tagLst>
</file>

<file path=ppt/tags/tag3232.xml><?xml version="1.0" encoding="utf-8"?>
<p:tagLst xmlns:p="http://schemas.openxmlformats.org/presentationml/2006/main">
  <p:tag name="KSO_WM_BEAUTIFY_FLAG" val=""/>
</p:tagLst>
</file>

<file path=ppt/tags/tag3233.xml><?xml version="1.0" encoding="utf-8"?>
<p:tagLst xmlns:p="http://schemas.openxmlformats.org/presentationml/2006/main">
  <p:tag name="KSO_WM_BEAUTIFY_FLAG" val=""/>
</p:tagLst>
</file>

<file path=ppt/tags/tag3234.xml><?xml version="1.0" encoding="utf-8"?>
<p:tagLst xmlns:p="http://schemas.openxmlformats.org/presentationml/2006/main">
  <p:tag name="KSO_WM_BEAUTIFY_FLAG" val=""/>
</p:tagLst>
</file>

<file path=ppt/tags/tag3235.xml><?xml version="1.0" encoding="utf-8"?>
<p:tagLst xmlns:p="http://schemas.openxmlformats.org/presentationml/2006/main">
  <p:tag name="KSO_WM_BEAUTIFY_FLAG" val=""/>
</p:tagLst>
</file>

<file path=ppt/tags/tag3236.xml><?xml version="1.0" encoding="utf-8"?>
<p:tagLst xmlns:p="http://schemas.openxmlformats.org/presentationml/2006/main">
  <p:tag name="KSO_WM_BEAUTIFY_FLAG" val=""/>
</p:tagLst>
</file>

<file path=ppt/tags/tag3237.xml><?xml version="1.0" encoding="utf-8"?>
<p:tagLst xmlns:p="http://schemas.openxmlformats.org/presentationml/2006/main">
  <p:tag name="KSO_WM_BEAUTIFY_FLAG" val="#wm#"/>
  <p:tag name="KSO_WM_TEMPLATE_CATEGORY" val="custom"/>
  <p:tag name="KSO_WM_TEMPLATE_INDEX" val="20205081"/>
</p:tagLst>
</file>

<file path=ppt/tags/tag3238.xml><?xml version="1.0" encoding="utf-8"?>
<p:tagLst xmlns:p="http://schemas.openxmlformats.org/presentationml/2006/main">
  <p:tag name="KSO_WM_BEAUTIFY_FLAG" val=""/>
</p:tagLst>
</file>

<file path=ppt/tags/tag3239.xml><?xml version="1.0" encoding="utf-8"?>
<p:tagLst xmlns:p="http://schemas.openxmlformats.org/presentationml/2006/main">
  <p:tag name="KSO_WM_BEAUTIFY_FLAG" val=""/>
</p:tagLst>
</file>

<file path=ppt/tags/tag324.xml><?xml version="1.0" encoding="utf-8"?>
<p:tagLst xmlns:p="http://schemas.openxmlformats.org/presentationml/2006/main">
  <p:tag name="KSO_WM_BEAUTIFY_FLAG" val=""/>
</p:tagLst>
</file>

<file path=ppt/tags/tag3240.xml><?xml version="1.0" encoding="utf-8"?>
<p:tagLst xmlns:p="http://schemas.openxmlformats.org/presentationml/2006/main">
  <p:tag name="KSO_WM_BEAUTIFY_FLAG" val=""/>
</p:tagLst>
</file>

<file path=ppt/tags/tag3241.xml><?xml version="1.0" encoding="utf-8"?>
<p:tagLst xmlns:p="http://schemas.openxmlformats.org/presentationml/2006/main">
  <p:tag name="KSO_WM_BEAUTIFY_FLAG" val=""/>
</p:tagLst>
</file>

<file path=ppt/tags/tag3242.xml><?xml version="1.0" encoding="utf-8"?>
<p:tagLst xmlns:p="http://schemas.openxmlformats.org/presentationml/2006/main">
  <p:tag name="KSO_WM_BEAUTIFY_FLAG" val=""/>
</p:tagLst>
</file>

<file path=ppt/tags/tag3243.xml><?xml version="1.0" encoding="utf-8"?>
<p:tagLst xmlns:p="http://schemas.openxmlformats.org/presentationml/2006/main">
  <p:tag name="KSO_WM_BEAUTIFY_FLAG" val=""/>
</p:tagLst>
</file>

<file path=ppt/tags/tag3244.xml><?xml version="1.0" encoding="utf-8"?>
<p:tagLst xmlns:p="http://schemas.openxmlformats.org/presentationml/2006/main">
  <p:tag name="KSO_WM_BEAUTIFY_FLAG" val=""/>
</p:tagLst>
</file>

<file path=ppt/tags/tag3245.xml><?xml version="1.0" encoding="utf-8"?>
<p:tagLst xmlns:p="http://schemas.openxmlformats.org/presentationml/2006/main">
  <p:tag name="KSO_WM_BEAUTIFY_FLAG" val=""/>
</p:tagLst>
</file>

<file path=ppt/tags/tag3246.xml><?xml version="1.0" encoding="utf-8"?>
<p:tagLst xmlns:p="http://schemas.openxmlformats.org/presentationml/2006/main">
  <p:tag name="KSO_WM_BEAUTIFY_FLAG" val=""/>
</p:tagLst>
</file>

<file path=ppt/tags/tag3247.xml><?xml version="1.0" encoding="utf-8"?>
<p:tagLst xmlns:p="http://schemas.openxmlformats.org/presentationml/2006/main">
  <p:tag name="KSO_WM_BEAUTIFY_FLAG" val=""/>
</p:tagLst>
</file>

<file path=ppt/tags/tag3248.xml><?xml version="1.0" encoding="utf-8"?>
<p:tagLst xmlns:p="http://schemas.openxmlformats.org/presentationml/2006/main">
  <p:tag name="KSO_WM_BEAUTIFY_FLAG" val=""/>
</p:tagLst>
</file>

<file path=ppt/tags/tag3249.xml><?xml version="1.0" encoding="utf-8"?>
<p:tagLst xmlns:p="http://schemas.openxmlformats.org/presentationml/2006/main">
  <p:tag name="KSO_WM_BEAUTIFY_FLAG" val=""/>
</p:tagLst>
</file>

<file path=ppt/tags/tag325.xml><?xml version="1.0" encoding="utf-8"?>
<p:tagLst xmlns:p="http://schemas.openxmlformats.org/presentationml/2006/main">
  <p:tag name="KSO_WM_BEAUTIFY_FLAG" val=""/>
</p:tagLst>
</file>

<file path=ppt/tags/tag3250.xml><?xml version="1.0" encoding="utf-8"?>
<p:tagLst xmlns:p="http://schemas.openxmlformats.org/presentationml/2006/main">
  <p:tag name="KSO_WM_BEAUTIFY_FLAG" val=""/>
</p:tagLst>
</file>

<file path=ppt/tags/tag3251.xml><?xml version="1.0" encoding="utf-8"?>
<p:tagLst xmlns:p="http://schemas.openxmlformats.org/presentationml/2006/main">
  <p:tag name="KSO_WM_BEAUTIFY_FLAG" val=""/>
</p:tagLst>
</file>

<file path=ppt/tags/tag3252.xml><?xml version="1.0" encoding="utf-8"?>
<p:tagLst xmlns:p="http://schemas.openxmlformats.org/presentationml/2006/main">
  <p:tag name="KSO_WM_BEAUTIFY_FLAG" val=""/>
</p:tagLst>
</file>

<file path=ppt/tags/tag3253.xml><?xml version="1.0" encoding="utf-8"?>
<p:tagLst xmlns:p="http://schemas.openxmlformats.org/presentationml/2006/main">
  <p:tag name="KSO_WM_BEAUTIFY_FLAG" val=""/>
</p:tagLst>
</file>

<file path=ppt/tags/tag3254.xml><?xml version="1.0" encoding="utf-8"?>
<p:tagLst xmlns:p="http://schemas.openxmlformats.org/presentationml/2006/main">
  <p:tag name="KSO_WM_BEAUTIFY_FLAG" val=""/>
</p:tagLst>
</file>

<file path=ppt/tags/tag3255.xml><?xml version="1.0" encoding="utf-8"?>
<p:tagLst xmlns:p="http://schemas.openxmlformats.org/presentationml/2006/main">
  <p:tag name="KSO_WM_BEAUTIFY_FLAG" val=""/>
</p:tagLst>
</file>

<file path=ppt/tags/tag3256.xml><?xml version="1.0" encoding="utf-8"?>
<p:tagLst xmlns:p="http://schemas.openxmlformats.org/presentationml/2006/main">
  <p:tag name="KSO_WM_BEAUTIFY_FLAG" val=""/>
</p:tagLst>
</file>

<file path=ppt/tags/tag3257.xml><?xml version="1.0" encoding="utf-8"?>
<p:tagLst xmlns:p="http://schemas.openxmlformats.org/presentationml/2006/main">
  <p:tag name="KSO_WM_BEAUTIFY_FLAG" val=""/>
</p:tagLst>
</file>

<file path=ppt/tags/tag3258.xml><?xml version="1.0" encoding="utf-8"?>
<p:tagLst xmlns:p="http://schemas.openxmlformats.org/presentationml/2006/main">
  <p:tag name="KSO_WM_BEAUTIFY_FLAG" val=""/>
</p:tagLst>
</file>

<file path=ppt/tags/tag3259.xml><?xml version="1.0" encoding="utf-8"?>
<p:tagLst xmlns:p="http://schemas.openxmlformats.org/presentationml/2006/main">
  <p:tag name="KSO_WM_BEAUTIFY_FLAG" val=""/>
</p:tagLst>
</file>

<file path=ppt/tags/tag326.xml><?xml version="1.0" encoding="utf-8"?>
<p:tagLst xmlns:p="http://schemas.openxmlformats.org/presentationml/2006/main">
  <p:tag name="KSO_WM_BEAUTIFY_FLAG" val=""/>
</p:tagLst>
</file>

<file path=ppt/tags/tag3260.xml><?xml version="1.0" encoding="utf-8"?>
<p:tagLst xmlns:p="http://schemas.openxmlformats.org/presentationml/2006/main">
  <p:tag name="KSO_WM_BEAUTIFY_FLAG" val=""/>
</p:tagLst>
</file>

<file path=ppt/tags/tag3261.xml><?xml version="1.0" encoding="utf-8"?>
<p:tagLst xmlns:p="http://schemas.openxmlformats.org/presentationml/2006/main">
  <p:tag name="KSO_WM_BEAUTIFY_FLAG" val="#wm#"/>
  <p:tag name="KSO_WM_TEMPLATE_CATEGORY" val="custom"/>
  <p:tag name="KSO_WM_TEMPLATE_INDEX" val="20205081"/>
</p:tagLst>
</file>

<file path=ppt/tags/tag3262.xml><?xml version="1.0" encoding="utf-8"?>
<p:tagLst xmlns:p="http://schemas.openxmlformats.org/presentationml/2006/main">
  <p:tag name="KSO_WM_BEAUTIFY_FLAG" val=""/>
</p:tagLst>
</file>

<file path=ppt/tags/tag3263.xml><?xml version="1.0" encoding="utf-8"?>
<p:tagLst xmlns:p="http://schemas.openxmlformats.org/presentationml/2006/main">
  <p:tag name="KSO_WM_BEAUTIFY_FLAG" val=""/>
</p:tagLst>
</file>

<file path=ppt/tags/tag3264.xml><?xml version="1.0" encoding="utf-8"?>
<p:tagLst xmlns:p="http://schemas.openxmlformats.org/presentationml/2006/main">
  <p:tag name="KSO_WM_BEAUTIFY_FLAG" val=""/>
</p:tagLst>
</file>

<file path=ppt/tags/tag3265.xml><?xml version="1.0" encoding="utf-8"?>
<p:tagLst xmlns:p="http://schemas.openxmlformats.org/presentationml/2006/main">
  <p:tag name="KSO_WM_BEAUTIFY_FLAG" val=""/>
</p:tagLst>
</file>

<file path=ppt/tags/tag3266.xml><?xml version="1.0" encoding="utf-8"?>
<p:tagLst xmlns:p="http://schemas.openxmlformats.org/presentationml/2006/main">
  <p:tag name="KSO_WM_BEAUTIFY_FLAG" val=""/>
</p:tagLst>
</file>

<file path=ppt/tags/tag3267.xml><?xml version="1.0" encoding="utf-8"?>
<p:tagLst xmlns:p="http://schemas.openxmlformats.org/presentationml/2006/main">
  <p:tag name="KSO_WM_BEAUTIFY_FLAG" val=""/>
</p:tagLst>
</file>

<file path=ppt/tags/tag3268.xml><?xml version="1.0" encoding="utf-8"?>
<p:tagLst xmlns:p="http://schemas.openxmlformats.org/presentationml/2006/main">
  <p:tag name="KSO_WM_BEAUTIFY_FLAG" val=""/>
</p:tagLst>
</file>

<file path=ppt/tags/tag3269.xml><?xml version="1.0" encoding="utf-8"?>
<p:tagLst xmlns:p="http://schemas.openxmlformats.org/presentationml/2006/main">
  <p:tag name="KSO_WM_BEAUTIFY_FLAG" val=""/>
</p:tagLst>
</file>

<file path=ppt/tags/tag327.xml><?xml version="1.0" encoding="utf-8"?>
<p:tagLst xmlns:p="http://schemas.openxmlformats.org/presentationml/2006/main">
  <p:tag name="KSO_WM_BEAUTIFY_FLAG" val=""/>
</p:tagLst>
</file>

<file path=ppt/tags/tag3270.xml><?xml version="1.0" encoding="utf-8"?>
<p:tagLst xmlns:p="http://schemas.openxmlformats.org/presentationml/2006/main">
  <p:tag name="KSO_WM_BEAUTIFY_FLAG" val=""/>
</p:tagLst>
</file>

<file path=ppt/tags/tag3271.xml><?xml version="1.0" encoding="utf-8"?>
<p:tagLst xmlns:p="http://schemas.openxmlformats.org/presentationml/2006/main">
  <p:tag name="KSO_WM_BEAUTIFY_FLAG" val=""/>
</p:tagLst>
</file>

<file path=ppt/tags/tag3272.xml><?xml version="1.0" encoding="utf-8"?>
<p:tagLst xmlns:p="http://schemas.openxmlformats.org/presentationml/2006/main">
  <p:tag name="KSO_WM_BEAUTIFY_FLAG" val=""/>
</p:tagLst>
</file>

<file path=ppt/tags/tag3273.xml><?xml version="1.0" encoding="utf-8"?>
<p:tagLst xmlns:p="http://schemas.openxmlformats.org/presentationml/2006/main">
  <p:tag name="KSO_WM_BEAUTIFY_FLAG" val=""/>
</p:tagLst>
</file>

<file path=ppt/tags/tag3274.xml><?xml version="1.0" encoding="utf-8"?>
<p:tagLst xmlns:p="http://schemas.openxmlformats.org/presentationml/2006/main">
  <p:tag name="KSO_WM_BEAUTIFY_FLAG" val=""/>
</p:tagLst>
</file>

<file path=ppt/tags/tag3275.xml><?xml version="1.0" encoding="utf-8"?>
<p:tagLst xmlns:p="http://schemas.openxmlformats.org/presentationml/2006/main">
  <p:tag name="KSO_WM_BEAUTIFY_FLAG" val=""/>
</p:tagLst>
</file>

<file path=ppt/tags/tag3276.xml><?xml version="1.0" encoding="utf-8"?>
<p:tagLst xmlns:p="http://schemas.openxmlformats.org/presentationml/2006/main">
  <p:tag name="KSO_WM_BEAUTIFY_FLAG" val=""/>
</p:tagLst>
</file>

<file path=ppt/tags/tag3277.xml><?xml version="1.0" encoding="utf-8"?>
<p:tagLst xmlns:p="http://schemas.openxmlformats.org/presentationml/2006/main">
  <p:tag name="KSO_WM_BEAUTIFY_FLAG" val=""/>
</p:tagLst>
</file>

<file path=ppt/tags/tag3278.xml><?xml version="1.0" encoding="utf-8"?>
<p:tagLst xmlns:p="http://schemas.openxmlformats.org/presentationml/2006/main">
  <p:tag name="KSO_WM_BEAUTIFY_FLAG" val=""/>
</p:tagLst>
</file>

<file path=ppt/tags/tag3279.xml><?xml version="1.0" encoding="utf-8"?>
<p:tagLst xmlns:p="http://schemas.openxmlformats.org/presentationml/2006/main">
  <p:tag name="KSO_WM_BEAUTIFY_FLAG" val=""/>
</p:tagLst>
</file>

<file path=ppt/tags/tag328.xml><?xml version="1.0" encoding="utf-8"?>
<p:tagLst xmlns:p="http://schemas.openxmlformats.org/presentationml/2006/main">
  <p:tag name="KSO_WM_BEAUTIFY_FLAG" val=""/>
</p:tagLst>
</file>

<file path=ppt/tags/tag3280.xml><?xml version="1.0" encoding="utf-8"?>
<p:tagLst xmlns:p="http://schemas.openxmlformats.org/presentationml/2006/main">
  <p:tag name="KSO_WM_BEAUTIFY_FLAG" val=""/>
</p:tagLst>
</file>

<file path=ppt/tags/tag3281.xml><?xml version="1.0" encoding="utf-8"?>
<p:tagLst xmlns:p="http://schemas.openxmlformats.org/presentationml/2006/main">
  <p:tag name="KSO_WM_BEAUTIFY_FLAG" val=""/>
</p:tagLst>
</file>

<file path=ppt/tags/tag3282.xml><?xml version="1.0" encoding="utf-8"?>
<p:tagLst xmlns:p="http://schemas.openxmlformats.org/presentationml/2006/main">
  <p:tag name="KSO_WM_BEAUTIFY_FLAG" val=""/>
</p:tagLst>
</file>

<file path=ppt/tags/tag3283.xml><?xml version="1.0" encoding="utf-8"?>
<p:tagLst xmlns:p="http://schemas.openxmlformats.org/presentationml/2006/main">
  <p:tag name="KSO_WM_BEAUTIFY_FLAG" val=""/>
</p:tagLst>
</file>

<file path=ppt/tags/tag3284.xml><?xml version="1.0" encoding="utf-8"?>
<p:tagLst xmlns:p="http://schemas.openxmlformats.org/presentationml/2006/main">
  <p:tag name="KSO_WM_BEAUTIFY_FLAG" val=""/>
</p:tagLst>
</file>

<file path=ppt/tags/tag3285.xml><?xml version="1.0" encoding="utf-8"?>
<p:tagLst xmlns:p="http://schemas.openxmlformats.org/presentationml/2006/main">
  <p:tag name="KSO_WM_BEAUTIFY_FLAG" val="#wm#"/>
  <p:tag name="KSO_WM_TEMPLATE_CATEGORY" val="custom"/>
  <p:tag name="KSO_WM_TEMPLATE_INDEX" val="20205081"/>
</p:tagLst>
</file>

<file path=ppt/tags/tag3286.xml><?xml version="1.0" encoding="utf-8"?>
<p:tagLst xmlns:p="http://schemas.openxmlformats.org/presentationml/2006/main">
  <p:tag name="KSO_WM_BEAUTIFY_FLAG" val=""/>
</p:tagLst>
</file>

<file path=ppt/tags/tag3287.xml><?xml version="1.0" encoding="utf-8"?>
<p:tagLst xmlns:p="http://schemas.openxmlformats.org/presentationml/2006/main">
  <p:tag name="KSO_WM_UNIT_TABLE_BEAUTIFY" val="smartTable{0f25a772-98ee-4ed0-a1c4-104f543f2934}"/>
  <p:tag name="KSO_WM_BEAUTIFY_FLAG" val=""/>
</p:tagLst>
</file>

<file path=ppt/tags/tag3288.xml><?xml version="1.0" encoding="utf-8"?>
<p:tagLst xmlns:p="http://schemas.openxmlformats.org/presentationml/2006/main">
  <p:tag name="KSO_WM_BEAUTIFY_FLAG" val=""/>
</p:tagLst>
</file>

<file path=ppt/tags/tag3289.xml><?xml version="1.0" encoding="utf-8"?>
<p:tagLst xmlns:p="http://schemas.openxmlformats.org/presentationml/2006/main">
  <p:tag name="KSO_WM_BEAUTIFY_FLAG" val=""/>
</p:tagLst>
</file>

<file path=ppt/tags/tag329.xml><?xml version="1.0" encoding="utf-8"?>
<p:tagLst xmlns:p="http://schemas.openxmlformats.org/presentationml/2006/main">
  <p:tag name="KSO_WM_BEAUTIFY_FLAG" val=""/>
</p:tagLst>
</file>

<file path=ppt/tags/tag3290.xml><?xml version="1.0" encoding="utf-8"?>
<p:tagLst xmlns:p="http://schemas.openxmlformats.org/presentationml/2006/main">
  <p:tag name="KSO_WM_BEAUTIFY_FLAG" val=""/>
</p:tagLst>
</file>

<file path=ppt/tags/tag3291.xml><?xml version="1.0" encoding="utf-8"?>
<p:tagLst xmlns:p="http://schemas.openxmlformats.org/presentationml/2006/main">
  <p:tag name="KSO_WM_BEAUTIFY_FLAG" val=""/>
</p:tagLst>
</file>

<file path=ppt/tags/tag3292.xml><?xml version="1.0" encoding="utf-8"?>
<p:tagLst xmlns:p="http://schemas.openxmlformats.org/presentationml/2006/main">
  <p:tag name="KSO_WM_BEAUTIFY_FLAG" val=""/>
</p:tagLst>
</file>

<file path=ppt/tags/tag3293.xml><?xml version="1.0" encoding="utf-8"?>
<p:tagLst xmlns:p="http://schemas.openxmlformats.org/presentationml/2006/main">
  <p:tag name="KSO_WM_BEAUTIFY_FLAG" val=""/>
</p:tagLst>
</file>

<file path=ppt/tags/tag3294.xml><?xml version="1.0" encoding="utf-8"?>
<p:tagLst xmlns:p="http://schemas.openxmlformats.org/presentationml/2006/main">
  <p:tag name="KSO_WM_BEAUTIFY_FLAG" val=""/>
</p:tagLst>
</file>

<file path=ppt/tags/tag3295.xml><?xml version="1.0" encoding="utf-8"?>
<p:tagLst xmlns:p="http://schemas.openxmlformats.org/presentationml/2006/main">
  <p:tag name="KSO_WM_BEAUTIFY_FLAG" val=""/>
</p:tagLst>
</file>

<file path=ppt/tags/tag3296.xml><?xml version="1.0" encoding="utf-8"?>
<p:tagLst xmlns:p="http://schemas.openxmlformats.org/presentationml/2006/main">
  <p:tag name="KSO_WM_BEAUTIFY_FLAG" val=""/>
</p:tagLst>
</file>

<file path=ppt/tags/tag3297.xml><?xml version="1.0" encoding="utf-8"?>
<p:tagLst xmlns:p="http://schemas.openxmlformats.org/presentationml/2006/main">
  <p:tag name="KSO_WM_BEAUTIFY_FLAG" val=""/>
</p:tagLst>
</file>

<file path=ppt/tags/tag3298.xml><?xml version="1.0" encoding="utf-8"?>
<p:tagLst xmlns:p="http://schemas.openxmlformats.org/presentationml/2006/main">
  <p:tag name="KSO_WM_BEAUTIFY_FLAG" val=""/>
</p:tagLst>
</file>

<file path=ppt/tags/tag3299.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30.xml><?xml version="1.0" encoding="utf-8"?>
<p:tagLst xmlns:p="http://schemas.openxmlformats.org/presentationml/2006/main">
  <p:tag name="KSO_WM_BEAUTIFY_FLAG" val=""/>
</p:tagLst>
</file>

<file path=ppt/tags/tag3300.xml><?xml version="1.0" encoding="utf-8"?>
<p:tagLst xmlns:p="http://schemas.openxmlformats.org/presentationml/2006/main">
  <p:tag name="KSO_WM_BEAUTIFY_FLAG" val=""/>
</p:tagLst>
</file>

<file path=ppt/tags/tag3301.xml><?xml version="1.0" encoding="utf-8"?>
<p:tagLst xmlns:p="http://schemas.openxmlformats.org/presentationml/2006/main">
  <p:tag name="KSO_WM_BEAUTIFY_FLAG" val=""/>
</p:tagLst>
</file>

<file path=ppt/tags/tag3302.xml><?xml version="1.0" encoding="utf-8"?>
<p:tagLst xmlns:p="http://schemas.openxmlformats.org/presentationml/2006/main">
  <p:tag name="KSO_WM_BEAUTIFY_FLAG" val=""/>
</p:tagLst>
</file>

<file path=ppt/tags/tag3303.xml><?xml version="1.0" encoding="utf-8"?>
<p:tagLst xmlns:p="http://schemas.openxmlformats.org/presentationml/2006/main">
  <p:tag name="KSO_WM_BEAUTIFY_FLAG" val=""/>
</p:tagLst>
</file>

<file path=ppt/tags/tag3304.xml><?xml version="1.0" encoding="utf-8"?>
<p:tagLst xmlns:p="http://schemas.openxmlformats.org/presentationml/2006/main">
  <p:tag name="KSO_WM_BEAUTIFY_FLAG" val=""/>
</p:tagLst>
</file>

<file path=ppt/tags/tag3305.xml><?xml version="1.0" encoding="utf-8"?>
<p:tagLst xmlns:p="http://schemas.openxmlformats.org/presentationml/2006/main">
  <p:tag name="KSO_WM_BEAUTIFY_FLAG" val=""/>
</p:tagLst>
</file>

<file path=ppt/tags/tag3306.xml><?xml version="1.0" encoding="utf-8"?>
<p:tagLst xmlns:p="http://schemas.openxmlformats.org/presentationml/2006/main">
  <p:tag name="KSO_WM_BEAUTIFY_FLAG" val=""/>
</p:tagLst>
</file>

<file path=ppt/tags/tag3307.xml><?xml version="1.0" encoding="utf-8"?>
<p:tagLst xmlns:p="http://schemas.openxmlformats.org/presentationml/2006/main">
  <p:tag name="KSO_WM_BEAUTIFY_FLAG" val=""/>
</p:tagLst>
</file>

<file path=ppt/tags/tag3308.xml><?xml version="1.0" encoding="utf-8"?>
<p:tagLst xmlns:p="http://schemas.openxmlformats.org/presentationml/2006/main">
  <p:tag name="KSO_WM_BEAUTIFY_FLAG" val="#wm#"/>
  <p:tag name="KSO_WM_TEMPLATE_CATEGORY" val="custom"/>
  <p:tag name="KSO_WM_TEMPLATE_INDEX" val="20205081"/>
</p:tagLst>
</file>

<file path=ppt/tags/tag3309.xml><?xml version="1.0" encoding="utf-8"?>
<p:tagLst xmlns:p="http://schemas.openxmlformats.org/presentationml/2006/main">
  <p:tag name="KSO_WM_UNIT_TABLE_BEAUTIFY" val="smartTable{0f25a772-98ee-4ed0-a1c4-104f543f2934}"/>
  <p:tag name="KSO_WM_BEAUTIFY_FLAG" val=""/>
</p:tagLst>
</file>

<file path=ppt/tags/tag331.xml><?xml version="1.0" encoding="utf-8"?>
<p:tagLst xmlns:p="http://schemas.openxmlformats.org/presentationml/2006/main">
  <p:tag name="KSO_WM_BEAUTIFY_FLAG" val=""/>
</p:tagLst>
</file>

<file path=ppt/tags/tag3310.xml><?xml version="1.0" encoding="utf-8"?>
<p:tagLst xmlns:p="http://schemas.openxmlformats.org/presentationml/2006/main">
  <p:tag name="KSO_WM_BEAUTIFY_FLAG" val=""/>
</p:tagLst>
</file>

<file path=ppt/tags/tag3311.xml><?xml version="1.0" encoding="utf-8"?>
<p:tagLst xmlns:p="http://schemas.openxmlformats.org/presentationml/2006/main">
  <p:tag name="KSO_WM_BEAUTIFY_FLAG" val=""/>
</p:tagLst>
</file>

<file path=ppt/tags/tag3312.xml><?xml version="1.0" encoding="utf-8"?>
<p:tagLst xmlns:p="http://schemas.openxmlformats.org/presentationml/2006/main">
  <p:tag name="KSO_WM_BEAUTIFY_FLAG" val=""/>
</p:tagLst>
</file>

<file path=ppt/tags/tag3313.xml><?xml version="1.0" encoding="utf-8"?>
<p:tagLst xmlns:p="http://schemas.openxmlformats.org/presentationml/2006/main">
  <p:tag name="KSO_WM_BEAUTIFY_FLAG" val=""/>
</p:tagLst>
</file>

<file path=ppt/tags/tag3314.xml><?xml version="1.0" encoding="utf-8"?>
<p:tagLst xmlns:p="http://schemas.openxmlformats.org/presentationml/2006/main">
  <p:tag name="KSO_WM_BEAUTIFY_FLAG" val=""/>
</p:tagLst>
</file>

<file path=ppt/tags/tag3315.xml><?xml version="1.0" encoding="utf-8"?>
<p:tagLst xmlns:p="http://schemas.openxmlformats.org/presentationml/2006/main">
  <p:tag name="KSO_WM_BEAUTIFY_FLAG" val=""/>
</p:tagLst>
</file>

<file path=ppt/tags/tag3316.xml><?xml version="1.0" encoding="utf-8"?>
<p:tagLst xmlns:p="http://schemas.openxmlformats.org/presentationml/2006/main">
  <p:tag name="KSO_WM_BEAUTIFY_FLAG" val=""/>
</p:tagLst>
</file>

<file path=ppt/tags/tag3317.xml><?xml version="1.0" encoding="utf-8"?>
<p:tagLst xmlns:p="http://schemas.openxmlformats.org/presentationml/2006/main">
  <p:tag name="KSO_WM_BEAUTIFY_FLAG" val=""/>
</p:tagLst>
</file>

<file path=ppt/tags/tag3318.xml><?xml version="1.0" encoding="utf-8"?>
<p:tagLst xmlns:p="http://schemas.openxmlformats.org/presentationml/2006/main">
  <p:tag name="KSO_WM_BEAUTIFY_FLAG" val=""/>
</p:tagLst>
</file>

<file path=ppt/tags/tag3319.xml><?xml version="1.0" encoding="utf-8"?>
<p:tagLst xmlns:p="http://schemas.openxmlformats.org/presentationml/2006/main">
  <p:tag name="KSO_WM_BEAUTIFY_FLAG" val=""/>
</p:tagLst>
</file>

<file path=ppt/tags/tag332.xml><?xml version="1.0" encoding="utf-8"?>
<p:tagLst xmlns:p="http://schemas.openxmlformats.org/presentationml/2006/main">
  <p:tag name="KSO_WM_BEAUTIFY_FLAG" val=""/>
</p:tagLst>
</file>

<file path=ppt/tags/tag3320.xml><?xml version="1.0" encoding="utf-8"?>
<p:tagLst xmlns:p="http://schemas.openxmlformats.org/presentationml/2006/main">
  <p:tag name="KSO_WM_BEAUTIFY_FLAG" val=""/>
</p:tagLst>
</file>

<file path=ppt/tags/tag3321.xml><?xml version="1.0" encoding="utf-8"?>
<p:tagLst xmlns:p="http://schemas.openxmlformats.org/presentationml/2006/main">
  <p:tag name="KSO_WM_BEAUTIFY_FLAG" val=""/>
</p:tagLst>
</file>

<file path=ppt/tags/tag3322.xml><?xml version="1.0" encoding="utf-8"?>
<p:tagLst xmlns:p="http://schemas.openxmlformats.org/presentationml/2006/main">
  <p:tag name="KSO_WM_BEAUTIFY_FLAG" val=""/>
</p:tagLst>
</file>

<file path=ppt/tags/tag3323.xml><?xml version="1.0" encoding="utf-8"?>
<p:tagLst xmlns:p="http://schemas.openxmlformats.org/presentationml/2006/main">
  <p:tag name="KSO_WM_BEAUTIFY_FLAG" val=""/>
</p:tagLst>
</file>

<file path=ppt/tags/tag3324.xml><?xml version="1.0" encoding="utf-8"?>
<p:tagLst xmlns:p="http://schemas.openxmlformats.org/presentationml/2006/main">
  <p:tag name="KSO_WM_BEAUTIFY_FLAG" val=""/>
</p:tagLst>
</file>

<file path=ppt/tags/tag3325.xml><?xml version="1.0" encoding="utf-8"?>
<p:tagLst xmlns:p="http://schemas.openxmlformats.org/presentationml/2006/main">
  <p:tag name="KSO_WM_BEAUTIFY_FLAG" val=""/>
</p:tagLst>
</file>

<file path=ppt/tags/tag3326.xml><?xml version="1.0" encoding="utf-8"?>
<p:tagLst xmlns:p="http://schemas.openxmlformats.org/presentationml/2006/main">
  <p:tag name="KSO_WM_BEAUTIFY_FLAG" val=""/>
</p:tagLst>
</file>

<file path=ppt/tags/tag3327.xml><?xml version="1.0" encoding="utf-8"?>
<p:tagLst xmlns:p="http://schemas.openxmlformats.org/presentationml/2006/main">
  <p:tag name="KSO_WM_BEAUTIFY_FLAG" val=""/>
</p:tagLst>
</file>

<file path=ppt/tags/tag3328.xml><?xml version="1.0" encoding="utf-8"?>
<p:tagLst xmlns:p="http://schemas.openxmlformats.org/presentationml/2006/main">
  <p:tag name="KSO_WM_BEAUTIFY_FLAG" val=""/>
</p:tagLst>
</file>

<file path=ppt/tags/tag3329.xml><?xml version="1.0" encoding="utf-8"?>
<p:tagLst xmlns:p="http://schemas.openxmlformats.org/presentationml/2006/main">
  <p:tag name="KSO_WM_BEAUTIFY_FLAG" val=""/>
</p:tagLst>
</file>

<file path=ppt/tags/tag333.xml><?xml version="1.0" encoding="utf-8"?>
<p:tagLst xmlns:p="http://schemas.openxmlformats.org/presentationml/2006/main">
  <p:tag name="KSO_WM_BEAUTIFY_FLAG" val=""/>
</p:tagLst>
</file>

<file path=ppt/tags/tag3330.xml><?xml version="1.0" encoding="utf-8"?>
<p:tagLst xmlns:p="http://schemas.openxmlformats.org/presentationml/2006/main">
  <p:tag name="KSO_WM_BEAUTIFY_FLAG" val="#wm#"/>
  <p:tag name="KSO_WM_TEMPLATE_CATEGORY" val="custom"/>
  <p:tag name="KSO_WM_TEMPLATE_INDEX" val="20205081"/>
</p:tagLst>
</file>

<file path=ppt/tags/tag3331.xml><?xml version="1.0" encoding="utf-8"?>
<p:tagLst xmlns:p="http://schemas.openxmlformats.org/presentationml/2006/main">
  <p:tag name="KSO_WM_BEAUTIFY_FLAG" val=""/>
</p:tagLst>
</file>

<file path=ppt/tags/tag3332.xml><?xml version="1.0" encoding="utf-8"?>
<p:tagLst xmlns:p="http://schemas.openxmlformats.org/presentationml/2006/main">
  <p:tag name="KSO_WM_BEAUTIFY_FLAG" val=""/>
</p:tagLst>
</file>

<file path=ppt/tags/tag3333.xml><?xml version="1.0" encoding="utf-8"?>
<p:tagLst xmlns:p="http://schemas.openxmlformats.org/presentationml/2006/main">
  <p:tag name="KSO_WM_BEAUTIFY_FLAG" val=""/>
</p:tagLst>
</file>

<file path=ppt/tags/tag3334.xml><?xml version="1.0" encoding="utf-8"?>
<p:tagLst xmlns:p="http://schemas.openxmlformats.org/presentationml/2006/main">
  <p:tag name="KSO_WM_BEAUTIFY_FLAG" val=""/>
</p:tagLst>
</file>

<file path=ppt/tags/tag3335.xml><?xml version="1.0" encoding="utf-8"?>
<p:tagLst xmlns:p="http://schemas.openxmlformats.org/presentationml/2006/main">
  <p:tag name="KSO_WM_BEAUTIFY_FLAG" val=""/>
</p:tagLst>
</file>

<file path=ppt/tags/tag3336.xml><?xml version="1.0" encoding="utf-8"?>
<p:tagLst xmlns:p="http://schemas.openxmlformats.org/presentationml/2006/main">
  <p:tag name="KSO_WM_BEAUTIFY_FLAG" val=""/>
</p:tagLst>
</file>

<file path=ppt/tags/tag3337.xml><?xml version="1.0" encoding="utf-8"?>
<p:tagLst xmlns:p="http://schemas.openxmlformats.org/presentationml/2006/main">
  <p:tag name="KSO_WM_BEAUTIFY_FLAG" val=""/>
</p:tagLst>
</file>

<file path=ppt/tags/tag3338.xml><?xml version="1.0" encoding="utf-8"?>
<p:tagLst xmlns:p="http://schemas.openxmlformats.org/presentationml/2006/main">
  <p:tag name="KSO_WM_BEAUTIFY_FLAG" val=""/>
</p:tagLst>
</file>

<file path=ppt/tags/tag3339.xml><?xml version="1.0" encoding="utf-8"?>
<p:tagLst xmlns:p="http://schemas.openxmlformats.org/presentationml/2006/main">
  <p:tag name="KSO_WM_BEAUTIFY_FLAG" val=""/>
</p:tagLst>
</file>

<file path=ppt/tags/tag334.xml><?xml version="1.0" encoding="utf-8"?>
<p:tagLst xmlns:p="http://schemas.openxmlformats.org/presentationml/2006/main">
  <p:tag name="KSO_WM_BEAUTIFY_FLAG" val=""/>
</p:tagLst>
</file>

<file path=ppt/tags/tag3340.xml><?xml version="1.0" encoding="utf-8"?>
<p:tagLst xmlns:p="http://schemas.openxmlformats.org/presentationml/2006/main">
  <p:tag name="KSO_WM_BEAUTIFY_FLAG" val=""/>
</p:tagLst>
</file>

<file path=ppt/tags/tag3341.xml><?xml version="1.0" encoding="utf-8"?>
<p:tagLst xmlns:p="http://schemas.openxmlformats.org/presentationml/2006/main">
  <p:tag name="KSO_WM_BEAUTIFY_FLAG" val=""/>
</p:tagLst>
</file>

<file path=ppt/tags/tag3342.xml><?xml version="1.0" encoding="utf-8"?>
<p:tagLst xmlns:p="http://schemas.openxmlformats.org/presentationml/2006/main">
  <p:tag name="KSO_WM_BEAUTIFY_FLAG" val=""/>
</p:tagLst>
</file>

<file path=ppt/tags/tag3343.xml><?xml version="1.0" encoding="utf-8"?>
<p:tagLst xmlns:p="http://schemas.openxmlformats.org/presentationml/2006/main">
  <p:tag name="KSO_WM_BEAUTIFY_FLAG" val=""/>
</p:tagLst>
</file>

<file path=ppt/tags/tag3344.xml><?xml version="1.0" encoding="utf-8"?>
<p:tagLst xmlns:p="http://schemas.openxmlformats.org/presentationml/2006/main">
  <p:tag name="KSO_WM_BEAUTIFY_FLAG" val=""/>
</p:tagLst>
</file>

<file path=ppt/tags/tag3345.xml><?xml version="1.0" encoding="utf-8"?>
<p:tagLst xmlns:p="http://schemas.openxmlformats.org/presentationml/2006/main">
  <p:tag name="KSO_WM_BEAUTIFY_FLAG" val=""/>
</p:tagLst>
</file>

<file path=ppt/tags/tag3346.xml><?xml version="1.0" encoding="utf-8"?>
<p:tagLst xmlns:p="http://schemas.openxmlformats.org/presentationml/2006/main">
  <p:tag name="KSO_WM_BEAUTIFY_FLAG" val=""/>
</p:tagLst>
</file>

<file path=ppt/tags/tag3347.xml><?xml version="1.0" encoding="utf-8"?>
<p:tagLst xmlns:p="http://schemas.openxmlformats.org/presentationml/2006/main">
  <p:tag name="KSO_WM_BEAUTIFY_FLAG" val=""/>
</p:tagLst>
</file>

<file path=ppt/tags/tag3348.xml><?xml version="1.0" encoding="utf-8"?>
<p:tagLst xmlns:p="http://schemas.openxmlformats.org/presentationml/2006/main">
  <p:tag name="KSO_WM_BEAUTIFY_FLAG" val=""/>
</p:tagLst>
</file>

<file path=ppt/tags/tag3349.xml><?xml version="1.0" encoding="utf-8"?>
<p:tagLst xmlns:p="http://schemas.openxmlformats.org/presentationml/2006/main">
  <p:tag name="KSO_WM_BEAUTIFY_FLAG" val=""/>
</p:tagLst>
</file>

<file path=ppt/tags/tag335.xml><?xml version="1.0" encoding="utf-8"?>
<p:tagLst xmlns:p="http://schemas.openxmlformats.org/presentationml/2006/main">
  <p:tag name="KSO_WM_BEAUTIFY_FLAG" val=""/>
</p:tagLst>
</file>

<file path=ppt/tags/tag3350.xml><?xml version="1.0" encoding="utf-8"?>
<p:tagLst xmlns:p="http://schemas.openxmlformats.org/presentationml/2006/main">
  <p:tag name="KSO_WM_BEAUTIFY_FLAG" val=""/>
</p:tagLst>
</file>

<file path=ppt/tags/tag3351.xml><?xml version="1.0" encoding="utf-8"?>
<p:tagLst xmlns:p="http://schemas.openxmlformats.org/presentationml/2006/main">
  <p:tag name="KSO_WM_BEAUTIFY_FLAG" val=""/>
</p:tagLst>
</file>

<file path=ppt/tags/tag3352.xml><?xml version="1.0" encoding="utf-8"?>
<p:tagLst xmlns:p="http://schemas.openxmlformats.org/presentationml/2006/main">
  <p:tag name="KSO_WM_BEAUTIFY_FLAG" val=""/>
</p:tagLst>
</file>

<file path=ppt/tags/tag3353.xml><?xml version="1.0" encoding="utf-8"?>
<p:tagLst xmlns:p="http://schemas.openxmlformats.org/presentationml/2006/main">
  <p:tag name="KSO_WM_BEAUTIFY_FLAG" val=""/>
</p:tagLst>
</file>

<file path=ppt/tags/tag3354.xml><?xml version="1.0" encoding="utf-8"?>
<p:tagLst xmlns:p="http://schemas.openxmlformats.org/presentationml/2006/main">
  <p:tag name="KSO_WM_BEAUTIFY_FLAG" val="#wm#"/>
  <p:tag name="KSO_WM_TEMPLATE_CATEGORY" val="custom"/>
  <p:tag name="KSO_WM_TEMPLATE_INDEX" val="20205081"/>
</p:tagLst>
</file>

<file path=ppt/tags/tag3355.xml><?xml version="1.0" encoding="utf-8"?>
<p:tagLst xmlns:p="http://schemas.openxmlformats.org/presentationml/2006/main">
  <p:tag name="KSO_WM_BEAUTIFY_FLAG" val=""/>
</p:tagLst>
</file>

<file path=ppt/tags/tag3356.xml><?xml version="1.0" encoding="utf-8"?>
<p:tagLst xmlns:p="http://schemas.openxmlformats.org/presentationml/2006/main">
  <p:tag name="KSO_WM_BEAUTIFY_FLAG" val=""/>
</p:tagLst>
</file>

<file path=ppt/tags/tag3357.xml><?xml version="1.0" encoding="utf-8"?>
<p:tagLst xmlns:p="http://schemas.openxmlformats.org/presentationml/2006/main">
  <p:tag name="KSO_WM_BEAUTIFY_FLAG" val=""/>
</p:tagLst>
</file>

<file path=ppt/tags/tag3358.xml><?xml version="1.0" encoding="utf-8"?>
<p:tagLst xmlns:p="http://schemas.openxmlformats.org/presentationml/2006/main">
  <p:tag name="KSO_WM_BEAUTIFY_FLAG" val=""/>
</p:tagLst>
</file>

<file path=ppt/tags/tag3359.xml><?xml version="1.0" encoding="utf-8"?>
<p:tagLst xmlns:p="http://schemas.openxmlformats.org/presentationml/2006/main">
  <p:tag name="KSO_WM_BEAUTIFY_FLAG" val=""/>
</p:tagLst>
</file>

<file path=ppt/tags/tag336.xml><?xml version="1.0" encoding="utf-8"?>
<p:tagLst xmlns:p="http://schemas.openxmlformats.org/presentationml/2006/main">
  <p:tag name="KSO_WM_BEAUTIFY_FLAG" val=""/>
</p:tagLst>
</file>

<file path=ppt/tags/tag3360.xml><?xml version="1.0" encoding="utf-8"?>
<p:tagLst xmlns:p="http://schemas.openxmlformats.org/presentationml/2006/main">
  <p:tag name="KSO_WM_BEAUTIFY_FLAG" val=""/>
</p:tagLst>
</file>

<file path=ppt/tags/tag3361.xml><?xml version="1.0" encoding="utf-8"?>
<p:tagLst xmlns:p="http://schemas.openxmlformats.org/presentationml/2006/main">
  <p:tag name="KSO_WM_BEAUTIFY_FLAG" val=""/>
</p:tagLst>
</file>

<file path=ppt/tags/tag3362.xml><?xml version="1.0" encoding="utf-8"?>
<p:tagLst xmlns:p="http://schemas.openxmlformats.org/presentationml/2006/main">
  <p:tag name="KSO_WM_BEAUTIFY_FLAG" val=""/>
</p:tagLst>
</file>

<file path=ppt/tags/tag3363.xml><?xml version="1.0" encoding="utf-8"?>
<p:tagLst xmlns:p="http://schemas.openxmlformats.org/presentationml/2006/main">
  <p:tag name="KSO_WM_BEAUTIFY_FLAG" val=""/>
</p:tagLst>
</file>

<file path=ppt/tags/tag3364.xml><?xml version="1.0" encoding="utf-8"?>
<p:tagLst xmlns:p="http://schemas.openxmlformats.org/presentationml/2006/main">
  <p:tag name="KSO_WM_BEAUTIFY_FLAG" val=""/>
</p:tagLst>
</file>

<file path=ppt/tags/tag3365.xml><?xml version="1.0" encoding="utf-8"?>
<p:tagLst xmlns:p="http://schemas.openxmlformats.org/presentationml/2006/main">
  <p:tag name="KSO_WM_BEAUTIFY_FLAG" val=""/>
</p:tagLst>
</file>

<file path=ppt/tags/tag3366.xml><?xml version="1.0" encoding="utf-8"?>
<p:tagLst xmlns:p="http://schemas.openxmlformats.org/presentationml/2006/main">
  <p:tag name="KSO_WM_BEAUTIFY_FLAG" val=""/>
</p:tagLst>
</file>

<file path=ppt/tags/tag3367.xml><?xml version="1.0" encoding="utf-8"?>
<p:tagLst xmlns:p="http://schemas.openxmlformats.org/presentationml/2006/main">
  <p:tag name="KSO_WM_BEAUTIFY_FLAG" val=""/>
</p:tagLst>
</file>

<file path=ppt/tags/tag3368.xml><?xml version="1.0" encoding="utf-8"?>
<p:tagLst xmlns:p="http://schemas.openxmlformats.org/presentationml/2006/main">
  <p:tag name="KSO_WM_BEAUTIFY_FLAG" val=""/>
</p:tagLst>
</file>

<file path=ppt/tags/tag3369.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wm#"/>
  <p:tag name="KSO_WM_TEMPLATE_CATEGORY" val="custom"/>
  <p:tag name="KSO_WM_TEMPLATE_INDEX" val="20205081"/>
</p:tagLst>
</file>

<file path=ppt/tags/tag3370.xml><?xml version="1.0" encoding="utf-8"?>
<p:tagLst xmlns:p="http://schemas.openxmlformats.org/presentationml/2006/main">
  <p:tag name="KSO_WM_BEAUTIFY_FLAG" val=""/>
</p:tagLst>
</file>

<file path=ppt/tags/tag3371.xml><?xml version="1.0" encoding="utf-8"?>
<p:tagLst xmlns:p="http://schemas.openxmlformats.org/presentationml/2006/main">
  <p:tag name="KSO_WM_BEAUTIFY_FLAG" val=""/>
</p:tagLst>
</file>

<file path=ppt/tags/tag3372.xml><?xml version="1.0" encoding="utf-8"?>
<p:tagLst xmlns:p="http://schemas.openxmlformats.org/presentationml/2006/main">
  <p:tag name="KSO_WM_BEAUTIFY_FLAG" val=""/>
</p:tagLst>
</file>

<file path=ppt/tags/tag3373.xml><?xml version="1.0" encoding="utf-8"?>
<p:tagLst xmlns:p="http://schemas.openxmlformats.org/presentationml/2006/main">
  <p:tag name="KSO_WM_BEAUTIFY_FLAG" val=""/>
</p:tagLst>
</file>

<file path=ppt/tags/tag3374.xml><?xml version="1.0" encoding="utf-8"?>
<p:tagLst xmlns:p="http://schemas.openxmlformats.org/presentationml/2006/main">
  <p:tag name="KSO_WM_BEAUTIFY_FLAG" val=""/>
</p:tagLst>
</file>

<file path=ppt/tags/tag3375.xml><?xml version="1.0" encoding="utf-8"?>
<p:tagLst xmlns:p="http://schemas.openxmlformats.org/presentationml/2006/main">
  <p:tag name="KSO_WM_BEAUTIFY_FLAG" val=""/>
</p:tagLst>
</file>

<file path=ppt/tags/tag3376.xml><?xml version="1.0" encoding="utf-8"?>
<p:tagLst xmlns:p="http://schemas.openxmlformats.org/presentationml/2006/main">
  <p:tag name="KSO_WM_BEAUTIFY_FLAG" val=""/>
</p:tagLst>
</file>

<file path=ppt/tags/tag3377.xml><?xml version="1.0" encoding="utf-8"?>
<p:tagLst xmlns:p="http://schemas.openxmlformats.org/presentationml/2006/main">
  <p:tag name="KSO_WM_BEAUTIFY_FLAG" val=""/>
</p:tagLst>
</file>

<file path=ppt/tags/tag3378.xml><?xml version="1.0" encoding="utf-8"?>
<p:tagLst xmlns:p="http://schemas.openxmlformats.org/presentationml/2006/main">
  <p:tag name="KSO_WM_BEAUTIFY_FLAG" val="#wm#"/>
  <p:tag name="KSO_WM_TEMPLATE_CATEGORY" val="custom"/>
  <p:tag name="KSO_WM_TEMPLATE_INDEX" val="20205081"/>
</p:tagLst>
</file>

<file path=ppt/tags/tag3379.xml><?xml version="1.0" encoding="utf-8"?>
<p:tagLst xmlns:p="http://schemas.openxmlformats.org/presentationml/2006/main">
  <p:tag name="KSO_WM_BEAUTIFY_FLAG" val=""/>
</p:tagLst>
</file>

<file path=ppt/tags/tag338.xml><?xml version="1.0" encoding="utf-8"?>
<p:tagLst xmlns:p="http://schemas.openxmlformats.org/presentationml/2006/main">
  <p:tag name="KSO_WM_BEAUTIFY_FLAG" val=""/>
</p:tagLst>
</file>

<file path=ppt/tags/tag3380.xml><?xml version="1.0" encoding="utf-8"?>
<p:tagLst xmlns:p="http://schemas.openxmlformats.org/presentationml/2006/main">
  <p:tag name="KSO_WM_BEAUTIFY_FLAG" val=""/>
</p:tagLst>
</file>

<file path=ppt/tags/tag3381.xml><?xml version="1.0" encoding="utf-8"?>
<p:tagLst xmlns:p="http://schemas.openxmlformats.org/presentationml/2006/main">
  <p:tag name="KSO_WM_BEAUTIFY_FLAG" val=""/>
</p:tagLst>
</file>

<file path=ppt/tags/tag3382.xml><?xml version="1.0" encoding="utf-8"?>
<p:tagLst xmlns:p="http://schemas.openxmlformats.org/presentationml/2006/main">
  <p:tag name="KSO_WM_BEAUTIFY_FLAG" val=""/>
</p:tagLst>
</file>

<file path=ppt/tags/tag3383.xml><?xml version="1.0" encoding="utf-8"?>
<p:tagLst xmlns:p="http://schemas.openxmlformats.org/presentationml/2006/main">
  <p:tag name="KSO_WM_BEAUTIFY_FLAG" val=""/>
</p:tagLst>
</file>

<file path=ppt/tags/tag3384.xml><?xml version="1.0" encoding="utf-8"?>
<p:tagLst xmlns:p="http://schemas.openxmlformats.org/presentationml/2006/main">
  <p:tag name="KSO_WM_BEAUTIFY_FLAG" val=""/>
</p:tagLst>
</file>

<file path=ppt/tags/tag3385.xml><?xml version="1.0" encoding="utf-8"?>
<p:tagLst xmlns:p="http://schemas.openxmlformats.org/presentationml/2006/main">
  <p:tag name="KSO_WM_BEAUTIFY_FLAG" val=""/>
</p:tagLst>
</file>

<file path=ppt/tags/tag3386.xml><?xml version="1.0" encoding="utf-8"?>
<p:tagLst xmlns:p="http://schemas.openxmlformats.org/presentationml/2006/main">
  <p:tag name="KSO_WM_BEAUTIFY_FLAG" val=""/>
</p:tagLst>
</file>

<file path=ppt/tags/tag3387.xml><?xml version="1.0" encoding="utf-8"?>
<p:tagLst xmlns:p="http://schemas.openxmlformats.org/presentationml/2006/main">
  <p:tag name="KSO_WM_BEAUTIFY_FLAG" val=""/>
</p:tagLst>
</file>

<file path=ppt/tags/tag3388.xml><?xml version="1.0" encoding="utf-8"?>
<p:tagLst xmlns:p="http://schemas.openxmlformats.org/presentationml/2006/main">
  <p:tag name="KSO_WM_BEAUTIFY_FLAG" val=""/>
</p:tagLst>
</file>

<file path=ppt/tags/tag3389.xml><?xml version="1.0" encoding="utf-8"?>
<p:tagLst xmlns:p="http://schemas.openxmlformats.org/presentationml/2006/main">
  <p:tag name="KSO_WM_BEAUTIFY_FLAG" val=""/>
</p:tagLst>
</file>

<file path=ppt/tags/tag339.xml><?xml version="1.0" encoding="utf-8"?>
<p:tagLst xmlns:p="http://schemas.openxmlformats.org/presentationml/2006/main">
  <p:tag name="KSO_WM_BEAUTIFY_FLAG" val=""/>
</p:tagLst>
</file>

<file path=ppt/tags/tag3390.xml><?xml version="1.0" encoding="utf-8"?>
<p:tagLst xmlns:p="http://schemas.openxmlformats.org/presentationml/2006/main">
  <p:tag name="KSO_WM_BEAUTIFY_FLAG" val=""/>
</p:tagLst>
</file>

<file path=ppt/tags/tag3391.xml><?xml version="1.0" encoding="utf-8"?>
<p:tagLst xmlns:p="http://schemas.openxmlformats.org/presentationml/2006/main">
  <p:tag name="KSO_WM_BEAUTIFY_FLAG" val=""/>
</p:tagLst>
</file>

<file path=ppt/tags/tag3392.xml><?xml version="1.0" encoding="utf-8"?>
<p:tagLst xmlns:p="http://schemas.openxmlformats.org/presentationml/2006/main">
  <p:tag name="KSO_WM_BEAUTIFY_FLAG" val=""/>
</p:tagLst>
</file>

<file path=ppt/tags/tag3393.xml><?xml version="1.0" encoding="utf-8"?>
<p:tagLst xmlns:p="http://schemas.openxmlformats.org/presentationml/2006/main">
  <p:tag name="KSO_WM_BEAUTIFY_FLAG" val=""/>
</p:tagLst>
</file>

<file path=ppt/tags/tag3394.xml><?xml version="1.0" encoding="utf-8"?>
<p:tagLst xmlns:p="http://schemas.openxmlformats.org/presentationml/2006/main">
  <p:tag name="KSO_WM_BEAUTIFY_FLAG" val=""/>
</p:tagLst>
</file>

<file path=ppt/tags/tag3395.xml><?xml version="1.0" encoding="utf-8"?>
<p:tagLst xmlns:p="http://schemas.openxmlformats.org/presentationml/2006/main">
  <p:tag name="KSO_WM_BEAUTIFY_FLAG" val=""/>
</p:tagLst>
</file>

<file path=ppt/tags/tag3396.xml><?xml version="1.0" encoding="utf-8"?>
<p:tagLst xmlns:p="http://schemas.openxmlformats.org/presentationml/2006/main">
  <p:tag name="KSO_WM_BEAUTIFY_FLAG" val=""/>
</p:tagLst>
</file>

<file path=ppt/tags/tag3397.xml><?xml version="1.0" encoding="utf-8"?>
<p:tagLst xmlns:p="http://schemas.openxmlformats.org/presentationml/2006/main">
  <p:tag name="KSO_WM_BEAUTIFY_FLAG" val=""/>
</p:tagLst>
</file>

<file path=ppt/tags/tag3398.xml><?xml version="1.0" encoding="utf-8"?>
<p:tagLst xmlns:p="http://schemas.openxmlformats.org/presentationml/2006/main">
  <p:tag name="KSO_WM_BEAUTIFY_FLAG" val=""/>
</p:tagLst>
</file>

<file path=ppt/tags/tag3399.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wm#"/>
  <p:tag name="KSO_WM_TEMPLATE_CATEGORY" val="custom"/>
  <p:tag name="KSO_WM_TEMPLATE_INDEX" val="20205081"/>
</p:tagLst>
</file>

<file path=ppt/tags/tag340.xml><?xml version="1.0" encoding="utf-8"?>
<p:tagLst xmlns:p="http://schemas.openxmlformats.org/presentationml/2006/main">
  <p:tag name="KSO_WM_BEAUTIFY_FLAG" val=""/>
</p:tagLst>
</file>

<file path=ppt/tags/tag3400.xml><?xml version="1.0" encoding="utf-8"?>
<p:tagLst xmlns:p="http://schemas.openxmlformats.org/presentationml/2006/main">
  <p:tag name="KSO_WM_BEAUTIFY_FLAG" val=""/>
</p:tagLst>
</file>

<file path=ppt/tags/tag3401.xml><?xml version="1.0" encoding="utf-8"?>
<p:tagLst xmlns:p="http://schemas.openxmlformats.org/presentationml/2006/main">
  <p:tag name="KSO_WM_BEAUTIFY_FLAG" val=""/>
</p:tagLst>
</file>

<file path=ppt/tags/tag3402.xml><?xml version="1.0" encoding="utf-8"?>
<p:tagLst xmlns:p="http://schemas.openxmlformats.org/presentationml/2006/main">
  <p:tag name="KSO_WM_BEAUTIFY_FLAG" val="#wm#"/>
  <p:tag name="KSO_WM_TEMPLATE_CATEGORY" val="custom"/>
  <p:tag name="KSO_WM_TEMPLATE_INDEX" val="20205081"/>
</p:tagLst>
</file>

<file path=ppt/tags/tag3403.xml><?xml version="1.0" encoding="utf-8"?>
<p:tagLst xmlns:p="http://schemas.openxmlformats.org/presentationml/2006/main">
  <p:tag name="KSO_WM_BEAUTIFY_FLAG" val=""/>
</p:tagLst>
</file>

<file path=ppt/tags/tag3404.xml><?xml version="1.0" encoding="utf-8"?>
<p:tagLst xmlns:p="http://schemas.openxmlformats.org/presentationml/2006/main">
  <p:tag name="KSO_WM_BEAUTIFY_FLAG" val=""/>
</p:tagLst>
</file>

<file path=ppt/tags/tag3405.xml><?xml version="1.0" encoding="utf-8"?>
<p:tagLst xmlns:p="http://schemas.openxmlformats.org/presentationml/2006/main">
  <p:tag name="KSO_WM_BEAUTIFY_FLAG" val=""/>
</p:tagLst>
</file>

<file path=ppt/tags/tag3406.xml><?xml version="1.0" encoding="utf-8"?>
<p:tagLst xmlns:p="http://schemas.openxmlformats.org/presentationml/2006/main">
  <p:tag name="KSO_WM_BEAUTIFY_FLAG" val=""/>
</p:tagLst>
</file>

<file path=ppt/tags/tag3407.xml><?xml version="1.0" encoding="utf-8"?>
<p:tagLst xmlns:p="http://schemas.openxmlformats.org/presentationml/2006/main">
  <p:tag name="KSO_WM_BEAUTIFY_FLAG" val=""/>
</p:tagLst>
</file>

<file path=ppt/tags/tag3408.xml><?xml version="1.0" encoding="utf-8"?>
<p:tagLst xmlns:p="http://schemas.openxmlformats.org/presentationml/2006/main">
  <p:tag name="KSO_WM_BEAUTIFY_FLAG" val=""/>
</p:tagLst>
</file>

<file path=ppt/tags/tag3409.xml><?xml version="1.0" encoding="utf-8"?>
<p:tagLst xmlns:p="http://schemas.openxmlformats.org/presentationml/2006/main">
  <p:tag name="KSO_WM_BEAUTIFY_FLAG" val=""/>
</p:tagLst>
</file>

<file path=ppt/tags/tag341.xml><?xml version="1.0" encoding="utf-8"?>
<p:tagLst xmlns:p="http://schemas.openxmlformats.org/presentationml/2006/main">
  <p:tag name="KSO_WM_BEAUTIFY_FLAG" val=""/>
</p:tagLst>
</file>

<file path=ppt/tags/tag3410.xml><?xml version="1.0" encoding="utf-8"?>
<p:tagLst xmlns:p="http://schemas.openxmlformats.org/presentationml/2006/main">
  <p:tag name="KSO_WM_BEAUTIFY_FLAG" val=""/>
</p:tagLst>
</file>

<file path=ppt/tags/tag3411.xml><?xml version="1.0" encoding="utf-8"?>
<p:tagLst xmlns:p="http://schemas.openxmlformats.org/presentationml/2006/main">
  <p:tag name="KSO_WM_BEAUTIFY_FLAG" val=""/>
</p:tagLst>
</file>

<file path=ppt/tags/tag3412.xml><?xml version="1.0" encoding="utf-8"?>
<p:tagLst xmlns:p="http://schemas.openxmlformats.org/presentationml/2006/main">
  <p:tag name="KSO_WM_BEAUTIFY_FLAG" val=""/>
</p:tagLst>
</file>

<file path=ppt/tags/tag3413.xml><?xml version="1.0" encoding="utf-8"?>
<p:tagLst xmlns:p="http://schemas.openxmlformats.org/presentationml/2006/main">
  <p:tag name="KSO_WM_BEAUTIFY_FLAG" val=""/>
</p:tagLst>
</file>

<file path=ppt/tags/tag3414.xml><?xml version="1.0" encoding="utf-8"?>
<p:tagLst xmlns:p="http://schemas.openxmlformats.org/presentationml/2006/main">
  <p:tag name="KSO_WM_BEAUTIFY_FLAG" val=""/>
</p:tagLst>
</file>

<file path=ppt/tags/tag3415.xml><?xml version="1.0" encoding="utf-8"?>
<p:tagLst xmlns:p="http://schemas.openxmlformats.org/presentationml/2006/main">
  <p:tag name="KSO_WM_BEAUTIFY_FLAG" val=""/>
</p:tagLst>
</file>

<file path=ppt/tags/tag3416.xml><?xml version="1.0" encoding="utf-8"?>
<p:tagLst xmlns:p="http://schemas.openxmlformats.org/presentationml/2006/main">
  <p:tag name="KSO_WM_BEAUTIFY_FLAG" val=""/>
</p:tagLst>
</file>

<file path=ppt/tags/tag3417.xml><?xml version="1.0" encoding="utf-8"?>
<p:tagLst xmlns:p="http://schemas.openxmlformats.org/presentationml/2006/main">
  <p:tag name="KSO_WM_BEAUTIFY_FLAG" val=""/>
</p:tagLst>
</file>

<file path=ppt/tags/tag3418.xml><?xml version="1.0" encoding="utf-8"?>
<p:tagLst xmlns:p="http://schemas.openxmlformats.org/presentationml/2006/main">
  <p:tag name="KSO_WM_BEAUTIFY_FLAG" val=""/>
</p:tagLst>
</file>

<file path=ppt/tags/tag3419.xml><?xml version="1.0" encoding="utf-8"?>
<p:tagLst xmlns:p="http://schemas.openxmlformats.org/presentationml/2006/main">
  <p:tag name="KSO_WM_BEAUTIFY_FLAG" val=""/>
</p:tagLst>
</file>

<file path=ppt/tags/tag342.xml><?xml version="1.0" encoding="utf-8"?>
<p:tagLst xmlns:p="http://schemas.openxmlformats.org/presentationml/2006/main">
  <p:tag name="KSO_WM_BEAUTIFY_FLAG" val=""/>
</p:tagLst>
</file>

<file path=ppt/tags/tag3420.xml><?xml version="1.0" encoding="utf-8"?>
<p:tagLst xmlns:p="http://schemas.openxmlformats.org/presentationml/2006/main">
  <p:tag name="KSO_WM_BEAUTIFY_FLAG" val=""/>
</p:tagLst>
</file>

<file path=ppt/tags/tag3421.xml><?xml version="1.0" encoding="utf-8"?>
<p:tagLst xmlns:p="http://schemas.openxmlformats.org/presentationml/2006/main">
  <p:tag name="KSO_WM_BEAUTIFY_FLAG" val=""/>
</p:tagLst>
</file>

<file path=ppt/tags/tag3422.xml><?xml version="1.0" encoding="utf-8"?>
<p:tagLst xmlns:p="http://schemas.openxmlformats.org/presentationml/2006/main">
  <p:tag name="KSO_WM_BEAUTIFY_FLAG" val=""/>
</p:tagLst>
</file>

<file path=ppt/tags/tag3423.xml><?xml version="1.0" encoding="utf-8"?>
<p:tagLst xmlns:p="http://schemas.openxmlformats.org/presentationml/2006/main">
  <p:tag name="KSO_WM_BEAUTIFY_FLAG" val=""/>
</p:tagLst>
</file>

<file path=ppt/tags/tag3424.xml><?xml version="1.0" encoding="utf-8"?>
<p:tagLst xmlns:p="http://schemas.openxmlformats.org/presentationml/2006/main">
  <p:tag name="KSO_WM_BEAUTIFY_FLAG" val=""/>
</p:tagLst>
</file>

<file path=ppt/tags/tag3425.xml><?xml version="1.0" encoding="utf-8"?>
<p:tagLst xmlns:p="http://schemas.openxmlformats.org/presentationml/2006/main">
  <p:tag name="KSO_WM_BEAUTIFY_FLAG" val=""/>
</p:tagLst>
</file>

<file path=ppt/tags/tag3426.xml><?xml version="1.0" encoding="utf-8"?>
<p:tagLst xmlns:p="http://schemas.openxmlformats.org/presentationml/2006/main">
  <p:tag name="KSO_WM_BEAUTIFY_FLAG" val="#wm#"/>
  <p:tag name="KSO_WM_TEMPLATE_CATEGORY" val="custom"/>
  <p:tag name="KSO_WM_TEMPLATE_INDEX" val="20205081"/>
</p:tagLst>
</file>

<file path=ppt/tags/tag3427.xml><?xml version="1.0" encoding="utf-8"?>
<p:tagLst xmlns:p="http://schemas.openxmlformats.org/presentationml/2006/main">
  <p:tag name="KSO_WM_BEAUTIFY_FLAG" val=""/>
</p:tagLst>
</file>

<file path=ppt/tags/tag3428.xml><?xml version="1.0" encoding="utf-8"?>
<p:tagLst xmlns:p="http://schemas.openxmlformats.org/presentationml/2006/main">
  <p:tag name="KSO_WM_BEAUTIFY_FLAG" val=""/>
</p:tagLst>
</file>

<file path=ppt/tags/tag3429.xml><?xml version="1.0" encoding="utf-8"?>
<p:tagLst xmlns:p="http://schemas.openxmlformats.org/presentationml/2006/main">
  <p:tag name="KSO_WM_BEAUTIFY_FLAG" val=""/>
</p:tagLst>
</file>

<file path=ppt/tags/tag343.xml><?xml version="1.0" encoding="utf-8"?>
<p:tagLst xmlns:p="http://schemas.openxmlformats.org/presentationml/2006/main">
  <p:tag name="KSO_WM_BEAUTIFY_FLAG" val=""/>
</p:tagLst>
</file>

<file path=ppt/tags/tag3430.xml><?xml version="1.0" encoding="utf-8"?>
<p:tagLst xmlns:p="http://schemas.openxmlformats.org/presentationml/2006/main">
  <p:tag name="KSO_WM_BEAUTIFY_FLAG" val=""/>
</p:tagLst>
</file>

<file path=ppt/tags/tag3431.xml><?xml version="1.0" encoding="utf-8"?>
<p:tagLst xmlns:p="http://schemas.openxmlformats.org/presentationml/2006/main">
  <p:tag name="KSO_WM_BEAUTIFY_FLAG" val=""/>
</p:tagLst>
</file>

<file path=ppt/tags/tag3432.xml><?xml version="1.0" encoding="utf-8"?>
<p:tagLst xmlns:p="http://schemas.openxmlformats.org/presentationml/2006/main">
  <p:tag name="KSO_WM_BEAUTIFY_FLAG" val=""/>
</p:tagLst>
</file>

<file path=ppt/tags/tag3433.xml><?xml version="1.0" encoding="utf-8"?>
<p:tagLst xmlns:p="http://schemas.openxmlformats.org/presentationml/2006/main">
  <p:tag name="KSO_WM_BEAUTIFY_FLAG" val=""/>
</p:tagLst>
</file>

<file path=ppt/tags/tag3434.xml><?xml version="1.0" encoding="utf-8"?>
<p:tagLst xmlns:p="http://schemas.openxmlformats.org/presentationml/2006/main">
  <p:tag name="KSO_WM_BEAUTIFY_FLAG" val=""/>
</p:tagLst>
</file>

<file path=ppt/tags/tag3435.xml><?xml version="1.0" encoding="utf-8"?>
<p:tagLst xmlns:p="http://schemas.openxmlformats.org/presentationml/2006/main">
  <p:tag name="KSO_WM_BEAUTIFY_FLAG" val=""/>
</p:tagLst>
</file>

<file path=ppt/tags/tag3436.xml><?xml version="1.0" encoding="utf-8"?>
<p:tagLst xmlns:p="http://schemas.openxmlformats.org/presentationml/2006/main">
  <p:tag name="KSO_WM_BEAUTIFY_FLAG" val=""/>
</p:tagLst>
</file>

<file path=ppt/tags/tag3437.xml><?xml version="1.0" encoding="utf-8"?>
<p:tagLst xmlns:p="http://schemas.openxmlformats.org/presentationml/2006/main">
  <p:tag name="KSO_WM_BEAUTIFY_FLAG" val=""/>
</p:tagLst>
</file>

<file path=ppt/tags/tag3438.xml><?xml version="1.0" encoding="utf-8"?>
<p:tagLst xmlns:p="http://schemas.openxmlformats.org/presentationml/2006/main">
  <p:tag name="KSO_WM_BEAUTIFY_FLAG" val=""/>
</p:tagLst>
</file>

<file path=ppt/tags/tag3439.xml><?xml version="1.0" encoding="utf-8"?>
<p:tagLst xmlns:p="http://schemas.openxmlformats.org/presentationml/2006/main">
  <p:tag name="KSO_WM_BEAUTIFY_FLAG" val=""/>
</p:tagLst>
</file>

<file path=ppt/tags/tag344.xml><?xml version="1.0" encoding="utf-8"?>
<p:tagLst xmlns:p="http://schemas.openxmlformats.org/presentationml/2006/main">
  <p:tag name="KSO_WM_BEAUTIFY_FLAG" val=""/>
</p:tagLst>
</file>

<file path=ppt/tags/tag3440.xml><?xml version="1.0" encoding="utf-8"?>
<p:tagLst xmlns:p="http://schemas.openxmlformats.org/presentationml/2006/main">
  <p:tag name="KSO_WM_BEAUTIFY_FLAG" val=""/>
</p:tagLst>
</file>

<file path=ppt/tags/tag3441.xml><?xml version="1.0" encoding="utf-8"?>
<p:tagLst xmlns:p="http://schemas.openxmlformats.org/presentationml/2006/main">
  <p:tag name="KSO_WM_BEAUTIFY_FLAG" val=""/>
</p:tagLst>
</file>

<file path=ppt/tags/tag3442.xml><?xml version="1.0" encoding="utf-8"?>
<p:tagLst xmlns:p="http://schemas.openxmlformats.org/presentationml/2006/main">
  <p:tag name="KSO_WM_BEAUTIFY_FLAG" val=""/>
</p:tagLst>
</file>

<file path=ppt/tags/tag3443.xml><?xml version="1.0" encoding="utf-8"?>
<p:tagLst xmlns:p="http://schemas.openxmlformats.org/presentationml/2006/main">
  <p:tag name="KSO_WM_BEAUTIFY_FLAG" val=""/>
</p:tagLst>
</file>

<file path=ppt/tags/tag3444.xml><?xml version="1.0" encoding="utf-8"?>
<p:tagLst xmlns:p="http://schemas.openxmlformats.org/presentationml/2006/main">
  <p:tag name="KSO_WM_BEAUTIFY_FLAG" val=""/>
</p:tagLst>
</file>

<file path=ppt/tags/tag3445.xml><?xml version="1.0" encoding="utf-8"?>
<p:tagLst xmlns:p="http://schemas.openxmlformats.org/presentationml/2006/main">
  <p:tag name="KSO_WM_BEAUTIFY_FLAG" val=""/>
</p:tagLst>
</file>

<file path=ppt/tags/tag3446.xml><?xml version="1.0" encoding="utf-8"?>
<p:tagLst xmlns:p="http://schemas.openxmlformats.org/presentationml/2006/main">
  <p:tag name="KSO_WM_BEAUTIFY_FLAG" val=""/>
</p:tagLst>
</file>

<file path=ppt/tags/tag3447.xml><?xml version="1.0" encoding="utf-8"?>
<p:tagLst xmlns:p="http://schemas.openxmlformats.org/presentationml/2006/main">
  <p:tag name="KSO_WM_BEAUTIFY_FLAG" val=""/>
</p:tagLst>
</file>

<file path=ppt/tags/tag3448.xml><?xml version="1.0" encoding="utf-8"?>
<p:tagLst xmlns:p="http://schemas.openxmlformats.org/presentationml/2006/main">
  <p:tag name="KSO_WM_BEAUTIFY_FLAG" val=""/>
</p:tagLst>
</file>

<file path=ppt/tags/tag3449.xml><?xml version="1.0" encoding="utf-8"?>
<p:tagLst xmlns:p="http://schemas.openxmlformats.org/presentationml/2006/main">
  <p:tag name="KSO_WM_BEAUTIFY_FLAG" val=""/>
</p:tagLst>
</file>

<file path=ppt/tags/tag345.xml><?xml version="1.0" encoding="utf-8"?>
<p:tagLst xmlns:p="http://schemas.openxmlformats.org/presentationml/2006/main">
  <p:tag name="KSO_WM_BEAUTIFY_FLAG" val=""/>
</p:tagLst>
</file>

<file path=ppt/tags/tag3450.xml><?xml version="1.0" encoding="utf-8"?>
<p:tagLst xmlns:p="http://schemas.openxmlformats.org/presentationml/2006/main">
  <p:tag name="KSO_WM_BEAUTIFY_FLAG" val="#wm#"/>
  <p:tag name="KSO_WM_TEMPLATE_CATEGORY" val="custom"/>
  <p:tag name="KSO_WM_TEMPLATE_INDEX" val="20205081"/>
</p:tagLst>
</file>

<file path=ppt/tags/tag3451.xml><?xml version="1.0" encoding="utf-8"?>
<p:tagLst xmlns:p="http://schemas.openxmlformats.org/presentationml/2006/main">
  <p:tag name="KSO_WM_BEAUTIFY_FLAG" val=""/>
</p:tagLst>
</file>

<file path=ppt/tags/tag3452.xml><?xml version="1.0" encoding="utf-8"?>
<p:tagLst xmlns:p="http://schemas.openxmlformats.org/presentationml/2006/main">
  <p:tag name="KSO_WM_UNIT_TABLE_BEAUTIFY" val="smartTable{0f25a772-98ee-4ed0-a1c4-104f543f2934}"/>
  <p:tag name="KSO_WM_BEAUTIFY_FLAG" val=""/>
</p:tagLst>
</file>

<file path=ppt/tags/tag3453.xml><?xml version="1.0" encoding="utf-8"?>
<p:tagLst xmlns:p="http://schemas.openxmlformats.org/presentationml/2006/main">
  <p:tag name="KSO_WM_BEAUTIFY_FLAG" val=""/>
</p:tagLst>
</file>

<file path=ppt/tags/tag3454.xml><?xml version="1.0" encoding="utf-8"?>
<p:tagLst xmlns:p="http://schemas.openxmlformats.org/presentationml/2006/main">
  <p:tag name="KSO_WM_BEAUTIFY_FLAG" val=""/>
</p:tagLst>
</file>

<file path=ppt/tags/tag3455.xml><?xml version="1.0" encoding="utf-8"?>
<p:tagLst xmlns:p="http://schemas.openxmlformats.org/presentationml/2006/main">
  <p:tag name="KSO_WM_BEAUTIFY_FLAG" val=""/>
</p:tagLst>
</file>

<file path=ppt/tags/tag3456.xml><?xml version="1.0" encoding="utf-8"?>
<p:tagLst xmlns:p="http://schemas.openxmlformats.org/presentationml/2006/main">
  <p:tag name="KSO_WM_BEAUTIFY_FLAG" val=""/>
</p:tagLst>
</file>

<file path=ppt/tags/tag3457.xml><?xml version="1.0" encoding="utf-8"?>
<p:tagLst xmlns:p="http://schemas.openxmlformats.org/presentationml/2006/main">
  <p:tag name="KSO_WM_BEAUTIFY_FLAG" val=""/>
</p:tagLst>
</file>

<file path=ppt/tags/tag3458.xml><?xml version="1.0" encoding="utf-8"?>
<p:tagLst xmlns:p="http://schemas.openxmlformats.org/presentationml/2006/main">
  <p:tag name="KSO_WM_BEAUTIFY_FLAG" val=""/>
</p:tagLst>
</file>

<file path=ppt/tags/tag3459.xml><?xml version="1.0" encoding="utf-8"?>
<p:tagLst xmlns:p="http://schemas.openxmlformats.org/presentationml/2006/main">
  <p:tag name="KSO_WM_BEAUTIFY_FLAG" val=""/>
</p:tagLst>
</file>

<file path=ppt/tags/tag346.xml><?xml version="1.0" encoding="utf-8"?>
<p:tagLst xmlns:p="http://schemas.openxmlformats.org/presentationml/2006/main">
  <p:tag name="KSO_WM_BEAUTIFY_FLAG" val=""/>
</p:tagLst>
</file>

<file path=ppt/tags/tag3460.xml><?xml version="1.0" encoding="utf-8"?>
<p:tagLst xmlns:p="http://schemas.openxmlformats.org/presentationml/2006/main">
  <p:tag name="KSO_WM_BEAUTIFY_FLAG" val=""/>
</p:tagLst>
</file>

<file path=ppt/tags/tag3461.xml><?xml version="1.0" encoding="utf-8"?>
<p:tagLst xmlns:p="http://schemas.openxmlformats.org/presentationml/2006/main">
  <p:tag name="KSO_WM_BEAUTIFY_FLAG" val=""/>
</p:tagLst>
</file>

<file path=ppt/tags/tag3462.xml><?xml version="1.0" encoding="utf-8"?>
<p:tagLst xmlns:p="http://schemas.openxmlformats.org/presentationml/2006/main">
  <p:tag name="KSO_WM_BEAUTIFY_FLAG" val=""/>
</p:tagLst>
</file>

<file path=ppt/tags/tag3463.xml><?xml version="1.0" encoding="utf-8"?>
<p:tagLst xmlns:p="http://schemas.openxmlformats.org/presentationml/2006/main">
  <p:tag name="KSO_WM_BEAUTIFY_FLAG" val=""/>
</p:tagLst>
</file>

<file path=ppt/tags/tag3464.xml><?xml version="1.0" encoding="utf-8"?>
<p:tagLst xmlns:p="http://schemas.openxmlformats.org/presentationml/2006/main">
  <p:tag name="KSO_WM_BEAUTIFY_FLAG" val=""/>
</p:tagLst>
</file>

<file path=ppt/tags/tag3465.xml><?xml version="1.0" encoding="utf-8"?>
<p:tagLst xmlns:p="http://schemas.openxmlformats.org/presentationml/2006/main">
  <p:tag name="KSO_WM_BEAUTIFY_FLAG" val=""/>
</p:tagLst>
</file>

<file path=ppt/tags/tag3466.xml><?xml version="1.0" encoding="utf-8"?>
<p:tagLst xmlns:p="http://schemas.openxmlformats.org/presentationml/2006/main">
  <p:tag name="KSO_WM_BEAUTIFY_FLAG" val=""/>
</p:tagLst>
</file>

<file path=ppt/tags/tag3467.xml><?xml version="1.0" encoding="utf-8"?>
<p:tagLst xmlns:p="http://schemas.openxmlformats.org/presentationml/2006/main">
  <p:tag name="KSO_WM_BEAUTIFY_FLAG" val=""/>
</p:tagLst>
</file>

<file path=ppt/tags/tag3468.xml><?xml version="1.0" encoding="utf-8"?>
<p:tagLst xmlns:p="http://schemas.openxmlformats.org/presentationml/2006/main">
  <p:tag name="KSO_WM_BEAUTIFY_FLAG" val=""/>
</p:tagLst>
</file>

<file path=ppt/tags/tag3469.xml><?xml version="1.0" encoding="utf-8"?>
<p:tagLst xmlns:p="http://schemas.openxmlformats.org/presentationml/2006/main">
  <p:tag name="KSO_WM_BEAUTIFY_FLAG" val=""/>
</p:tagLst>
</file>

<file path=ppt/tags/tag347.xml><?xml version="1.0" encoding="utf-8"?>
<p:tagLst xmlns:p="http://schemas.openxmlformats.org/presentationml/2006/main">
  <p:tag name="KSO_WM_BEAUTIFY_FLAG" val=""/>
</p:tagLst>
</file>

<file path=ppt/tags/tag3470.xml><?xml version="1.0" encoding="utf-8"?>
<p:tagLst xmlns:p="http://schemas.openxmlformats.org/presentationml/2006/main">
  <p:tag name="KSO_WM_BEAUTIFY_FLAG" val=""/>
</p:tagLst>
</file>

<file path=ppt/tags/tag3471.xml><?xml version="1.0" encoding="utf-8"?>
<p:tagLst xmlns:p="http://schemas.openxmlformats.org/presentationml/2006/main">
  <p:tag name="KSO_WM_BEAUTIFY_FLAG" val=""/>
</p:tagLst>
</file>

<file path=ppt/tags/tag3472.xml><?xml version="1.0" encoding="utf-8"?>
<p:tagLst xmlns:p="http://schemas.openxmlformats.org/presentationml/2006/main">
  <p:tag name="KSO_WM_BEAUTIFY_FLAG" val=""/>
</p:tagLst>
</file>

<file path=ppt/tags/tag3473.xml><?xml version="1.0" encoding="utf-8"?>
<p:tagLst xmlns:p="http://schemas.openxmlformats.org/presentationml/2006/main">
  <p:tag name="KSO_WM_BEAUTIFY_FLAG" val="#wm#"/>
  <p:tag name="KSO_WM_TEMPLATE_CATEGORY" val="custom"/>
  <p:tag name="KSO_WM_TEMPLATE_INDEX" val="20205081"/>
</p:tagLst>
</file>

<file path=ppt/tags/tag3474.xml><?xml version="1.0" encoding="utf-8"?>
<p:tagLst xmlns:p="http://schemas.openxmlformats.org/presentationml/2006/main">
  <p:tag name="KSO_WM_UNIT_TABLE_BEAUTIFY" val="smartTable{0f25a772-98ee-4ed0-a1c4-104f543f2934}"/>
  <p:tag name="KSO_WM_BEAUTIFY_FLAG" val=""/>
</p:tagLst>
</file>

<file path=ppt/tags/tag3475.xml><?xml version="1.0" encoding="utf-8"?>
<p:tagLst xmlns:p="http://schemas.openxmlformats.org/presentationml/2006/main">
  <p:tag name="KSO_WM_BEAUTIFY_FLAG" val=""/>
</p:tagLst>
</file>

<file path=ppt/tags/tag3476.xml><?xml version="1.0" encoding="utf-8"?>
<p:tagLst xmlns:p="http://schemas.openxmlformats.org/presentationml/2006/main">
  <p:tag name="KSO_WM_BEAUTIFY_FLAG" val=""/>
</p:tagLst>
</file>

<file path=ppt/tags/tag3477.xml><?xml version="1.0" encoding="utf-8"?>
<p:tagLst xmlns:p="http://schemas.openxmlformats.org/presentationml/2006/main">
  <p:tag name="KSO_WM_BEAUTIFY_FLAG" val=""/>
</p:tagLst>
</file>

<file path=ppt/tags/tag3478.xml><?xml version="1.0" encoding="utf-8"?>
<p:tagLst xmlns:p="http://schemas.openxmlformats.org/presentationml/2006/main">
  <p:tag name="KSO_WM_BEAUTIFY_FLAG" val=""/>
</p:tagLst>
</file>

<file path=ppt/tags/tag3479.xml><?xml version="1.0" encoding="utf-8"?>
<p:tagLst xmlns:p="http://schemas.openxmlformats.org/presentationml/2006/main">
  <p:tag name="KSO_WM_BEAUTIFY_FLAG" val=""/>
</p:tagLst>
</file>

<file path=ppt/tags/tag348.xml><?xml version="1.0" encoding="utf-8"?>
<p:tagLst xmlns:p="http://schemas.openxmlformats.org/presentationml/2006/main">
  <p:tag name="KSO_WM_BEAUTIFY_FLAG" val=""/>
</p:tagLst>
</file>

<file path=ppt/tags/tag3480.xml><?xml version="1.0" encoding="utf-8"?>
<p:tagLst xmlns:p="http://schemas.openxmlformats.org/presentationml/2006/main">
  <p:tag name="KSO_WM_BEAUTIFY_FLAG" val=""/>
</p:tagLst>
</file>

<file path=ppt/tags/tag3481.xml><?xml version="1.0" encoding="utf-8"?>
<p:tagLst xmlns:p="http://schemas.openxmlformats.org/presentationml/2006/main">
  <p:tag name="KSO_WM_BEAUTIFY_FLAG" val=""/>
</p:tagLst>
</file>

<file path=ppt/tags/tag3482.xml><?xml version="1.0" encoding="utf-8"?>
<p:tagLst xmlns:p="http://schemas.openxmlformats.org/presentationml/2006/main">
  <p:tag name="KSO_WM_BEAUTIFY_FLAG" val=""/>
</p:tagLst>
</file>

<file path=ppt/tags/tag3483.xml><?xml version="1.0" encoding="utf-8"?>
<p:tagLst xmlns:p="http://schemas.openxmlformats.org/presentationml/2006/main">
  <p:tag name="KSO_WM_BEAUTIFY_FLAG" val=""/>
</p:tagLst>
</file>

<file path=ppt/tags/tag3484.xml><?xml version="1.0" encoding="utf-8"?>
<p:tagLst xmlns:p="http://schemas.openxmlformats.org/presentationml/2006/main">
  <p:tag name="KSO_WM_BEAUTIFY_FLAG" val=""/>
</p:tagLst>
</file>

<file path=ppt/tags/tag3485.xml><?xml version="1.0" encoding="utf-8"?>
<p:tagLst xmlns:p="http://schemas.openxmlformats.org/presentationml/2006/main">
  <p:tag name="KSO_WM_BEAUTIFY_FLAG" val=""/>
</p:tagLst>
</file>

<file path=ppt/tags/tag3486.xml><?xml version="1.0" encoding="utf-8"?>
<p:tagLst xmlns:p="http://schemas.openxmlformats.org/presentationml/2006/main">
  <p:tag name="KSO_WM_BEAUTIFY_FLAG" val=""/>
</p:tagLst>
</file>

<file path=ppt/tags/tag3487.xml><?xml version="1.0" encoding="utf-8"?>
<p:tagLst xmlns:p="http://schemas.openxmlformats.org/presentationml/2006/main">
  <p:tag name="KSO_WM_BEAUTIFY_FLAG" val=""/>
</p:tagLst>
</file>

<file path=ppt/tags/tag3488.xml><?xml version="1.0" encoding="utf-8"?>
<p:tagLst xmlns:p="http://schemas.openxmlformats.org/presentationml/2006/main">
  <p:tag name="KSO_WM_BEAUTIFY_FLAG" val=""/>
</p:tagLst>
</file>

<file path=ppt/tags/tag3489.xml><?xml version="1.0" encoding="utf-8"?>
<p:tagLst xmlns:p="http://schemas.openxmlformats.org/presentationml/2006/main">
  <p:tag name="KSO_WM_BEAUTIFY_FLAG" val=""/>
</p:tagLst>
</file>

<file path=ppt/tags/tag349.xml><?xml version="1.0" encoding="utf-8"?>
<p:tagLst xmlns:p="http://schemas.openxmlformats.org/presentationml/2006/main">
  <p:tag name="KSO_WM_BEAUTIFY_FLAG" val=""/>
</p:tagLst>
</file>

<file path=ppt/tags/tag3490.xml><?xml version="1.0" encoding="utf-8"?>
<p:tagLst xmlns:p="http://schemas.openxmlformats.org/presentationml/2006/main">
  <p:tag name="KSO_WM_BEAUTIFY_FLAG" val=""/>
</p:tagLst>
</file>

<file path=ppt/tags/tag3491.xml><?xml version="1.0" encoding="utf-8"?>
<p:tagLst xmlns:p="http://schemas.openxmlformats.org/presentationml/2006/main">
  <p:tag name="KSO_WM_BEAUTIFY_FLAG" val=""/>
</p:tagLst>
</file>

<file path=ppt/tags/tag3492.xml><?xml version="1.0" encoding="utf-8"?>
<p:tagLst xmlns:p="http://schemas.openxmlformats.org/presentationml/2006/main">
  <p:tag name="KSO_WM_BEAUTIFY_FLAG" val=""/>
</p:tagLst>
</file>

<file path=ppt/tags/tag3493.xml><?xml version="1.0" encoding="utf-8"?>
<p:tagLst xmlns:p="http://schemas.openxmlformats.org/presentationml/2006/main">
  <p:tag name="KSO_WM_BEAUTIFY_FLAG" val=""/>
</p:tagLst>
</file>

<file path=ppt/tags/tag3494.xml><?xml version="1.0" encoding="utf-8"?>
<p:tagLst xmlns:p="http://schemas.openxmlformats.org/presentationml/2006/main">
  <p:tag name="KSO_WM_BEAUTIFY_FLAG" val=""/>
</p:tagLst>
</file>

<file path=ppt/tags/tag3495.xml><?xml version="1.0" encoding="utf-8"?>
<p:tagLst xmlns:p="http://schemas.openxmlformats.org/presentationml/2006/main">
  <p:tag name="KSO_WM_BEAUTIFY_FLAG" val="#wm#"/>
  <p:tag name="KSO_WM_TEMPLATE_CATEGORY" val="custom"/>
  <p:tag name="KSO_WM_TEMPLATE_INDEX" val="20205081"/>
</p:tagLst>
</file>

<file path=ppt/tags/tag3496.xml><?xml version="1.0" encoding="utf-8"?>
<p:tagLst xmlns:p="http://schemas.openxmlformats.org/presentationml/2006/main">
  <p:tag name="KSO_WM_UNIT_TABLE_BEAUTIFY" val="smartTable{0f25a772-98ee-4ed0-a1c4-104f543f2934}"/>
  <p:tag name="KSO_WM_BEAUTIFY_FLAG" val=""/>
</p:tagLst>
</file>

<file path=ppt/tags/tag3497.xml><?xml version="1.0" encoding="utf-8"?>
<p:tagLst xmlns:p="http://schemas.openxmlformats.org/presentationml/2006/main">
  <p:tag name="KSO_WM_BEAUTIFY_FLAG" val=""/>
</p:tagLst>
</file>

<file path=ppt/tags/tag3498.xml><?xml version="1.0" encoding="utf-8"?>
<p:tagLst xmlns:p="http://schemas.openxmlformats.org/presentationml/2006/main">
  <p:tag name="KSO_WM_BEAUTIFY_FLAG" val=""/>
</p:tagLst>
</file>

<file path=ppt/tags/tag3499.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50.xml><?xml version="1.0" encoding="utf-8"?>
<p:tagLst xmlns:p="http://schemas.openxmlformats.org/presentationml/2006/main">
  <p:tag name="KSO_WM_BEAUTIFY_FLAG" val=""/>
</p:tagLst>
</file>

<file path=ppt/tags/tag3500.xml><?xml version="1.0" encoding="utf-8"?>
<p:tagLst xmlns:p="http://schemas.openxmlformats.org/presentationml/2006/main">
  <p:tag name="KSO_WM_BEAUTIFY_FLAG" val=""/>
</p:tagLst>
</file>

<file path=ppt/tags/tag3501.xml><?xml version="1.0" encoding="utf-8"?>
<p:tagLst xmlns:p="http://schemas.openxmlformats.org/presentationml/2006/main">
  <p:tag name="KSO_WM_BEAUTIFY_FLAG" val=""/>
</p:tagLst>
</file>

<file path=ppt/tags/tag3502.xml><?xml version="1.0" encoding="utf-8"?>
<p:tagLst xmlns:p="http://schemas.openxmlformats.org/presentationml/2006/main">
  <p:tag name="KSO_WM_BEAUTIFY_FLAG" val=""/>
</p:tagLst>
</file>

<file path=ppt/tags/tag3503.xml><?xml version="1.0" encoding="utf-8"?>
<p:tagLst xmlns:p="http://schemas.openxmlformats.org/presentationml/2006/main">
  <p:tag name="KSO_WM_BEAUTIFY_FLAG" val=""/>
</p:tagLst>
</file>

<file path=ppt/tags/tag3504.xml><?xml version="1.0" encoding="utf-8"?>
<p:tagLst xmlns:p="http://schemas.openxmlformats.org/presentationml/2006/main">
  <p:tag name="KSO_WM_BEAUTIFY_FLAG" val=""/>
</p:tagLst>
</file>

<file path=ppt/tags/tag3505.xml><?xml version="1.0" encoding="utf-8"?>
<p:tagLst xmlns:p="http://schemas.openxmlformats.org/presentationml/2006/main">
  <p:tag name="KSO_WM_BEAUTIFY_FLAG" val=""/>
</p:tagLst>
</file>

<file path=ppt/tags/tag3506.xml><?xml version="1.0" encoding="utf-8"?>
<p:tagLst xmlns:p="http://schemas.openxmlformats.org/presentationml/2006/main">
  <p:tag name="KSO_WM_BEAUTIFY_FLAG" val=""/>
</p:tagLst>
</file>

<file path=ppt/tags/tag3507.xml><?xml version="1.0" encoding="utf-8"?>
<p:tagLst xmlns:p="http://schemas.openxmlformats.org/presentationml/2006/main">
  <p:tag name="KSO_WM_BEAUTIFY_FLAG" val=""/>
</p:tagLst>
</file>

<file path=ppt/tags/tag3508.xml><?xml version="1.0" encoding="utf-8"?>
<p:tagLst xmlns:p="http://schemas.openxmlformats.org/presentationml/2006/main">
  <p:tag name="KSO_WM_BEAUTIFY_FLAG" val=""/>
</p:tagLst>
</file>

<file path=ppt/tags/tag3509.xml><?xml version="1.0" encoding="utf-8"?>
<p:tagLst xmlns:p="http://schemas.openxmlformats.org/presentationml/2006/main">
  <p:tag name="KSO_WM_BEAUTIFY_FLAG" val=""/>
</p:tagLst>
</file>

<file path=ppt/tags/tag351.xml><?xml version="1.0" encoding="utf-8"?>
<p:tagLst xmlns:p="http://schemas.openxmlformats.org/presentationml/2006/main">
  <p:tag name="KSO_WM_BEAUTIFY_FLAG" val=""/>
</p:tagLst>
</file>

<file path=ppt/tags/tag3510.xml><?xml version="1.0" encoding="utf-8"?>
<p:tagLst xmlns:p="http://schemas.openxmlformats.org/presentationml/2006/main">
  <p:tag name="KSO_WM_BEAUTIFY_FLAG" val=""/>
</p:tagLst>
</file>

<file path=ppt/tags/tag3511.xml><?xml version="1.0" encoding="utf-8"?>
<p:tagLst xmlns:p="http://schemas.openxmlformats.org/presentationml/2006/main">
  <p:tag name="KSO_WM_BEAUTIFY_FLAG" val=""/>
</p:tagLst>
</file>

<file path=ppt/tags/tag3512.xml><?xml version="1.0" encoding="utf-8"?>
<p:tagLst xmlns:p="http://schemas.openxmlformats.org/presentationml/2006/main">
  <p:tag name="KSO_WM_BEAUTIFY_FLAG" val=""/>
</p:tagLst>
</file>

<file path=ppt/tags/tag3513.xml><?xml version="1.0" encoding="utf-8"?>
<p:tagLst xmlns:p="http://schemas.openxmlformats.org/presentationml/2006/main">
  <p:tag name="KSO_WM_BEAUTIFY_FLAG" val=""/>
</p:tagLst>
</file>

<file path=ppt/tags/tag3514.xml><?xml version="1.0" encoding="utf-8"?>
<p:tagLst xmlns:p="http://schemas.openxmlformats.org/presentationml/2006/main">
  <p:tag name="KSO_WM_BEAUTIFY_FLAG" val=""/>
</p:tagLst>
</file>

<file path=ppt/tags/tag3515.xml><?xml version="1.0" encoding="utf-8"?>
<p:tagLst xmlns:p="http://schemas.openxmlformats.org/presentationml/2006/main">
  <p:tag name="KSO_WM_BEAUTIFY_FLAG" val=""/>
</p:tagLst>
</file>

<file path=ppt/tags/tag3516.xml><?xml version="1.0" encoding="utf-8"?>
<p:tagLst xmlns:p="http://schemas.openxmlformats.org/presentationml/2006/main">
  <p:tag name="KSO_WM_BEAUTIFY_FLAG" val=""/>
</p:tagLst>
</file>

<file path=ppt/tags/tag3517.xml><?xml version="1.0" encoding="utf-8"?>
<p:tagLst xmlns:p="http://schemas.openxmlformats.org/presentationml/2006/main">
  <p:tag name="KSO_WM_BEAUTIFY_FLAG" val="#wm#"/>
  <p:tag name="KSO_WM_TEMPLATE_CATEGORY" val="custom"/>
  <p:tag name="KSO_WM_TEMPLATE_INDEX" val="20205081"/>
</p:tagLst>
</file>

<file path=ppt/tags/tag3518.xml><?xml version="1.0" encoding="utf-8"?>
<p:tagLst xmlns:p="http://schemas.openxmlformats.org/presentationml/2006/main">
  <p:tag name="KSO_WM_BEAUTIFY_FLAG" val=""/>
</p:tagLst>
</file>

<file path=ppt/tags/tag3519.xml><?xml version="1.0" encoding="utf-8"?>
<p:tagLst xmlns:p="http://schemas.openxmlformats.org/presentationml/2006/main">
  <p:tag name="KSO_WM_BEAUTIFY_FLAG" val=""/>
</p:tagLst>
</file>

<file path=ppt/tags/tag352.xml><?xml version="1.0" encoding="utf-8"?>
<p:tagLst xmlns:p="http://schemas.openxmlformats.org/presentationml/2006/main">
  <p:tag name="KSO_WM_BEAUTIFY_FLAG" val=""/>
</p:tagLst>
</file>

<file path=ppt/tags/tag3520.xml><?xml version="1.0" encoding="utf-8"?>
<p:tagLst xmlns:p="http://schemas.openxmlformats.org/presentationml/2006/main">
  <p:tag name="KSO_WM_BEAUTIFY_FLAG" val=""/>
</p:tagLst>
</file>

<file path=ppt/tags/tag3521.xml><?xml version="1.0" encoding="utf-8"?>
<p:tagLst xmlns:p="http://schemas.openxmlformats.org/presentationml/2006/main">
  <p:tag name="KSO_WM_BEAUTIFY_FLAG" val=""/>
</p:tagLst>
</file>

<file path=ppt/tags/tag3522.xml><?xml version="1.0" encoding="utf-8"?>
<p:tagLst xmlns:p="http://schemas.openxmlformats.org/presentationml/2006/main">
  <p:tag name="KSO_WM_BEAUTIFY_FLAG" val=""/>
</p:tagLst>
</file>

<file path=ppt/tags/tag3523.xml><?xml version="1.0" encoding="utf-8"?>
<p:tagLst xmlns:p="http://schemas.openxmlformats.org/presentationml/2006/main">
  <p:tag name="KSO_WM_BEAUTIFY_FLAG" val=""/>
</p:tagLst>
</file>

<file path=ppt/tags/tag3524.xml><?xml version="1.0" encoding="utf-8"?>
<p:tagLst xmlns:p="http://schemas.openxmlformats.org/presentationml/2006/main">
  <p:tag name="KSO_WM_BEAUTIFY_FLAG" val=""/>
</p:tagLst>
</file>

<file path=ppt/tags/tag3525.xml><?xml version="1.0" encoding="utf-8"?>
<p:tagLst xmlns:p="http://schemas.openxmlformats.org/presentationml/2006/main">
  <p:tag name="KSO_WM_BEAUTIFY_FLAG" val=""/>
</p:tagLst>
</file>

<file path=ppt/tags/tag3526.xml><?xml version="1.0" encoding="utf-8"?>
<p:tagLst xmlns:p="http://schemas.openxmlformats.org/presentationml/2006/main">
  <p:tag name="KSO_WM_BEAUTIFY_FLAG" val=""/>
</p:tagLst>
</file>

<file path=ppt/tags/tag3527.xml><?xml version="1.0" encoding="utf-8"?>
<p:tagLst xmlns:p="http://schemas.openxmlformats.org/presentationml/2006/main">
  <p:tag name="KSO_WM_BEAUTIFY_FLAG" val=""/>
</p:tagLst>
</file>

<file path=ppt/tags/tag3528.xml><?xml version="1.0" encoding="utf-8"?>
<p:tagLst xmlns:p="http://schemas.openxmlformats.org/presentationml/2006/main">
  <p:tag name="KSO_WM_BEAUTIFY_FLAG" val=""/>
</p:tagLst>
</file>

<file path=ppt/tags/tag3529.xml><?xml version="1.0" encoding="utf-8"?>
<p:tagLst xmlns:p="http://schemas.openxmlformats.org/presentationml/2006/main">
  <p:tag name="KSO_WM_BEAUTIFY_FLAG" val=""/>
</p:tagLst>
</file>

<file path=ppt/tags/tag353.xml><?xml version="1.0" encoding="utf-8"?>
<p:tagLst xmlns:p="http://schemas.openxmlformats.org/presentationml/2006/main">
  <p:tag name="KSO_WM_BEAUTIFY_FLAG" val=""/>
</p:tagLst>
</file>

<file path=ppt/tags/tag3530.xml><?xml version="1.0" encoding="utf-8"?>
<p:tagLst xmlns:p="http://schemas.openxmlformats.org/presentationml/2006/main">
  <p:tag name="KSO_WM_BEAUTIFY_FLAG" val=""/>
</p:tagLst>
</file>

<file path=ppt/tags/tag3531.xml><?xml version="1.0" encoding="utf-8"?>
<p:tagLst xmlns:p="http://schemas.openxmlformats.org/presentationml/2006/main">
  <p:tag name="KSO_WM_BEAUTIFY_FLAG" val=""/>
</p:tagLst>
</file>

<file path=ppt/tags/tag3532.xml><?xml version="1.0" encoding="utf-8"?>
<p:tagLst xmlns:p="http://schemas.openxmlformats.org/presentationml/2006/main">
  <p:tag name="KSO_WM_BEAUTIFY_FLAG" val=""/>
</p:tagLst>
</file>

<file path=ppt/tags/tag3533.xml><?xml version="1.0" encoding="utf-8"?>
<p:tagLst xmlns:p="http://schemas.openxmlformats.org/presentationml/2006/main">
  <p:tag name="KSO_WM_BEAUTIFY_FLAG" val=""/>
</p:tagLst>
</file>

<file path=ppt/tags/tag3534.xml><?xml version="1.0" encoding="utf-8"?>
<p:tagLst xmlns:p="http://schemas.openxmlformats.org/presentationml/2006/main">
  <p:tag name="KSO_WM_BEAUTIFY_FLAG" val=""/>
</p:tagLst>
</file>

<file path=ppt/tags/tag3535.xml><?xml version="1.0" encoding="utf-8"?>
<p:tagLst xmlns:p="http://schemas.openxmlformats.org/presentationml/2006/main">
  <p:tag name="KSO_WM_BEAUTIFY_FLAG" val=""/>
</p:tagLst>
</file>

<file path=ppt/tags/tag3536.xml><?xml version="1.0" encoding="utf-8"?>
<p:tagLst xmlns:p="http://schemas.openxmlformats.org/presentationml/2006/main">
  <p:tag name="KSO_WM_BEAUTIFY_FLAG" val=""/>
</p:tagLst>
</file>

<file path=ppt/tags/tag3537.xml><?xml version="1.0" encoding="utf-8"?>
<p:tagLst xmlns:p="http://schemas.openxmlformats.org/presentationml/2006/main">
  <p:tag name="KSO_WM_BEAUTIFY_FLAG" val=""/>
</p:tagLst>
</file>

<file path=ppt/tags/tag3538.xml><?xml version="1.0" encoding="utf-8"?>
<p:tagLst xmlns:p="http://schemas.openxmlformats.org/presentationml/2006/main">
  <p:tag name="KSO_WM_BEAUTIFY_FLAG" val=""/>
</p:tagLst>
</file>

<file path=ppt/tags/tag3539.xml><?xml version="1.0" encoding="utf-8"?>
<p:tagLst xmlns:p="http://schemas.openxmlformats.org/presentationml/2006/main">
  <p:tag name="KSO_WM_BEAUTIFY_FLAG" val=""/>
</p:tagLst>
</file>

<file path=ppt/tags/tag354.xml><?xml version="1.0" encoding="utf-8"?>
<p:tagLst xmlns:p="http://schemas.openxmlformats.org/presentationml/2006/main">
  <p:tag name="KSO_WM_BEAUTIFY_FLAG" val=""/>
</p:tagLst>
</file>

<file path=ppt/tags/tag3540.xml><?xml version="1.0" encoding="utf-8"?>
<p:tagLst xmlns:p="http://schemas.openxmlformats.org/presentationml/2006/main">
  <p:tag name="KSO_WM_BEAUTIFY_FLAG" val=""/>
</p:tagLst>
</file>

<file path=ppt/tags/tag3541.xml><?xml version="1.0" encoding="utf-8"?>
<p:tagLst xmlns:p="http://schemas.openxmlformats.org/presentationml/2006/main">
  <p:tag name="KSO_WM_BEAUTIFY_FLAG" val="#wm#"/>
  <p:tag name="KSO_WM_TEMPLATE_CATEGORY" val="custom"/>
  <p:tag name="KSO_WM_TEMPLATE_INDEX" val="20205081"/>
</p:tagLst>
</file>

<file path=ppt/tags/tag3542.xml><?xml version="1.0" encoding="utf-8"?>
<p:tagLst xmlns:p="http://schemas.openxmlformats.org/presentationml/2006/main">
  <p:tag name="KSO_WM_BEAUTIFY_FLAG" val=""/>
</p:tagLst>
</file>

<file path=ppt/tags/tag3543.xml><?xml version="1.0" encoding="utf-8"?>
<p:tagLst xmlns:p="http://schemas.openxmlformats.org/presentationml/2006/main">
  <p:tag name="KSO_WM_BEAUTIFY_FLAG" val=""/>
</p:tagLst>
</file>

<file path=ppt/tags/tag3544.xml><?xml version="1.0" encoding="utf-8"?>
<p:tagLst xmlns:p="http://schemas.openxmlformats.org/presentationml/2006/main">
  <p:tag name="KSO_WM_BEAUTIFY_FLAG" val=""/>
</p:tagLst>
</file>

<file path=ppt/tags/tag3545.xml><?xml version="1.0" encoding="utf-8"?>
<p:tagLst xmlns:p="http://schemas.openxmlformats.org/presentationml/2006/main">
  <p:tag name="KSO_WM_BEAUTIFY_FLAG" val=""/>
</p:tagLst>
</file>

<file path=ppt/tags/tag3546.xml><?xml version="1.0" encoding="utf-8"?>
<p:tagLst xmlns:p="http://schemas.openxmlformats.org/presentationml/2006/main">
  <p:tag name="KSO_WM_BEAUTIFY_FLAG" val=""/>
</p:tagLst>
</file>

<file path=ppt/tags/tag3547.xml><?xml version="1.0" encoding="utf-8"?>
<p:tagLst xmlns:p="http://schemas.openxmlformats.org/presentationml/2006/main">
  <p:tag name="KSO_WM_BEAUTIFY_FLAG" val=""/>
</p:tagLst>
</file>

<file path=ppt/tags/tag3548.xml><?xml version="1.0" encoding="utf-8"?>
<p:tagLst xmlns:p="http://schemas.openxmlformats.org/presentationml/2006/main">
  <p:tag name="KSO_WM_BEAUTIFY_FLAG" val=""/>
</p:tagLst>
</file>

<file path=ppt/tags/tag3549.xml><?xml version="1.0" encoding="utf-8"?>
<p:tagLst xmlns:p="http://schemas.openxmlformats.org/presentationml/2006/main">
  <p:tag name="KSO_WM_BEAUTIFY_FLAG" val=""/>
</p:tagLst>
</file>

<file path=ppt/tags/tag355.xml><?xml version="1.0" encoding="utf-8"?>
<p:tagLst xmlns:p="http://schemas.openxmlformats.org/presentationml/2006/main">
  <p:tag name="KSO_WM_BEAUTIFY_FLAG" val=""/>
</p:tagLst>
</file>

<file path=ppt/tags/tag3550.xml><?xml version="1.0" encoding="utf-8"?>
<p:tagLst xmlns:p="http://schemas.openxmlformats.org/presentationml/2006/main">
  <p:tag name="KSO_WM_BEAUTIFY_FLAG" val=""/>
</p:tagLst>
</file>

<file path=ppt/tags/tag3551.xml><?xml version="1.0" encoding="utf-8"?>
<p:tagLst xmlns:p="http://schemas.openxmlformats.org/presentationml/2006/main">
  <p:tag name="KSO_WM_BEAUTIFY_FLAG" val=""/>
</p:tagLst>
</file>

<file path=ppt/tags/tag3552.xml><?xml version="1.0" encoding="utf-8"?>
<p:tagLst xmlns:p="http://schemas.openxmlformats.org/presentationml/2006/main">
  <p:tag name="KSO_WM_BEAUTIFY_FLAG" val=""/>
</p:tagLst>
</file>

<file path=ppt/tags/tag3553.xml><?xml version="1.0" encoding="utf-8"?>
<p:tagLst xmlns:p="http://schemas.openxmlformats.org/presentationml/2006/main">
  <p:tag name="KSO_WM_BEAUTIFY_FLAG" val=""/>
</p:tagLst>
</file>

<file path=ppt/tags/tag3554.xml><?xml version="1.0" encoding="utf-8"?>
<p:tagLst xmlns:p="http://schemas.openxmlformats.org/presentationml/2006/main">
  <p:tag name="KSO_WM_BEAUTIFY_FLAG" val=""/>
</p:tagLst>
</file>

<file path=ppt/tags/tag3555.xml><?xml version="1.0" encoding="utf-8"?>
<p:tagLst xmlns:p="http://schemas.openxmlformats.org/presentationml/2006/main">
  <p:tag name="KSO_WM_BEAUTIFY_FLAG" val=""/>
</p:tagLst>
</file>

<file path=ppt/tags/tag3556.xml><?xml version="1.0" encoding="utf-8"?>
<p:tagLst xmlns:p="http://schemas.openxmlformats.org/presentationml/2006/main">
  <p:tag name="KSO_WM_BEAUTIFY_FLAG" val=""/>
</p:tagLst>
</file>

<file path=ppt/tags/tag3557.xml><?xml version="1.0" encoding="utf-8"?>
<p:tagLst xmlns:p="http://schemas.openxmlformats.org/presentationml/2006/main">
  <p:tag name="KSO_WM_BEAUTIFY_FLAG" val=""/>
</p:tagLst>
</file>

<file path=ppt/tags/tag3558.xml><?xml version="1.0" encoding="utf-8"?>
<p:tagLst xmlns:p="http://schemas.openxmlformats.org/presentationml/2006/main">
  <p:tag name="KSO_WM_BEAUTIFY_FLAG" val=""/>
</p:tagLst>
</file>

<file path=ppt/tags/tag3559.xml><?xml version="1.0" encoding="utf-8"?>
<p:tagLst xmlns:p="http://schemas.openxmlformats.org/presentationml/2006/main">
  <p:tag name="KSO_WM_BEAUTIFY_FLAG" val=""/>
</p:tagLst>
</file>

<file path=ppt/tags/tag356.xml><?xml version="1.0" encoding="utf-8"?>
<p:tagLst xmlns:p="http://schemas.openxmlformats.org/presentationml/2006/main">
  <p:tag name="KSO_WM_BEAUTIFY_FLAG" val=""/>
</p:tagLst>
</file>

<file path=ppt/tags/tag3560.xml><?xml version="1.0" encoding="utf-8"?>
<p:tagLst xmlns:p="http://schemas.openxmlformats.org/presentationml/2006/main">
  <p:tag name="KSO_WM_BEAUTIFY_FLAG" val=""/>
</p:tagLst>
</file>

<file path=ppt/tags/tag3561.xml><?xml version="1.0" encoding="utf-8"?>
<p:tagLst xmlns:p="http://schemas.openxmlformats.org/presentationml/2006/main">
  <p:tag name="KSO_WM_BEAUTIFY_FLAG" val=""/>
</p:tagLst>
</file>

<file path=ppt/tags/tag3562.xml><?xml version="1.0" encoding="utf-8"?>
<p:tagLst xmlns:p="http://schemas.openxmlformats.org/presentationml/2006/main">
  <p:tag name="KSO_WM_BEAUTIFY_FLAG" val=""/>
</p:tagLst>
</file>

<file path=ppt/tags/tag3563.xml><?xml version="1.0" encoding="utf-8"?>
<p:tagLst xmlns:p="http://schemas.openxmlformats.org/presentationml/2006/main">
  <p:tag name="KSO_WM_BEAUTIFY_FLAG" val=""/>
</p:tagLst>
</file>

<file path=ppt/tags/tag3564.xml><?xml version="1.0" encoding="utf-8"?>
<p:tagLst xmlns:p="http://schemas.openxmlformats.org/presentationml/2006/main">
  <p:tag name="KSO_WM_BEAUTIFY_FLAG" val=""/>
</p:tagLst>
</file>

<file path=ppt/tags/tag3565.xml><?xml version="1.0" encoding="utf-8"?>
<p:tagLst xmlns:p="http://schemas.openxmlformats.org/presentationml/2006/main">
  <p:tag name="KSO_WM_BEAUTIFY_FLAG" val="#wm#"/>
  <p:tag name="KSO_WM_TEMPLATE_CATEGORY" val="custom"/>
  <p:tag name="KSO_WM_TEMPLATE_INDEX" val="20205081"/>
</p:tagLst>
</file>

<file path=ppt/tags/tag3566.xml><?xml version="1.0" encoding="utf-8"?>
<p:tagLst xmlns:p="http://schemas.openxmlformats.org/presentationml/2006/main">
  <p:tag name="KSO_WM_BEAUTIFY_FLAG" val=""/>
</p:tagLst>
</file>

<file path=ppt/tags/tag3567.xml><?xml version="1.0" encoding="utf-8"?>
<p:tagLst xmlns:p="http://schemas.openxmlformats.org/presentationml/2006/main">
  <p:tag name="KSO_WM_BEAUTIFY_FLAG" val=""/>
</p:tagLst>
</file>

<file path=ppt/tags/tag3568.xml><?xml version="1.0" encoding="utf-8"?>
<p:tagLst xmlns:p="http://schemas.openxmlformats.org/presentationml/2006/main">
  <p:tag name="KSO_WM_BEAUTIFY_FLAG" val=""/>
</p:tagLst>
</file>

<file path=ppt/tags/tag3569.xml><?xml version="1.0" encoding="utf-8"?>
<p:tagLst xmlns:p="http://schemas.openxmlformats.org/presentationml/2006/main">
  <p:tag name="KSO_WM_BEAUTIFY_FLAG" val=""/>
</p:tagLst>
</file>

<file path=ppt/tags/tag357.xml><?xml version="1.0" encoding="utf-8"?>
<p:tagLst xmlns:p="http://schemas.openxmlformats.org/presentationml/2006/main">
  <p:tag name="KSO_WM_BEAUTIFY_FLAG" val=""/>
</p:tagLst>
</file>

<file path=ppt/tags/tag3570.xml><?xml version="1.0" encoding="utf-8"?>
<p:tagLst xmlns:p="http://schemas.openxmlformats.org/presentationml/2006/main">
  <p:tag name="KSO_WM_BEAUTIFY_FLAG" val=""/>
</p:tagLst>
</file>

<file path=ppt/tags/tag3571.xml><?xml version="1.0" encoding="utf-8"?>
<p:tagLst xmlns:p="http://schemas.openxmlformats.org/presentationml/2006/main">
  <p:tag name="KSO_WM_BEAUTIFY_FLAG" val=""/>
</p:tagLst>
</file>

<file path=ppt/tags/tag3572.xml><?xml version="1.0" encoding="utf-8"?>
<p:tagLst xmlns:p="http://schemas.openxmlformats.org/presentationml/2006/main">
  <p:tag name="KSO_WM_BEAUTIFY_FLAG" val=""/>
</p:tagLst>
</file>

<file path=ppt/tags/tag3573.xml><?xml version="1.0" encoding="utf-8"?>
<p:tagLst xmlns:p="http://schemas.openxmlformats.org/presentationml/2006/main">
  <p:tag name="KSO_WM_BEAUTIFY_FLAG" val=""/>
</p:tagLst>
</file>

<file path=ppt/tags/tag3574.xml><?xml version="1.0" encoding="utf-8"?>
<p:tagLst xmlns:p="http://schemas.openxmlformats.org/presentationml/2006/main">
  <p:tag name="KSO_WM_BEAUTIFY_FLAG" val=""/>
</p:tagLst>
</file>

<file path=ppt/tags/tag3575.xml><?xml version="1.0" encoding="utf-8"?>
<p:tagLst xmlns:p="http://schemas.openxmlformats.org/presentationml/2006/main">
  <p:tag name="KSO_WM_BEAUTIFY_FLAG" val=""/>
</p:tagLst>
</file>

<file path=ppt/tags/tag3576.xml><?xml version="1.0" encoding="utf-8"?>
<p:tagLst xmlns:p="http://schemas.openxmlformats.org/presentationml/2006/main">
  <p:tag name="KSO_WM_BEAUTIFY_FLAG" val=""/>
</p:tagLst>
</file>

<file path=ppt/tags/tag3577.xml><?xml version="1.0" encoding="utf-8"?>
<p:tagLst xmlns:p="http://schemas.openxmlformats.org/presentationml/2006/main">
  <p:tag name="KSO_WM_BEAUTIFY_FLAG" val=""/>
</p:tagLst>
</file>

<file path=ppt/tags/tag3578.xml><?xml version="1.0" encoding="utf-8"?>
<p:tagLst xmlns:p="http://schemas.openxmlformats.org/presentationml/2006/main">
  <p:tag name="KSO_WM_BEAUTIFY_FLAG" val=""/>
</p:tagLst>
</file>

<file path=ppt/tags/tag3579.xml><?xml version="1.0" encoding="utf-8"?>
<p:tagLst xmlns:p="http://schemas.openxmlformats.org/presentationml/2006/main">
  <p:tag name="KSO_WM_BEAUTIFY_FLAG" val=""/>
</p:tagLst>
</file>

<file path=ppt/tags/tag358.xml><?xml version="1.0" encoding="utf-8"?>
<p:tagLst xmlns:p="http://schemas.openxmlformats.org/presentationml/2006/main">
  <p:tag name="KSO_WM_BEAUTIFY_FLAG" val=""/>
</p:tagLst>
</file>

<file path=ppt/tags/tag3580.xml><?xml version="1.0" encoding="utf-8"?>
<p:tagLst xmlns:p="http://schemas.openxmlformats.org/presentationml/2006/main">
  <p:tag name="KSO_WM_BEAUTIFY_FLAG" val=""/>
</p:tagLst>
</file>

<file path=ppt/tags/tag3581.xml><?xml version="1.0" encoding="utf-8"?>
<p:tagLst xmlns:p="http://schemas.openxmlformats.org/presentationml/2006/main">
  <p:tag name="KSO_WM_BEAUTIFY_FLAG" val=""/>
</p:tagLst>
</file>

<file path=ppt/tags/tag3582.xml><?xml version="1.0" encoding="utf-8"?>
<p:tagLst xmlns:p="http://schemas.openxmlformats.org/presentationml/2006/main">
  <p:tag name="KSO_WM_BEAUTIFY_FLAG" val=""/>
</p:tagLst>
</file>

<file path=ppt/tags/tag3583.xml><?xml version="1.0" encoding="utf-8"?>
<p:tagLst xmlns:p="http://schemas.openxmlformats.org/presentationml/2006/main">
  <p:tag name="KSO_WM_BEAUTIFY_FLAG" val=""/>
</p:tagLst>
</file>

<file path=ppt/tags/tag3584.xml><?xml version="1.0" encoding="utf-8"?>
<p:tagLst xmlns:p="http://schemas.openxmlformats.org/presentationml/2006/main">
  <p:tag name="KSO_WM_BEAUTIFY_FLAG" val=""/>
</p:tagLst>
</file>

<file path=ppt/tags/tag3585.xml><?xml version="1.0" encoding="utf-8"?>
<p:tagLst xmlns:p="http://schemas.openxmlformats.org/presentationml/2006/main">
  <p:tag name="KSO_WM_BEAUTIFY_FLAG" val=""/>
</p:tagLst>
</file>

<file path=ppt/tags/tag3586.xml><?xml version="1.0" encoding="utf-8"?>
<p:tagLst xmlns:p="http://schemas.openxmlformats.org/presentationml/2006/main">
  <p:tag name="KSO_WM_BEAUTIFY_FLAG" val=""/>
</p:tagLst>
</file>

<file path=ppt/tags/tag3587.xml><?xml version="1.0" encoding="utf-8"?>
<p:tagLst xmlns:p="http://schemas.openxmlformats.org/presentationml/2006/main">
  <p:tag name="KSO_WM_BEAUTIFY_FLAG" val=""/>
</p:tagLst>
</file>

<file path=ppt/tags/tag3588.xml><?xml version="1.0" encoding="utf-8"?>
<p:tagLst xmlns:p="http://schemas.openxmlformats.org/presentationml/2006/main">
  <p:tag name="KSO_WM_BEAUTIFY_FLAG" val=""/>
</p:tagLst>
</file>

<file path=ppt/tags/tag3589.xml><?xml version="1.0" encoding="utf-8"?>
<p:tagLst xmlns:p="http://schemas.openxmlformats.org/presentationml/2006/main">
  <p:tag name="KSO_WM_BEAUTIFY_FLAG" val="#wm#"/>
  <p:tag name="KSO_WM_TEMPLATE_CATEGORY" val="custom"/>
  <p:tag name="KSO_WM_TEMPLATE_INDEX" val="20205081"/>
</p:tagLst>
</file>

<file path=ppt/tags/tag359.xml><?xml version="1.0" encoding="utf-8"?>
<p:tagLst xmlns:p="http://schemas.openxmlformats.org/presentationml/2006/main">
  <p:tag name="KSO_WM_BEAUTIFY_FLAG" val="#wm#"/>
  <p:tag name="KSO_WM_TEMPLATE_CATEGORY" val="custom"/>
  <p:tag name="KSO_WM_TEMPLATE_INDEX" val="20205081"/>
</p:tagLst>
</file>

<file path=ppt/tags/tag3590.xml><?xml version="1.0" encoding="utf-8"?>
<p:tagLst xmlns:p="http://schemas.openxmlformats.org/presentationml/2006/main">
  <p:tag name="KSO_WM_BEAUTIFY_FLAG" val=""/>
</p:tagLst>
</file>

<file path=ppt/tags/tag3591.xml><?xml version="1.0" encoding="utf-8"?>
<p:tagLst xmlns:p="http://schemas.openxmlformats.org/presentationml/2006/main">
  <p:tag name="KSO_WM_BEAUTIFY_FLAG" val=""/>
</p:tagLst>
</file>

<file path=ppt/tags/tag3592.xml><?xml version="1.0" encoding="utf-8"?>
<p:tagLst xmlns:p="http://schemas.openxmlformats.org/presentationml/2006/main">
  <p:tag name="KSO_WM_BEAUTIFY_FLAG" val=""/>
</p:tagLst>
</file>

<file path=ppt/tags/tag3593.xml><?xml version="1.0" encoding="utf-8"?>
<p:tagLst xmlns:p="http://schemas.openxmlformats.org/presentationml/2006/main">
  <p:tag name="KSO_WM_BEAUTIFY_FLAG" val=""/>
</p:tagLst>
</file>

<file path=ppt/tags/tag3594.xml><?xml version="1.0" encoding="utf-8"?>
<p:tagLst xmlns:p="http://schemas.openxmlformats.org/presentationml/2006/main">
  <p:tag name="KSO_WM_BEAUTIFY_FLAG" val=""/>
</p:tagLst>
</file>

<file path=ppt/tags/tag3595.xml><?xml version="1.0" encoding="utf-8"?>
<p:tagLst xmlns:p="http://schemas.openxmlformats.org/presentationml/2006/main">
  <p:tag name="KSO_WM_BEAUTIFY_FLAG" val=""/>
</p:tagLst>
</file>

<file path=ppt/tags/tag3596.xml><?xml version="1.0" encoding="utf-8"?>
<p:tagLst xmlns:p="http://schemas.openxmlformats.org/presentationml/2006/main">
  <p:tag name="KSO_WM_BEAUTIFY_FLAG" val=""/>
</p:tagLst>
</file>

<file path=ppt/tags/tag3597.xml><?xml version="1.0" encoding="utf-8"?>
<p:tagLst xmlns:p="http://schemas.openxmlformats.org/presentationml/2006/main">
  <p:tag name="KSO_WM_BEAUTIFY_FLAG" val=""/>
</p:tagLst>
</file>

<file path=ppt/tags/tag3598.xml><?xml version="1.0" encoding="utf-8"?>
<p:tagLst xmlns:p="http://schemas.openxmlformats.org/presentationml/2006/main">
  <p:tag name="KSO_WM_BEAUTIFY_FLAG" val=""/>
</p:tagLst>
</file>

<file path=ppt/tags/tag3599.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wm#"/>
  <p:tag name="KSO_WM_TEMPLATE_CATEGORY" val="custom"/>
  <p:tag name="KSO_WM_TEMPLATE_INDEX" val="20205081"/>
</p:tagLst>
</file>

<file path=ppt/tags/tag360.xml><?xml version="1.0" encoding="utf-8"?>
<p:tagLst xmlns:p="http://schemas.openxmlformats.org/presentationml/2006/main">
  <p:tag name="KSO_WM_BEAUTIFY_FLAG" val=""/>
</p:tagLst>
</file>

<file path=ppt/tags/tag3600.xml><?xml version="1.0" encoding="utf-8"?>
<p:tagLst xmlns:p="http://schemas.openxmlformats.org/presentationml/2006/main">
  <p:tag name="KSO_WM_BEAUTIFY_FLAG" val=""/>
</p:tagLst>
</file>

<file path=ppt/tags/tag3601.xml><?xml version="1.0" encoding="utf-8"?>
<p:tagLst xmlns:p="http://schemas.openxmlformats.org/presentationml/2006/main">
  <p:tag name="KSO_WM_BEAUTIFY_FLAG" val=""/>
</p:tagLst>
</file>

<file path=ppt/tags/tag3602.xml><?xml version="1.0" encoding="utf-8"?>
<p:tagLst xmlns:p="http://schemas.openxmlformats.org/presentationml/2006/main">
  <p:tag name="KSO_WM_BEAUTIFY_FLAG" val=""/>
</p:tagLst>
</file>

<file path=ppt/tags/tag3603.xml><?xml version="1.0" encoding="utf-8"?>
<p:tagLst xmlns:p="http://schemas.openxmlformats.org/presentationml/2006/main">
  <p:tag name="KSO_WM_BEAUTIFY_FLAG" val=""/>
</p:tagLst>
</file>

<file path=ppt/tags/tag3604.xml><?xml version="1.0" encoding="utf-8"?>
<p:tagLst xmlns:p="http://schemas.openxmlformats.org/presentationml/2006/main">
  <p:tag name="KSO_WM_BEAUTIFY_FLAG" val=""/>
</p:tagLst>
</file>

<file path=ppt/tags/tag3605.xml><?xml version="1.0" encoding="utf-8"?>
<p:tagLst xmlns:p="http://schemas.openxmlformats.org/presentationml/2006/main">
  <p:tag name="KSO_WM_BEAUTIFY_FLAG" val=""/>
</p:tagLst>
</file>

<file path=ppt/tags/tag3606.xml><?xml version="1.0" encoding="utf-8"?>
<p:tagLst xmlns:p="http://schemas.openxmlformats.org/presentationml/2006/main">
  <p:tag name="KSO_WM_BEAUTIFY_FLAG" val=""/>
</p:tagLst>
</file>

<file path=ppt/tags/tag3607.xml><?xml version="1.0" encoding="utf-8"?>
<p:tagLst xmlns:p="http://schemas.openxmlformats.org/presentationml/2006/main">
  <p:tag name="KSO_WM_BEAUTIFY_FLAG" val=""/>
</p:tagLst>
</file>

<file path=ppt/tags/tag3608.xml><?xml version="1.0" encoding="utf-8"?>
<p:tagLst xmlns:p="http://schemas.openxmlformats.org/presentationml/2006/main">
  <p:tag name="KSO_WM_BEAUTIFY_FLAG" val=""/>
</p:tagLst>
</file>

<file path=ppt/tags/tag3609.xml><?xml version="1.0" encoding="utf-8"?>
<p:tagLst xmlns:p="http://schemas.openxmlformats.org/presentationml/2006/main">
  <p:tag name="KSO_WM_BEAUTIFY_FLAG" val=""/>
</p:tagLst>
</file>

<file path=ppt/tags/tag361.xml><?xml version="1.0" encoding="utf-8"?>
<p:tagLst xmlns:p="http://schemas.openxmlformats.org/presentationml/2006/main">
  <p:tag name="KSO_WM_BEAUTIFY_FLAG" val=""/>
</p:tagLst>
</file>

<file path=ppt/tags/tag3610.xml><?xml version="1.0" encoding="utf-8"?>
<p:tagLst xmlns:p="http://schemas.openxmlformats.org/presentationml/2006/main">
  <p:tag name="KSO_WM_BEAUTIFY_FLAG" val=""/>
</p:tagLst>
</file>

<file path=ppt/tags/tag3611.xml><?xml version="1.0" encoding="utf-8"?>
<p:tagLst xmlns:p="http://schemas.openxmlformats.org/presentationml/2006/main">
  <p:tag name="KSO_WM_BEAUTIFY_FLAG" val=""/>
</p:tagLst>
</file>

<file path=ppt/tags/tag3612.xml><?xml version="1.0" encoding="utf-8"?>
<p:tagLst xmlns:p="http://schemas.openxmlformats.org/presentationml/2006/main">
  <p:tag name="KSO_WM_BEAUTIFY_FLAG" val=""/>
</p:tagLst>
</file>

<file path=ppt/tags/tag3613.xml><?xml version="1.0" encoding="utf-8"?>
<p:tagLst xmlns:p="http://schemas.openxmlformats.org/presentationml/2006/main">
  <p:tag name="KSO_WM_BEAUTIFY_FLAG" val="#wm#"/>
  <p:tag name="KSO_WM_TEMPLATE_CATEGORY" val="custom"/>
  <p:tag name="KSO_WM_TEMPLATE_INDEX" val="20205081"/>
</p:tagLst>
</file>

<file path=ppt/tags/tag3614.xml><?xml version="1.0" encoding="utf-8"?>
<p:tagLst xmlns:p="http://schemas.openxmlformats.org/presentationml/2006/main">
  <p:tag name="KSO_WM_BEAUTIFY_FLAG" val=""/>
</p:tagLst>
</file>

<file path=ppt/tags/tag3615.xml><?xml version="1.0" encoding="utf-8"?>
<p:tagLst xmlns:p="http://schemas.openxmlformats.org/presentationml/2006/main">
  <p:tag name="KSO_WM_BEAUTIFY_FLAG" val=""/>
</p:tagLst>
</file>

<file path=ppt/tags/tag3616.xml><?xml version="1.0" encoding="utf-8"?>
<p:tagLst xmlns:p="http://schemas.openxmlformats.org/presentationml/2006/main">
  <p:tag name="KSO_WM_BEAUTIFY_FLAG" val=""/>
</p:tagLst>
</file>

<file path=ppt/tags/tag3617.xml><?xml version="1.0" encoding="utf-8"?>
<p:tagLst xmlns:p="http://schemas.openxmlformats.org/presentationml/2006/main">
  <p:tag name="KSO_WM_BEAUTIFY_FLAG" val=""/>
</p:tagLst>
</file>

<file path=ppt/tags/tag3618.xml><?xml version="1.0" encoding="utf-8"?>
<p:tagLst xmlns:p="http://schemas.openxmlformats.org/presentationml/2006/main">
  <p:tag name="KSO_WM_BEAUTIFY_FLAG" val=""/>
</p:tagLst>
</file>

<file path=ppt/tags/tag3619.xml><?xml version="1.0" encoding="utf-8"?>
<p:tagLst xmlns:p="http://schemas.openxmlformats.org/presentationml/2006/main">
  <p:tag name="KSO_WM_BEAUTIFY_FLAG" val=""/>
</p:tagLst>
</file>

<file path=ppt/tags/tag362.xml><?xml version="1.0" encoding="utf-8"?>
<p:tagLst xmlns:p="http://schemas.openxmlformats.org/presentationml/2006/main">
  <p:tag name="KSO_WM_BEAUTIFY_FLAG" val=""/>
</p:tagLst>
</file>

<file path=ppt/tags/tag3620.xml><?xml version="1.0" encoding="utf-8"?>
<p:tagLst xmlns:p="http://schemas.openxmlformats.org/presentationml/2006/main">
  <p:tag name="KSO_WM_BEAUTIFY_FLAG" val=""/>
</p:tagLst>
</file>

<file path=ppt/tags/tag3621.xml><?xml version="1.0" encoding="utf-8"?>
<p:tagLst xmlns:p="http://schemas.openxmlformats.org/presentationml/2006/main">
  <p:tag name="KSO_WM_BEAUTIFY_FLAG" val=""/>
</p:tagLst>
</file>

<file path=ppt/tags/tag3622.xml><?xml version="1.0" encoding="utf-8"?>
<p:tagLst xmlns:p="http://schemas.openxmlformats.org/presentationml/2006/main">
  <p:tag name="KSO_WM_BEAUTIFY_FLAG" val=""/>
</p:tagLst>
</file>

<file path=ppt/tags/tag3623.xml><?xml version="1.0" encoding="utf-8"?>
<p:tagLst xmlns:p="http://schemas.openxmlformats.org/presentationml/2006/main">
  <p:tag name="KSO_WM_BEAUTIFY_FLAG" val=""/>
</p:tagLst>
</file>

<file path=ppt/tags/tag3624.xml><?xml version="1.0" encoding="utf-8"?>
<p:tagLst xmlns:p="http://schemas.openxmlformats.org/presentationml/2006/main">
  <p:tag name="KSO_WM_BEAUTIFY_FLAG" val=""/>
</p:tagLst>
</file>

<file path=ppt/tags/tag3625.xml><?xml version="1.0" encoding="utf-8"?>
<p:tagLst xmlns:p="http://schemas.openxmlformats.org/presentationml/2006/main">
  <p:tag name="KSO_WM_BEAUTIFY_FLAG" val=""/>
</p:tagLst>
</file>

<file path=ppt/tags/tag3626.xml><?xml version="1.0" encoding="utf-8"?>
<p:tagLst xmlns:p="http://schemas.openxmlformats.org/presentationml/2006/main">
  <p:tag name="KSO_WM_BEAUTIFY_FLAG" val=""/>
</p:tagLst>
</file>

<file path=ppt/tags/tag3627.xml><?xml version="1.0" encoding="utf-8"?>
<p:tagLst xmlns:p="http://schemas.openxmlformats.org/presentationml/2006/main">
  <p:tag name="KSO_WM_BEAUTIFY_FLAG" val=""/>
</p:tagLst>
</file>

<file path=ppt/tags/tag3628.xml><?xml version="1.0" encoding="utf-8"?>
<p:tagLst xmlns:p="http://schemas.openxmlformats.org/presentationml/2006/main">
  <p:tag name="KSO_WM_BEAUTIFY_FLAG" val=""/>
</p:tagLst>
</file>

<file path=ppt/tags/tag3629.xml><?xml version="1.0" encoding="utf-8"?>
<p:tagLst xmlns:p="http://schemas.openxmlformats.org/presentationml/2006/main">
  <p:tag name="KSO_WM_BEAUTIFY_FLAG" val=""/>
</p:tagLst>
</file>

<file path=ppt/tags/tag363.xml><?xml version="1.0" encoding="utf-8"?>
<p:tagLst xmlns:p="http://schemas.openxmlformats.org/presentationml/2006/main">
  <p:tag name="KSO_WM_BEAUTIFY_FLAG" val=""/>
</p:tagLst>
</file>

<file path=ppt/tags/tag3630.xml><?xml version="1.0" encoding="utf-8"?>
<p:tagLst xmlns:p="http://schemas.openxmlformats.org/presentationml/2006/main">
  <p:tag name="KSO_WM_BEAUTIFY_FLAG" val=""/>
</p:tagLst>
</file>

<file path=ppt/tags/tag3631.xml><?xml version="1.0" encoding="utf-8"?>
<p:tagLst xmlns:p="http://schemas.openxmlformats.org/presentationml/2006/main">
  <p:tag name="KSO_WM_BEAUTIFY_FLAG" val=""/>
</p:tagLst>
</file>

<file path=ppt/tags/tag3632.xml><?xml version="1.0" encoding="utf-8"?>
<p:tagLst xmlns:p="http://schemas.openxmlformats.org/presentationml/2006/main">
  <p:tag name="KSO_WM_BEAUTIFY_FLAG" val=""/>
</p:tagLst>
</file>

<file path=ppt/tags/tag3633.xml><?xml version="1.0" encoding="utf-8"?>
<p:tagLst xmlns:p="http://schemas.openxmlformats.org/presentationml/2006/main">
  <p:tag name="KSO_WM_BEAUTIFY_FLAG" val=""/>
</p:tagLst>
</file>

<file path=ppt/tags/tag3634.xml><?xml version="1.0" encoding="utf-8"?>
<p:tagLst xmlns:p="http://schemas.openxmlformats.org/presentationml/2006/main">
  <p:tag name="KSO_WM_BEAUTIFY_FLAG" val=""/>
</p:tagLst>
</file>

<file path=ppt/tags/tag3635.xml><?xml version="1.0" encoding="utf-8"?>
<p:tagLst xmlns:p="http://schemas.openxmlformats.org/presentationml/2006/main">
  <p:tag name="KSO_WM_BEAUTIFY_FLAG" val=""/>
</p:tagLst>
</file>

<file path=ppt/tags/tag3636.xml><?xml version="1.0" encoding="utf-8"?>
<p:tagLst xmlns:p="http://schemas.openxmlformats.org/presentationml/2006/main">
  <p:tag name="KSO_WM_BEAUTIFY_FLAG" val=""/>
</p:tagLst>
</file>

<file path=ppt/tags/tag3637.xml><?xml version="1.0" encoding="utf-8"?>
<p:tagLst xmlns:p="http://schemas.openxmlformats.org/presentationml/2006/main">
  <p:tag name="KSO_WM_BEAUTIFY_FLAG" val="#wm#"/>
  <p:tag name="KSO_WM_TEMPLATE_CATEGORY" val="custom"/>
  <p:tag name="KSO_WM_TEMPLATE_INDEX" val="20205081"/>
</p:tagLst>
</file>

<file path=ppt/tags/tag3638.xml><?xml version="1.0" encoding="utf-8"?>
<p:tagLst xmlns:p="http://schemas.openxmlformats.org/presentationml/2006/main">
  <p:tag name="KSO_WM_BEAUTIFY_FLAG" val=""/>
</p:tagLst>
</file>

<file path=ppt/tags/tag3639.xml><?xml version="1.0" encoding="utf-8"?>
<p:tagLst xmlns:p="http://schemas.openxmlformats.org/presentationml/2006/main">
  <p:tag name="KSO_WM_BEAUTIFY_FLAG" val=""/>
</p:tagLst>
</file>

<file path=ppt/tags/tag364.xml><?xml version="1.0" encoding="utf-8"?>
<p:tagLst xmlns:p="http://schemas.openxmlformats.org/presentationml/2006/main">
  <p:tag name="KSO_WM_BEAUTIFY_FLAG" val=""/>
</p:tagLst>
</file>

<file path=ppt/tags/tag3640.xml><?xml version="1.0" encoding="utf-8"?>
<p:tagLst xmlns:p="http://schemas.openxmlformats.org/presentationml/2006/main">
  <p:tag name="KSO_WM_BEAUTIFY_FLAG" val=""/>
</p:tagLst>
</file>

<file path=ppt/tags/tag3641.xml><?xml version="1.0" encoding="utf-8"?>
<p:tagLst xmlns:p="http://schemas.openxmlformats.org/presentationml/2006/main">
  <p:tag name="KSO_WM_BEAUTIFY_FLAG" val=""/>
</p:tagLst>
</file>

<file path=ppt/tags/tag3642.xml><?xml version="1.0" encoding="utf-8"?>
<p:tagLst xmlns:p="http://schemas.openxmlformats.org/presentationml/2006/main">
  <p:tag name="KSO_WM_BEAUTIFY_FLAG" val=""/>
</p:tagLst>
</file>

<file path=ppt/tags/tag3643.xml><?xml version="1.0" encoding="utf-8"?>
<p:tagLst xmlns:p="http://schemas.openxmlformats.org/presentationml/2006/main">
  <p:tag name="KSO_WM_BEAUTIFY_FLAG" val=""/>
</p:tagLst>
</file>

<file path=ppt/tags/tag3644.xml><?xml version="1.0" encoding="utf-8"?>
<p:tagLst xmlns:p="http://schemas.openxmlformats.org/presentationml/2006/main">
  <p:tag name="KSO_WM_BEAUTIFY_FLAG" val=""/>
</p:tagLst>
</file>

<file path=ppt/tags/tag3645.xml><?xml version="1.0" encoding="utf-8"?>
<p:tagLst xmlns:p="http://schemas.openxmlformats.org/presentationml/2006/main">
  <p:tag name="KSO_WM_BEAUTIFY_FLAG" val=""/>
</p:tagLst>
</file>

<file path=ppt/tags/tag3646.xml><?xml version="1.0" encoding="utf-8"?>
<p:tagLst xmlns:p="http://schemas.openxmlformats.org/presentationml/2006/main">
  <p:tag name="KSO_WM_BEAUTIFY_FLAG" val=""/>
</p:tagLst>
</file>

<file path=ppt/tags/tag3647.xml><?xml version="1.0" encoding="utf-8"?>
<p:tagLst xmlns:p="http://schemas.openxmlformats.org/presentationml/2006/main">
  <p:tag name="KSO_WM_BEAUTIFY_FLAG" val=""/>
</p:tagLst>
</file>

<file path=ppt/tags/tag3648.xml><?xml version="1.0" encoding="utf-8"?>
<p:tagLst xmlns:p="http://schemas.openxmlformats.org/presentationml/2006/main">
  <p:tag name="KSO_WM_BEAUTIFY_FLAG" val=""/>
</p:tagLst>
</file>

<file path=ppt/tags/tag3649.xml><?xml version="1.0" encoding="utf-8"?>
<p:tagLst xmlns:p="http://schemas.openxmlformats.org/presentationml/2006/main">
  <p:tag name="KSO_WM_BEAUTIFY_FLAG" val=""/>
</p:tagLst>
</file>

<file path=ppt/tags/tag365.xml><?xml version="1.0" encoding="utf-8"?>
<p:tagLst xmlns:p="http://schemas.openxmlformats.org/presentationml/2006/main">
  <p:tag name="KSO_WM_BEAUTIFY_FLAG" val=""/>
</p:tagLst>
</file>

<file path=ppt/tags/tag3650.xml><?xml version="1.0" encoding="utf-8"?>
<p:tagLst xmlns:p="http://schemas.openxmlformats.org/presentationml/2006/main">
  <p:tag name="KSO_WM_BEAUTIFY_FLAG" val=""/>
</p:tagLst>
</file>

<file path=ppt/tags/tag3651.xml><?xml version="1.0" encoding="utf-8"?>
<p:tagLst xmlns:p="http://schemas.openxmlformats.org/presentationml/2006/main">
  <p:tag name="KSO_WM_BEAUTIFY_FLAG" val=""/>
</p:tagLst>
</file>

<file path=ppt/tags/tag3652.xml><?xml version="1.0" encoding="utf-8"?>
<p:tagLst xmlns:p="http://schemas.openxmlformats.org/presentationml/2006/main">
  <p:tag name="KSO_WM_BEAUTIFY_FLAG" val=""/>
</p:tagLst>
</file>

<file path=ppt/tags/tag3653.xml><?xml version="1.0" encoding="utf-8"?>
<p:tagLst xmlns:p="http://schemas.openxmlformats.org/presentationml/2006/main">
  <p:tag name="KSO_WM_BEAUTIFY_FLAG" val=""/>
</p:tagLst>
</file>

<file path=ppt/tags/tag3654.xml><?xml version="1.0" encoding="utf-8"?>
<p:tagLst xmlns:p="http://schemas.openxmlformats.org/presentationml/2006/main">
  <p:tag name="KSO_WM_BEAUTIFY_FLAG" val=""/>
</p:tagLst>
</file>

<file path=ppt/tags/tag3655.xml><?xml version="1.0" encoding="utf-8"?>
<p:tagLst xmlns:p="http://schemas.openxmlformats.org/presentationml/2006/main">
  <p:tag name="KSO_WM_BEAUTIFY_FLAG" val=""/>
</p:tagLst>
</file>

<file path=ppt/tags/tag3656.xml><?xml version="1.0" encoding="utf-8"?>
<p:tagLst xmlns:p="http://schemas.openxmlformats.org/presentationml/2006/main">
  <p:tag name="KSO_WM_BEAUTIFY_FLAG" val=""/>
</p:tagLst>
</file>

<file path=ppt/tags/tag3657.xml><?xml version="1.0" encoding="utf-8"?>
<p:tagLst xmlns:p="http://schemas.openxmlformats.org/presentationml/2006/main">
  <p:tag name="KSO_WM_BEAUTIFY_FLAG" val=""/>
</p:tagLst>
</file>

<file path=ppt/tags/tag3658.xml><?xml version="1.0" encoding="utf-8"?>
<p:tagLst xmlns:p="http://schemas.openxmlformats.org/presentationml/2006/main">
  <p:tag name="KSO_WM_BEAUTIFY_FLAG" val=""/>
</p:tagLst>
</file>

<file path=ppt/tags/tag3659.xml><?xml version="1.0" encoding="utf-8"?>
<p:tagLst xmlns:p="http://schemas.openxmlformats.org/presentationml/2006/main">
  <p:tag name="KSO_WM_BEAUTIFY_FLAG" val="#wm#"/>
  <p:tag name="KSO_WM_TEMPLATE_CATEGORY" val="custom"/>
  <p:tag name="KSO_WM_TEMPLATE_INDEX" val="20205081"/>
</p:tagLst>
</file>

<file path=ppt/tags/tag366.xml><?xml version="1.0" encoding="utf-8"?>
<p:tagLst xmlns:p="http://schemas.openxmlformats.org/presentationml/2006/main">
  <p:tag name="KSO_WM_BEAUTIFY_FLAG" val=""/>
</p:tagLst>
</file>

<file path=ppt/tags/tag3660.xml><?xml version="1.0" encoding="utf-8"?>
<p:tagLst xmlns:p="http://schemas.openxmlformats.org/presentationml/2006/main">
  <p:tag name="KSO_WM_BEAUTIFY_FLAG" val=""/>
</p:tagLst>
</file>

<file path=ppt/tags/tag3661.xml><?xml version="1.0" encoding="utf-8"?>
<p:tagLst xmlns:p="http://schemas.openxmlformats.org/presentationml/2006/main">
  <p:tag name="KSO_WM_BEAUTIFY_FLAG" val=""/>
</p:tagLst>
</file>

<file path=ppt/tags/tag3662.xml><?xml version="1.0" encoding="utf-8"?>
<p:tagLst xmlns:p="http://schemas.openxmlformats.org/presentationml/2006/main">
  <p:tag name="KSO_WM_BEAUTIFY_FLAG" val=""/>
</p:tagLst>
</file>

<file path=ppt/tags/tag3663.xml><?xml version="1.0" encoding="utf-8"?>
<p:tagLst xmlns:p="http://schemas.openxmlformats.org/presentationml/2006/main">
  <p:tag name="KSO_WM_BEAUTIFY_FLAG" val=""/>
</p:tagLst>
</file>

<file path=ppt/tags/tag3664.xml><?xml version="1.0" encoding="utf-8"?>
<p:tagLst xmlns:p="http://schemas.openxmlformats.org/presentationml/2006/main">
  <p:tag name="KSO_WM_BEAUTIFY_FLAG" val=""/>
</p:tagLst>
</file>

<file path=ppt/tags/tag3665.xml><?xml version="1.0" encoding="utf-8"?>
<p:tagLst xmlns:p="http://schemas.openxmlformats.org/presentationml/2006/main">
  <p:tag name="KSO_WM_BEAUTIFY_FLAG" val=""/>
</p:tagLst>
</file>

<file path=ppt/tags/tag3666.xml><?xml version="1.0" encoding="utf-8"?>
<p:tagLst xmlns:p="http://schemas.openxmlformats.org/presentationml/2006/main">
  <p:tag name="KSO_WM_BEAUTIFY_FLAG" val=""/>
</p:tagLst>
</file>

<file path=ppt/tags/tag3667.xml><?xml version="1.0" encoding="utf-8"?>
<p:tagLst xmlns:p="http://schemas.openxmlformats.org/presentationml/2006/main">
  <p:tag name="KSO_WM_BEAUTIFY_FLAG" val=""/>
</p:tagLst>
</file>

<file path=ppt/tags/tag3668.xml><?xml version="1.0" encoding="utf-8"?>
<p:tagLst xmlns:p="http://schemas.openxmlformats.org/presentationml/2006/main">
  <p:tag name="KSO_WM_BEAUTIFY_FLAG" val=""/>
</p:tagLst>
</file>

<file path=ppt/tags/tag3669.xml><?xml version="1.0" encoding="utf-8"?>
<p:tagLst xmlns:p="http://schemas.openxmlformats.org/presentationml/2006/main">
  <p:tag name="KSO_WM_BEAUTIFY_FLAG" val=""/>
</p:tagLst>
</file>

<file path=ppt/tags/tag367.xml><?xml version="1.0" encoding="utf-8"?>
<p:tagLst xmlns:p="http://schemas.openxmlformats.org/presentationml/2006/main">
  <p:tag name="KSO_WM_BEAUTIFY_FLAG" val=""/>
</p:tagLst>
</file>

<file path=ppt/tags/tag3670.xml><?xml version="1.0" encoding="utf-8"?>
<p:tagLst xmlns:p="http://schemas.openxmlformats.org/presentationml/2006/main">
  <p:tag name="KSO_WM_BEAUTIFY_FLAG" val=""/>
</p:tagLst>
</file>

<file path=ppt/tags/tag3671.xml><?xml version="1.0" encoding="utf-8"?>
<p:tagLst xmlns:p="http://schemas.openxmlformats.org/presentationml/2006/main">
  <p:tag name="KSO_WM_BEAUTIFY_FLAG" val=""/>
</p:tagLst>
</file>

<file path=ppt/tags/tag3672.xml><?xml version="1.0" encoding="utf-8"?>
<p:tagLst xmlns:p="http://schemas.openxmlformats.org/presentationml/2006/main">
  <p:tag name="KSO_WM_BEAUTIFY_FLAG" val=""/>
</p:tagLst>
</file>

<file path=ppt/tags/tag3673.xml><?xml version="1.0" encoding="utf-8"?>
<p:tagLst xmlns:p="http://schemas.openxmlformats.org/presentationml/2006/main">
  <p:tag name="KSO_WM_BEAUTIFY_FLAG" val=""/>
</p:tagLst>
</file>

<file path=ppt/tags/tag3674.xml><?xml version="1.0" encoding="utf-8"?>
<p:tagLst xmlns:p="http://schemas.openxmlformats.org/presentationml/2006/main">
  <p:tag name="KSO_WM_BEAUTIFY_FLAG" val=""/>
</p:tagLst>
</file>

<file path=ppt/tags/tag3675.xml><?xml version="1.0" encoding="utf-8"?>
<p:tagLst xmlns:p="http://schemas.openxmlformats.org/presentationml/2006/main">
  <p:tag name="KSO_WM_BEAUTIFY_FLAG" val=""/>
</p:tagLst>
</file>

<file path=ppt/tags/tag3676.xml><?xml version="1.0" encoding="utf-8"?>
<p:tagLst xmlns:p="http://schemas.openxmlformats.org/presentationml/2006/main">
  <p:tag name="KSO_WM_BEAUTIFY_FLAG" val=""/>
</p:tagLst>
</file>

<file path=ppt/tags/tag3677.xml><?xml version="1.0" encoding="utf-8"?>
<p:tagLst xmlns:p="http://schemas.openxmlformats.org/presentationml/2006/main">
  <p:tag name="KSO_WM_BEAUTIFY_FLAG" val=""/>
</p:tagLst>
</file>

<file path=ppt/tags/tag3678.xml><?xml version="1.0" encoding="utf-8"?>
<p:tagLst xmlns:p="http://schemas.openxmlformats.org/presentationml/2006/main">
  <p:tag name="KSO_WM_BEAUTIFY_FLAG" val=""/>
</p:tagLst>
</file>

<file path=ppt/tags/tag3679.xml><?xml version="1.0" encoding="utf-8"?>
<p:tagLst xmlns:p="http://schemas.openxmlformats.org/presentationml/2006/main">
  <p:tag name="KSO_WM_BEAUTIFY_FLAG" val=""/>
</p:tagLst>
</file>

<file path=ppt/tags/tag368.xml><?xml version="1.0" encoding="utf-8"?>
<p:tagLst xmlns:p="http://schemas.openxmlformats.org/presentationml/2006/main">
  <p:tag name="KSO_WM_BEAUTIFY_FLAG" val=""/>
</p:tagLst>
</file>

<file path=ppt/tags/tag3680.xml><?xml version="1.0" encoding="utf-8"?>
<p:tagLst xmlns:p="http://schemas.openxmlformats.org/presentationml/2006/main">
  <p:tag name="KSO_WM_BEAUTIFY_FLAG" val=""/>
</p:tagLst>
</file>

<file path=ppt/tags/tag3681.xml><?xml version="1.0" encoding="utf-8"?>
<p:tagLst xmlns:p="http://schemas.openxmlformats.org/presentationml/2006/main">
  <p:tag name="KSO_WM_BEAUTIFY_FLAG" val="#wm#"/>
  <p:tag name="KSO_WM_TEMPLATE_CATEGORY" val="custom"/>
  <p:tag name="KSO_WM_TEMPLATE_INDEX" val="20205081"/>
</p:tagLst>
</file>

<file path=ppt/tags/tag3682.xml><?xml version="1.0" encoding="utf-8"?>
<p:tagLst xmlns:p="http://schemas.openxmlformats.org/presentationml/2006/main">
  <p:tag name="KSO_WM_BEAUTIFY_FLAG" val=""/>
</p:tagLst>
</file>

<file path=ppt/tags/tag3683.xml><?xml version="1.0" encoding="utf-8"?>
<p:tagLst xmlns:p="http://schemas.openxmlformats.org/presentationml/2006/main">
  <p:tag name="KSO_WM_BEAUTIFY_FLAG" val=""/>
</p:tagLst>
</file>

<file path=ppt/tags/tag3684.xml><?xml version="1.0" encoding="utf-8"?>
<p:tagLst xmlns:p="http://schemas.openxmlformats.org/presentationml/2006/main">
  <p:tag name="KSO_WM_BEAUTIFY_FLAG" val=""/>
</p:tagLst>
</file>

<file path=ppt/tags/tag3685.xml><?xml version="1.0" encoding="utf-8"?>
<p:tagLst xmlns:p="http://schemas.openxmlformats.org/presentationml/2006/main">
  <p:tag name="KSO_WM_BEAUTIFY_FLAG" val=""/>
</p:tagLst>
</file>

<file path=ppt/tags/tag3686.xml><?xml version="1.0" encoding="utf-8"?>
<p:tagLst xmlns:p="http://schemas.openxmlformats.org/presentationml/2006/main">
  <p:tag name="KSO_WM_BEAUTIFY_FLAG" val=""/>
</p:tagLst>
</file>

<file path=ppt/tags/tag3687.xml><?xml version="1.0" encoding="utf-8"?>
<p:tagLst xmlns:p="http://schemas.openxmlformats.org/presentationml/2006/main">
  <p:tag name="KSO_WM_BEAUTIFY_FLAG" val=""/>
</p:tagLst>
</file>

<file path=ppt/tags/tag3688.xml><?xml version="1.0" encoding="utf-8"?>
<p:tagLst xmlns:p="http://schemas.openxmlformats.org/presentationml/2006/main">
  <p:tag name="KSO_WM_BEAUTIFY_FLAG" val=""/>
</p:tagLst>
</file>

<file path=ppt/tags/tag3689.xml><?xml version="1.0" encoding="utf-8"?>
<p:tagLst xmlns:p="http://schemas.openxmlformats.org/presentationml/2006/main">
  <p:tag name="KSO_WM_BEAUTIFY_FLAG" val=""/>
</p:tagLst>
</file>

<file path=ppt/tags/tag369.xml><?xml version="1.0" encoding="utf-8"?>
<p:tagLst xmlns:p="http://schemas.openxmlformats.org/presentationml/2006/main">
  <p:tag name="KSO_WM_BEAUTIFY_FLAG" val=""/>
</p:tagLst>
</file>

<file path=ppt/tags/tag3690.xml><?xml version="1.0" encoding="utf-8"?>
<p:tagLst xmlns:p="http://schemas.openxmlformats.org/presentationml/2006/main">
  <p:tag name="KSO_WM_BEAUTIFY_FLAG" val=""/>
</p:tagLst>
</file>

<file path=ppt/tags/tag3691.xml><?xml version="1.0" encoding="utf-8"?>
<p:tagLst xmlns:p="http://schemas.openxmlformats.org/presentationml/2006/main">
  <p:tag name="KSO_WM_BEAUTIFY_FLAG" val=""/>
</p:tagLst>
</file>

<file path=ppt/tags/tag3692.xml><?xml version="1.0" encoding="utf-8"?>
<p:tagLst xmlns:p="http://schemas.openxmlformats.org/presentationml/2006/main">
  <p:tag name="KSO_WM_BEAUTIFY_FLAG" val=""/>
</p:tagLst>
</file>

<file path=ppt/tags/tag3693.xml><?xml version="1.0" encoding="utf-8"?>
<p:tagLst xmlns:p="http://schemas.openxmlformats.org/presentationml/2006/main">
  <p:tag name="KSO_WM_BEAUTIFY_FLAG" val=""/>
</p:tagLst>
</file>

<file path=ppt/tags/tag3694.xml><?xml version="1.0" encoding="utf-8"?>
<p:tagLst xmlns:p="http://schemas.openxmlformats.org/presentationml/2006/main">
  <p:tag name="KSO_WM_BEAUTIFY_FLAG" val=""/>
</p:tagLst>
</file>

<file path=ppt/tags/tag3695.xml><?xml version="1.0" encoding="utf-8"?>
<p:tagLst xmlns:p="http://schemas.openxmlformats.org/presentationml/2006/main">
  <p:tag name="KSO_WM_BEAUTIFY_FLAG" val=""/>
</p:tagLst>
</file>

<file path=ppt/tags/tag3696.xml><?xml version="1.0" encoding="utf-8"?>
<p:tagLst xmlns:p="http://schemas.openxmlformats.org/presentationml/2006/main">
  <p:tag name="KSO_WM_BEAUTIFY_FLAG" val=""/>
</p:tagLst>
</file>

<file path=ppt/tags/tag3697.xml><?xml version="1.0" encoding="utf-8"?>
<p:tagLst xmlns:p="http://schemas.openxmlformats.org/presentationml/2006/main">
  <p:tag name="KSO_WM_BEAUTIFY_FLAG" val=""/>
</p:tagLst>
</file>

<file path=ppt/tags/tag3698.xml><?xml version="1.0" encoding="utf-8"?>
<p:tagLst xmlns:p="http://schemas.openxmlformats.org/presentationml/2006/main">
  <p:tag name="KSO_WM_BEAUTIFY_FLAG" val=""/>
</p:tagLst>
</file>

<file path=ppt/tags/tag3699.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70.xml><?xml version="1.0" encoding="utf-8"?>
<p:tagLst xmlns:p="http://schemas.openxmlformats.org/presentationml/2006/main">
  <p:tag name="KSO_WM_BEAUTIFY_FLAG" val=""/>
</p:tagLst>
</file>

<file path=ppt/tags/tag3700.xml><?xml version="1.0" encoding="utf-8"?>
<p:tagLst xmlns:p="http://schemas.openxmlformats.org/presentationml/2006/main">
  <p:tag name="KSO_WM_BEAUTIFY_FLAG" val=""/>
</p:tagLst>
</file>

<file path=ppt/tags/tag3701.xml><?xml version="1.0" encoding="utf-8"?>
<p:tagLst xmlns:p="http://schemas.openxmlformats.org/presentationml/2006/main">
  <p:tag name="KSO_WM_BEAUTIFY_FLAG" val=""/>
</p:tagLst>
</file>

<file path=ppt/tags/tag3702.xml><?xml version="1.0" encoding="utf-8"?>
<p:tagLst xmlns:p="http://schemas.openxmlformats.org/presentationml/2006/main">
  <p:tag name="KSO_WM_BEAUTIFY_FLAG" val=""/>
</p:tagLst>
</file>

<file path=ppt/tags/tag3703.xml><?xml version="1.0" encoding="utf-8"?>
<p:tagLst xmlns:p="http://schemas.openxmlformats.org/presentationml/2006/main">
  <p:tag name="KSO_WM_BEAUTIFY_FLAG" val="#wm#"/>
  <p:tag name="KSO_WM_TEMPLATE_CATEGORY" val="custom"/>
  <p:tag name="KSO_WM_TEMPLATE_INDEX" val="20205081"/>
</p:tagLst>
</file>

<file path=ppt/tags/tag3704.xml><?xml version="1.0" encoding="utf-8"?>
<p:tagLst xmlns:p="http://schemas.openxmlformats.org/presentationml/2006/main">
  <p:tag name="KSO_WM_BEAUTIFY_FLAG" val=""/>
</p:tagLst>
</file>

<file path=ppt/tags/tag3705.xml><?xml version="1.0" encoding="utf-8"?>
<p:tagLst xmlns:p="http://schemas.openxmlformats.org/presentationml/2006/main">
  <p:tag name="KSO_WM_BEAUTIFY_FLAG" val=""/>
</p:tagLst>
</file>

<file path=ppt/tags/tag3706.xml><?xml version="1.0" encoding="utf-8"?>
<p:tagLst xmlns:p="http://schemas.openxmlformats.org/presentationml/2006/main">
  <p:tag name="KSO_WM_BEAUTIFY_FLAG" val=""/>
</p:tagLst>
</file>

<file path=ppt/tags/tag3707.xml><?xml version="1.0" encoding="utf-8"?>
<p:tagLst xmlns:p="http://schemas.openxmlformats.org/presentationml/2006/main">
  <p:tag name="KSO_WM_BEAUTIFY_FLAG" val=""/>
</p:tagLst>
</file>

<file path=ppt/tags/tag3708.xml><?xml version="1.0" encoding="utf-8"?>
<p:tagLst xmlns:p="http://schemas.openxmlformats.org/presentationml/2006/main">
  <p:tag name="KSO_WM_BEAUTIFY_FLAG" val=""/>
</p:tagLst>
</file>

<file path=ppt/tags/tag3709.xml><?xml version="1.0" encoding="utf-8"?>
<p:tagLst xmlns:p="http://schemas.openxmlformats.org/presentationml/2006/main">
  <p:tag name="KSO_WM_BEAUTIFY_FLAG" val=""/>
</p:tagLst>
</file>

<file path=ppt/tags/tag371.xml><?xml version="1.0" encoding="utf-8"?>
<p:tagLst xmlns:p="http://schemas.openxmlformats.org/presentationml/2006/main">
  <p:tag name="KSO_WM_BEAUTIFY_FLAG" val=""/>
</p:tagLst>
</file>

<file path=ppt/tags/tag3710.xml><?xml version="1.0" encoding="utf-8"?>
<p:tagLst xmlns:p="http://schemas.openxmlformats.org/presentationml/2006/main">
  <p:tag name="KSO_WM_BEAUTIFY_FLAG" val=""/>
</p:tagLst>
</file>

<file path=ppt/tags/tag3711.xml><?xml version="1.0" encoding="utf-8"?>
<p:tagLst xmlns:p="http://schemas.openxmlformats.org/presentationml/2006/main">
  <p:tag name="KSO_WM_BEAUTIFY_FLAG" val=""/>
</p:tagLst>
</file>

<file path=ppt/tags/tag3712.xml><?xml version="1.0" encoding="utf-8"?>
<p:tagLst xmlns:p="http://schemas.openxmlformats.org/presentationml/2006/main">
  <p:tag name="KSO_WM_BEAUTIFY_FLAG" val=""/>
</p:tagLst>
</file>

<file path=ppt/tags/tag3713.xml><?xml version="1.0" encoding="utf-8"?>
<p:tagLst xmlns:p="http://schemas.openxmlformats.org/presentationml/2006/main">
  <p:tag name="KSO_WM_BEAUTIFY_FLAG" val=""/>
</p:tagLst>
</file>

<file path=ppt/tags/tag3714.xml><?xml version="1.0" encoding="utf-8"?>
<p:tagLst xmlns:p="http://schemas.openxmlformats.org/presentationml/2006/main">
  <p:tag name="KSO_WM_BEAUTIFY_FLAG" val=""/>
</p:tagLst>
</file>

<file path=ppt/tags/tag3715.xml><?xml version="1.0" encoding="utf-8"?>
<p:tagLst xmlns:p="http://schemas.openxmlformats.org/presentationml/2006/main">
  <p:tag name="KSO_WM_BEAUTIFY_FLAG" val=""/>
</p:tagLst>
</file>

<file path=ppt/tags/tag3716.xml><?xml version="1.0" encoding="utf-8"?>
<p:tagLst xmlns:p="http://schemas.openxmlformats.org/presentationml/2006/main">
  <p:tag name="KSO_WM_BEAUTIFY_FLAG" val=""/>
</p:tagLst>
</file>

<file path=ppt/tags/tag3717.xml><?xml version="1.0" encoding="utf-8"?>
<p:tagLst xmlns:p="http://schemas.openxmlformats.org/presentationml/2006/main">
  <p:tag name="KSO_WM_BEAUTIFY_FLAG" val=""/>
</p:tagLst>
</file>

<file path=ppt/tags/tag3718.xml><?xml version="1.0" encoding="utf-8"?>
<p:tagLst xmlns:p="http://schemas.openxmlformats.org/presentationml/2006/main">
  <p:tag name="KSO_WM_BEAUTIFY_FLAG" val=""/>
</p:tagLst>
</file>

<file path=ppt/tags/tag3719.xml><?xml version="1.0" encoding="utf-8"?>
<p:tagLst xmlns:p="http://schemas.openxmlformats.org/presentationml/2006/main">
  <p:tag name="KSO_WM_BEAUTIFY_FLAG" val=""/>
</p:tagLst>
</file>

<file path=ppt/tags/tag372.xml><?xml version="1.0" encoding="utf-8"?>
<p:tagLst xmlns:p="http://schemas.openxmlformats.org/presentationml/2006/main">
  <p:tag name="KSO_WM_BEAUTIFY_FLAG" val=""/>
</p:tagLst>
</file>

<file path=ppt/tags/tag3720.xml><?xml version="1.0" encoding="utf-8"?>
<p:tagLst xmlns:p="http://schemas.openxmlformats.org/presentationml/2006/main">
  <p:tag name="KSO_WM_BEAUTIFY_FLAG" val=""/>
</p:tagLst>
</file>

<file path=ppt/tags/tag3721.xml><?xml version="1.0" encoding="utf-8"?>
<p:tagLst xmlns:p="http://schemas.openxmlformats.org/presentationml/2006/main">
  <p:tag name="KSO_WM_BEAUTIFY_FLAG" val=""/>
</p:tagLst>
</file>

<file path=ppt/tags/tag3722.xml><?xml version="1.0" encoding="utf-8"?>
<p:tagLst xmlns:p="http://schemas.openxmlformats.org/presentationml/2006/main">
  <p:tag name="KSO_WM_BEAUTIFY_FLAG" val=""/>
</p:tagLst>
</file>

<file path=ppt/tags/tag3723.xml><?xml version="1.0" encoding="utf-8"?>
<p:tagLst xmlns:p="http://schemas.openxmlformats.org/presentationml/2006/main">
  <p:tag name="KSO_WM_BEAUTIFY_FLAG" val=""/>
</p:tagLst>
</file>

<file path=ppt/tags/tag3724.xml><?xml version="1.0" encoding="utf-8"?>
<p:tagLst xmlns:p="http://schemas.openxmlformats.org/presentationml/2006/main">
  <p:tag name="KSO_WM_BEAUTIFY_FLAG" val=""/>
</p:tagLst>
</file>

<file path=ppt/tags/tag3725.xml><?xml version="1.0" encoding="utf-8"?>
<p:tagLst xmlns:p="http://schemas.openxmlformats.org/presentationml/2006/main">
  <p:tag name="KSO_WM_BEAUTIFY_FLAG" val=""/>
</p:tagLst>
</file>

<file path=ppt/tags/tag3726.xml><?xml version="1.0" encoding="utf-8"?>
<p:tagLst xmlns:p="http://schemas.openxmlformats.org/presentationml/2006/main">
  <p:tag name="KSO_WM_BEAUTIFY_FLAG" val=""/>
</p:tagLst>
</file>

<file path=ppt/tags/tag3727.xml><?xml version="1.0" encoding="utf-8"?>
<p:tagLst xmlns:p="http://schemas.openxmlformats.org/presentationml/2006/main">
  <p:tag name="KSO_WM_BEAUTIFY_FLAG" val="#wm#"/>
  <p:tag name="KSO_WM_TEMPLATE_CATEGORY" val="custom"/>
  <p:tag name="KSO_WM_TEMPLATE_INDEX" val="20205081"/>
</p:tagLst>
</file>

<file path=ppt/tags/tag3728.xml><?xml version="1.0" encoding="utf-8"?>
<p:tagLst xmlns:p="http://schemas.openxmlformats.org/presentationml/2006/main">
  <p:tag name="KSO_WM_BEAUTIFY_FLAG" val=""/>
</p:tagLst>
</file>

<file path=ppt/tags/tag3729.xml><?xml version="1.0" encoding="utf-8"?>
<p:tagLst xmlns:p="http://schemas.openxmlformats.org/presentationml/2006/main">
  <p:tag name="KSO_WM_BEAUTIFY_FLAG" val=""/>
</p:tagLst>
</file>

<file path=ppt/tags/tag373.xml><?xml version="1.0" encoding="utf-8"?>
<p:tagLst xmlns:p="http://schemas.openxmlformats.org/presentationml/2006/main">
  <p:tag name="KSO_WM_BEAUTIFY_FLAG" val=""/>
</p:tagLst>
</file>

<file path=ppt/tags/tag3730.xml><?xml version="1.0" encoding="utf-8"?>
<p:tagLst xmlns:p="http://schemas.openxmlformats.org/presentationml/2006/main">
  <p:tag name="KSO_WM_BEAUTIFY_FLAG" val=""/>
</p:tagLst>
</file>

<file path=ppt/tags/tag3731.xml><?xml version="1.0" encoding="utf-8"?>
<p:tagLst xmlns:p="http://schemas.openxmlformats.org/presentationml/2006/main">
  <p:tag name="KSO_WM_BEAUTIFY_FLAG" val=""/>
</p:tagLst>
</file>

<file path=ppt/tags/tag3732.xml><?xml version="1.0" encoding="utf-8"?>
<p:tagLst xmlns:p="http://schemas.openxmlformats.org/presentationml/2006/main">
  <p:tag name="KSO_WM_BEAUTIFY_FLAG" val=""/>
</p:tagLst>
</file>

<file path=ppt/tags/tag3733.xml><?xml version="1.0" encoding="utf-8"?>
<p:tagLst xmlns:p="http://schemas.openxmlformats.org/presentationml/2006/main">
  <p:tag name="KSO_WM_BEAUTIFY_FLAG" val=""/>
</p:tagLst>
</file>

<file path=ppt/tags/tag3734.xml><?xml version="1.0" encoding="utf-8"?>
<p:tagLst xmlns:p="http://schemas.openxmlformats.org/presentationml/2006/main">
  <p:tag name="KSO_WM_BEAUTIFY_FLAG" val=""/>
</p:tagLst>
</file>

<file path=ppt/tags/tag3735.xml><?xml version="1.0" encoding="utf-8"?>
<p:tagLst xmlns:p="http://schemas.openxmlformats.org/presentationml/2006/main">
  <p:tag name="KSO_WM_BEAUTIFY_FLAG" val=""/>
</p:tagLst>
</file>

<file path=ppt/tags/tag3736.xml><?xml version="1.0" encoding="utf-8"?>
<p:tagLst xmlns:p="http://schemas.openxmlformats.org/presentationml/2006/main">
  <p:tag name="KSO_WM_BEAUTIFY_FLAG" val=""/>
</p:tagLst>
</file>

<file path=ppt/tags/tag3737.xml><?xml version="1.0" encoding="utf-8"?>
<p:tagLst xmlns:p="http://schemas.openxmlformats.org/presentationml/2006/main">
  <p:tag name="KSO_WM_BEAUTIFY_FLAG" val=""/>
</p:tagLst>
</file>

<file path=ppt/tags/tag3738.xml><?xml version="1.0" encoding="utf-8"?>
<p:tagLst xmlns:p="http://schemas.openxmlformats.org/presentationml/2006/main">
  <p:tag name="KSO_WM_BEAUTIFY_FLAG" val=""/>
</p:tagLst>
</file>

<file path=ppt/tags/tag3739.xml><?xml version="1.0" encoding="utf-8"?>
<p:tagLst xmlns:p="http://schemas.openxmlformats.org/presentationml/2006/main">
  <p:tag name="KSO_WM_BEAUTIFY_FLAG" val=""/>
</p:tagLst>
</file>

<file path=ppt/tags/tag374.xml><?xml version="1.0" encoding="utf-8"?>
<p:tagLst xmlns:p="http://schemas.openxmlformats.org/presentationml/2006/main">
  <p:tag name="KSO_WM_BEAUTIFY_FLAG" val=""/>
</p:tagLst>
</file>

<file path=ppt/tags/tag3740.xml><?xml version="1.0" encoding="utf-8"?>
<p:tagLst xmlns:p="http://schemas.openxmlformats.org/presentationml/2006/main">
  <p:tag name="KSO_WM_BEAUTIFY_FLAG" val=""/>
</p:tagLst>
</file>

<file path=ppt/tags/tag3741.xml><?xml version="1.0" encoding="utf-8"?>
<p:tagLst xmlns:p="http://schemas.openxmlformats.org/presentationml/2006/main">
  <p:tag name="KSO_WM_BEAUTIFY_FLAG" val=""/>
</p:tagLst>
</file>

<file path=ppt/tags/tag3742.xml><?xml version="1.0" encoding="utf-8"?>
<p:tagLst xmlns:p="http://schemas.openxmlformats.org/presentationml/2006/main">
  <p:tag name="KSO_WM_BEAUTIFY_FLAG" val=""/>
</p:tagLst>
</file>

<file path=ppt/tags/tag3743.xml><?xml version="1.0" encoding="utf-8"?>
<p:tagLst xmlns:p="http://schemas.openxmlformats.org/presentationml/2006/main">
  <p:tag name="KSO_WM_BEAUTIFY_FLAG" val=""/>
</p:tagLst>
</file>

<file path=ppt/tags/tag3744.xml><?xml version="1.0" encoding="utf-8"?>
<p:tagLst xmlns:p="http://schemas.openxmlformats.org/presentationml/2006/main">
  <p:tag name="KSO_WM_BEAUTIFY_FLAG" val=""/>
</p:tagLst>
</file>

<file path=ppt/tags/tag3745.xml><?xml version="1.0" encoding="utf-8"?>
<p:tagLst xmlns:p="http://schemas.openxmlformats.org/presentationml/2006/main">
  <p:tag name="KSO_WM_BEAUTIFY_FLAG" val=""/>
</p:tagLst>
</file>

<file path=ppt/tags/tag3746.xml><?xml version="1.0" encoding="utf-8"?>
<p:tagLst xmlns:p="http://schemas.openxmlformats.org/presentationml/2006/main">
  <p:tag name="KSO_WM_BEAUTIFY_FLAG" val=""/>
</p:tagLst>
</file>

<file path=ppt/tags/tag3747.xml><?xml version="1.0" encoding="utf-8"?>
<p:tagLst xmlns:p="http://schemas.openxmlformats.org/presentationml/2006/main">
  <p:tag name="KSO_WM_BEAUTIFY_FLAG" val=""/>
</p:tagLst>
</file>

<file path=ppt/tags/tag3748.xml><?xml version="1.0" encoding="utf-8"?>
<p:tagLst xmlns:p="http://schemas.openxmlformats.org/presentationml/2006/main">
  <p:tag name="KSO_WM_BEAUTIFY_FLAG" val=""/>
</p:tagLst>
</file>

<file path=ppt/tags/tag3749.xml><?xml version="1.0" encoding="utf-8"?>
<p:tagLst xmlns:p="http://schemas.openxmlformats.org/presentationml/2006/main">
  <p:tag name="KSO_WM_BEAUTIFY_FLAG" val=""/>
</p:tagLst>
</file>

<file path=ppt/tags/tag375.xml><?xml version="1.0" encoding="utf-8"?>
<p:tagLst xmlns:p="http://schemas.openxmlformats.org/presentationml/2006/main">
  <p:tag name="KSO_WM_BEAUTIFY_FLAG" val=""/>
</p:tagLst>
</file>

<file path=ppt/tags/tag3750.xml><?xml version="1.0" encoding="utf-8"?>
<p:tagLst xmlns:p="http://schemas.openxmlformats.org/presentationml/2006/main">
  <p:tag name="KSO_WM_BEAUTIFY_FLAG" val=""/>
</p:tagLst>
</file>

<file path=ppt/tags/tag3751.xml><?xml version="1.0" encoding="utf-8"?>
<p:tagLst xmlns:p="http://schemas.openxmlformats.org/presentationml/2006/main">
  <p:tag name="KSO_WM_BEAUTIFY_FLAG" val="#wm#"/>
  <p:tag name="KSO_WM_TEMPLATE_CATEGORY" val="custom"/>
  <p:tag name="KSO_WM_TEMPLATE_INDEX" val="20205081"/>
</p:tagLst>
</file>

<file path=ppt/tags/tag3752.xml><?xml version="1.0" encoding="utf-8"?>
<p:tagLst xmlns:p="http://schemas.openxmlformats.org/presentationml/2006/main">
  <p:tag name="KSO_WM_BEAUTIFY_FLAG" val=""/>
</p:tagLst>
</file>

<file path=ppt/tags/tag3753.xml><?xml version="1.0" encoding="utf-8"?>
<p:tagLst xmlns:p="http://schemas.openxmlformats.org/presentationml/2006/main">
  <p:tag name="KSO_WM_BEAUTIFY_FLAG" val=""/>
</p:tagLst>
</file>

<file path=ppt/tags/tag3754.xml><?xml version="1.0" encoding="utf-8"?>
<p:tagLst xmlns:p="http://schemas.openxmlformats.org/presentationml/2006/main">
  <p:tag name="KSO_WM_BEAUTIFY_FLAG" val=""/>
</p:tagLst>
</file>

<file path=ppt/tags/tag3755.xml><?xml version="1.0" encoding="utf-8"?>
<p:tagLst xmlns:p="http://schemas.openxmlformats.org/presentationml/2006/main">
  <p:tag name="KSO_WM_BEAUTIFY_FLAG" val=""/>
</p:tagLst>
</file>

<file path=ppt/tags/tag3756.xml><?xml version="1.0" encoding="utf-8"?>
<p:tagLst xmlns:p="http://schemas.openxmlformats.org/presentationml/2006/main">
  <p:tag name="KSO_WM_BEAUTIFY_FLAG" val=""/>
</p:tagLst>
</file>

<file path=ppt/tags/tag3757.xml><?xml version="1.0" encoding="utf-8"?>
<p:tagLst xmlns:p="http://schemas.openxmlformats.org/presentationml/2006/main">
  <p:tag name="KSO_WM_BEAUTIFY_FLAG" val=""/>
</p:tagLst>
</file>

<file path=ppt/tags/tag3758.xml><?xml version="1.0" encoding="utf-8"?>
<p:tagLst xmlns:p="http://schemas.openxmlformats.org/presentationml/2006/main">
  <p:tag name="KSO_WM_BEAUTIFY_FLAG" val=""/>
</p:tagLst>
</file>

<file path=ppt/tags/tag3759.xml><?xml version="1.0" encoding="utf-8"?>
<p:tagLst xmlns:p="http://schemas.openxmlformats.org/presentationml/2006/main">
  <p:tag name="KSO_WM_BEAUTIFY_FLAG" val=""/>
</p:tagLst>
</file>

<file path=ppt/tags/tag376.xml><?xml version="1.0" encoding="utf-8"?>
<p:tagLst xmlns:p="http://schemas.openxmlformats.org/presentationml/2006/main">
  <p:tag name="KSO_WM_BEAUTIFY_FLAG" val=""/>
</p:tagLst>
</file>

<file path=ppt/tags/tag3760.xml><?xml version="1.0" encoding="utf-8"?>
<p:tagLst xmlns:p="http://schemas.openxmlformats.org/presentationml/2006/main">
  <p:tag name="KSO_WM_BEAUTIFY_FLAG" val=""/>
</p:tagLst>
</file>

<file path=ppt/tags/tag3761.xml><?xml version="1.0" encoding="utf-8"?>
<p:tagLst xmlns:p="http://schemas.openxmlformats.org/presentationml/2006/main">
  <p:tag name="KSO_WM_BEAUTIFY_FLAG" val=""/>
</p:tagLst>
</file>

<file path=ppt/tags/tag3762.xml><?xml version="1.0" encoding="utf-8"?>
<p:tagLst xmlns:p="http://schemas.openxmlformats.org/presentationml/2006/main">
  <p:tag name="KSO_WM_BEAUTIFY_FLAG" val=""/>
</p:tagLst>
</file>

<file path=ppt/tags/tag3763.xml><?xml version="1.0" encoding="utf-8"?>
<p:tagLst xmlns:p="http://schemas.openxmlformats.org/presentationml/2006/main">
  <p:tag name="KSO_WM_BEAUTIFY_FLAG" val=""/>
</p:tagLst>
</file>

<file path=ppt/tags/tag3764.xml><?xml version="1.0" encoding="utf-8"?>
<p:tagLst xmlns:p="http://schemas.openxmlformats.org/presentationml/2006/main">
  <p:tag name="KSO_WM_BEAUTIFY_FLAG" val=""/>
</p:tagLst>
</file>

<file path=ppt/tags/tag3765.xml><?xml version="1.0" encoding="utf-8"?>
<p:tagLst xmlns:p="http://schemas.openxmlformats.org/presentationml/2006/main">
  <p:tag name="KSO_WM_BEAUTIFY_FLAG" val=""/>
</p:tagLst>
</file>

<file path=ppt/tags/tag3766.xml><?xml version="1.0" encoding="utf-8"?>
<p:tagLst xmlns:p="http://schemas.openxmlformats.org/presentationml/2006/main">
  <p:tag name="KSO_WM_BEAUTIFY_FLAG" val=""/>
</p:tagLst>
</file>

<file path=ppt/tags/tag3767.xml><?xml version="1.0" encoding="utf-8"?>
<p:tagLst xmlns:p="http://schemas.openxmlformats.org/presentationml/2006/main">
  <p:tag name="KSO_WM_BEAUTIFY_FLAG" val=""/>
</p:tagLst>
</file>

<file path=ppt/tags/tag3768.xml><?xml version="1.0" encoding="utf-8"?>
<p:tagLst xmlns:p="http://schemas.openxmlformats.org/presentationml/2006/main">
  <p:tag name="KSO_WM_BEAUTIFY_FLAG" val=""/>
</p:tagLst>
</file>

<file path=ppt/tags/tag3769.xml><?xml version="1.0" encoding="utf-8"?>
<p:tagLst xmlns:p="http://schemas.openxmlformats.org/presentationml/2006/main">
  <p:tag name="KSO_WM_BEAUTIFY_FLAG" val=""/>
</p:tagLst>
</file>

<file path=ppt/tags/tag377.xml><?xml version="1.0" encoding="utf-8"?>
<p:tagLst xmlns:p="http://schemas.openxmlformats.org/presentationml/2006/main">
  <p:tag name="KSO_WM_BEAUTIFY_FLAG" val=""/>
</p:tagLst>
</file>

<file path=ppt/tags/tag3770.xml><?xml version="1.0" encoding="utf-8"?>
<p:tagLst xmlns:p="http://schemas.openxmlformats.org/presentationml/2006/main">
  <p:tag name="KSO_WM_BEAUTIFY_FLAG" val=""/>
</p:tagLst>
</file>

<file path=ppt/tags/tag3771.xml><?xml version="1.0" encoding="utf-8"?>
<p:tagLst xmlns:p="http://schemas.openxmlformats.org/presentationml/2006/main">
  <p:tag name="KSO_WM_BEAUTIFY_FLAG" val=""/>
</p:tagLst>
</file>

<file path=ppt/tags/tag3772.xml><?xml version="1.0" encoding="utf-8"?>
<p:tagLst xmlns:p="http://schemas.openxmlformats.org/presentationml/2006/main">
  <p:tag name="KSO_WM_BEAUTIFY_FLAG" val=""/>
</p:tagLst>
</file>

<file path=ppt/tags/tag3773.xml><?xml version="1.0" encoding="utf-8"?>
<p:tagLst xmlns:p="http://schemas.openxmlformats.org/presentationml/2006/main">
  <p:tag name="KSO_WM_BEAUTIFY_FLAG" val=""/>
</p:tagLst>
</file>

<file path=ppt/tags/tag3774.xml><?xml version="1.0" encoding="utf-8"?>
<p:tagLst xmlns:p="http://schemas.openxmlformats.org/presentationml/2006/main">
  <p:tag name="KSO_WM_BEAUTIFY_FLAG" val=""/>
</p:tagLst>
</file>

<file path=ppt/tags/tag3775.xml><?xml version="1.0" encoding="utf-8"?>
<p:tagLst xmlns:p="http://schemas.openxmlformats.org/presentationml/2006/main">
  <p:tag name="KSO_WM_BEAUTIFY_FLAG" val="#wm#"/>
  <p:tag name="KSO_WM_TEMPLATE_CATEGORY" val="custom"/>
  <p:tag name="KSO_WM_TEMPLATE_INDEX" val="20205081"/>
</p:tagLst>
</file>

<file path=ppt/tags/tag3776.xml><?xml version="1.0" encoding="utf-8"?>
<p:tagLst xmlns:p="http://schemas.openxmlformats.org/presentationml/2006/main">
  <p:tag name="KSO_WM_BEAUTIFY_FLAG" val=""/>
</p:tagLst>
</file>

<file path=ppt/tags/tag3777.xml><?xml version="1.0" encoding="utf-8"?>
<p:tagLst xmlns:p="http://schemas.openxmlformats.org/presentationml/2006/main">
  <p:tag name="KSO_WM_BEAUTIFY_FLAG" val=""/>
</p:tagLst>
</file>

<file path=ppt/tags/tag3778.xml><?xml version="1.0" encoding="utf-8"?>
<p:tagLst xmlns:p="http://schemas.openxmlformats.org/presentationml/2006/main">
  <p:tag name="KSO_WM_BEAUTIFY_FLAG" val=""/>
</p:tagLst>
</file>

<file path=ppt/tags/tag3779.xml><?xml version="1.0" encoding="utf-8"?>
<p:tagLst xmlns:p="http://schemas.openxmlformats.org/presentationml/2006/main">
  <p:tag name="KSO_WM_BEAUTIFY_FLAG" val=""/>
</p:tagLst>
</file>

<file path=ppt/tags/tag378.xml><?xml version="1.0" encoding="utf-8"?>
<p:tagLst xmlns:p="http://schemas.openxmlformats.org/presentationml/2006/main">
  <p:tag name="KSO_WM_BEAUTIFY_FLAG" val=""/>
</p:tagLst>
</file>

<file path=ppt/tags/tag3780.xml><?xml version="1.0" encoding="utf-8"?>
<p:tagLst xmlns:p="http://schemas.openxmlformats.org/presentationml/2006/main">
  <p:tag name="KSO_WM_BEAUTIFY_FLAG" val=""/>
</p:tagLst>
</file>

<file path=ppt/tags/tag3781.xml><?xml version="1.0" encoding="utf-8"?>
<p:tagLst xmlns:p="http://schemas.openxmlformats.org/presentationml/2006/main">
  <p:tag name="KSO_WM_BEAUTIFY_FLAG" val=""/>
</p:tagLst>
</file>

<file path=ppt/tags/tag3782.xml><?xml version="1.0" encoding="utf-8"?>
<p:tagLst xmlns:p="http://schemas.openxmlformats.org/presentationml/2006/main">
  <p:tag name="KSO_WM_BEAUTIFY_FLAG" val=""/>
</p:tagLst>
</file>

<file path=ppt/tags/tag3783.xml><?xml version="1.0" encoding="utf-8"?>
<p:tagLst xmlns:p="http://schemas.openxmlformats.org/presentationml/2006/main">
  <p:tag name="KSO_WM_BEAUTIFY_FLAG" val=""/>
</p:tagLst>
</file>

<file path=ppt/tags/tag3784.xml><?xml version="1.0" encoding="utf-8"?>
<p:tagLst xmlns:p="http://schemas.openxmlformats.org/presentationml/2006/main">
  <p:tag name="KSO_WM_BEAUTIFY_FLAG" val=""/>
</p:tagLst>
</file>

<file path=ppt/tags/tag3785.xml><?xml version="1.0" encoding="utf-8"?>
<p:tagLst xmlns:p="http://schemas.openxmlformats.org/presentationml/2006/main">
  <p:tag name="KSO_WM_BEAUTIFY_FLAG" val=""/>
</p:tagLst>
</file>

<file path=ppt/tags/tag3786.xml><?xml version="1.0" encoding="utf-8"?>
<p:tagLst xmlns:p="http://schemas.openxmlformats.org/presentationml/2006/main">
  <p:tag name="KSO_WM_BEAUTIFY_FLAG" val=""/>
</p:tagLst>
</file>

<file path=ppt/tags/tag3787.xml><?xml version="1.0" encoding="utf-8"?>
<p:tagLst xmlns:p="http://schemas.openxmlformats.org/presentationml/2006/main">
  <p:tag name="KSO_WM_BEAUTIFY_FLAG" val=""/>
</p:tagLst>
</file>

<file path=ppt/tags/tag3788.xml><?xml version="1.0" encoding="utf-8"?>
<p:tagLst xmlns:p="http://schemas.openxmlformats.org/presentationml/2006/main">
  <p:tag name="KSO_WM_BEAUTIFY_FLAG" val=""/>
</p:tagLst>
</file>

<file path=ppt/tags/tag3789.xml><?xml version="1.0" encoding="utf-8"?>
<p:tagLst xmlns:p="http://schemas.openxmlformats.org/presentationml/2006/main">
  <p:tag name="KSO_WM_BEAUTIFY_FLAG" val=""/>
</p:tagLst>
</file>

<file path=ppt/tags/tag379.xml><?xml version="1.0" encoding="utf-8"?>
<p:tagLst xmlns:p="http://schemas.openxmlformats.org/presentationml/2006/main">
  <p:tag name="KSO_WM_BEAUTIFY_FLAG" val=""/>
</p:tagLst>
</file>

<file path=ppt/tags/tag3790.xml><?xml version="1.0" encoding="utf-8"?>
<p:tagLst xmlns:p="http://schemas.openxmlformats.org/presentationml/2006/main">
  <p:tag name="KSO_WM_BEAUTIFY_FLAG" val=""/>
</p:tagLst>
</file>

<file path=ppt/tags/tag3791.xml><?xml version="1.0" encoding="utf-8"?>
<p:tagLst xmlns:p="http://schemas.openxmlformats.org/presentationml/2006/main">
  <p:tag name="KSO_WM_BEAUTIFY_FLAG" val=""/>
</p:tagLst>
</file>

<file path=ppt/tags/tag3792.xml><?xml version="1.0" encoding="utf-8"?>
<p:tagLst xmlns:p="http://schemas.openxmlformats.org/presentationml/2006/main">
  <p:tag name="KSO_WM_BEAUTIFY_FLAG" val=""/>
</p:tagLst>
</file>

<file path=ppt/tags/tag3793.xml><?xml version="1.0" encoding="utf-8"?>
<p:tagLst xmlns:p="http://schemas.openxmlformats.org/presentationml/2006/main">
  <p:tag name="KSO_WM_BEAUTIFY_FLAG" val=""/>
</p:tagLst>
</file>

<file path=ppt/tags/tag3794.xml><?xml version="1.0" encoding="utf-8"?>
<p:tagLst xmlns:p="http://schemas.openxmlformats.org/presentationml/2006/main">
  <p:tag name="KSO_WM_BEAUTIFY_FLAG" val=""/>
</p:tagLst>
</file>

<file path=ppt/tags/tag3795.xml><?xml version="1.0" encoding="utf-8"?>
<p:tagLst xmlns:p="http://schemas.openxmlformats.org/presentationml/2006/main">
  <p:tag name="KSO_WM_BEAUTIFY_FLAG" val=""/>
</p:tagLst>
</file>

<file path=ppt/tags/tag3796.xml><?xml version="1.0" encoding="utf-8"?>
<p:tagLst xmlns:p="http://schemas.openxmlformats.org/presentationml/2006/main">
  <p:tag name="KSO_WM_BEAUTIFY_FLAG" val=""/>
</p:tagLst>
</file>

<file path=ppt/tags/tag3797.xml><?xml version="1.0" encoding="utf-8"?>
<p:tagLst xmlns:p="http://schemas.openxmlformats.org/presentationml/2006/main">
  <p:tag name="KSO_WM_BEAUTIFY_FLAG" val=""/>
</p:tagLst>
</file>

<file path=ppt/tags/tag3798.xml><?xml version="1.0" encoding="utf-8"?>
<p:tagLst xmlns:p="http://schemas.openxmlformats.org/presentationml/2006/main">
  <p:tag name="KSO_WM_BEAUTIFY_FLAG" val=""/>
</p:tagLst>
</file>

<file path=ppt/tags/tag3799.xml><?xml version="1.0" encoding="utf-8"?>
<p:tagLst xmlns:p="http://schemas.openxmlformats.org/presentationml/2006/main">
  <p:tag name="KSO_WM_BEAUTIFY_FLAG" val="#wm#"/>
  <p:tag name="KSO_WM_TEMPLATE_CATEGORY" val="custom"/>
  <p:tag name="KSO_WM_TEMPLATE_INDEX" val="20205081"/>
</p:tagLst>
</file>

<file path=ppt/tags/tag38.xml><?xml version="1.0" encoding="utf-8"?>
<p:tagLst xmlns:p="http://schemas.openxmlformats.org/presentationml/2006/main">
  <p:tag name="KSO_WM_BEAUTIFY_FLAG" val="#wm#"/>
  <p:tag name="KSO_WM_TEMPLATE_CATEGORY" val="custom"/>
  <p:tag name="KSO_WM_TEMPLATE_INDEX" val="20205081"/>
</p:tagLst>
</file>

<file path=ppt/tags/tag380.xml><?xml version="1.0" encoding="utf-8"?>
<p:tagLst xmlns:p="http://schemas.openxmlformats.org/presentationml/2006/main">
  <p:tag name="KSO_WM_BEAUTIFY_FLAG" val=""/>
</p:tagLst>
</file>

<file path=ppt/tags/tag3800.xml><?xml version="1.0" encoding="utf-8"?>
<p:tagLst xmlns:p="http://schemas.openxmlformats.org/presentationml/2006/main">
  <p:tag name="KSO_WM_BEAUTIFY_FLAG" val=""/>
</p:tagLst>
</file>

<file path=ppt/tags/tag3801.xml><?xml version="1.0" encoding="utf-8"?>
<p:tagLst xmlns:p="http://schemas.openxmlformats.org/presentationml/2006/main">
  <p:tag name="KSO_WM_BEAUTIFY_FLAG" val=""/>
</p:tagLst>
</file>

<file path=ppt/tags/tag3802.xml><?xml version="1.0" encoding="utf-8"?>
<p:tagLst xmlns:p="http://schemas.openxmlformats.org/presentationml/2006/main">
  <p:tag name="KSO_WM_BEAUTIFY_FLAG" val=""/>
</p:tagLst>
</file>

<file path=ppt/tags/tag3803.xml><?xml version="1.0" encoding="utf-8"?>
<p:tagLst xmlns:p="http://schemas.openxmlformats.org/presentationml/2006/main">
  <p:tag name="KSO_WM_BEAUTIFY_FLAG" val=""/>
</p:tagLst>
</file>

<file path=ppt/tags/tag3804.xml><?xml version="1.0" encoding="utf-8"?>
<p:tagLst xmlns:p="http://schemas.openxmlformats.org/presentationml/2006/main">
  <p:tag name="KSO_WM_BEAUTIFY_FLAG" val=""/>
</p:tagLst>
</file>

<file path=ppt/tags/tag3805.xml><?xml version="1.0" encoding="utf-8"?>
<p:tagLst xmlns:p="http://schemas.openxmlformats.org/presentationml/2006/main">
  <p:tag name="KSO_WM_BEAUTIFY_FLAG" val=""/>
</p:tagLst>
</file>

<file path=ppt/tags/tag3806.xml><?xml version="1.0" encoding="utf-8"?>
<p:tagLst xmlns:p="http://schemas.openxmlformats.org/presentationml/2006/main">
  <p:tag name="KSO_WM_BEAUTIFY_FLAG" val=""/>
</p:tagLst>
</file>

<file path=ppt/tags/tag3807.xml><?xml version="1.0" encoding="utf-8"?>
<p:tagLst xmlns:p="http://schemas.openxmlformats.org/presentationml/2006/main">
  <p:tag name="KSO_WM_BEAUTIFY_FLAG" val=""/>
</p:tagLst>
</file>

<file path=ppt/tags/tag3808.xml><?xml version="1.0" encoding="utf-8"?>
<p:tagLst xmlns:p="http://schemas.openxmlformats.org/presentationml/2006/main">
  <p:tag name="KSO_WM_BEAUTIFY_FLAG" val=""/>
</p:tagLst>
</file>

<file path=ppt/tags/tag3809.xml><?xml version="1.0" encoding="utf-8"?>
<p:tagLst xmlns:p="http://schemas.openxmlformats.org/presentationml/2006/main">
  <p:tag name="KSO_WM_BEAUTIFY_FLAG" val=""/>
</p:tagLst>
</file>

<file path=ppt/tags/tag381.xml><?xml version="1.0" encoding="utf-8"?>
<p:tagLst xmlns:p="http://schemas.openxmlformats.org/presentationml/2006/main">
  <p:tag name="KSO_WM_BEAUTIFY_FLAG" val=""/>
</p:tagLst>
</file>

<file path=ppt/tags/tag3810.xml><?xml version="1.0" encoding="utf-8"?>
<p:tagLst xmlns:p="http://schemas.openxmlformats.org/presentationml/2006/main">
  <p:tag name="KSO_WM_BEAUTIFY_FLAG" val=""/>
</p:tagLst>
</file>

<file path=ppt/tags/tag3811.xml><?xml version="1.0" encoding="utf-8"?>
<p:tagLst xmlns:p="http://schemas.openxmlformats.org/presentationml/2006/main">
  <p:tag name="KSO_WM_BEAUTIFY_FLAG" val=""/>
</p:tagLst>
</file>

<file path=ppt/tags/tag3812.xml><?xml version="1.0" encoding="utf-8"?>
<p:tagLst xmlns:p="http://schemas.openxmlformats.org/presentationml/2006/main">
  <p:tag name="KSO_WM_BEAUTIFY_FLAG" val=""/>
</p:tagLst>
</file>

<file path=ppt/tags/tag3813.xml><?xml version="1.0" encoding="utf-8"?>
<p:tagLst xmlns:p="http://schemas.openxmlformats.org/presentationml/2006/main">
  <p:tag name="KSO_WM_BEAUTIFY_FLAG" val=""/>
</p:tagLst>
</file>

<file path=ppt/tags/tag3814.xml><?xml version="1.0" encoding="utf-8"?>
<p:tagLst xmlns:p="http://schemas.openxmlformats.org/presentationml/2006/main">
  <p:tag name="KSO_WM_BEAUTIFY_FLAG" val=""/>
</p:tagLst>
</file>

<file path=ppt/tags/tag3815.xml><?xml version="1.0" encoding="utf-8"?>
<p:tagLst xmlns:p="http://schemas.openxmlformats.org/presentationml/2006/main">
  <p:tag name="KSO_WM_BEAUTIFY_FLAG" val=""/>
</p:tagLst>
</file>

<file path=ppt/tags/tag3816.xml><?xml version="1.0" encoding="utf-8"?>
<p:tagLst xmlns:p="http://schemas.openxmlformats.org/presentationml/2006/main">
  <p:tag name="KSO_WM_BEAUTIFY_FLAG" val=""/>
</p:tagLst>
</file>

<file path=ppt/tags/tag3817.xml><?xml version="1.0" encoding="utf-8"?>
<p:tagLst xmlns:p="http://schemas.openxmlformats.org/presentationml/2006/main">
  <p:tag name="KSO_WM_BEAUTIFY_FLAG" val=""/>
</p:tagLst>
</file>

<file path=ppt/tags/tag3818.xml><?xml version="1.0" encoding="utf-8"?>
<p:tagLst xmlns:p="http://schemas.openxmlformats.org/presentationml/2006/main">
  <p:tag name="KSO_WM_BEAUTIFY_FLAG" val=""/>
</p:tagLst>
</file>

<file path=ppt/tags/tag3819.xml><?xml version="1.0" encoding="utf-8"?>
<p:tagLst xmlns:p="http://schemas.openxmlformats.org/presentationml/2006/main">
  <p:tag name="KSO_WM_BEAUTIFY_FLAG" val=""/>
</p:tagLst>
</file>

<file path=ppt/tags/tag382.xml><?xml version="1.0" encoding="utf-8"?>
<p:tagLst xmlns:p="http://schemas.openxmlformats.org/presentationml/2006/main">
  <p:tag name="KSO_WM_BEAUTIFY_FLAG" val=""/>
</p:tagLst>
</file>

<file path=ppt/tags/tag3820.xml><?xml version="1.0" encoding="utf-8"?>
<p:tagLst xmlns:p="http://schemas.openxmlformats.org/presentationml/2006/main">
  <p:tag name="KSO_WM_BEAUTIFY_FLAG" val=""/>
</p:tagLst>
</file>

<file path=ppt/tags/tag3821.xml><?xml version="1.0" encoding="utf-8"?>
<p:tagLst xmlns:p="http://schemas.openxmlformats.org/presentationml/2006/main">
  <p:tag name="KSO_WM_BEAUTIFY_FLAG" val=""/>
</p:tagLst>
</file>

<file path=ppt/tags/tag3822.xml><?xml version="1.0" encoding="utf-8"?>
<p:tagLst xmlns:p="http://schemas.openxmlformats.org/presentationml/2006/main">
  <p:tag name="KSO_WM_BEAUTIFY_FLAG" val=""/>
</p:tagLst>
</file>

<file path=ppt/tags/tag3823.xml><?xml version="1.0" encoding="utf-8"?>
<p:tagLst xmlns:p="http://schemas.openxmlformats.org/presentationml/2006/main">
  <p:tag name="KSO_WM_BEAUTIFY_FLAG" val="#wm#"/>
  <p:tag name="KSO_WM_TEMPLATE_CATEGORY" val="custom"/>
  <p:tag name="KSO_WM_TEMPLATE_INDEX" val="20205081"/>
</p:tagLst>
</file>

<file path=ppt/tags/tag3824.xml><?xml version="1.0" encoding="utf-8"?>
<p:tagLst xmlns:p="http://schemas.openxmlformats.org/presentationml/2006/main">
  <p:tag name="COMMONDATA" val="eyJoZGlkIjoiZjk3MzNkNmNkZjE2NjFiZWZmOTgzNWIyMzA4NjRiZGIifQ=="/>
  <p:tag name="KSO_WPP_MARK_KEY" val="ca2012a2-a85c-48f2-a2c3-8a8729c2b8c9"/>
</p:tagLst>
</file>

<file path=ppt/tags/tag383.xml><?xml version="1.0" encoding="utf-8"?>
<p:tagLst xmlns:p="http://schemas.openxmlformats.org/presentationml/2006/main">
  <p:tag name="KSO_WM_BEAUTIFY_FLAG" val="#wm#"/>
  <p:tag name="KSO_WM_TEMPLATE_CATEGORY" val="custom"/>
  <p:tag name="KSO_WM_TEMPLATE_INDEX" val="20205081"/>
</p:tagLst>
</file>

<file path=ppt/tags/tag384.xml><?xml version="1.0" encoding="utf-8"?>
<p:tagLst xmlns:p="http://schemas.openxmlformats.org/presentationml/2006/main">
  <p:tag name="KSO_WM_BEAUTIFY_FLAG" val=""/>
</p:tagLst>
</file>

<file path=ppt/tags/tag385.xml><?xml version="1.0" encoding="utf-8"?>
<p:tagLst xmlns:p="http://schemas.openxmlformats.org/presentationml/2006/main">
  <p:tag name="KSO_WM_BEAUTIFY_FLAG" val=""/>
</p:tagLst>
</file>

<file path=ppt/tags/tag386.xml><?xml version="1.0" encoding="utf-8"?>
<p:tagLst xmlns:p="http://schemas.openxmlformats.org/presentationml/2006/main">
  <p:tag name="KSO_WM_BEAUTIFY_FLAG" val=""/>
</p:tagLst>
</file>

<file path=ppt/tags/tag387.xml><?xml version="1.0" encoding="utf-8"?>
<p:tagLst xmlns:p="http://schemas.openxmlformats.org/presentationml/2006/main">
  <p:tag name="KSO_WM_BEAUTIFY_FLAG" val=""/>
</p:tagLst>
</file>

<file path=ppt/tags/tag388.xml><?xml version="1.0" encoding="utf-8"?>
<p:tagLst xmlns:p="http://schemas.openxmlformats.org/presentationml/2006/main">
  <p:tag name="KSO_WM_BEAUTIFY_FLAG" val=""/>
</p:tagLst>
</file>

<file path=ppt/tags/tag389.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390.xml><?xml version="1.0" encoding="utf-8"?>
<p:tagLst xmlns:p="http://schemas.openxmlformats.org/presentationml/2006/main">
  <p:tag name="KSO_WM_BEAUTIFY_FLAG" val=""/>
</p:tagLst>
</file>

<file path=ppt/tags/tag391.xml><?xml version="1.0" encoding="utf-8"?>
<p:tagLst xmlns:p="http://schemas.openxmlformats.org/presentationml/2006/main">
  <p:tag name="KSO_WM_BEAUTIFY_FLAG" val=""/>
</p:tagLst>
</file>

<file path=ppt/tags/tag392.xml><?xml version="1.0" encoding="utf-8"?>
<p:tagLst xmlns:p="http://schemas.openxmlformats.org/presentationml/2006/main">
  <p:tag name="KSO_WM_BEAUTIFY_FLAG" val=""/>
</p:tagLst>
</file>

<file path=ppt/tags/tag393.xml><?xml version="1.0" encoding="utf-8"?>
<p:tagLst xmlns:p="http://schemas.openxmlformats.org/presentationml/2006/main">
  <p:tag name="KSO_WM_BEAUTIFY_FLAG" val=""/>
</p:tagLst>
</file>

<file path=ppt/tags/tag394.xml><?xml version="1.0" encoding="utf-8"?>
<p:tagLst xmlns:p="http://schemas.openxmlformats.org/presentationml/2006/main">
  <p:tag name="KSO_WM_BEAUTIFY_FLAG" val=""/>
</p:tagLst>
</file>

<file path=ppt/tags/tag395.xml><?xml version="1.0" encoding="utf-8"?>
<p:tagLst xmlns:p="http://schemas.openxmlformats.org/presentationml/2006/main">
  <p:tag name="KSO_WM_BEAUTIFY_FLAG" val=""/>
</p:tagLst>
</file>

<file path=ppt/tags/tag396.xml><?xml version="1.0" encoding="utf-8"?>
<p:tagLst xmlns:p="http://schemas.openxmlformats.org/presentationml/2006/main">
  <p:tag name="KSO_WM_BEAUTIFY_FLAG" val=""/>
</p:tagLst>
</file>

<file path=ppt/tags/tag397.xml><?xml version="1.0" encoding="utf-8"?>
<p:tagLst xmlns:p="http://schemas.openxmlformats.org/presentationml/2006/main">
  <p:tag name="KSO_WM_BEAUTIFY_FLAG" val=""/>
</p:tagLst>
</file>

<file path=ppt/tags/tag398.xml><?xml version="1.0" encoding="utf-8"?>
<p:tagLst xmlns:p="http://schemas.openxmlformats.org/presentationml/2006/main">
  <p:tag name="KSO_WM_BEAUTIFY_FLAG" val=""/>
</p:tagLst>
</file>

<file path=ppt/tags/tag39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wm#"/>
  <p:tag name="KSO_WM_TEMPLATE_CATEGORY" val="custom"/>
  <p:tag name="KSO_WM_TEMPLATE_INDEX" val="20205081"/>
</p:tagLst>
</file>

<file path=ppt/tags/tag400.xml><?xml version="1.0" encoding="utf-8"?>
<p:tagLst xmlns:p="http://schemas.openxmlformats.org/presentationml/2006/main">
  <p:tag name="KSO_WM_BEAUTIFY_FLAG" val=""/>
</p:tagLst>
</file>

<file path=ppt/tags/tag401.xml><?xml version="1.0" encoding="utf-8"?>
<p:tagLst xmlns:p="http://schemas.openxmlformats.org/presentationml/2006/main">
  <p:tag name="KSO_WM_BEAUTIFY_FLAG" val=""/>
</p:tagLst>
</file>

<file path=ppt/tags/tag402.xml><?xml version="1.0" encoding="utf-8"?>
<p:tagLst xmlns:p="http://schemas.openxmlformats.org/presentationml/2006/main">
  <p:tag name="KSO_WM_BEAUTIFY_FLAG" val=""/>
</p:tagLst>
</file>

<file path=ppt/tags/tag403.xml><?xml version="1.0" encoding="utf-8"?>
<p:tagLst xmlns:p="http://schemas.openxmlformats.org/presentationml/2006/main">
  <p:tag name="KSO_WM_BEAUTIFY_FLAG" val=""/>
</p:tagLst>
</file>

<file path=ppt/tags/tag404.xml><?xml version="1.0" encoding="utf-8"?>
<p:tagLst xmlns:p="http://schemas.openxmlformats.org/presentationml/2006/main">
  <p:tag name="KSO_WM_BEAUTIFY_FLAG" val=""/>
</p:tagLst>
</file>

<file path=ppt/tags/tag405.xml><?xml version="1.0" encoding="utf-8"?>
<p:tagLst xmlns:p="http://schemas.openxmlformats.org/presentationml/2006/main">
  <p:tag name="KSO_WM_BEAUTIFY_FLAG" val=""/>
</p:tagLst>
</file>

<file path=ppt/tags/tag406.xml><?xml version="1.0" encoding="utf-8"?>
<p:tagLst xmlns:p="http://schemas.openxmlformats.org/presentationml/2006/main">
  <p:tag name="KSO_WM_BEAUTIFY_FLAG" val=""/>
</p:tagLst>
</file>

<file path=ppt/tags/tag407.xml><?xml version="1.0" encoding="utf-8"?>
<p:tagLst xmlns:p="http://schemas.openxmlformats.org/presentationml/2006/main">
  <p:tag name="KSO_WM_BEAUTIFY_FLAG" val="#wm#"/>
  <p:tag name="KSO_WM_TEMPLATE_CATEGORY" val="custom"/>
  <p:tag name="KSO_WM_TEMPLATE_INDEX" val="20205081"/>
</p:tagLst>
</file>

<file path=ppt/tags/tag408.xml><?xml version="1.0" encoding="utf-8"?>
<p:tagLst xmlns:p="http://schemas.openxmlformats.org/presentationml/2006/main">
  <p:tag name="KSO_WM_BEAUTIFY_FLAG" val=""/>
</p:tagLst>
</file>

<file path=ppt/tags/tag409.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10.xml><?xml version="1.0" encoding="utf-8"?>
<p:tagLst xmlns:p="http://schemas.openxmlformats.org/presentationml/2006/main">
  <p:tag name="KSO_WM_BEAUTIFY_FLAG" val=""/>
</p:tagLst>
</file>

<file path=ppt/tags/tag411.xml><?xml version="1.0" encoding="utf-8"?>
<p:tagLst xmlns:p="http://schemas.openxmlformats.org/presentationml/2006/main">
  <p:tag name="KSO_WM_BEAUTIFY_FLAG" val=""/>
</p:tagLst>
</file>

<file path=ppt/tags/tag412.xml><?xml version="1.0" encoding="utf-8"?>
<p:tagLst xmlns:p="http://schemas.openxmlformats.org/presentationml/2006/main">
  <p:tag name="KSO_WM_BEAUTIFY_FLAG" val=""/>
</p:tagLst>
</file>

<file path=ppt/tags/tag413.xml><?xml version="1.0" encoding="utf-8"?>
<p:tagLst xmlns:p="http://schemas.openxmlformats.org/presentationml/2006/main">
  <p:tag name="KSO_WM_BEAUTIFY_FLAG" val=""/>
</p:tagLst>
</file>

<file path=ppt/tags/tag414.xml><?xml version="1.0" encoding="utf-8"?>
<p:tagLst xmlns:p="http://schemas.openxmlformats.org/presentationml/2006/main">
  <p:tag name="KSO_WM_BEAUTIFY_FLAG" val=""/>
</p:tagLst>
</file>

<file path=ppt/tags/tag415.xml><?xml version="1.0" encoding="utf-8"?>
<p:tagLst xmlns:p="http://schemas.openxmlformats.org/presentationml/2006/main">
  <p:tag name="KSO_WM_BEAUTIFY_FLAG" val=""/>
</p:tagLst>
</file>

<file path=ppt/tags/tag416.xml><?xml version="1.0" encoding="utf-8"?>
<p:tagLst xmlns:p="http://schemas.openxmlformats.org/presentationml/2006/main">
  <p:tag name="KSO_WM_BEAUTIFY_FLAG" val=""/>
</p:tagLst>
</file>

<file path=ppt/tags/tag417.xml><?xml version="1.0" encoding="utf-8"?>
<p:tagLst xmlns:p="http://schemas.openxmlformats.org/presentationml/2006/main">
  <p:tag name="KSO_WM_BEAUTIFY_FLAG" val=""/>
</p:tagLst>
</file>

<file path=ppt/tags/tag418.xml><?xml version="1.0" encoding="utf-8"?>
<p:tagLst xmlns:p="http://schemas.openxmlformats.org/presentationml/2006/main">
  <p:tag name="KSO_WM_BEAUTIFY_FLAG" val=""/>
</p:tagLst>
</file>

<file path=ppt/tags/tag419.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wm#"/>
  <p:tag name="KSO_WM_TEMPLATE_CATEGORY" val="custom"/>
  <p:tag name="KSO_WM_TEMPLATE_INDEX" val="20205081"/>
</p:tagLst>
</file>

<file path=ppt/tags/tag420.xml><?xml version="1.0" encoding="utf-8"?>
<p:tagLst xmlns:p="http://schemas.openxmlformats.org/presentationml/2006/main">
  <p:tag name="KSO_WM_BEAUTIFY_FLAG" val=""/>
</p:tagLst>
</file>

<file path=ppt/tags/tag421.xml><?xml version="1.0" encoding="utf-8"?>
<p:tagLst xmlns:p="http://schemas.openxmlformats.org/presentationml/2006/main">
  <p:tag name="KSO_WM_BEAUTIFY_FLAG" val=""/>
</p:tagLst>
</file>

<file path=ppt/tags/tag422.xml><?xml version="1.0" encoding="utf-8"?>
<p:tagLst xmlns:p="http://schemas.openxmlformats.org/presentationml/2006/main">
  <p:tag name="KSO_WM_BEAUTIFY_FLAG" val=""/>
</p:tagLst>
</file>

<file path=ppt/tags/tag423.xml><?xml version="1.0" encoding="utf-8"?>
<p:tagLst xmlns:p="http://schemas.openxmlformats.org/presentationml/2006/main">
  <p:tag name="KSO_WM_BEAUTIFY_FLAG" val=""/>
</p:tagLst>
</file>

<file path=ppt/tags/tag424.xml><?xml version="1.0" encoding="utf-8"?>
<p:tagLst xmlns:p="http://schemas.openxmlformats.org/presentationml/2006/main">
  <p:tag name="KSO_WM_BEAUTIFY_FLAG" val=""/>
</p:tagLst>
</file>

<file path=ppt/tags/tag425.xml><?xml version="1.0" encoding="utf-8"?>
<p:tagLst xmlns:p="http://schemas.openxmlformats.org/presentationml/2006/main">
  <p:tag name="KSO_WM_BEAUTIFY_FLAG" val=""/>
</p:tagLst>
</file>

<file path=ppt/tags/tag426.xml><?xml version="1.0" encoding="utf-8"?>
<p:tagLst xmlns:p="http://schemas.openxmlformats.org/presentationml/2006/main">
  <p:tag name="KSO_WM_BEAUTIFY_FLAG" val=""/>
</p:tagLst>
</file>

<file path=ppt/tags/tag427.xml><?xml version="1.0" encoding="utf-8"?>
<p:tagLst xmlns:p="http://schemas.openxmlformats.org/presentationml/2006/main">
  <p:tag name="KSO_WM_BEAUTIFY_FLAG" val=""/>
</p:tagLst>
</file>

<file path=ppt/tags/tag428.xml><?xml version="1.0" encoding="utf-8"?>
<p:tagLst xmlns:p="http://schemas.openxmlformats.org/presentationml/2006/main">
  <p:tag name="KSO_WM_BEAUTIFY_FLAG" val=""/>
</p:tagLst>
</file>

<file path=ppt/tags/tag429.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30.xml><?xml version="1.0" encoding="utf-8"?>
<p:tagLst xmlns:p="http://schemas.openxmlformats.org/presentationml/2006/main">
  <p:tag name="KSO_WM_BEAUTIFY_FLAG" val=""/>
</p:tagLst>
</file>

<file path=ppt/tags/tag431.xml><?xml version="1.0" encoding="utf-8"?>
<p:tagLst xmlns:p="http://schemas.openxmlformats.org/presentationml/2006/main">
  <p:tag name="KSO_WM_BEAUTIFY_FLAG" val="#wm#"/>
  <p:tag name="KSO_WM_TEMPLATE_CATEGORY" val="custom"/>
  <p:tag name="KSO_WM_TEMPLATE_INDEX" val="20205081"/>
</p:tagLst>
</file>

<file path=ppt/tags/tag432.xml><?xml version="1.0" encoding="utf-8"?>
<p:tagLst xmlns:p="http://schemas.openxmlformats.org/presentationml/2006/main">
  <p:tag name="KSO_WM_BEAUTIFY_FLAG" val=""/>
</p:tagLst>
</file>

<file path=ppt/tags/tag433.xml><?xml version="1.0" encoding="utf-8"?>
<p:tagLst xmlns:p="http://schemas.openxmlformats.org/presentationml/2006/main">
  <p:tag name="KSO_WM_BEAUTIFY_FLAG" val=""/>
</p:tagLst>
</file>

<file path=ppt/tags/tag434.xml><?xml version="1.0" encoding="utf-8"?>
<p:tagLst xmlns:p="http://schemas.openxmlformats.org/presentationml/2006/main">
  <p:tag name="KSO_WM_BEAUTIFY_FLAG" val=""/>
</p:tagLst>
</file>

<file path=ppt/tags/tag435.xml><?xml version="1.0" encoding="utf-8"?>
<p:tagLst xmlns:p="http://schemas.openxmlformats.org/presentationml/2006/main">
  <p:tag name="KSO_WM_BEAUTIFY_FLAG" val=""/>
</p:tagLst>
</file>

<file path=ppt/tags/tag436.xml><?xml version="1.0" encoding="utf-8"?>
<p:tagLst xmlns:p="http://schemas.openxmlformats.org/presentationml/2006/main">
  <p:tag name="KSO_WM_BEAUTIFY_FLAG" val=""/>
</p:tagLst>
</file>

<file path=ppt/tags/tag437.xml><?xml version="1.0" encoding="utf-8"?>
<p:tagLst xmlns:p="http://schemas.openxmlformats.org/presentationml/2006/main">
  <p:tag name="KSO_WM_BEAUTIFY_FLAG" val=""/>
</p:tagLst>
</file>

<file path=ppt/tags/tag438.xml><?xml version="1.0" encoding="utf-8"?>
<p:tagLst xmlns:p="http://schemas.openxmlformats.org/presentationml/2006/main">
  <p:tag name="KSO_WM_BEAUTIFY_FLAG" val=""/>
</p:tagLst>
</file>

<file path=ppt/tags/tag439.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wm#"/>
  <p:tag name="KSO_WM_TEMPLATE_CATEGORY" val="custom"/>
  <p:tag name="KSO_WM_TEMPLATE_INDEX" val="20205081"/>
</p:tagLst>
</file>

<file path=ppt/tags/tag440.xml><?xml version="1.0" encoding="utf-8"?>
<p:tagLst xmlns:p="http://schemas.openxmlformats.org/presentationml/2006/main">
  <p:tag name="KSO_WM_BEAUTIFY_FLAG" val=""/>
</p:tagLst>
</file>

<file path=ppt/tags/tag441.xml><?xml version="1.0" encoding="utf-8"?>
<p:tagLst xmlns:p="http://schemas.openxmlformats.org/presentationml/2006/main">
  <p:tag name="KSO_WM_BEAUTIFY_FLAG" val=""/>
</p:tagLst>
</file>

<file path=ppt/tags/tag442.xml><?xml version="1.0" encoding="utf-8"?>
<p:tagLst xmlns:p="http://schemas.openxmlformats.org/presentationml/2006/main">
  <p:tag name="KSO_WM_BEAUTIFY_FLAG" val=""/>
</p:tagLst>
</file>

<file path=ppt/tags/tag443.xml><?xml version="1.0" encoding="utf-8"?>
<p:tagLst xmlns:p="http://schemas.openxmlformats.org/presentationml/2006/main">
  <p:tag name="KSO_WM_BEAUTIFY_FLAG" val=""/>
</p:tagLst>
</file>

<file path=ppt/tags/tag444.xml><?xml version="1.0" encoding="utf-8"?>
<p:tagLst xmlns:p="http://schemas.openxmlformats.org/presentationml/2006/main">
  <p:tag name="KSO_WM_BEAUTIFY_FLAG" val=""/>
</p:tagLst>
</file>

<file path=ppt/tags/tag445.xml><?xml version="1.0" encoding="utf-8"?>
<p:tagLst xmlns:p="http://schemas.openxmlformats.org/presentationml/2006/main">
  <p:tag name="KSO_WM_BEAUTIFY_FLAG" val=""/>
</p:tagLst>
</file>

<file path=ppt/tags/tag446.xml><?xml version="1.0" encoding="utf-8"?>
<p:tagLst xmlns:p="http://schemas.openxmlformats.org/presentationml/2006/main">
  <p:tag name="KSO_WM_BEAUTIFY_FLAG" val=""/>
</p:tagLst>
</file>

<file path=ppt/tags/tag447.xml><?xml version="1.0" encoding="utf-8"?>
<p:tagLst xmlns:p="http://schemas.openxmlformats.org/presentationml/2006/main">
  <p:tag name="KSO_WM_BEAUTIFY_FLAG" val=""/>
</p:tagLst>
</file>

<file path=ppt/tags/tag448.xml><?xml version="1.0" encoding="utf-8"?>
<p:tagLst xmlns:p="http://schemas.openxmlformats.org/presentationml/2006/main">
  <p:tag name="KSO_WM_BEAUTIFY_FLAG" val=""/>
</p:tagLst>
</file>

<file path=ppt/tags/tag449.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50.xml><?xml version="1.0" encoding="utf-8"?>
<p:tagLst xmlns:p="http://schemas.openxmlformats.org/presentationml/2006/main">
  <p:tag name="KSO_WM_BEAUTIFY_FLAG" val=""/>
</p:tagLst>
</file>

<file path=ppt/tags/tag451.xml><?xml version="1.0" encoding="utf-8"?>
<p:tagLst xmlns:p="http://schemas.openxmlformats.org/presentationml/2006/main">
  <p:tag name="KSO_WM_BEAUTIFY_FLAG" val=""/>
</p:tagLst>
</file>

<file path=ppt/tags/tag452.xml><?xml version="1.0" encoding="utf-8"?>
<p:tagLst xmlns:p="http://schemas.openxmlformats.org/presentationml/2006/main">
  <p:tag name="KSO_WM_BEAUTIFY_FLAG" val=""/>
</p:tagLst>
</file>

<file path=ppt/tags/tag453.xml><?xml version="1.0" encoding="utf-8"?>
<p:tagLst xmlns:p="http://schemas.openxmlformats.org/presentationml/2006/main">
  <p:tag name="KSO_WM_BEAUTIFY_FLAG" val=""/>
</p:tagLst>
</file>

<file path=ppt/tags/tag454.xml><?xml version="1.0" encoding="utf-8"?>
<p:tagLst xmlns:p="http://schemas.openxmlformats.org/presentationml/2006/main">
  <p:tag name="KSO_WM_BEAUTIFY_FLAG" val=""/>
</p:tagLst>
</file>

<file path=ppt/tags/tag455.xml><?xml version="1.0" encoding="utf-8"?>
<p:tagLst xmlns:p="http://schemas.openxmlformats.org/presentationml/2006/main">
  <p:tag name="KSO_WM_BEAUTIFY_FLAG" val="#wm#"/>
  <p:tag name="KSO_WM_TEMPLATE_CATEGORY" val="custom"/>
  <p:tag name="KSO_WM_TEMPLATE_INDEX" val="20205081"/>
</p:tagLst>
</file>

<file path=ppt/tags/tag456.xml><?xml version="1.0" encoding="utf-8"?>
<p:tagLst xmlns:p="http://schemas.openxmlformats.org/presentationml/2006/main">
  <p:tag name="KSO_WM_BEAUTIFY_FLAG" val=""/>
</p:tagLst>
</file>

<file path=ppt/tags/tag457.xml><?xml version="1.0" encoding="utf-8"?>
<p:tagLst xmlns:p="http://schemas.openxmlformats.org/presentationml/2006/main">
  <p:tag name="KSO_WM_BEAUTIFY_FLAG" val=""/>
</p:tagLst>
</file>

<file path=ppt/tags/tag458.xml><?xml version="1.0" encoding="utf-8"?>
<p:tagLst xmlns:p="http://schemas.openxmlformats.org/presentationml/2006/main">
  <p:tag name="KSO_WM_BEAUTIFY_FLAG" val=""/>
</p:tagLst>
</file>

<file path=ppt/tags/tag459.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wm#"/>
  <p:tag name="KSO_WM_TEMPLATE_CATEGORY" val="custom"/>
  <p:tag name="KSO_WM_TEMPLATE_INDEX" val="20205081"/>
</p:tagLst>
</file>

<file path=ppt/tags/tag460.xml><?xml version="1.0" encoding="utf-8"?>
<p:tagLst xmlns:p="http://schemas.openxmlformats.org/presentationml/2006/main">
  <p:tag name="KSO_WM_BEAUTIFY_FLAG" val=""/>
</p:tagLst>
</file>

<file path=ppt/tags/tag461.xml><?xml version="1.0" encoding="utf-8"?>
<p:tagLst xmlns:p="http://schemas.openxmlformats.org/presentationml/2006/main">
  <p:tag name="KSO_WM_BEAUTIFY_FLAG" val=""/>
</p:tagLst>
</file>

<file path=ppt/tags/tag462.xml><?xml version="1.0" encoding="utf-8"?>
<p:tagLst xmlns:p="http://schemas.openxmlformats.org/presentationml/2006/main">
  <p:tag name="KSO_WM_BEAUTIFY_FLAG" val=""/>
</p:tagLst>
</file>

<file path=ppt/tags/tag463.xml><?xml version="1.0" encoding="utf-8"?>
<p:tagLst xmlns:p="http://schemas.openxmlformats.org/presentationml/2006/main">
  <p:tag name="KSO_WM_BEAUTIFY_FLAG" val=""/>
</p:tagLst>
</file>

<file path=ppt/tags/tag464.xml><?xml version="1.0" encoding="utf-8"?>
<p:tagLst xmlns:p="http://schemas.openxmlformats.org/presentationml/2006/main">
  <p:tag name="KSO_WM_BEAUTIFY_FLAG" val=""/>
</p:tagLst>
</file>

<file path=ppt/tags/tag465.xml><?xml version="1.0" encoding="utf-8"?>
<p:tagLst xmlns:p="http://schemas.openxmlformats.org/presentationml/2006/main">
  <p:tag name="KSO_WM_BEAUTIFY_FLAG" val=""/>
</p:tagLst>
</file>

<file path=ppt/tags/tag466.xml><?xml version="1.0" encoding="utf-8"?>
<p:tagLst xmlns:p="http://schemas.openxmlformats.org/presentationml/2006/main">
  <p:tag name="KSO_WM_BEAUTIFY_FLAG" val=""/>
</p:tagLst>
</file>

<file path=ppt/tags/tag467.xml><?xml version="1.0" encoding="utf-8"?>
<p:tagLst xmlns:p="http://schemas.openxmlformats.org/presentationml/2006/main">
  <p:tag name="KSO_WM_BEAUTIFY_FLAG" val=""/>
</p:tagLst>
</file>

<file path=ppt/tags/tag468.xml><?xml version="1.0" encoding="utf-8"?>
<p:tagLst xmlns:p="http://schemas.openxmlformats.org/presentationml/2006/main">
  <p:tag name="KSO_WM_BEAUTIFY_FLAG" val=""/>
</p:tagLst>
</file>

<file path=ppt/tags/tag469.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70.xml><?xml version="1.0" encoding="utf-8"?>
<p:tagLst xmlns:p="http://schemas.openxmlformats.org/presentationml/2006/main">
  <p:tag name="KSO_WM_BEAUTIFY_FLAG" val=""/>
</p:tagLst>
</file>

<file path=ppt/tags/tag471.xml><?xml version="1.0" encoding="utf-8"?>
<p:tagLst xmlns:p="http://schemas.openxmlformats.org/presentationml/2006/main">
  <p:tag name="KSO_WM_BEAUTIFY_FLAG" val=""/>
</p:tagLst>
</file>

<file path=ppt/tags/tag472.xml><?xml version="1.0" encoding="utf-8"?>
<p:tagLst xmlns:p="http://schemas.openxmlformats.org/presentationml/2006/main">
  <p:tag name="KSO_WM_BEAUTIFY_FLAG" val=""/>
</p:tagLst>
</file>

<file path=ppt/tags/tag473.xml><?xml version="1.0" encoding="utf-8"?>
<p:tagLst xmlns:p="http://schemas.openxmlformats.org/presentationml/2006/main">
  <p:tag name="KSO_WM_BEAUTIFY_FLAG" val=""/>
</p:tagLst>
</file>

<file path=ppt/tags/tag474.xml><?xml version="1.0" encoding="utf-8"?>
<p:tagLst xmlns:p="http://schemas.openxmlformats.org/presentationml/2006/main">
  <p:tag name="KSO_WM_BEAUTIFY_FLAG" val=""/>
</p:tagLst>
</file>

<file path=ppt/tags/tag475.xml><?xml version="1.0" encoding="utf-8"?>
<p:tagLst xmlns:p="http://schemas.openxmlformats.org/presentationml/2006/main">
  <p:tag name="KSO_WM_BEAUTIFY_FLAG" val=""/>
</p:tagLst>
</file>

<file path=ppt/tags/tag476.xml><?xml version="1.0" encoding="utf-8"?>
<p:tagLst xmlns:p="http://schemas.openxmlformats.org/presentationml/2006/main">
  <p:tag name="KSO_WM_BEAUTIFY_FLAG" val=""/>
</p:tagLst>
</file>

<file path=ppt/tags/tag477.xml><?xml version="1.0" encoding="utf-8"?>
<p:tagLst xmlns:p="http://schemas.openxmlformats.org/presentationml/2006/main">
  <p:tag name="KSO_WM_BEAUTIFY_FLAG" val=""/>
</p:tagLst>
</file>

<file path=ppt/tags/tag478.xml><?xml version="1.0" encoding="utf-8"?>
<p:tagLst xmlns:p="http://schemas.openxmlformats.org/presentationml/2006/main">
  <p:tag name="KSO_WM_BEAUTIFY_FLAG" val=""/>
</p:tagLst>
</file>

<file path=ppt/tags/tag479.xml><?xml version="1.0" encoding="utf-8"?>
<p:tagLst xmlns:p="http://schemas.openxmlformats.org/presentationml/2006/main">
  <p:tag name="KSO_WM_BEAUTIFY_FLAG" val="#wm#"/>
  <p:tag name="KSO_WM_TEMPLATE_CATEGORY" val="custom"/>
  <p:tag name="KSO_WM_TEMPLATE_INDEX" val="20205081"/>
</p:tagLst>
</file>

<file path=ppt/tags/tag48.xml><?xml version="1.0" encoding="utf-8"?>
<p:tagLst xmlns:p="http://schemas.openxmlformats.org/presentationml/2006/main">
  <p:tag name="KSO_WM_BEAUTIFY_FLAG" val="#wm#"/>
  <p:tag name="KSO_WM_TEMPLATE_CATEGORY" val="custom"/>
  <p:tag name="KSO_WM_TEMPLATE_INDEX" val="20205081"/>
</p:tagLst>
</file>

<file path=ppt/tags/tag480.xml><?xml version="1.0" encoding="utf-8"?>
<p:tagLst xmlns:p="http://schemas.openxmlformats.org/presentationml/2006/main">
  <p:tag name="KSO_WM_UNIT_TABLE_BEAUTIFY" val="smartTable{0f25a772-98ee-4ed0-a1c4-104f543f2934}"/>
  <p:tag name="KSO_WM_BEAUTIFY_FLAG" val=""/>
</p:tagLst>
</file>

<file path=ppt/tags/tag481.xml><?xml version="1.0" encoding="utf-8"?>
<p:tagLst xmlns:p="http://schemas.openxmlformats.org/presentationml/2006/main">
  <p:tag name="KSO_WM_BEAUTIFY_FLAG" val=""/>
</p:tagLst>
</file>

<file path=ppt/tags/tag482.xml><?xml version="1.0" encoding="utf-8"?>
<p:tagLst xmlns:p="http://schemas.openxmlformats.org/presentationml/2006/main">
  <p:tag name="KSO_WM_BEAUTIFY_FLAG" val=""/>
</p:tagLst>
</file>

<file path=ppt/tags/tag483.xml><?xml version="1.0" encoding="utf-8"?>
<p:tagLst xmlns:p="http://schemas.openxmlformats.org/presentationml/2006/main">
  <p:tag name="KSO_WM_BEAUTIFY_FLAG" val=""/>
</p:tagLst>
</file>

<file path=ppt/tags/tag484.xml><?xml version="1.0" encoding="utf-8"?>
<p:tagLst xmlns:p="http://schemas.openxmlformats.org/presentationml/2006/main">
  <p:tag name="KSO_WM_BEAUTIFY_FLAG" val=""/>
</p:tagLst>
</file>

<file path=ppt/tags/tag485.xml><?xml version="1.0" encoding="utf-8"?>
<p:tagLst xmlns:p="http://schemas.openxmlformats.org/presentationml/2006/main">
  <p:tag name="KSO_WM_BEAUTIFY_FLAG" val=""/>
</p:tagLst>
</file>

<file path=ppt/tags/tag486.xml><?xml version="1.0" encoding="utf-8"?>
<p:tagLst xmlns:p="http://schemas.openxmlformats.org/presentationml/2006/main">
  <p:tag name="KSO_WM_BEAUTIFY_FLAG" val=""/>
</p:tagLst>
</file>

<file path=ppt/tags/tag487.xml><?xml version="1.0" encoding="utf-8"?>
<p:tagLst xmlns:p="http://schemas.openxmlformats.org/presentationml/2006/main">
  <p:tag name="KSO_WM_BEAUTIFY_FLAG" val=""/>
</p:tagLst>
</file>

<file path=ppt/tags/tag488.xml><?xml version="1.0" encoding="utf-8"?>
<p:tagLst xmlns:p="http://schemas.openxmlformats.org/presentationml/2006/main">
  <p:tag name="KSO_WM_BEAUTIFY_FLAG" val=""/>
</p:tagLst>
</file>

<file path=ppt/tags/tag489.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490.xml><?xml version="1.0" encoding="utf-8"?>
<p:tagLst xmlns:p="http://schemas.openxmlformats.org/presentationml/2006/main">
  <p:tag name="KSO_WM_BEAUTIFY_FLAG" val=""/>
</p:tagLst>
</file>

<file path=ppt/tags/tag491.xml><?xml version="1.0" encoding="utf-8"?>
<p:tagLst xmlns:p="http://schemas.openxmlformats.org/presentationml/2006/main">
  <p:tag name="KSO_WM_BEAUTIFY_FLAG" val=""/>
</p:tagLst>
</file>

<file path=ppt/tags/tag492.xml><?xml version="1.0" encoding="utf-8"?>
<p:tagLst xmlns:p="http://schemas.openxmlformats.org/presentationml/2006/main">
  <p:tag name="KSO_WM_BEAUTIFY_FLAG" val=""/>
</p:tagLst>
</file>

<file path=ppt/tags/tag493.xml><?xml version="1.0" encoding="utf-8"?>
<p:tagLst xmlns:p="http://schemas.openxmlformats.org/presentationml/2006/main">
  <p:tag name="KSO_WM_BEAUTIFY_FLAG" val=""/>
</p:tagLst>
</file>

<file path=ppt/tags/tag494.xml><?xml version="1.0" encoding="utf-8"?>
<p:tagLst xmlns:p="http://schemas.openxmlformats.org/presentationml/2006/main">
  <p:tag name="KSO_WM_BEAUTIFY_FLAG" val=""/>
</p:tagLst>
</file>

<file path=ppt/tags/tag495.xml><?xml version="1.0" encoding="utf-8"?>
<p:tagLst xmlns:p="http://schemas.openxmlformats.org/presentationml/2006/main">
  <p:tag name="KSO_WM_BEAUTIFY_FLAG" val=""/>
</p:tagLst>
</file>

<file path=ppt/tags/tag496.xml><?xml version="1.0" encoding="utf-8"?>
<p:tagLst xmlns:p="http://schemas.openxmlformats.org/presentationml/2006/main">
  <p:tag name="KSO_WM_BEAUTIFY_FLAG" val=""/>
</p:tagLst>
</file>

<file path=ppt/tags/tag497.xml><?xml version="1.0" encoding="utf-8"?>
<p:tagLst xmlns:p="http://schemas.openxmlformats.org/presentationml/2006/main">
  <p:tag name="KSO_WM_BEAUTIFY_FLAG" val=""/>
</p:tagLst>
</file>

<file path=ppt/tags/tag498.xml><?xml version="1.0" encoding="utf-8"?>
<p:tagLst xmlns:p="http://schemas.openxmlformats.org/presentationml/2006/main">
  <p:tag name="KSO_WM_BEAUTIFY_FLAG" val=""/>
</p:tagLst>
</file>

<file path=ppt/tags/tag49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wm#"/>
  <p:tag name="KSO_WM_TEMPLATE_CATEGORY" val="custom"/>
  <p:tag name="KSO_WM_TEMPLATE_INDEX" val="20205081"/>
</p:tagLst>
</file>

<file path=ppt/tags/tag500.xml><?xml version="1.0" encoding="utf-8"?>
<p:tagLst xmlns:p="http://schemas.openxmlformats.org/presentationml/2006/main">
  <p:tag name="KSO_WM_BEAUTIFY_FLAG" val=""/>
</p:tagLst>
</file>

<file path=ppt/tags/tag501.xml><?xml version="1.0" encoding="utf-8"?>
<p:tagLst xmlns:p="http://schemas.openxmlformats.org/presentationml/2006/main">
  <p:tag name="KSO_WM_BEAUTIFY_FLAG" val=""/>
</p:tagLst>
</file>

<file path=ppt/tags/tag502.xml><?xml version="1.0" encoding="utf-8"?>
<p:tagLst xmlns:p="http://schemas.openxmlformats.org/presentationml/2006/main">
  <p:tag name="KSO_WM_BEAUTIFY_FLAG" val="#wm#"/>
  <p:tag name="KSO_WM_TEMPLATE_CATEGORY" val="custom"/>
  <p:tag name="KSO_WM_TEMPLATE_INDEX" val="20205081"/>
</p:tagLst>
</file>

<file path=ppt/tags/tag503.xml><?xml version="1.0" encoding="utf-8"?>
<p:tagLst xmlns:p="http://schemas.openxmlformats.org/presentationml/2006/main">
  <p:tag name="KSO_WM_UNIT_TABLE_BEAUTIFY" val="smartTable{0f25a772-98ee-4ed0-a1c4-104f543f2934}"/>
  <p:tag name="KSO_WM_BEAUTIFY_FLAG" val=""/>
</p:tagLst>
</file>

<file path=ppt/tags/tag504.xml><?xml version="1.0" encoding="utf-8"?>
<p:tagLst xmlns:p="http://schemas.openxmlformats.org/presentationml/2006/main">
  <p:tag name="KSO_WM_BEAUTIFY_FLAG" val=""/>
</p:tagLst>
</file>

<file path=ppt/tags/tag505.xml><?xml version="1.0" encoding="utf-8"?>
<p:tagLst xmlns:p="http://schemas.openxmlformats.org/presentationml/2006/main">
  <p:tag name="KSO_WM_BEAUTIFY_FLAG" val=""/>
</p:tagLst>
</file>

<file path=ppt/tags/tag506.xml><?xml version="1.0" encoding="utf-8"?>
<p:tagLst xmlns:p="http://schemas.openxmlformats.org/presentationml/2006/main">
  <p:tag name="KSO_WM_BEAUTIFY_FLAG" val=""/>
</p:tagLst>
</file>

<file path=ppt/tags/tag507.xml><?xml version="1.0" encoding="utf-8"?>
<p:tagLst xmlns:p="http://schemas.openxmlformats.org/presentationml/2006/main">
  <p:tag name="KSO_WM_BEAUTIFY_FLAG" val=""/>
</p:tagLst>
</file>

<file path=ppt/tags/tag508.xml><?xml version="1.0" encoding="utf-8"?>
<p:tagLst xmlns:p="http://schemas.openxmlformats.org/presentationml/2006/main">
  <p:tag name="KSO_WM_BEAUTIFY_FLAG" val=""/>
</p:tagLst>
</file>

<file path=ppt/tags/tag509.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10.xml><?xml version="1.0" encoding="utf-8"?>
<p:tagLst xmlns:p="http://schemas.openxmlformats.org/presentationml/2006/main">
  <p:tag name="KSO_WM_BEAUTIFY_FLAG" val=""/>
</p:tagLst>
</file>

<file path=ppt/tags/tag511.xml><?xml version="1.0" encoding="utf-8"?>
<p:tagLst xmlns:p="http://schemas.openxmlformats.org/presentationml/2006/main">
  <p:tag name="KSO_WM_BEAUTIFY_FLAG" val=""/>
</p:tagLst>
</file>

<file path=ppt/tags/tag512.xml><?xml version="1.0" encoding="utf-8"?>
<p:tagLst xmlns:p="http://schemas.openxmlformats.org/presentationml/2006/main">
  <p:tag name="KSO_WM_BEAUTIFY_FLAG" val=""/>
</p:tagLst>
</file>

<file path=ppt/tags/tag513.xml><?xml version="1.0" encoding="utf-8"?>
<p:tagLst xmlns:p="http://schemas.openxmlformats.org/presentationml/2006/main">
  <p:tag name="KSO_WM_BEAUTIFY_FLAG" val=""/>
</p:tagLst>
</file>

<file path=ppt/tags/tag514.xml><?xml version="1.0" encoding="utf-8"?>
<p:tagLst xmlns:p="http://schemas.openxmlformats.org/presentationml/2006/main">
  <p:tag name="KSO_WM_BEAUTIFY_FLAG" val=""/>
</p:tagLst>
</file>

<file path=ppt/tags/tag515.xml><?xml version="1.0" encoding="utf-8"?>
<p:tagLst xmlns:p="http://schemas.openxmlformats.org/presentationml/2006/main">
  <p:tag name="KSO_WM_BEAUTIFY_FLAG" val=""/>
</p:tagLst>
</file>

<file path=ppt/tags/tag516.xml><?xml version="1.0" encoding="utf-8"?>
<p:tagLst xmlns:p="http://schemas.openxmlformats.org/presentationml/2006/main">
  <p:tag name="KSO_WM_BEAUTIFY_FLAG" val=""/>
</p:tagLst>
</file>

<file path=ppt/tags/tag517.xml><?xml version="1.0" encoding="utf-8"?>
<p:tagLst xmlns:p="http://schemas.openxmlformats.org/presentationml/2006/main">
  <p:tag name="KSO_WM_BEAUTIFY_FLAG" val=""/>
</p:tagLst>
</file>

<file path=ppt/tags/tag518.xml><?xml version="1.0" encoding="utf-8"?>
<p:tagLst xmlns:p="http://schemas.openxmlformats.org/presentationml/2006/main">
  <p:tag name="KSO_WM_BEAUTIFY_FLAG" val=""/>
</p:tagLst>
</file>

<file path=ppt/tags/tag519.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wm#"/>
  <p:tag name="KSO_WM_TEMPLATE_CATEGORY" val="custom"/>
  <p:tag name="KSO_WM_TEMPLATE_INDEX" val="20205081"/>
</p:tagLst>
</file>

<file path=ppt/tags/tag520.xml><?xml version="1.0" encoding="utf-8"?>
<p:tagLst xmlns:p="http://schemas.openxmlformats.org/presentationml/2006/main">
  <p:tag name="KSO_WM_BEAUTIFY_FLAG" val=""/>
</p:tagLst>
</file>

<file path=ppt/tags/tag521.xml><?xml version="1.0" encoding="utf-8"?>
<p:tagLst xmlns:p="http://schemas.openxmlformats.org/presentationml/2006/main">
  <p:tag name="KSO_WM_BEAUTIFY_FLAG" val=""/>
</p:tagLst>
</file>

<file path=ppt/tags/tag522.xml><?xml version="1.0" encoding="utf-8"?>
<p:tagLst xmlns:p="http://schemas.openxmlformats.org/presentationml/2006/main">
  <p:tag name="KSO_WM_BEAUTIFY_FLAG" val=""/>
</p:tagLst>
</file>

<file path=ppt/tags/tag523.xml><?xml version="1.0" encoding="utf-8"?>
<p:tagLst xmlns:p="http://schemas.openxmlformats.org/presentationml/2006/main">
  <p:tag name="KSO_WM_BEAUTIFY_FLAG" val=""/>
</p:tagLst>
</file>

<file path=ppt/tags/tag524.xml><?xml version="1.0" encoding="utf-8"?>
<p:tagLst xmlns:p="http://schemas.openxmlformats.org/presentationml/2006/main">
  <p:tag name="KSO_WM_BEAUTIFY_FLAG" val="#wm#"/>
  <p:tag name="KSO_WM_TEMPLATE_CATEGORY" val="custom"/>
  <p:tag name="KSO_WM_TEMPLATE_INDEX" val="20205081"/>
</p:tagLst>
</file>

<file path=ppt/tags/tag525.xml><?xml version="1.0" encoding="utf-8"?>
<p:tagLst xmlns:p="http://schemas.openxmlformats.org/presentationml/2006/main">
  <p:tag name="KSO_WM_BEAUTIFY_FLAG" val=""/>
</p:tagLst>
</file>

<file path=ppt/tags/tag526.xml><?xml version="1.0" encoding="utf-8"?>
<p:tagLst xmlns:p="http://schemas.openxmlformats.org/presentationml/2006/main">
  <p:tag name="KSO_WM_BEAUTIFY_FLAG" val=""/>
</p:tagLst>
</file>

<file path=ppt/tags/tag527.xml><?xml version="1.0" encoding="utf-8"?>
<p:tagLst xmlns:p="http://schemas.openxmlformats.org/presentationml/2006/main">
  <p:tag name="KSO_WM_BEAUTIFY_FLAG" val=""/>
</p:tagLst>
</file>

<file path=ppt/tags/tag528.xml><?xml version="1.0" encoding="utf-8"?>
<p:tagLst xmlns:p="http://schemas.openxmlformats.org/presentationml/2006/main">
  <p:tag name="KSO_WM_BEAUTIFY_FLAG" val=""/>
</p:tagLst>
</file>

<file path=ppt/tags/tag529.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30.xml><?xml version="1.0" encoding="utf-8"?>
<p:tagLst xmlns:p="http://schemas.openxmlformats.org/presentationml/2006/main">
  <p:tag name="KSO_WM_BEAUTIFY_FLAG" val=""/>
</p:tagLst>
</file>

<file path=ppt/tags/tag531.xml><?xml version="1.0" encoding="utf-8"?>
<p:tagLst xmlns:p="http://schemas.openxmlformats.org/presentationml/2006/main">
  <p:tag name="KSO_WM_BEAUTIFY_FLAG" val=""/>
</p:tagLst>
</file>

<file path=ppt/tags/tag532.xml><?xml version="1.0" encoding="utf-8"?>
<p:tagLst xmlns:p="http://schemas.openxmlformats.org/presentationml/2006/main">
  <p:tag name="KSO_WM_BEAUTIFY_FLAG" val=""/>
</p:tagLst>
</file>

<file path=ppt/tags/tag533.xml><?xml version="1.0" encoding="utf-8"?>
<p:tagLst xmlns:p="http://schemas.openxmlformats.org/presentationml/2006/main">
  <p:tag name="KSO_WM_BEAUTIFY_FLAG" val=""/>
</p:tagLst>
</file>

<file path=ppt/tags/tag534.xml><?xml version="1.0" encoding="utf-8"?>
<p:tagLst xmlns:p="http://schemas.openxmlformats.org/presentationml/2006/main">
  <p:tag name="KSO_WM_BEAUTIFY_FLAG" val=""/>
</p:tagLst>
</file>

<file path=ppt/tags/tag535.xml><?xml version="1.0" encoding="utf-8"?>
<p:tagLst xmlns:p="http://schemas.openxmlformats.org/presentationml/2006/main">
  <p:tag name="KSO_WM_BEAUTIFY_FLAG" val=""/>
</p:tagLst>
</file>

<file path=ppt/tags/tag536.xml><?xml version="1.0" encoding="utf-8"?>
<p:tagLst xmlns:p="http://schemas.openxmlformats.org/presentationml/2006/main">
  <p:tag name="KSO_WM_BEAUTIFY_FLAG" val=""/>
</p:tagLst>
</file>

<file path=ppt/tags/tag537.xml><?xml version="1.0" encoding="utf-8"?>
<p:tagLst xmlns:p="http://schemas.openxmlformats.org/presentationml/2006/main">
  <p:tag name="KSO_WM_BEAUTIFY_FLAG" val=""/>
</p:tagLst>
</file>

<file path=ppt/tags/tag538.xml><?xml version="1.0" encoding="utf-8"?>
<p:tagLst xmlns:p="http://schemas.openxmlformats.org/presentationml/2006/main">
  <p:tag name="KSO_WM_BEAUTIFY_FLAG" val=""/>
</p:tagLst>
</file>

<file path=ppt/tags/tag539.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wm#"/>
  <p:tag name="KSO_WM_TEMPLATE_CATEGORY" val="custom"/>
  <p:tag name="KSO_WM_TEMPLATE_INDEX" val="20205081"/>
</p:tagLst>
</file>

<file path=ppt/tags/tag540.xml><?xml version="1.0" encoding="utf-8"?>
<p:tagLst xmlns:p="http://schemas.openxmlformats.org/presentationml/2006/main">
  <p:tag name="KSO_WM_BEAUTIFY_FLAG" val=""/>
</p:tagLst>
</file>

<file path=ppt/tags/tag541.xml><?xml version="1.0" encoding="utf-8"?>
<p:tagLst xmlns:p="http://schemas.openxmlformats.org/presentationml/2006/main">
  <p:tag name="KSO_WM_BEAUTIFY_FLAG" val=""/>
</p:tagLst>
</file>

<file path=ppt/tags/tag542.xml><?xml version="1.0" encoding="utf-8"?>
<p:tagLst xmlns:p="http://schemas.openxmlformats.org/presentationml/2006/main">
  <p:tag name="KSO_WM_BEAUTIFY_FLAG" val=""/>
</p:tagLst>
</file>

<file path=ppt/tags/tag543.xml><?xml version="1.0" encoding="utf-8"?>
<p:tagLst xmlns:p="http://schemas.openxmlformats.org/presentationml/2006/main">
  <p:tag name="KSO_WM_BEAUTIFY_FLAG" val=""/>
</p:tagLst>
</file>

<file path=ppt/tags/tag544.xml><?xml version="1.0" encoding="utf-8"?>
<p:tagLst xmlns:p="http://schemas.openxmlformats.org/presentationml/2006/main">
  <p:tag name="KSO_WM_BEAUTIFY_FLAG" val=""/>
</p:tagLst>
</file>

<file path=ppt/tags/tag545.xml><?xml version="1.0" encoding="utf-8"?>
<p:tagLst xmlns:p="http://schemas.openxmlformats.org/presentationml/2006/main">
  <p:tag name="KSO_WM_BEAUTIFY_FLAG" val=""/>
</p:tagLst>
</file>

<file path=ppt/tags/tag546.xml><?xml version="1.0" encoding="utf-8"?>
<p:tagLst xmlns:p="http://schemas.openxmlformats.org/presentationml/2006/main">
  <p:tag name="KSO_WM_BEAUTIFY_FLAG" val=""/>
</p:tagLst>
</file>

<file path=ppt/tags/tag547.xml><?xml version="1.0" encoding="utf-8"?>
<p:tagLst xmlns:p="http://schemas.openxmlformats.org/presentationml/2006/main">
  <p:tag name="KSO_WM_BEAUTIFY_FLAG" val=""/>
</p:tagLst>
</file>

<file path=ppt/tags/tag548.xml><?xml version="1.0" encoding="utf-8"?>
<p:tagLst xmlns:p="http://schemas.openxmlformats.org/presentationml/2006/main">
  <p:tag name="KSO_WM_BEAUTIFY_FLAG" val="#wm#"/>
  <p:tag name="KSO_WM_TEMPLATE_CATEGORY" val="custom"/>
  <p:tag name="KSO_WM_TEMPLATE_INDEX" val="20205081"/>
</p:tagLst>
</file>

<file path=ppt/tags/tag549.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50.xml><?xml version="1.0" encoding="utf-8"?>
<p:tagLst xmlns:p="http://schemas.openxmlformats.org/presentationml/2006/main">
  <p:tag name="KSO_WM_BEAUTIFY_FLAG" val=""/>
</p:tagLst>
</file>

<file path=ppt/tags/tag551.xml><?xml version="1.0" encoding="utf-8"?>
<p:tagLst xmlns:p="http://schemas.openxmlformats.org/presentationml/2006/main">
  <p:tag name="KSO_WM_BEAUTIFY_FLAG" val=""/>
</p:tagLst>
</file>

<file path=ppt/tags/tag552.xml><?xml version="1.0" encoding="utf-8"?>
<p:tagLst xmlns:p="http://schemas.openxmlformats.org/presentationml/2006/main">
  <p:tag name="KSO_WM_BEAUTIFY_FLAG" val=""/>
</p:tagLst>
</file>

<file path=ppt/tags/tag553.xml><?xml version="1.0" encoding="utf-8"?>
<p:tagLst xmlns:p="http://schemas.openxmlformats.org/presentationml/2006/main">
  <p:tag name="KSO_WM_BEAUTIFY_FLAG" val=""/>
</p:tagLst>
</file>

<file path=ppt/tags/tag554.xml><?xml version="1.0" encoding="utf-8"?>
<p:tagLst xmlns:p="http://schemas.openxmlformats.org/presentationml/2006/main">
  <p:tag name="KSO_WM_BEAUTIFY_FLAG" val=""/>
</p:tagLst>
</file>

<file path=ppt/tags/tag555.xml><?xml version="1.0" encoding="utf-8"?>
<p:tagLst xmlns:p="http://schemas.openxmlformats.org/presentationml/2006/main">
  <p:tag name="KSO_WM_BEAUTIFY_FLAG" val=""/>
</p:tagLst>
</file>

<file path=ppt/tags/tag556.xml><?xml version="1.0" encoding="utf-8"?>
<p:tagLst xmlns:p="http://schemas.openxmlformats.org/presentationml/2006/main">
  <p:tag name="KSO_WM_BEAUTIFY_FLAG" val=""/>
</p:tagLst>
</file>

<file path=ppt/tags/tag557.xml><?xml version="1.0" encoding="utf-8"?>
<p:tagLst xmlns:p="http://schemas.openxmlformats.org/presentationml/2006/main">
  <p:tag name="KSO_WM_BEAUTIFY_FLAG" val=""/>
</p:tagLst>
</file>

<file path=ppt/tags/tag558.xml><?xml version="1.0" encoding="utf-8"?>
<p:tagLst xmlns:p="http://schemas.openxmlformats.org/presentationml/2006/main">
  <p:tag name="KSO_WM_BEAUTIFY_FLAG" val=""/>
</p:tagLst>
</file>

<file path=ppt/tags/tag559.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wm#"/>
  <p:tag name="KSO_WM_TEMPLATE_CATEGORY" val="custom"/>
  <p:tag name="KSO_WM_TEMPLATE_INDEX" val="20205081"/>
</p:tagLst>
</file>

<file path=ppt/tags/tag560.xml><?xml version="1.0" encoding="utf-8"?>
<p:tagLst xmlns:p="http://schemas.openxmlformats.org/presentationml/2006/main">
  <p:tag name="KSO_WM_BEAUTIFY_FLAG" val=""/>
</p:tagLst>
</file>

<file path=ppt/tags/tag561.xml><?xml version="1.0" encoding="utf-8"?>
<p:tagLst xmlns:p="http://schemas.openxmlformats.org/presentationml/2006/main">
  <p:tag name="KSO_WM_BEAUTIFY_FLAG" val=""/>
</p:tagLst>
</file>

<file path=ppt/tags/tag562.xml><?xml version="1.0" encoding="utf-8"?>
<p:tagLst xmlns:p="http://schemas.openxmlformats.org/presentationml/2006/main">
  <p:tag name="KSO_WM_BEAUTIFY_FLAG" val=""/>
</p:tagLst>
</file>

<file path=ppt/tags/tag563.xml><?xml version="1.0" encoding="utf-8"?>
<p:tagLst xmlns:p="http://schemas.openxmlformats.org/presentationml/2006/main">
  <p:tag name="KSO_WM_BEAUTIFY_FLAG" val=""/>
</p:tagLst>
</file>

<file path=ppt/tags/tag564.xml><?xml version="1.0" encoding="utf-8"?>
<p:tagLst xmlns:p="http://schemas.openxmlformats.org/presentationml/2006/main">
  <p:tag name="KSO_WM_BEAUTIFY_FLAG" val=""/>
</p:tagLst>
</file>

<file path=ppt/tags/tag565.xml><?xml version="1.0" encoding="utf-8"?>
<p:tagLst xmlns:p="http://schemas.openxmlformats.org/presentationml/2006/main">
  <p:tag name="KSO_WM_BEAUTIFY_FLAG" val=""/>
</p:tagLst>
</file>

<file path=ppt/tags/tag566.xml><?xml version="1.0" encoding="utf-8"?>
<p:tagLst xmlns:p="http://schemas.openxmlformats.org/presentationml/2006/main">
  <p:tag name="KSO_WM_BEAUTIFY_FLAG" val=""/>
</p:tagLst>
</file>

<file path=ppt/tags/tag567.xml><?xml version="1.0" encoding="utf-8"?>
<p:tagLst xmlns:p="http://schemas.openxmlformats.org/presentationml/2006/main">
  <p:tag name="KSO_WM_BEAUTIFY_FLAG" val=""/>
</p:tagLst>
</file>

<file path=ppt/tags/tag568.xml><?xml version="1.0" encoding="utf-8"?>
<p:tagLst xmlns:p="http://schemas.openxmlformats.org/presentationml/2006/main">
  <p:tag name="KSO_WM_BEAUTIFY_FLAG" val=""/>
</p:tagLst>
</file>

<file path=ppt/tags/tag569.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70.xml><?xml version="1.0" encoding="utf-8"?>
<p:tagLst xmlns:p="http://schemas.openxmlformats.org/presentationml/2006/main">
  <p:tag name="KSO_WM_BEAUTIFY_FLAG" val=""/>
</p:tagLst>
</file>

<file path=ppt/tags/tag571.xml><?xml version="1.0" encoding="utf-8"?>
<p:tagLst xmlns:p="http://schemas.openxmlformats.org/presentationml/2006/main">
  <p:tag name="KSO_WM_BEAUTIFY_FLAG" val=""/>
</p:tagLst>
</file>

<file path=ppt/tags/tag572.xml><?xml version="1.0" encoding="utf-8"?>
<p:tagLst xmlns:p="http://schemas.openxmlformats.org/presentationml/2006/main">
  <p:tag name="KSO_WM_BEAUTIFY_FLAG" val="#wm#"/>
  <p:tag name="KSO_WM_TEMPLATE_CATEGORY" val="custom"/>
  <p:tag name="KSO_WM_TEMPLATE_INDEX" val="20205081"/>
</p:tagLst>
</file>

<file path=ppt/tags/tag573.xml><?xml version="1.0" encoding="utf-8"?>
<p:tagLst xmlns:p="http://schemas.openxmlformats.org/presentationml/2006/main">
  <p:tag name="KSO_WM_BEAUTIFY_FLAG" val=""/>
</p:tagLst>
</file>

<file path=ppt/tags/tag574.xml><?xml version="1.0" encoding="utf-8"?>
<p:tagLst xmlns:p="http://schemas.openxmlformats.org/presentationml/2006/main">
  <p:tag name="KSO_WM_BEAUTIFY_FLAG" val=""/>
</p:tagLst>
</file>

<file path=ppt/tags/tag575.xml><?xml version="1.0" encoding="utf-8"?>
<p:tagLst xmlns:p="http://schemas.openxmlformats.org/presentationml/2006/main">
  <p:tag name="KSO_WM_BEAUTIFY_FLAG" val=""/>
</p:tagLst>
</file>

<file path=ppt/tags/tag576.xml><?xml version="1.0" encoding="utf-8"?>
<p:tagLst xmlns:p="http://schemas.openxmlformats.org/presentationml/2006/main">
  <p:tag name="KSO_WM_BEAUTIFY_FLAG" val=""/>
</p:tagLst>
</file>

<file path=ppt/tags/tag577.xml><?xml version="1.0" encoding="utf-8"?>
<p:tagLst xmlns:p="http://schemas.openxmlformats.org/presentationml/2006/main">
  <p:tag name="KSO_WM_BEAUTIFY_FLAG" val=""/>
</p:tagLst>
</file>

<file path=ppt/tags/tag578.xml><?xml version="1.0" encoding="utf-8"?>
<p:tagLst xmlns:p="http://schemas.openxmlformats.org/presentationml/2006/main">
  <p:tag name="KSO_WM_BEAUTIFY_FLAG" val=""/>
</p:tagLst>
</file>

<file path=ppt/tags/tag579.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wm#"/>
  <p:tag name="KSO_WM_TEMPLATE_CATEGORY" val="custom"/>
  <p:tag name="KSO_WM_TEMPLATE_INDEX" val="20205081"/>
</p:tagLst>
</file>

<file path=ppt/tags/tag580.xml><?xml version="1.0" encoding="utf-8"?>
<p:tagLst xmlns:p="http://schemas.openxmlformats.org/presentationml/2006/main">
  <p:tag name="KSO_WM_BEAUTIFY_FLAG" val=""/>
</p:tagLst>
</file>

<file path=ppt/tags/tag581.xml><?xml version="1.0" encoding="utf-8"?>
<p:tagLst xmlns:p="http://schemas.openxmlformats.org/presentationml/2006/main">
  <p:tag name="KSO_WM_BEAUTIFY_FLAG" val=""/>
</p:tagLst>
</file>

<file path=ppt/tags/tag582.xml><?xml version="1.0" encoding="utf-8"?>
<p:tagLst xmlns:p="http://schemas.openxmlformats.org/presentationml/2006/main">
  <p:tag name="KSO_WM_BEAUTIFY_FLAG" val=""/>
</p:tagLst>
</file>

<file path=ppt/tags/tag583.xml><?xml version="1.0" encoding="utf-8"?>
<p:tagLst xmlns:p="http://schemas.openxmlformats.org/presentationml/2006/main">
  <p:tag name="KSO_WM_BEAUTIFY_FLAG" val=""/>
</p:tagLst>
</file>

<file path=ppt/tags/tag584.xml><?xml version="1.0" encoding="utf-8"?>
<p:tagLst xmlns:p="http://schemas.openxmlformats.org/presentationml/2006/main">
  <p:tag name="KSO_WM_BEAUTIFY_FLAG" val=""/>
</p:tagLst>
</file>

<file path=ppt/tags/tag585.xml><?xml version="1.0" encoding="utf-8"?>
<p:tagLst xmlns:p="http://schemas.openxmlformats.org/presentationml/2006/main">
  <p:tag name="KSO_WM_BEAUTIFY_FLAG" val=""/>
</p:tagLst>
</file>

<file path=ppt/tags/tag586.xml><?xml version="1.0" encoding="utf-8"?>
<p:tagLst xmlns:p="http://schemas.openxmlformats.org/presentationml/2006/main">
  <p:tag name="KSO_WM_BEAUTIFY_FLAG" val=""/>
</p:tagLst>
</file>

<file path=ppt/tags/tag587.xml><?xml version="1.0" encoding="utf-8"?>
<p:tagLst xmlns:p="http://schemas.openxmlformats.org/presentationml/2006/main">
  <p:tag name="KSO_WM_BEAUTIFY_FLAG" val=""/>
</p:tagLst>
</file>

<file path=ppt/tags/tag588.xml><?xml version="1.0" encoding="utf-8"?>
<p:tagLst xmlns:p="http://schemas.openxmlformats.org/presentationml/2006/main">
  <p:tag name="KSO_WM_BEAUTIFY_FLAG" val=""/>
</p:tagLst>
</file>

<file path=ppt/tags/tag589.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590.xml><?xml version="1.0" encoding="utf-8"?>
<p:tagLst xmlns:p="http://schemas.openxmlformats.org/presentationml/2006/main">
  <p:tag name="KSO_WM_BEAUTIFY_FLAG" val=""/>
</p:tagLst>
</file>

<file path=ppt/tags/tag591.xml><?xml version="1.0" encoding="utf-8"?>
<p:tagLst xmlns:p="http://schemas.openxmlformats.org/presentationml/2006/main">
  <p:tag name="KSO_WM_BEAUTIFY_FLAG" val=""/>
</p:tagLst>
</file>

<file path=ppt/tags/tag592.xml><?xml version="1.0" encoding="utf-8"?>
<p:tagLst xmlns:p="http://schemas.openxmlformats.org/presentationml/2006/main">
  <p:tag name="KSO_WM_BEAUTIFY_FLAG" val=""/>
</p:tagLst>
</file>

<file path=ppt/tags/tag593.xml><?xml version="1.0" encoding="utf-8"?>
<p:tagLst xmlns:p="http://schemas.openxmlformats.org/presentationml/2006/main">
  <p:tag name="KSO_WM_BEAUTIFY_FLAG" val=""/>
</p:tagLst>
</file>

<file path=ppt/tags/tag594.xml><?xml version="1.0" encoding="utf-8"?>
<p:tagLst xmlns:p="http://schemas.openxmlformats.org/presentationml/2006/main">
  <p:tag name="KSO_WM_BEAUTIFY_FLAG" val=""/>
</p:tagLst>
</file>

<file path=ppt/tags/tag595.xml><?xml version="1.0" encoding="utf-8"?>
<p:tagLst xmlns:p="http://schemas.openxmlformats.org/presentationml/2006/main">
  <p:tag name="KSO_WM_BEAUTIFY_FLAG" val=""/>
</p:tagLst>
</file>

<file path=ppt/tags/tag596.xml><?xml version="1.0" encoding="utf-8"?>
<p:tagLst xmlns:p="http://schemas.openxmlformats.org/presentationml/2006/main">
  <p:tag name="KSO_WM_BEAUTIFY_FLAG" val="#wm#"/>
  <p:tag name="KSO_WM_TEMPLATE_CATEGORY" val="custom"/>
  <p:tag name="KSO_WM_TEMPLATE_INDEX" val="20205081"/>
</p:tagLst>
</file>

<file path=ppt/tags/tag597.xml><?xml version="1.0" encoding="utf-8"?>
<p:tagLst xmlns:p="http://schemas.openxmlformats.org/presentationml/2006/main">
  <p:tag name="KSO_WM_BEAUTIFY_FLAG" val=""/>
</p:tagLst>
</file>

<file path=ppt/tags/tag598.xml><?xml version="1.0" encoding="utf-8"?>
<p:tagLst xmlns:p="http://schemas.openxmlformats.org/presentationml/2006/main">
  <p:tag name="KSO_WM_BEAUTIFY_FLAG" val=""/>
</p:tagLst>
</file>

<file path=ppt/tags/tag59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wm#"/>
  <p:tag name="KSO_WM_TEMPLATE_CATEGORY" val="custom"/>
  <p:tag name="KSO_WM_TEMPLATE_INDEX" val="20205081"/>
</p:tagLst>
</file>

<file path=ppt/tags/tag600.xml><?xml version="1.0" encoding="utf-8"?>
<p:tagLst xmlns:p="http://schemas.openxmlformats.org/presentationml/2006/main">
  <p:tag name="KSO_WM_BEAUTIFY_FLAG" val=""/>
</p:tagLst>
</file>

<file path=ppt/tags/tag601.xml><?xml version="1.0" encoding="utf-8"?>
<p:tagLst xmlns:p="http://schemas.openxmlformats.org/presentationml/2006/main">
  <p:tag name="KSO_WM_BEAUTIFY_FLAG" val=""/>
</p:tagLst>
</file>

<file path=ppt/tags/tag602.xml><?xml version="1.0" encoding="utf-8"?>
<p:tagLst xmlns:p="http://schemas.openxmlformats.org/presentationml/2006/main">
  <p:tag name="KSO_WM_BEAUTIFY_FLAG" val=""/>
</p:tagLst>
</file>

<file path=ppt/tags/tag603.xml><?xml version="1.0" encoding="utf-8"?>
<p:tagLst xmlns:p="http://schemas.openxmlformats.org/presentationml/2006/main">
  <p:tag name="KSO_WM_BEAUTIFY_FLAG" val=""/>
</p:tagLst>
</file>

<file path=ppt/tags/tag604.xml><?xml version="1.0" encoding="utf-8"?>
<p:tagLst xmlns:p="http://schemas.openxmlformats.org/presentationml/2006/main">
  <p:tag name="KSO_WM_BEAUTIFY_FLAG" val=""/>
</p:tagLst>
</file>

<file path=ppt/tags/tag605.xml><?xml version="1.0" encoding="utf-8"?>
<p:tagLst xmlns:p="http://schemas.openxmlformats.org/presentationml/2006/main">
  <p:tag name="KSO_WM_BEAUTIFY_FLAG" val=""/>
</p:tagLst>
</file>

<file path=ppt/tags/tag606.xml><?xml version="1.0" encoding="utf-8"?>
<p:tagLst xmlns:p="http://schemas.openxmlformats.org/presentationml/2006/main">
  <p:tag name="KSO_WM_BEAUTIFY_FLAG" val=""/>
</p:tagLst>
</file>

<file path=ppt/tags/tag607.xml><?xml version="1.0" encoding="utf-8"?>
<p:tagLst xmlns:p="http://schemas.openxmlformats.org/presentationml/2006/main">
  <p:tag name="KSO_WM_BEAUTIFY_FLAG" val=""/>
</p:tagLst>
</file>

<file path=ppt/tags/tag608.xml><?xml version="1.0" encoding="utf-8"?>
<p:tagLst xmlns:p="http://schemas.openxmlformats.org/presentationml/2006/main">
  <p:tag name="KSO_WM_BEAUTIFY_FLAG" val=""/>
</p:tagLst>
</file>

<file path=ppt/tags/tag609.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10.xml><?xml version="1.0" encoding="utf-8"?>
<p:tagLst xmlns:p="http://schemas.openxmlformats.org/presentationml/2006/main">
  <p:tag name="KSO_WM_BEAUTIFY_FLAG" val=""/>
</p:tagLst>
</file>

<file path=ppt/tags/tag611.xml><?xml version="1.0" encoding="utf-8"?>
<p:tagLst xmlns:p="http://schemas.openxmlformats.org/presentationml/2006/main">
  <p:tag name="KSO_WM_BEAUTIFY_FLAG" val=""/>
</p:tagLst>
</file>

<file path=ppt/tags/tag612.xml><?xml version="1.0" encoding="utf-8"?>
<p:tagLst xmlns:p="http://schemas.openxmlformats.org/presentationml/2006/main">
  <p:tag name="KSO_WM_BEAUTIFY_FLAG" val=""/>
</p:tagLst>
</file>

<file path=ppt/tags/tag613.xml><?xml version="1.0" encoding="utf-8"?>
<p:tagLst xmlns:p="http://schemas.openxmlformats.org/presentationml/2006/main">
  <p:tag name="KSO_WM_BEAUTIFY_FLAG" val=""/>
</p:tagLst>
</file>

<file path=ppt/tags/tag614.xml><?xml version="1.0" encoding="utf-8"?>
<p:tagLst xmlns:p="http://schemas.openxmlformats.org/presentationml/2006/main">
  <p:tag name="KSO_WM_BEAUTIFY_FLAG" val=""/>
</p:tagLst>
</file>

<file path=ppt/tags/tag615.xml><?xml version="1.0" encoding="utf-8"?>
<p:tagLst xmlns:p="http://schemas.openxmlformats.org/presentationml/2006/main">
  <p:tag name="KSO_WM_BEAUTIFY_FLAG" val=""/>
</p:tagLst>
</file>

<file path=ppt/tags/tag616.xml><?xml version="1.0" encoding="utf-8"?>
<p:tagLst xmlns:p="http://schemas.openxmlformats.org/presentationml/2006/main">
  <p:tag name="KSO_WM_BEAUTIFY_FLAG" val=""/>
</p:tagLst>
</file>

<file path=ppt/tags/tag617.xml><?xml version="1.0" encoding="utf-8"?>
<p:tagLst xmlns:p="http://schemas.openxmlformats.org/presentationml/2006/main">
  <p:tag name="KSO_WM_BEAUTIFY_FLAG" val=""/>
</p:tagLst>
</file>

<file path=ppt/tags/tag618.xml><?xml version="1.0" encoding="utf-8"?>
<p:tagLst xmlns:p="http://schemas.openxmlformats.org/presentationml/2006/main">
  <p:tag name="KSO_WM_BEAUTIFY_FLAG" val=""/>
</p:tagLst>
</file>

<file path=ppt/tags/tag619.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wm#"/>
  <p:tag name="KSO_WM_TEMPLATE_CATEGORY" val="custom"/>
  <p:tag name="KSO_WM_TEMPLATE_INDEX" val="20205081"/>
</p:tagLst>
</file>

<file path=ppt/tags/tag620.xml><?xml version="1.0" encoding="utf-8"?>
<p:tagLst xmlns:p="http://schemas.openxmlformats.org/presentationml/2006/main">
  <p:tag name="KSO_WM_BEAUTIFY_FLAG" val="#wm#"/>
  <p:tag name="KSO_WM_TEMPLATE_CATEGORY" val="custom"/>
  <p:tag name="KSO_WM_TEMPLATE_INDEX" val="20205081"/>
</p:tagLst>
</file>

<file path=ppt/tags/tag621.xml><?xml version="1.0" encoding="utf-8"?>
<p:tagLst xmlns:p="http://schemas.openxmlformats.org/presentationml/2006/main">
  <p:tag name="KSO_WM_BEAUTIFY_FLAG" val=""/>
</p:tagLst>
</file>

<file path=ppt/tags/tag622.xml><?xml version="1.0" encoding="utf-8"?>
<p:tagLst xmlns:p="http://schemas.openxmlformats.org/presentationml/2006/main">
  <p:tag name="KSO_WM_BEAUTIFY_FLAG" val=""/>
</p:tagLst>
</file>

<file path=ppt/tags/tag623.xml><?xml version="1.0" encoding="utf-8"?>
<p:tagLst xmlns:p="http://schemas.openxmlformats.org/presentationml/2006/main">
  <p:tag name="KSO_WM_BEAUTIFY_FLAG" val=""/>
</p:tagLst>
</file>

<file path=ppt/tags/tag624.xml><?xml version="1.0" encoding="utf-8"?>
<p:tagLst xmlns:p="http://schemas.openxmlformats.org/presentationml/2006/main">
  <p:tag name="KSO_WM_BEAUTIFY_FLAG" val=""/>
</p:tagLst>
</file>

<file path=ppt/tags/tag625.xml><?xml version="1.0" encoding="utf-8"?>
<p:tagLst xmlns:p="http://schemas.openxmlformats.org/presentationml/2006/main">
  <p:tag name="KSO_WM_BEAUTIFY_FLAG" val=""/>
</p:tagLst>
</file>

<file path=ppt/tags/tag626.xml><?xml version="1.0" encoding="utf-8"?>
<p:tagLst xmlns:p="http://schemas.openxmlformats.org/presentationml/2006/main">
  <p:tag name="KSO_WM_BEAUTIFY_FLAG" val=""/>
</p:tagLst>
</file>

<file path=ppt/tags/tag627.xml><?xml version="1.0" encoding="utf-8"?>
<p:tagLst xmlns:p="http://schemas.openxmlformats.org/presentationml/2006/main">
  <p:tag name="KSO_WM_BEAUTIFY_FLAG" val=""/>
</p:tagLst>
</file>

<file path=ppt/tags/tag628.xml><?xml version="1.0" encoding="utf-8"?>
<p:tagLst xmlns:p="http://schemas.openxmlformats.org/presentationml/2006/main">
  <p:tag name="KSO_WM_BEAUTIFY_FLAG" val=""/>
</p:tagLst>
</file>

<file path=ppt/tags/tag629.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30.xml><?xml version="1.0" encoding="utf-8"?>
<p:tagLst xmlns:p="http://schemas.openxmlformats.org/presentationml/2006/main">
  <p:tag name="KSO_WM_BEAUTIFY_FLAG" val=""/>
</p:tagLst>
</file>

<file path=ppt/tags/tag631.xml><?xml version="1.0" encoding="utf-8"?>
<p:tagLst xmlns:p="http://schemas.openxmlformats.org/presentationml/2006/main">
  <p:tag name="KSO_WM_BEAUTIFY_FLAG" val=""/>
</p:tagLst>
</file>

<file path=ppt/tags/tag632.xml><?xml version="1.0" encoding="utf-8"?>
<p:tagLst xmlns:p="http://schemas.openxmlformats.org/presentationml/2006/main">
  <p:tag name="KSO_WM_BEAUTIFY_FLAG" val=""/>
</p:tagLst>
</file>

<file path=ppt/tags/tag633.xml><?xml version="1.0" encoding="utf-8"?>
<p:tagLst xmlns:p="http://schemas.openxmlformats.org/presentationml/2006/main">
  <p:tag name="KSO_WM_BEAUTIFY_FLAG" val=""/>
</p:tagLst>
</file>

<file path=ppt/tags/tag634.xml><?xml version="1.0" encoding="utf-8"?>
<p:tagLst xmlns:p="http://schemas.openxmlformats.org/presentationml/2006/main">
  <p:tag name="KSO_WM_BEAUTIFY_FLAG" val=""/>
</p:tagLst>
</file>

<file path=ppt/tags/tag635.xml><?xml version="1.0" encoding="utf-8"?>
<p:tagLst xmlns:p="http://schemas.openxmlformats.org/presentationml/2006/main">
  <p:tag name="KSO_WM_BEAUTIFY_FLAG" val=""/>
</p:tagLst>
</file>

<file path=ppt/tags/tag636.xml><?xml version="1.0" encoding="utf-8"?>
<p:tagLst xmlns:p="http://schemas.openxmlformats.org/presentationml/2006/main">
  <p:tag name="KSO_WM_BEAUTIFY_FLAG" val=""/>
</p:tagLst>
</file>

<file path=ppt/tags/tag637.xml><?xml version="1.0" encoding="utf-8"?>
<p:tagLst xmlns:p="http://schemas.openxmlformats.org/presentationml/2006/main">
  <p:tag name="KSO_WM_BEAUTIFY_FLAG" val=""/>
</p:tagLst>
</file>

<file path=ppt/tags/tag638.xml><?xml version="1.0" encoding="utf-8"?>
<p:tagLst xmlns:p="http://schemas.openxmlformats.org/presentationml/2006/main">
  <p:tag name="KSO_WM_BEAUTIFY_FLAG" val=""/>
</p:tagLst>
</file>

<file path=ppt/tags/tag639.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40.xml><?xml version="1.0" encoding="utf-8"?>
<p:tagLst xmlns:p="http://schemas.openxmlformats.org/presentationml/2006/main">
  <p:tag name="KSO_WM_BEAUTIFY_FLAG" val=""/>
</p:tagLst>
</file>

<file path=ppt/tags/tag641.xml><?xml version="1.0" encoding="utf-8"?>
<p:tagLst xmlns:p="http://schemas.openxmlformats.org/presentationml/2006/main">
  <p:tag name="KSO_WM_BEAUTIFY_FLAG" val=""/>
</p:tagLst>
</file>

<file path=ppt/tags/tag642.xml><?xml version="1.0" encoding="utf-8"?>
<p:tagLst xmlns:p="http://schemas.openxmlformats.org/presentationml/2006/main">
  <p:tag name="KSO_WM_BEAUTIFY_FLAG" val=""/>
</p:tagLst>
</file>

<file path=ppt/tags/tag643.xml><?xml version="1.0" encoding="utf-8"?>
<p:tagLst xmlns:p="http://schemas.openxmlformats.org/presentationml/2006/main">
  <p:tag name="KSO_WM_BEAUTIFY_FLAG" val=""/>
</p:tagLst>
</file>

<file path=ppt/tags/tag644.xml><?xml version="1.0" encoding="utf-8"?>
<p:tagLst xmlns:p="http://schemas.openxmlformats.org/presentationml/2006/main">
  <p:tag name="KSO_WM_BEAUTIFY_FLAG" val="#wm#"/>
  <p:tag name="KSO_WM_TEMPLATE_CATEGORY" val="custom"/>
  <p:tag name="KSO_WM_TEMPLATE_INDEX" val="20205081"/>
</p:tagLst>
</file>

<file path=ppt/tags/tag645.xml><?xml version="1.0" encoding="utf-8"?>
<p:tagLst xmlns:p="http://schemas.openxmlformats.org/presentationml/2006/main">
  <p:tag name="KSO_WM_BEAUTIFY_FLAG" val=""/>
</p:tagLst>
</file>

<file path=ppt/tags/tag646.xml><?xml version="1.0" encoding="utf-8"?>
<p:tagLst xmlns:p="http://schemas.openxmlformats.org/presentationml/2006/main">
  <p:tag name="KSO_WM_BEAUTIFY_FLAG" val=""/>
</p:tagLst>
</file>

<file path=ppt/tags/tag647.xml><?xml version="1.0" encoding="utf-8"?>
<p:tagLst xmlns:p="http://schemas.openxmlformats.org/presentationml/2006/main">
  <p:tag name="KSO_WM_BEAUTIFY_FLAG" val=""/>
</p:tagLst>
</file>

<file path=ppt/tags/tag648.xml><?xml version="1.0" encoding="utf-8"?>
<p:tagLst xmlns:p="http://schemas.openxmlformats.org/presentationml/2006/main">
  <p:tag name="KSO_WM_BEAUTIFY_FLAG" val=""/>
</p:tagLst>
</file>

<file path=ppt/tags/tag649.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50.xml><?xml version="1.0" encoding="utf-8"?>
<p:tagLst xmlns:p="http://schemas.openxmlformats.org/presentationml/2006/main">
  <p:tag name="KSO_WM_BEAUTIFY_FLAG" val=""/>
</p:tagLst>
</file>

<file path=ppt/tags/tag651.xml><?xml version="1.0" encoding="utf-8"?>
<p:tagLst xmlns:p="http://schemas.openxmlformats.org/presentationml/2006/main">
  <p:tag name="KSO_WM_BEAUTIFY_FLAG" val=""/>
</p:tagLst>
</file>

<file path=ppt/tags/tag652.xml><?xml version="1.0" encoding="utf-8"?>
<p:tagLst xmlns:p="http://schemas.openxmlformats.org/presentationml/2006/main">
  <p:tag name="KSO_WM_BEAUTIFY_FLAG" val=""/>
</p:tagLst>
</file>

<file path=ppt/tags/tag653.xml><?xml version="1.0" encoding="utf-8"?>
<p:tagLst xmlns:p="http://schemas.openxmlformats.org/presentationml/2006/main">
  <p:tag name="KSO_WM_BEAUTIFY_FLAG" val=""/>
</p:tagLst>
</file>

<file path=ppt/tags/tag654.xml><?xml version="1.0" encoding="utf-8"?>
<p:tagLst xmlns:p="http://schemas.openxmlformats.org/presentationml/2006/main">
  <p:tag name="KSO_WM_BEAUTIFY_FLAG" val=""/>
</p:tagLst>
</file>

<file path=ppt/tags/tag655.xml><?xml version="1.0" encoding="utf-8"?>
<p:tagLst xmlns:p="http://schemas.openxmlformats.org/presentationml/2006/main">
  <p:tag name="KSO_WM_BEAUTIFY_FLAG" val=""/>
</p:tagLst>
</file>

<file path=ppt/tags/tag656.xml><?xml version="1.0" encoding="utf-8"?>
<p:tagLst xmlns:p="http://schemas.openxmlformats.org/presentationml/2006/main">
  <p:tag name="KSO_WM_BEAUTIFY_FLAG" val=""/>
</p:tagLst>
</file>

<file path=ppt/tags/tag657.xml><?xml version="1.0" encoding="utf-8"?>
<p:tagLst xmlns:p="http://schemas.openxmlformats.org/presentationml/2006/main">
  <p:tag name="KSO_WM_BEAUTIFY_FLAG" val=""/>
</p:tagLst>
</file>

<file path=ppt/tags/tag658.xml><?xml version="1.0" encoding="utf-8"?>
<p:tagLst xmlns:p="http://schemas.openxmlformats.org/presentationml/2006/main">
  <p:tag name="KSO_WM_BEAUTIFY_FLAG" val=""/>
</p:tagLst>
</file>

<file path=ppt/tags/tag659.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60.xml><?xml version="1.0" encoding="utf-8"?>
<p:tagLst xmlns:p="http://schemas.openxmlformats.org/presentationml/2006/main">
  <p:tag name="KSO_WM_BEAUTIFY_FLAG" val=""/>
</p:tagLst>
</file>

<file path=ppt/tags/tag661.xml><?xml version="1.0" encoding="utf-8"?>
<p:tagLst xmlns:p="http://schemas.openxmlformats.org/presentationml/2006/main">
  <p:tag name="KSO_WM_BEAUTIFY_FLAG" val=""/>
</p:tagLst>
</file>

<file path=ppt/tags/tag662.xml><?xml version="1.0" encoding="utf-8"?>
<p:tagLst xmlns:p="http://schemas.openxmlformats.org/presentationml/2006/main">
  <p:tag name="KSO_WM_BEAUTIFY_FLAG" val=""/>
</p:tagLst>
</file>

<file path=ppt/tags/tag663.xml><?xml version="1.0" encoding="utf-8"?>
<p:tagLst xmlns:p="http://schemas.openxmlformats.org/presentationml/2006/main">
  <p:tag name="KSO_WM_BEAUTIFY_FLAG" val=""/>
</p:tagLst>
</file>

<file path=ppt/tags/tag664.xml><?xml version="1.0" encoding="utf-8"?>
<p:tagLst xmlns:p="http://schemas.openxmlformats.org/presentationml/2006/main">
  <p:tag name="KSO_WM_BEAUTIFY_FLAG" val=""/>
</p:tagLst>
</file>

<file path=ppt/tags/tag665.xml><?xml version="1.0" encoding="utf-8"?>
<p:tagLst xmlns:p="http://schemas.openxmlformats.org/presentationml/2006/main">
  <p:tag name="KSO_WM_BEAUTIFY_FLAG" val=""/>
</p:tagLst>
</file>

<file path=ppt/tags/tag666.xml><?xml version="1.0" encoding="utf-8"?>
<p:tagLst xmlns:p="http://schemas.openxmlformats.org/presentationml/2006/main">
  <p:tag name="KSO_WM_BEAUTIFY_FLAG" val="#wm#"/>
  <p:tag name="KSO_WM_TEMPLATE_CATEGORY" val="custom"/>
  <p:tag name="KSO_WM_TEMPLATE_INDEX" val="20205081"/>
</p:tagLst>
</file>

<file path=ppt/tags/tag667.xml><?xml version="1.0" encoding="utf-8"?>
<p:tagLst xmlns:p="http://schemas.openxmlformats.org/presentationml/2006/main">
  <p:tag name="KSO_WM_BEAUTIFY_FLAG" val=""/>
</p:tagLst>
</file>

<file path=ppt/tags/tag668.xml><?xml version="1.0" encoding="utf-8"?>
<p:tagLst xmlns:p="http://schemas.openxmlformats.org/presentationml/2006/main">
  <p:tag name="KSO_WM_BEAUTIFY_FLAG" val=""/>
</p:tagLst>
</file>

<file path=ppt/tags/tag669.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70.xml><?xml version="1.0" encoding="utf-8"?>
<p:tagLst xmlns:p="http://schemas.openxmlformats.org/presentationml/2006/main">
  <p:tag name="KSO_WM_BEAUTIFY_FLAG" val=""/>
</p:tagLst>
</file>

<file path=ppt/tags/tag671.xml><?xml version="1.0" encoding="utf-8"?>
<p:tagLst xmlns:p="http://schemas.openxmlformats.org/presentationml/2006/main">
  <p:tag name="KSO_WM_BEAUTIFY_FLAG" val=""/>
</p:tagLst>
</file>

<file path=ppt/tags/tag672.xml><?xml version="1.0" encoding="utf-8"?>
<p:tagLst xmlns:p="http://schemas.openxmlformats.org/presentationml/2006/main">
  <p:tag name="KSO_WM_BEAUTIFY_FLAG" val=""/>
</p:tagLst>
</file>

<file path=ppt/tags/tag673.xml><?xml version="1.0" encoding="utf-8"?>
<p:tagLst xmlns:p="http://schemas.openxmlformats.org/presentationml/2006/main">
  <p:tag name="KSO_WM_BEAUTIFY_FLAG" val=""/>
</p:tagLst>
</file>

<file path=ppt/tags/tag674.xml><?xml version="1.0" encoding="utf-8"?>
<p:tagLst xmlns:p="http://schemas.openxmlformats.org/presentationml/2006/main">
  <p:tag name="KSO_WM_BEAUTIFY_FLAG" val=""/>
</p:tagLst>
</file>

<file path=ppt/tags/tag675.xml><?xml version="1.0" encoding="utf-8"?>
<p:tagLst xmlns:p="http://schemas.openxmlformats.org/presentationml/2006/main">
  <p:tag name="KSO_WM_BEAUTIFY_FLAG" val=""/>
</p:tagLst>
</file>

<file path=ppt/tags/tag676.xml><?xml version="1.0" encoding="utf-8"?>
<p:tagLst xmlns:p="http://schemas.openxmlformats.org/presentationml/2006/main">
  <p:tag name="KSO_WM_BEAUTIFY_FLAG" val=""/>
</p:tagLst>
</file>

<file path=ppt/tags/tag677.xml><?xml version="1.0" encoding="utf-8"?>
<p:tagLst xmlns:p="http://schemas.openxmlformats.org/presentationml/2006/main">
  <p:tag name="KSO_WM_BEAUTIFY_FLAG" val=""/>
</p:tagLst>
</file>

<file path=ppt/tags/tag678.xml><?xml version="1.0" encoding="utf-8"?>
<p:tagLst xmlns:p="http://schemas.openxmlformats.org/presentationml/2006/main">
  <p:tag name="KSO_WM_BEAUTIFY_FLAG" val=""/>
</p:tagLst>
</file>

<file path=ppt/tags/tag679.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80.xml><?xml version="1.0" encoding="utf-8"?>
<p:tagLst xmlns:p="http://schemas.openxmlformats.org/presentationml/2006/main">
  <p:tag name="KSO_WM_BEAUTIFY_FLAG" val=""/>
</p:tagLst>
</file>

<file path=ppt/tags/tag681.xml><?xml version="1.0" encoding="utf-8"?>
<p:tagLst xmlns:p="http://schemas.openxmlformats.org/presentationml/2006/main">
  <p:tag name="KSO_WM_BEAUTIFY_FLAG" val=""/>
</p:tagLst>
</file>

<file path=ppt/tags/tag682.xml><?xml version="1.0" encoding="utf-8"?>
<p:tagLst xmlns:p="http://schemas.openxmlformats.org/presentationml/2006/main">
  <p:tag name="KSO_WM_BEAUTIFY_FLAG" val=""/>
</p:tagLst>
</file>

<file path=ppt/tags/tag683.xml><?xml version="1.0" encoding="utf-8"?>
<p:tagLst xmlns:p="http://schemas.openxmlformats.org/presentationml/2006/main">
  <p:tag name="KSO_WM_BEAUTIFY_FLAG" val=""/>
</p:tagLst>
</file>

<file path=ppt/tags/tag684.xml><?xml version="1.0" encoding="utf-8"?>
<p:tagLst xmlns:p="http://schemas.openxmlformats.org/presentationml/2006/main">
  <p:tag name="KSO_WM_BEAUTIFY_FLAG" val=""/>
</p:tagLst>
</file>

<file path=ppt/tags/tag685.xml><?xml version="1.0" encoding="utf-8"?>
<p:tagLst xmlns:p="http://schemas.openxmlformats.org/presentationml/2006/main">
  <p:tag name="KSO_WM_BEAUTIFY_FLAG" val=""/>
</p:tagLst>
</file>

<file path=ppt/tags/tag686.xml><?xml version="1.0" encoding="utf-8"?>
<p:tagLst xmlns:p="http://schemas.openxmlformats.org/presentationml/2006/main">
  <p:tag name="KSO_WM_BEAUTIFY_FLAG" val=""/>
</p:tagLst>
</file>

<file path=ppt/tags/tag687.xml><?xml version="1.0" encoding="utf-8"?>
<p:tagLst xmlns:p="http://schemas.openxmlformats.org/presentationml/2006/main">
  <p:tag name="KSO_WM_BEAUTIFY_FLAG" val=""/>
</p:tagLst>
</file>

<file path=ppt/tags/tag688.xml><?xml version="1.0" encoding="utf-8"?>
<p:tagLst xmlns:p="http://schemas.openxmlformats.org/presentationml/2006/main">
  <p:tag name="KSO_WM_BEAUTIFY_FLAG" val="#wm#"/>
  <p:tag name="KSO_WM_TEMPLATE_CATEGORY" val="custom"/>
  <p:tag name="KSO_WM_TEMPLATE_INDEX" val="20205081"/>
</p:tagLst>
</file>

<file path=ppt/tags/tag689.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690.xml><?xml version="1.0" encoding="utf-8"?>
<p:tagLst xmlns:p="http://schemas.openxmlformats.org/presentationml/2006/main">
  <p:tag name="KSO_WM_BEAUTIFY_FLAG" val=""/>
</p:tagLst>
</file>

<file path=ppt/tags/tag691.xml><?xml version="1.0" encoding="utf-8"?>
<p:tagLst xmlns:p="http://schemas.openxmlformats.org/presentationml/2006/main">
  <p:tag name="KSO_WM_BEAUTIFY_FLAG" val=""/>
</p:tagLst>
</file>

<file path=ppt/tags/tag692.xml><?xml version="1.0" encoding="utf-8"?>
<p:tagLst xmlns:p="http://schemas.openxmlformats.org/presentationml/2006/main">
  <p:tag name="KSO_WM_BEAUTIFY_FLAG" val=""/>
</p:tagLst>
</file>

<file path=ppt/tags/tag693.xml><?xml version="1.0" encoding="utf-8"?>
<p:tagLst xmlns:p="http://schemas.openxmlformats.org/presentationml/2006/main">
  <p:tag name="KSO_WM_BEAUTIFY_FLAG" val=""/>
</p:tagLst>
</file>

<file path=ppt/tags/tag694.xml><?xml version="1.0" encoding="utf-8"?>
<p:tagLst xmlns:p="http://schemas.openxmlformats.org/presentationml/2006/main">
  <p:tag name="KSO_WM_BEAUTIFY_FLAG" val=""/>
</p:tagLst>
</file>

<file path=ppt/tags/tag695.xml><?xml version="1.0" encoding="utf-8"?>
<p:tagLst xmlns:p="http://schemas.openxmlformats.org/presentationml/2006/main">
  <p:tag name="KSO_WM_BEAUTIFY_FLAG" val=""/>
</p:tagLst>
</file>

<file path=ppt/tags/tag696.xml><?xml version="1.0" encoding="utf-8"?>
<p:tagLst xmlns:p="http://schemas.openxmlformats.org/presentationml/2006/main">
  <p:tag name="KSO_WM_BEAUTIFY_FLAG" val=""/>
</p:tagLst>
</file>

<file path=ppt/tags/tag697.xml><?xml version="1.0" encoding="utf-8"?>
<p:tagLst xmlns:p="http://schemas.openxmlformats.org/presentationml/2006/main">
  <p:tag name="KSO_WM_BEAUTIFY_FLAG" val=""/>
</p:tagLst>
</file>

<file path=ppt/tags/tag698.xml><?xml version="1.0" encoding="utf-8"?>
<p:tagLst xmlns:p="http://schemas.openxmlformats.org/presentationml/2006/main">
  <p:tag name="KSO_WM_BEAUTIFY_FLAG" val=""/>
</p:tagLst>
</file>

<file path=ppt/tags/tag69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wm#"/>
  <p:tag name="KSO_WM_TEMPLATE_CATEGORY" val="custom"/>
  <p:tag name="KSO_WM_TEMPLATE_INDEX" val="20205081"/>
</p:tagLst>
</file>

<file path=ppt/tags/tag700.xml><?xml version="1.0" encoding="utf-8"?>
<p:tagLst xmlns:p="http://schemas.openxmlformats.org/presentationml/2006/main">
  <p:tag name="KSO_WM_BEAUTIFY_FLAG" val=""/>
</p:tagLst>
</file>

<file path=ppt/tags/tag701.xml><?xml version="1.0" encoding="utf-8"?>
<p:tagLst xmlns:p="http://schemas.openxmlformats.org/presentationml/2006/main">
  <p:tag name="KSO_WM_BEAUTIFY_FLAG" val=""/>
</p:tagLst>
</file>

<file path=ppt/tags/tag702.xml><?xml version="1.0" encoding="utf-8"?>
<p:tagLst xmlns:p="http://schemas.openxmlformats.org/presentationml/2006/main">
  <p:tag name="KSO_WM_BEAUTIFY_FLAG" val=""/>
</p:tagLst>
</file>

<file path=ppt/tags/tag703.xml><?xml version="1.0" encoding="utf-8"?>
<p:tagLst xmlns:p="http://schemas.openxmlformats.org/presentationml/2006/main">
  <p:tag name="KSO_WM_BEAUTIFY_FLAG" val=""/>
</p:tagLst>
</file>

<file path=ppt/tags/tag704.xml><?xml version="1.0" encoding="utf-8"?>
<p:tagLst xmlns:p="http://schemas.openxmlformats.org/presentationml/2006/main">
  <p:tag name="KSO_WM_BEAUTIFY_FLAG" val=""/>
</p:tagLst>
</file>

<file path=ppt/tags/tag705.xml><?xml version="1.0" encoding="utf-8"?>
<p:tagLst xmlns:p="http://schemas.openxmlformats.org/presentationml/2006/main">
  <p:tag name="KSO_WM_BEAUTIFY_FLAG" val=""/>
</p:tagLst>
</file>

<file path=ppt/tags/tag706.xml><?xml version="1.0" encoding="utf-8"?>
<p:tagLst xmlns:p="http://schemas.openxmlformats.org/presentationml/2006/main">
  <p:tag name="KSO_WM_BEAUTIFY_FLAG" val=""/>
</p:tagLst>
</file>

<file path=ppt/tags/tag707.xml><?xml version="1.0" encoding="utf-8"?>
<p:tagLst xmlns:p="http://schemas.openxmlformats.org/presentationml/2006/main">
  <p:tag name="KSO_WM_BEAUTIFY_FLAG" val=""/>
</p:tagLst>
</file>

<file path=ppt/tags/tag708.xml><?xml version="1.0" encoding="utf-8"?>
<p:tagLst xmlns:p="http://schemas.openxmlformats.org/presentationml/2006/main">
  <p:tag name="KSO_WM_BEAUTIFY_FLAG" val=""/>
</p:tagLst>
</file>

<file path=ppt/tags/tag709.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10.xml><?xml version="1.0" encoding="utf-8"?>
<p:tagLst xmlns:p="http://schemas.openxmlformats.org/presentationml/2006/main">
  <p:tag name="KSO_WM_BEAUTIFY_FLAG" val="#wm#"/>
  <p:tag name="KSO_WM_TEMPLATE_CATEGORY" val="custom"/>
  <p:tag name="KSO_WM_TEMPLATE_INDEX" val="20205081"/>
</p:tagLst>
</file>

<file path=ppt/tags/tag711.xml><?xml version="1.0" encoding="utf-8"?>
<p:tagLst xmlns:p="http://schemas.openxmlformats.org/presentationml/2006/main">
  <p:tag name="KSO_WM_BEAUTIFY_FLAG" val=""/>
</p:tagLst>
</file>

<file path=ppt/tags/tag712.xml><?xml version="1.0" encoding="utf-8"?>
<p:tagLst xmlns:p="http://schemas.openxmlformats.org/presentationml/2006/main">
  <p:tag name="KSO_WM_BEAUTIFY_FLAG" val=""/>
</p:tagLst>
</file>

<file path=ppt/tags/tag713.xml><?xml version="1.0" encoding="utf-8"?>
<p:tagLst xmlns:p="http://schemas.openxmlformats.org/presentationml/2006/main">
  <p:tag name="KSO_WM_BEAUTIFY_FLAG" val=""/>
</p:tagLst>
</file>

<file path=ppt/tags/tag714.xml><?xml version="1.0" encoding="utf-8"?>
<p:tagLst xmlns:p="http://schemas.openxmlformats.org/presentationml/2006/main">
  <p:tag name="KSO_WM_BEAUTIFY_FLAG" val=""/>
</p:tagLst>
</file>

<file path=ppt/tags/tag715.xml><?xml version="1.0" encoding="utf-8"?>
<p:tagLst xmlns:p="http://schemas.openxmlformats.org/presentationml/2006/main">
  <p:tag name="KSO_WM_BEAUTIFY_FLAG" val=""/>
</p:tagLst>
</file>

<file path=ppt/tags/tag716.xml><?xml version="1.0" encoding="utf-8"?>
<p:tagLst xmlns:p="http://schemas.openxmlformats.org/presentationml/2006/main">
  <p:tag name="KSO_WM_BEAUTIFY_FLAG" val=""/>
</p:tagLst>
</file>

<file path=ppt/tags/tag717.xml><?xml version="1.0" encoding="utf-8"?>
<p:tagLst xmlns:p="http://schemas.openxmlformats.org/presentationml/2006/main">
  <p:tag name="KSO_WM_BEAUTIFY_FLAG" val=""/>
</p:tagLst>
</file>

<file path=ppt/tags/tag718.xml><?xml version="1.0" encoding="utf-8"?>
<p:tagLst xmlns:p="http://schemas.openxmlformats.org/presentationml/2006/main">
  <p:tag name="KSO_WM_BEAUTIFY_FLAG" val=""/>
</p:tagLst>
</file>

<file path=ppt/tags/tag719.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20.xml><?xml version="1.0" encoding="utf-8"?>
<p:tagLst xmlns:p="http://schemas.openxmlformats.org/presentationml/2006/main">
  <p:tag name="KSO_WM_BEAUTIFY_FLAG" val=""/>
</p:tagLst>
</file>

<file path=ppt/tags/tag721.xml><?xml version="1.0" encoding="utf-8"?>
<p:tagLst xmlns:p="http://schemas.openxmlformats.org/presentationml/2006/main">
  <p:tag name="KSO_WM_BEAUTIFY_FLAG" val=""/>
</p:tagLst>
</file>

<file path=ppt/tags/tag722.xml><?xml version="1.0" encoding="utf-8"?>
<p:tagLst xmlns:p="http://schemas.openxmlformats.org/presentationml/2006/main">
  <p:tag name="KSO_WM_BEAUTIFY_FLAG" val=""/>
</p:tagLst>
</file>

<file path=ppt/tags/tag723.xml><?xml version="1.0" encoding="utf-8"?>
<p:tagLst xmlns:p="http://schemas.openxmlformats.org/presentationml/2006/main">
  <p:tag name="KSO_WM_BEAUTIFY_FLAG" val=""/>
</p:tagLst>
</file>

<file path=ppt/tags/tag724.xml><?xml version="1.0" encoding="utf-8"?>
<p:tagLst xmlns:p="http://schemas.openxmlformats.org/presentationml/2006/main">
  <p:tag name="KSO_WM_BEAUTIFY_FLAG" val=""/>
</p:tagLst>
</file>

<file path=ppt/tags/tag725.xml><?xml version="1.0" encoding="utf-8"?>
<p:tagLst xmlns:p="http://schemas.openxmlformats.org/presentationml/2006/main">
  <p:tag name="KSO_WM_BEAUTIFY_FLAG" val=""/>
</p:tagLst>
</file>

<file path=ppt/tags/tag726.xml><?xml version="1.0" encoding="utf-8"?>
<p:tagLst xmlns:p="http://schemas.openxmlformats.org/presentationml/2006/main">
  <p:tag name="KSO_WM_BEAUTIFY_FLAG" val=""/>
</p:tagLst>
</file>

<file path=ppt/tags/tag727.xml><?xml version="1.0" encoding="utf-8"?>
<p:tagLst xmlns:p="http://schemas.openxmlformats.org/presentationml/2006/main">
  <p:tag name="KSO_WM_BEAUTIFY_FLAG" val=""/>
</p:tagLst>
</file>

<file path=ppt/tags/tag728.xml><?xml version="1.0" encoding="utf-8"?>
<p:tagLst xmlns:p="http://schemas.openxmlformats.org/presentationml/2006/main">
  <p:tag name="KSO_WM_BEAUTIFY_FLAG" val=""/>
</p:tagLst>
</file>

<file path=ppt/tags/tag729.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30.xml><?xml version="1.0" encoding="utf-8"?>
<p:tagLst xmlns:p="http://schemas.openxmlformats.org/presentationml/2006/main">
  <p:tag name="KSO_WM_BEAUTIFY_FLAG" val=""/>
</p:tagLst>
</file>

<file path=ppt/tags/tag731.xml><?xml version="1.0" encoding="utf-8"?>
<p:tagLst xmlns:p="http://schemas.openxmlformats.org/presentationml/2006/main">
  <p:tag name="KSO_WM_BEAUTIFY_FLAG" val=""/>
</p:tagLst>
</file>

<file path=ppt/tags/tag732.xml><?xml version="1.0" encoding="utf-8"?>
<p:tagLst xmlns:p="http://schemas.openxmlformats.org/presentationml/2006/main">
  <p:tag name="KSO_WM_BEAUTIFY_FLAG" val=""/>
</p:tagLst>
</file>

<file path=ppt/tags/tag733.xml><?xml version="1.0" encoding="utf-8"?>
<p:tagLst xmlns:p="http://schemas.openxmlformats.org/presentationml/2006/main">
  <p:tag name="KSO_WM_BEAUTIFY_FLAG" val=""/>
</p:tagLst>
</file>

<file path=ppt/tags/tag734.xml><?xml version="1.0" encoding="utf-8"?>
<p:tagLst xmlns:p="http://schemas.openxmlformats.org/presentationml/2006/main">
  <p:tag name="KSO_WM_BEAUTIFY_FLAG" val="#wm#"/>
  <p:tag name="KSO_WM_TEMPLATE_CATEGORY" val="custom"/>
  <p:tag name="KSO_WM_TEMPLATE_INDEX" val="20205081"/>
</p:tagLst>
</file>

<file path=ppt/tags/tag735.xml><?xml version="1.0" encoding="utf-8"?>
<p:tagLst xmlns:p="http://schemas.openxmlformats.org/presentationml/2006/main">
  <p:tag name="KSO_WM_BEAUTIFY_FLAG" val=""/>
</p:tagLst>
</file>

<file path=ppt/tags/tag736.xml><?xml version="1.0" encoding="utf-8"?>
<p:tagLst xmlns:p="http://schemas.openxmlformats.org/presentationml/2006/main">
  <p:tag name="KSO_WM_BEAUTIFY_FLAG" val=""/>
</p:tagLst>
</file>

<file path=ppt/tags/tag737.xml><?xml version="1.0" encoding="utf-8"?>
<p:tagLst xmlns:p="http://schemas.openxmlformats.org/presentationml/2006/main">
  <p:tag name="KSO_WM_BEAUTIFY_FLAG" val=""/>
</p:tagLst>
</file>

<file path=ppt/tags/tag738.xml><?xml version="1.0" encoding="utf-8"?>
<p:tagLst xmlns:p="http://schemas.openxmlformats.org/presentationml/2006/main">
  <p:tag name="KSO_WM_BEAUTIFY_FLAG" val=""/>
</p:tagLst>
</file>

<file path=ppt/tags/tag739.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40.xml><?xml version="1.0" encoding="utf-8"?>
<p:tagLst xmlns:p="http://schemas.openxmlformats.org/presentationml/2006/main">
  <p:tag name="KSO_WM_BEAUTIFY_FLAG" val=""/>
</p:tagLst>
</file>

<file path=ppt/tags/tag741.xml><?xml version="1.0" encoding="utf-8"?>
<p:tagLst xmlns:p="http://schemas.openxmlformats.org/presentationml/2006/main">
  <p:tag name="KSO_WM_BEAUTIFY_FLAG" val=""/>
</p:tagLst>
</file>

<file path=ppt/tags/tag742.xml><?xml version="1.0" encoding="utf-8"?>
<p:tagLst xmlns:p="http://schemas.openxmlformats.org/presentationml/2006/main">
  <p:tag name="KSO_WM_BEAUTIFY_FLAG" val=""/>
</p:tagLst>
</file>

<file path=ppt/tags/tag743.xml><?xml version="1.0" encoding="utf-8"?>
<p:tagLst xmlns:p="http://schemas.openxmlformats.org/presentationml/2006/main">
  <p:tag name="KSO_WM_BEAUTIFY_FLAG" val=""/>
</p:tagLst>
</file>

<file path=ppt/tags/tag744.xml><?xml version="1.0" encoding="utf-8"?>
<p:tagLst xmlns:p="http://schemas.openxmlformats.org/presentationml/2006/main">
  <p:tag name="KSO_WM_BEAUTIFY_FLAG" val=""/>
</p:tagLst>
</file>

<file path=ppt/tags/tag745.xml><?xml version="1.0" encoding="utf-8"?>
<p:tagLst xmlns:p="http://schemas.openxmlformats.org/presentationml/2006/main">
  <p:tag name="KSO_WM_BEAUTIFY_FLAG" val=""/>
</p:tagLst>
</file>

<file path=ppt/tags/tag746.xml><?xml version="1.0" encoding="utf-8"?>
<p:tagLst xmlns:p="http://schemas.openxmlformats.org/presentationml/2006/main">
  <p:tag name="KSO_WM_BEAUTIFY_FLAG" val=""/>
</p:tagLst>
</file>

<file path=ppt/tags/tag747.xml><?xml version="1.0" encoding="utf-8"?>
<p:tagLst xmlns:p="http://schemas.openxmlformats.org/presentationml/2006/main">
  <p:tag name="KSO_WM_BEAUTIFY_FLAG" val=""/>
</p:tagLst>
</file>

<file path=ppt/tags/tag748.xml><?xml version="1.0" encoding="utf-8"?>
<p:tagLst xmlns:p="http://schemas.openxmlformats.org/presentationml/2006/main">
  <p:tag name="KSO_WM_BEAUTIFY_FLAG" val=""/>
</p:tagLst>
</file>

<file path=ppt/tags/tag749.xml><?xml version="1.0" encoding="utf-8"?>
<p:tagLst xmlns:p="http://schemas.openxmlformats.org/presentationml/2006/main">
  <p:tag name="KSO_WM_BEAUTIFY_FLAG" val=""/>
</p:tagLst>
</file>

<file path=ppt/tags/tag75.xml><?xml version="1.0" encoding="utf-8"?>
<p:tagLst xmlns:p="http://schemas.openxmlformats.org/presentationml/2006/main">
  <p:tag name="KSO_WM_UNIT_TABLE_BEAUTIFY" val="smartTable{0f25a772-98ee-4ed0-a1c4-104f543f2934}"/>
  <p:tag name="KSO_WM_BEAUTIFY_FLAG" val=""/>
</p:tagLst>
</file>

<file path=ppt/tags/tag750.xml><?xml version="1.0" encoding="utf-8"?>
<p:tagLst xmlns:p="http://schemas.openxmlformats.org/presentationml/2006/main">
  <p:tag name="KSO_WM_BEAUTIFY_FLAG" val=""/>
</p:tagLst>
</file>

<file path=ppt/tags/tag751.xml><?xml version="1.0" encoding="utf-8"?>
<p:tagLst xmlns:p="http://schemas.openxmlformats.org/presentationml/2006/main">
  <p:tag name="KSO_WM_BEAUTIFY_FLAG" val=""/>
</p:tagLst>
</file>

<file path=ppt/tags/tag752.xml><?xml version="1.0" encoding="utf-8"?>
<p:tagLst xmlns:p="http://schemas.openxmlformats.org/presentationml/2006/main">
  <p:tag name="KSO_WM_BEAUTIFY_FLAG" val=""/>
</p:tagLst>
</file>

<file path=ppt/tags/tag753.xml><?xml version="1.0" encoding="utf-8"?>
<p:tagLst xmlns:p="http://schemas.openxmlformats.org/presentationml/2006/main">
  <p:tag name="KSO_WM_BEAUTIFY_FLAG" val=""/>
</p:tagLst>
</file>

<file path=ppt/tags/tag754.xml><?xml version="1.0" encoding="utf-8"?>
<p:tagLst xmlns:p="http://schemas.openxmlformats.org/presentationml/2006/main">
  <p:tag name="KSO_WM_BEAUTIFY_FLAG" val=""/>
</p:tagLst>
</file>

<file path=ppt/tags/tag755.xml><?xml version="1.0" encoding="utf-8"?>
<p:tagLst xmlns:p="http://schemas.openxmlformats.org/presentationml/2006/main">
  <p:tag name="KSO_WM_BEAUTIFY_FLAG" val=""/>
</p:tagLst>
</file>

<file path=ppt/tags/tag756.xml><?xml version="1.0" encoding="utf-8"?>
<p:tagLst xmlns:p="http://schemas.openxmlformats.org/presentationml/2006/main">
  <p:tag name="KSO_WM_BEAUTIFY_FLAG" val=""/>
</p:tagLst>
</file>

<file path=ppt/tags/tag757.xml><?xml version="1.0" encoding="utf-8"?>
<p:tagLst xmlns:p="http://schemas.openxmlformats.org/presentationml/2006/main">
  <p:tag name="KSO_WM_BEAUTIFY_FLAG" val=""/>
</p:tagLst>
</file>

<file path=ppt/tags/tag758.xml><?xml version="1.0" encoding="utf-8"?>
<p:tagLst xmlns:p="http://schemas.openxmlformats.org/presentationml/2006/main">
  <p:tag name="KSO_WM_BEAUTIFY_FLAG" val="#wm#"/>
  <p:tag name="KSO_WM_TEMPLATE_CATEGORY" val="custom"/>
  <p:tag name="KSO_WM_TEMPLATE_INDEX" val="20205081"/>
</p:tagLst>
</file>

<file path=ppt/tags/tag759.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60.xml><?xml version="1.0" encoding="utf-8"?>
<p:tagLst xmlns:p="http://schemas.openxmlformats.org/presentationml/2006/main">
  <p:tag name="KSO_WM_BEAUTIFY_FLAG" val=""/>
</p:tagLst>
</file>

<file path=ppt/tags/tag761.xml><?xml version="1.0" encoding="utf-8"?>
<p:tagLst xmlns:p="http://schemas.openxmlformats.org/presentationml/2006/main">
  <p:tag name="KSO_WM_BEAUTIFY_FLAG" val=""/>
</p:tagLst>
</file>

<file path=ppt/tags/tag762.xml><?xml version="1.0" encoding="utf-8"?>
<p:tagLst xmlns:p="http://schemas.openxmlformats.org/presentationml/2006/main">
  <p:tag name="KSO_WM_BEAUTIFY_FLAG" val=""/>
</p:tagLst>
</file>

<file path=ppt/tags/tag763.xml><?xml version="1.0" encoding="utf-8"?>
<p:tagLst xmlns:p="http://schemas.openxmlformats.org/presentationml/2006/main">
  <p:tag name="KSO_WM_BEAUTIFY_FLAG" val=""/>
</p:tagLst>
</file>

<file path=ppt/tags/tag764.xml><?xml version="1.0" encoding="utf-8"?>
<p:tagLst xmlns:p="http://schemas.openxmlformats.org/presentationml/2006/main">
  <p:tag name="KSO_WM_BEAUTIFY_FLAG" val=""/>
</p:tagLst>
</file>

<file path=ppt/tags/tag765.xml><?xml version="1.0" encoding="utf-8"?>
<p:tagLst xmlns:p="http://schemas.openxmlformats.org/presentationml/2006/main">
  <p:tag name="KSO_WM_BEAUTIFY_FLAG" val=""/>
</p:tagLst>
</file>

<file path=ppt/tags/tag766.xml><?xml version="1.0" encoding="utf-8"?>
<p:tagLst xmlns:p="http://schemas.openxmlformats.org/presentationml/2006/main">
  <p:tag name="KSO_WM_BEAUTIFY_FLAG" val=""/>
</p:tagLst>
</file>

<file path=ppt/tags/tag767.xml><?xml version="1.0" encoding="utf-8"?>
<p:tagLst xmlns:p="http://schemas.openxmlformats.org/presentationml/2006/main">
  <p:tag name="KSO_WM_BEAUTIFY_FLAG" val=""/>
</p:tagLst>
</file>

<file path=ppt/tags/tag768.xml><?xml version="1.0" encoding="utf-8"?>
<p:tagLst xmlns:p="http://schemas.openxmlformats.org/presentationml/2006/main">
  <p:tag name="KSO_WM_BEAUTIFY_FLAG" val=""/>
</p:tagLst>
</file>

<file path=ppt/tags/tag769.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70.xml><?xml version="1.0" encoding="utf-8"?>
<p:tagLst xmlns:p="http://schemas.openxmlformats.org/presentationml/2006/main">
  <p:tag name="KSO_WM_BEAUTIFY_FLAG" val=""/>
</p:tagLst>
</file>

<file path=ppt/tags/tag771.xml><?xml version="1.0" encoding="utf-8"?>
<p:tagLst xmlns:p="http://schemas.openxmlformats.org/presentationml/2006/main">
  <p:tag name="KSO_WM_BEAUTIFY_FLAG" val=""/>
</p:tagLst>
</file>

<file path=ppt/tags/tag772.xml><?xml version="1.0" encoding="utf-8"?>
<p:tagLst xmlns:p="http://schemas.openxmlformats.org/presentationml/2006/main">
  <p:tag name="KSO_WM_BEAUTIFY_FLAG" val=""/>
</p:tagLst>
</file>

<file path=ppt/tags/tag773.xml><?xml version="1.0" encoding="utf-8"?>
<p:tagLst xmlns:p="http://schemas.openxmlformats.org/presentationml/2006/main">
  <p:tag name="KSO_WM_BEAUTIFY_FLAG" val=""/>
</p:tagLst>
</file>

<file path=ppt/tags/tag774.xml><?xml version="1.0" encoding="utf-8"?>
<p:tagLst xmlns:p="http://schemas.openxmlformats.org/presentationml/2006/main">
  <p:tag name="KSO_WM_BEAUTIFY_FLAG" val=""/>
</p:tagLst>
</file>

<file path=ppt/tags/tag775.xml><?xml version="1.0" encoding="utf-8"?>
<p:tagLst xmlns:p="http://schemas.openxmlformats.org/presentationml/2006/main">
  <p:tag name="KSO_WM_BEAUTIFY_FLAG" val=""/>
</p:tagLst>
</file>

<file path=ppt/tags/tag776.xml><?xml version="1.0" encoding="utf-8"?>
<p:tagLst xmlns:p="http://schemas.openxmlformats.org/presentationml/2006/main">
  <p:tag name="KSO_WM_BEAUTIFY_FLAG" val=""/>
</p:tagLst>
</file>

<file path=ppt/tags/tag777.xml><?xml version="1.0" encoding="utf-8"?>
<p:tagLst xmlns:p="http://schemas.openxmlformats.org/presentationml/2006/main">
  <p:tag name="KSO_WM_BEAUTIFY_FLAG" val=""/>
</p:tagLst>
</file>

<file path=ppt/tags/tag778.xml><?xml version="1.0" encoding="utf-8"?>
<p:tagLst xmlns:p="http://schemas.openxmlformats.org/presentationml/2006/main">
  <p:tag name="KSO_WM_BEAUTIFY_FLAG" val=""/>
</p:tagLst>
</file>

<file path=ppt/tags/tag779.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80.xml><?xml version="1.0" encoding="utf-8"?>
<p:tagLst xmlns:p="http://schemas.openxmlformats.org/presentationml/2006/main">
  <p:tag name="KSO_WM_BEAUTIFY_FLAG" val=""/>
</p:tagLst>
</file>

<file path=ppt/tags/tag781.xml><?xml version="1.0" encoding="utf-8"?>
<p:tagLst xmlns:p="http://schemas.openxmlformats.org/presentationml/2006/main">
  <p:tag name="KSO_WM_BEAUTIFY_FLAG" val=""/>
</p:tagLst>
</file>

<file path=ppt/tags/tag782.xml><?xml version="1.0" encoding="utf-8"?>
<p:tagLst xmlns:p="http://schemas.openxmlformats.org/presentationml/2006/main">
  <p:tag name="KSO_WM_BEAUTIFY_FLAG" val="#wm#"/>
  <p:tag name="KSO_WM_TEMPLATE_CATEGORY" val="custom"/>
  <p:tag name="KSO_WM_TEMPLATE_INDEX" val="20205081"/>
</p:tagLst>
</file>

<file path=ppt/tags/tag783.xml><?xml version="1.0" encoding="utf-8"?>
<p:tagLst xmlns:p="http://schemas.openxmlformats.org/presentationml/2006/main">
  <p:tag name="KSO_WM_BEAUTIFY_FLAG" val=""/>
</p:tagLst>
</file>

<file path=ppt/tags/tag784.xml><?xml version="1.0" encoding="utf-8"?>
<p:tagLst xmlns:p="http://schemas.openxmlformats.org/presentationml/2006/main">
  <p:tag name="KSO_WM_BEAUTIFY_FLAG" val=""/>
</p:tagLst>
</file>

<file path=ppt/tags/tag785.xml><?xml version="1.0" encoding="utf-8"?>
<p:tagLst xmlns:p="http://schemas.openxmlformats.org/presentationml/2006/main">
  <p:tag name="KSO_WM_BEAUTIFY_FLAG" val=""/>
</p:tagLst>
</file>

<file path=ppt/tags/tag786.xml><?xml version="1.0" encoding="utf-8"?>
<p:tagLst xmlns:p="http://schemas.openxmlformats.org/presentationml/2006/main">
  <p:tag name="KSO_WM_BEAUTIFY_FLAG" val=""/>
</p:tagLst>
</file>

<file path=ppt/tags/tag787.xml><?xml version="1.0" encoding="utf-8"?>
<p:tagLst xmlns:p="http://schemas.openxmlformats.org/presentationml/2006/main">
  <p:tag name="KSO_WM_BEAUTIFY_FLAG" val=""/>
</p:tagLst>
</file>

<file path=ppt/tags/tag788.xml><?xml version="1.0" encoding="utf-8"?>
<p:tagLst xmlns:p="http://schemas.openxmlformats.org/presentationml/2006/main">
  <p:tag name="KSO_WM_BEAUTIFY_FLAG" val=""/>
</p:tagLst>
</file>

<file path=ppt/tags/tag789.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790.xml><?xml version="1.0" encoding="utf-8"?>
<p:tagLst xmlns:p="http://schemas.openxmlformats.org/presentationml/2006/main">
  <p:tag name="KSO_WM_BEAUTIFY_FLAG" val=""/>
</p:tagLst>
</file>

<file path=ppt/tags/tag791.xml><?xml version="1.0" encoding="utf-8"?>
<p:tagLst xmlns:p="http://schemas.openxmlformats.org/presentationml/2006/main">
  <p:tag name="KSO_WM_BEAUTIFY_FLAG" val=""/>
</p:tagLst>
</file>

<file path=ppt/tags/tag792.xml><?xml version="1.0" encoding="utf-8"?>
<p:tagLst xmlns:p="http://schemas.openxmlformats.org/presentationml/2006/main">
  <p:tag name="KSO_WM_BEAUTIFY_FLAG" val=""/>
</p:tagLst>
</file>

<file path=ppt/tags/tag793.xml><?xml version="1.0" encoding="utf-8"?>
<p:tagLst xmlns:p="http://schemas.openxmlformats.org/presentationml/2006/main">
  <p:tag name="KSO_WM_BEAUTIFY_FLAG" val=""/>
</p:tagLst>
</file>

<file path=ppt/tags/tag794.xml><?xml version="1.0" encoding="utf-8"?>
<p:tagLst xmlns:p="http://schemas.openxmlformats.org/presentationml/2006/main">
  <p:tag name="KSO_WM_BEAUTIFY_FLAG" val=""/>
</p:tagLst>
</file>

<file path=ppt/tags/tag795.xml><?xml version="1.0" encoding="utf-8"?>
<p:tagLst xmlns:p="http://schemas.openxmlformats.org/presentationml/2006/main">
  <p:tag name="KSO_WM_BEAUTIFY_FLAG" val=""/>
</p:tagLst>
</file>

<file path=ppt/tags/tag796.xml><?xml version="1.0" encoding="utf-8"?>
<p:tagLst xmlns:p="http://schemas.openxmlformats.org/presentationml/2006/main">
  <p:tag name="KSO_WM_BEAUTIFY_FLAG" val=""/>
</p:tagLst>
</file>

<file path=ppt/tags/tag797.xml><?xml version="1.0" encoding="utf-8"?>
<p:tagLst xmlns:p="http://schemas.openxmlformats.org/presentationml/2006/main">
  <p:tag name="KSO_WM_BEAUTIFY_FLAG" val=""/>
</p:tagLst>
</file>

<file path=ppt/tags/tag798.xml><?xml version="1.0" encoding="utf-8"?>
<p:tagLst xmlns:p="http://schemas.openxmlformats.org/presentationml/2006/main">
  <p:tag name="KSO_WM_BEAUTIFY_FLAG" val=""/>
</p:tagLst>
</file>

<file path=ppt/tags/tag79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00.xml><?xml version="1.0" encoding="utf-8"?>
<p:tagLst xmlns:p="http://schemas.openxmlformats.org/presentationml/2006/main">
  <p:tag name="KSO_WM_BEAUTIFY_FLAG" val=""/>
</p:tagLst>
</file>

<file path=ppt/tags/tag801.xml><?xml version="1.0" encoding="utf-8"?>
<p:tagLst xmlns:p="http://schemas.openxmlformats.org/presentationml/2006/main">
  <p:tag name="KSO_WM_BEAUTIFY_FLAG" val=""/>
</p:tagLst>
</file>

<file path=ppt/tags/tag802.xml><?xml version="1.0" encoding="utf-8"?>
<p:tagLst xmlns:p="http://schemas.openxmlformats.org/presentationml/2006/main">
  <p:tag name="KSO_WM_BEAUTIFY_FLAG" val=""/>
</p:tagLst>
</file>

<file path=ppt/tags/tag803.xml><?xml version="1.0" encoding="utf-8"?>
<p:tagLst xmlns:p="http://schemas.openxmlformats.org/presentationml/2006/main">
  <p:tag name="KSO_WM_BEAUTIFY_FLAG" val=""/>
</p:tagLst>
</file>

<file path=ppt/tags/tag804.xml><?xml version="1.0" encoding="utf-8"?>
<p:tagLst xmlns:p="http://schemas.openxmlformats.org/presentationml/2006/main">
  <p:tag name="KSO_WM_BEAUTIFY_FLAG" val=""/>
</p:tagLst>
</file>

<file path=ppt/tags/tag805.xml><?xml version="1.0" encoding="utf-8"?>
<p:tagLst xmlns:p="http://schemas.openxmlformats.org/presentationml/2006/main">
  <p:tag name="KSO_WM_BEAUTIFY_FLAG" val=""/>
</p:tagLst>
</file>

<file path=ppt/tags/tag806.xml><?xml version="1.0" encoding="utf-8"?>
<p:tagLst xmlns:p="http://schemas.openxmlformats.org/presentationml/2006/main">
  <p:tag name="KSO_WM_BEAUTIFY_FLAG" val="#wm#"/>
  <p:tag name="KSO_WM_TEMPLATE_CATEGORY" val="custom"/>
  <p:tag name="KSO_WM_TEMPLATE_INDEX" val="20205081"/>
</p:tagLst>
</file>

<file path=ppt/tags/tag807.xml><?xml version="1.0" encoding="utf-8"?>
<p:tagLst xmlns:p="http://schemas.openxmlformats.org/presentationml/2006/main">
  <p:tag name="KSO_WM_BEAUTIFY_FLAG" val=""/>
</p:tagLst>
</file>

<file path=ppt/tags/tag808.xml><?xml version="1.0" encoding="utf-8"?>
<p:tagLst xmlns:p="http://schemas.openxmlformats.org/presentationml/2006/main">
  <p:tag name="KSO_WM_BEAUTIFY_FLAG" val=""/>
</p:tagLst>
</file>

<file path=ppt/tags/tag809.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10.xml><?xml version="1.0" encoding="utf-8"?>
<p:tagLst xmlns:p="http://schemas.openxmlformats.org/presentationml/2006/main">
  <p:tag name="KSO_WM_BEAUTIFY_FLAG" val=""/>
</p:tagLst>
</file>

<file path=ppt/tags/tag811.xml><?xml version="1.0" encoding="utf-8"?>
<p:tagLst xmlns:p="http://schemas.openxmlformats.org/presentationml/2006/main">
  <p:tag name="KSO_WM_BEAUTIFY_FLAG" val=""/>
</p:tagLst>
</file>

<file path=ppt/tags/tag812.xml><?xml version="1.0" encoding="utf-8"?>
<p:tagLst xmlns:p="http://schemas.openxmlformats.org/presentationml/2006/main">
  <p:tag name="KSO_WM_BEAUTIFY_FLAG" val=""/>
</p:tagLst>
</file>

<file path=ppt/tags/tag813.xml><?xml version="1.0" encoding="utf-8"?>
<p:tagLst xmlns:p="http://schemas.openxmlformats.org/presentationml/2006/main">
  <p:tag name="KSO_WM_BEAUTIFY_FLAG" val=""/>
</p:tagLst>
</file>

<file path=ppt/tags/tag814.xml><?xml version="1.0" encoding="utf-8"?>
<p:tagLst xmlns:p="http://schemas.openxmlformats.org/presentationml/2006/main">
  <p:tag name="KSO_WM_BEAUTIFY_FLAG" val=""/>
</p:tagLst>
</file>

<file path=ppt/tags/tag815.xml><?xml version="1.0" encoding="utf-8"?>
<p:tagLst xmlns:p="http://schemas.openxmlformats.org/presentationml/2006/main">
  <p:tag name="KSO_WM_BEAUTIFY_FLAG" val=""/>
</p:tagLst>
</file>

<file path=ppt/tags/tag816.xml><?xml version="1.0" encoding="utf-8"?>
<p:tagLst xmlns:p="http://schemas.openxmlformats.org/presentationml/2006/main">
  <p:tag name="KSO_WM_BEAUTIFY_FLAG" val=""/>
</p:tagLst>
</file>

<file path=ppt/tags/tag817.xml><?xml version="1.0" encoding="utf-8"?>
<p:tagLst xmlns:p="http://schemas.openxmlformats.org/presentationml/2006/main">
  <p:tag name="KSO_WM_BEAUTIFY_FLAG" val=""/>
</p:tagLst>
</file>

<file path=ppt/tags/tag818.xml><?xml version="1.0" encoding="utf-8"?>
<p:tagLst xmlns:p="http://schemas.openxmlformats.org/presentationml/2006/main">
  <p:tag name="KSO_WM_BEAUTIFY_FLAG" val=""/>
</p:tagLst>
</file>

<file path=ppt/tags/tag819.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20.xml><?xml version="1.0" encoding="utf-8"?>
<p:tagLst xmlns:p="http://schemas.openxmlformats.org/presentationml/2006/main">
  <p:tag name="KSO_WM_BEAUTIFY_FLAG" val=""/>
</p:tagLst>
</file>

<file path=ppt/tags/tag821.xml><?xml version="1.0" encoding="utf-8"?>
<p:tagLst xmlns:p="http://schemas.openxmlformats.org/presentationml/2006/main">
  <p:tag name="KSO_WM_BEAUTIFY_FLAG" val=""/>
</p:tagLst>
</file>

<file path=ppt/tags/tag822.xml><?xml version="1.0" encoding="utf-8"?>
<p:tagLst xmlns:p="http://schemas.openxmlformats.org/presentationml/2006/main">
  <p:tag name="KSO_WM_BEAUTIFY_FLAG" val=""/>
</p:tagLst>
</file>

<file path=ppt/tags/tag823.xml><?xml version="1.0" encoding="utf-8"?>
<p:tagLst xmlns:p="http://schemas.openxmlformats.org/presentationml/2006/main">
  <p:tag name="KSO_WM_BEAUTIFY_FLAG" val=""/>
</p:tagLst>
</file>

<file path=ppt/tags/tag824.xml><?xml version="1.0" encoding="utf-8"?>
<p:tagLst xmlns:p="http://schemas.openxmlformats.org/presentationml/2006/main">
  <p:tag name="KSO_WM_BEAUTIFY_FLAG" val=""/>
</p:tagLst>
</file>

<file path=ppt/tags/tag825.xml><?xml version="1.0" encoding="utf-8"?>
<p:tagLst xmlns:p="http://schemas.openxmlformats.org/presentationml/2006/main">
  <p:tag name="KSO_WM_BEAUTIFY_FLAG" val=""/>
</p:tagLst>
</file>

<file path=ppt/tags/tag826.xml><?xml version="1.0" encoding="utf-8"?>
<p:tagLst xmlns:p="http://schemas.openxmlformats.org/presentationml/2006/main">
  <p:tag name="KSO_WM_BEAUTIFY_FLAG" val=""/>
</p:tagLst>
</file>

<file path=ppt/tags/tag827.xml><?xml version="1.0" encoding="utf-8"?>
<p:tagLst xmlns:p="http://schemas.openxmlformats.org/presentationml/2006/main">
  <p:tag name="KSO_WM_BEAUTIFY_FLAG" val=""/>
</p:tagLst>
</file>

<file path=ppt/tags/tag828.xml><?xml version="1.0" encoding="utf-8"?>
<p:tagLst xmlns:p="http://schemas.openxmlformats.org/presentationml/2006/main">
  <p:tag name="KSO_WM_BEAUTIFY_FLAG" val="#wm#"/>
  <p:tag name="KSO_WM_TEMPLATE_CATEGORY" val="custom"/>
  <p:tag name="KSO_WM_TEMPLATE_INDEX" val="20205081"/>
</p:tagLst>
</file>

<file path=ppt/tags/tag829.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30.xml><?xml version="1.0" encoding="utf-8"?>
<p:tagLst xmlns:p="http://schemas.openxmlformats.org/presentationml/2006/main">
  <p:tag name="KSO_WM_BEAUTIFY_FLAG" val=""/>
</p:tagLst>
</file>

<file path=ppt/tags/tag831.xml><?xml version="1.0" encoding="utf-8"?>
<p:tagLst xmlns:p="http://schemas.openxmlformats.org/presentationml/2006/main">
  <p:tag name="KSO_WM_BEAUTIFY_FLAG" val=""/>
</p:tagLst>
</file>

<file path=ppt/tags/tag832.xml><?xml version="1.0" encoding="utf-8"?>
<p:tagLst xmlns:p="http://schemas.openxmlformats.org/presentationml/2006/main">
  <p:tag name="KSO_WM_BEAUTIFY_FLAG" val=""/>
</p:tagLst>
</file>

<file path=ppt/tags/tag833.xml><?xml version="1.0" encoding="utf-8"?>
<p:tagLst xmlns:p="http://schemas.openxmlformats.org/presentationml/2006/main">
  <p:tag name="KSO_WM_BEAUTIFY_FLAG" val=""/>
</p:tagLst>
</file>

<file path=ppt/tags/tag834.xml><?xml version="1.0" encoding="utf-8"?>
<p:tagLst xmlns:p="http://schemas.openxmlformats.org/presentationml/2006/main">
  <p:tag name="KSO_WM_BEAUTIFY_FLAG" val=""/>
</p:tagLst>
</file>

<file path=ppt/tags/tag835.xml><?xml version="1.0" encoding="utf-8"?>
<p:tagLst xmlns:p="http://schemas.openxmlformats.org/presentationml/2006/main">
  <p:tag name="KSO_WM_BEAUTIFY_FLAG" val=""/>
</p:tagLst>
</file>

<file path=ppt/tags/tag836.xml><?xml version="1.0" encoding="utf-8"?>
<p:tagLst xmlns:p="http://schemas.openxmlformats.org/presentationml/2006/main">
  <p:tag name="KSO_WM_BEAUTIFY_FLAG" val=""/>
</p:tagLst>
</file>

<file path=ppt/tags/tag837.xml><?xml version="1.0" encoding="utf-8"?>
<p:tagLst xmlns:p="http://schemas.openxmlformats.org/presentationml/2006/main">
  <p:tag name="KSO_WM_BEAUTIFY_FLAG" val=""/>
</p:tagLst>
</file>

<file path=ppt/tags/tag838.xml><?xml version="1.0" encoding="utf-8"?>
<p:tagLst xmlns:p="http://schemas.openxmlformats.org/presentationml/2006/main">
  <p:tag name="KSO_WM_BEAUTIFY_FLAG" val=""/>
</p:tagLst>
</file>

<file path=ppt/tags/tag839.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40.xml><?xml version="1.0" encoding="utf-8"?>
<p:tagLst xmlns:p="http://schemas.openxmlformats.org/presentationml/2006/main">
  <p:tag name="KSO_WM_BEAUTIFY_FLAG" val=""/>
</p:tagLst>
</file>

<file path=ppt/tags/tag841.xml><?xml version="1.0" encoding="utf-8"?>
<p:tagLst xmlns:p="http://schemas.openxmlformats.org/presentationml/2006/main">
  <p:tag name="KSO_WM_BEAUTIFY_FLAG" val=""/>
</p:tagLst>
</file>

<file path=ppt/tags/tag842.xml><?xml version="1.0" encoding="utf-8"?>
<p:tagLst xmlns:p="http://schemas.openxmlformats.org/presentationml/2006/main">
  <p:tag name="KSO_WM_BEAUTIFY_FLAG" val=""/>
</p:tagLst>
</file>

<file path=ppt/tags/tag843.xml><?xml version="1.0" encoding="utf-8"?>
<p:tagLst xmlns:p="http://schemas.openxmlformats.org/presentationml/2006/main">
  <p:tag name="KSO_WM_BEAUTIFY_FLAG" val=""/>
</p:tagLst>
</file>

<file path=ppt/tags/tag844.xml><?xml version="1.0" encoding="utf-8"?>
<p:tagLst xmlns:p="http://schemas.openxmlformats.org/presentationml/2006/main">
  <p:tag name="KSO_WM_BEAUTIFY_FLAG" val=""/>
</p:tagLst>
</file>

<file path=ppt/tags/tag845.xml><?xml version="1.0" encoding="utf-8"?>
<p:tagLst xmlns:p="http://schemas.openxmlformats.org/presentationml/2006/main">
  <p:tag name="KSO_WM_BEAUTIFY_FLAG" val=""/>
</p:tagLst>
</file>

<file path=ppt/tags/tag846.xml><?xml version="1.0" encoding="utf-8"?>
<p:tagLst xmlns:p="http://schemas.openxmlformats.org/presentationml/2006/main">
  <p:tag name="KSO_WM_BEAUTIFY_FLAG" val=""/>
</p:tagLst>
</file>

<file path=ppt/tags/tag847.xml><?xml version="1.0" encoding="utf-8"?>
<p:tagLst xmlns:p="http://schemas.openxmlformats.org/presentationml/2006/main">
  <p:tag name="KSO_WM_BEAUTIFY_FLAG" val=""/>
</p:tagLst>
</file>

<file path=ppt/tags/tag848.xml><?xml version="1.0" encoding="utf-8"?>
<p:tagLst xmlns:p="http://schemas.openxmlformats.org/presentationml/2006/main">
  <p:tag name="KSO_WM_BEAUTIFY_FLAG" val=""/>
</p:tagLst>
</file>

<file path=ppt/tags/tag849.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50.xml><?xml version="1.0" encoding="utf-8"?>
<p:tagLst xmlns:p="http://schemas.openxmlformats.org/presentationml/2006/main">
  <p:tag name="KSO_WM_BEAUTIFY_FLAG" val=""/>
</p:tagLst>
</file>

<file path=ppt/tags/tag851.xml><?xml version="1.0" encoding="utf-8"?>
<p:tagLst xmlns:p="http://schemas.openxmlformats.org/presentationml/2006/main">
  <p:tag name="KSO_WM_BEAUTIFY_FLAG" val=""/>
</p:tagLst>
</file>

<file path=ppt/tags/tag852.xml><?xml version="1.0" encoding="utf-8"?>
<p:tagLst xmlns:p="http://schemas.openxmlformats.org/presentationml/2006/main">
  <p:tag name="KSO_WM_BEAUTIFY_FLAG" val="#wm#"/>
  <p:tag name="KSO_WM_TEMPLATE_CATEGORY" val="custom"/>
  <p:tag name="KSO_WM_TEMPLATE_INDEX" val="20205081"/>
</p:tagLst>
</file>

<file path=ppt/tags/tag853.xml><?xml version="1.0" encoding="utf-8"?>
<p:tagLst xmlns:p="http://schemas.openxmlformats.org/presentationml/2006/main">
  <p:tag name="KSO_WM_BEAUTIFY_FLAG" val=""/>
</p:tagLst>
</file>

<file path=ppt/tags/tag854.xml><?xml version="1.0" encoding="utf-8"?>
<p:tagLst xmlns:p="http://schemas.openxmlformats.org/presentationml/2006/main">
  <p:tag name="KSO_WM_UNIT_TABLE_BEAUTIFY" val="smartTable{0f25a772-98ee-4ed0-a1c4-104f543f2934}"/>
  <p:tag name="KSO_WM_BEAUTIFY_FLAG" val=""/>
</p:tagLst>
</file>

<file path=ppt/tags/tag855.xml><?xml version="1.0" encoding="utf-8"?>
<p:tagLst xmlns:p="http://schemas.openxmlformats.org/presentationml/2006/main">
  <p:tag name="KSO_WM_BEAUTIFY_FLAG" val=""/>
</p:tagLst>
</file>

<file path=ppt/tags/tag856.xml><?xml version="1.0" encoding="utf-8"?>
<p:tagLst xmlns:p="http://schemas.openxmlformats.org/presentationml/2006/main">
  <p:tag name="KSO_WM_BEAUTIFY_FLAG" val=""/>
</p:tagLst>
</file>

<file path=ppt/tags/tag857.xml><?xml version="1.0" encoding="utf-8"?>
<p:tagLst xmlns:p="http://schemas.openxmlformats.org/presentationml/2006/main">
  <p:tag name="KSO_WM_BEAUTIFY_FLAG" val=""/>
</p:tagLst>
</file>

<file path=ppt/tags/tag858.xml><?xml version="1.0" encoding="utf-8"?>
<p:tagLst xmlns:p="http://schemas.openxmlformats.org/presentationml/2006/main">
  <p:tag name="KSO_WM_BEAUTIFY_FLAG" val=""/>
</p:tagLst>
</file>

<file path=ppt/tags/tag859.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60.xml><?xml version="1.0" encoding="utf-8"?>
<p:tagLst xmlns:p="http://schemas.openxmlformats.org/presentationml/2006/main">
  <p:tag name="KSO_WM_BEAUTIFY_FLAG" val=""/>
</p:tagLst>
</file>

<file path=ppt/tags/tag861.xml><?xml version="1.0" encoding="utf-8"?>
<p:tagLst xmlns:p="http://schemas.openxmlformats.org/presentationml/2006/main">
  <p:tag name="KSO_WM_BEAUTIFY_FLAG" val=""/>
</p:tagLst>
</file>

<file path=ppt/tags/tag862.xml><?xml version="1.0" encoding="utf-8"?>
<p:tagLst xmlns:p="http://schemas.openxmlformats.org/presentationml/2006/main">
  <p:tag name="KSO_WM_BEAUTIFY_FLAG" val=""/>
</p:tagLst>
</file>

<file path=ppt/tags/tag863.xml><?xml version="1.0" encoding="utf-8"?>
<p:tagLst xmlns:p="http://schemas.openxmlformats.org/presentationml/2006/main">
  <p:tag name="KSO_WM_BEAUTIFY_FLAG" val=""/>
</p:tagLst>
</file>

<file path=ppt/tags/tag864.xml><?xml version="1.0" encoding="utf-8"?>
<p:tagLst xmlns:p="http://schemas.openxmlformats.org/presentationml/2006/main">
  <p:tag name="KSO_WM_BEAUTIFY_FLAG" val=""/>
</p:tagLst>
</file>

<file path=ppt/tags/tag865.xml><?xml version="1.0" encoding="utf-8"?>
<p:tagLst xmlns:p="http://schemas.openxmlformats.org/presentationml/2006/main">
  <p:tag name="KSO_WM_BEAUTIFY_FLAG" val=""/>
</p:tagLst>
</file>

<file path=ppt/tags/tag866.xml><?xml version="1.0" encoding="utf-8"?>
<p:tagLst xmlns:p="http://schemas.openxmlformats.org/presentationml/2006/main">
  <p:tag name="KSO_WM_BEAUTIFY_FLAG" val=""/>
</p:tagLst>
</file>

<file path=ppt/tags/tag867.xml><?xml version="1.0" encoding="utf-8"?>
<p:tagLst xmlns:p="http://schemas.openxmlformats.org/presentationml/2006/main">
  <p:tag name="KSO_WM_BEAUTIFY_FLAG" val=""/>
</p:tagLst>
</file>

<file path=ppt/tags/tag868.xml><?xml version="1.0" encoding="utf-8"?>
<p:tagLst xmlns:p="http://schemas.openxmlformats.org/presentationml/2006/main">
  <p:tag name="KSO_WM_BEAUTIFY_FLAG" val=""/>
</p:tagLst>
</file>

<file path=ppt/tags/tag869.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70.xml><?xml version="1.0" encoding="utf-8"?>
<p:tagLst xmlns:p="http://schemas.openxmlformats.org/presentationml/2006/main">
  <p:tag name="KSO_WM_BEAUTIFY_FLAG" val=""/>
</p:tagLst>
</file>

<file path=ppt/tags/tag871.xml><?xml version="1.0" encoding="utf-8"?>
<p:tagLst xmlns:p="http://schemas.openxmlformats.org/presentationml/2006/main">
  <p:tag name="KSO_WM_BEAUTIFY_FLAG" val=""/>
</p:tagLst>
</file>

<file path=ppt/tags/tag872.xml><?xml version="1.0" encoding="utf-8"?>
<p:tagLst xmlns:p="http://schemas.openxmlformats.org/presentationml/2006/main">
  <p:tag name="KSO_WM_BEAUTIFY_FLAG" val=""/>
</p:tagLst>
</file>

<file path=ppt/tags/tag873.xml><?xml version="1.0" encoding="utf-8"?>
<p:tagLst xmlns:p="http://schemas.openxmlformats.org/presentationml/2006/main">
  <p:tag name="KSO_WM_BEAUTIFY_FLAG" val=""/>
</p:tagLst>
</file>

<file path=ppt/tags/tag874.xml><?xml version="1.0" encoding="utf-8"?>
<p:tagLst xmlns:p="http://schemas.openxmlformats.org/presentationml/2006/main">
  <p:tag name="KSO_WM_BEAUTIFY_FLAG" val=""/>
</p:tagLst>
</file>

<file path=ppt/tags/tag875.xml><?xml version="1.0" encoding="utf-8"?>
<p:tagLst xmlns:p="http://schemas.openxmlformats.org/presentationml/2006/main">
  <p:tag name="KSO_WM_BEAUTIFY_FLAG" val=""/>
</p:tagLst>
</file>

<file path=ppt/tags/tag876.xml><?xml version="1.0" encoding="utf-8"?>
<p:tagLst xmlns:p="http://schemas.openxmlformats.org/presentationml/2006/main">
  <p:tag name="KSO_WM_BEAUTIFY_FLAG" val=""/>
</p:tagLst>
</file>

<file path=ppt/tags/tag877.xml><?xml version="1.0" encoding="utf-8"?>
<p:tagLst xmlns:p="http://schemas.openxmlformats.org/presentationml/2006/main">
  <p:tag name="KSO_WM_BEAUTIFY_FLAG" val="#wm#"/>
  <p:tag name="KSO_WM_TEMPLATE_CATEGORY" val="custom"/>
  <p:tag name="KSO_WM_TEMPLATE_INDEX" val="20205081"/>
</p:tagLst>
</file>

<file path=ppt/tags/tag878.xml><?xml version="1.0" encoding="utf-8"?>
<p:tagLst xmlns:p="http://schemas.openxmlformats.org/presentationml/2006/main">
  <p:tag name="KSO_WM_UNIT_TABLE_BEAUTIFY" val="smartTable{0f25a772-98ee-4ed0-a1c4-104f543f2934}"/>
  <p:tag name="KSO_WM_BEAUTIFY_FLAG" val=""/>
</p:tagLst>
</file>

<file path=ppt/tags/tag879.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80.xml><?xml version="1.0" encoding="utf-8"?>
<p:tagLst xmlns:p="http://schemas.openxmlformats.org/presentationml/2006/main">
  <p:tag name="KSO_WM_BEAUTIFY_FLAG" val=""/>
</p:tagLst>
</file>

<file path=ppt/tags/tag881.xml><?xml version="1.0" encoding="utf-8"?>
<p:tagLst xmlns:p="http://schemas.openxmlformats.org/presentationml/2006/main">
  <p:tag name="KSO_WM_BEAUTIFY_FLAG" val=""/>
</p:tagLst>
</file>

<file path=ppt/tags/tag882.xml><?xml version="1.0" encoding="utf-8"?>
<p:tagLst xmlns:p="http://schemas.openxmlformats.org/presentationml/2006/main">
  <p:tag name="KSO_WM_BEAUTIFY_FLAG" val=""/>
</p:tagLst>
</file>

<file path=ppt/tags/tag883.xml><?xml version="1.0" encoding="utf-8"?>
<p:tagLst xmlns:p="http://schemas.openxmlformats.org/presentationml/2006/main">
  <p:tag name="KSO_WM_BEAUTIFY_FLAG" val=""/>
</p:tagLst>
</file>

<file path=ppt/tags/tag884.xml><?xml version="1.0" encoding="utf-8"?>
<p:tagLst xmlns:p="http://schemas.openxmlformats.org/presentationml/2006/main">
  <p:tag name="KSO_WM_BEAUTIFY_FLAG" val=""/>
</p:tagLst>
</file>

<file path=ppt/tags/tag885.xml><?xml version="1.0" encoding="utf-8"?>
<p:tagLst xmlns:p="http://schemas.openxmlformats.org/presentationml/2006/main">
  <p:tag name="KSO_WM_BEAUTIFY_FLAG" val=""/>
</p:tagLst>
</file>

<file path=ppt/tags/tag886.xml><?xml version="1.0" encoding="utf-8"?>
<p:tagLst xmlns:p="http://schemas.openxmlformats.org/presentationml/2006/main">
  <p:tag name="KSO_WM_BEAUTIFY_FLAG" val=""/>
</p:tagLst>
</file>

<file path=ppt/tags/tag887.xml><?xml version="1.0" encoding="utf-8"?>
<p:tagLst xmlns:p="http://schemas.openxmlformats.org/presentationml/2006/main">
  <p:tag name="KSO_WM_BEAUTIFY_FLAG" val=""/>
</p:tagLst>
</file>

<file path=ppt/tags/tag888.xml><?xml version="1.0" encoding="utf-8"?>
<p:tagLst xmlns:p="http://schemas.openxmlformats.org/presentationml/2006/main">
  <p:tag name="KSO_WM_BEAUTIFY_FLAG" val=""/>
</p:tagLst>
</file>

<file path=ppt/tags/tag889.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890.xml><?xml version="1.0" encoding="utf-8"?>
<p:tagLst xmlns:p="http://schemas.openxmlformats.org/presentationml/2006/main">
  <p:tag name="KSO_WM_BEAUTIFY_FLAG" val=""/>
</p:tagLst>
</file>

<file path=ppt/tags/tag891.xml><?xml version="1.0" encoding="utf-8"?>
<p:tagLst xmlns:p="http://schemas.openxmlformats.org/presentationml/2006/main">
  <p:tag name="KSO_WM_BEAUTIFY_FLAG" val=""/>
</p:tagLst>
</file>

<file path=ppt/tags/tag892.xml><?xml version="1.0" encoding="utf-8"?>
<p:tagLst xmlns:p="http://schemas.openxmlformats.org/presentationml/2006/main">
  <p:tag name="KSO_WM_BEAUTIFY_FLAG" val=""/>
</p:tagLst>
</file>

<file path=ppt/tags/tag893.xml><?xml version="1.0" encoding="utf-8"?>
<p:tagLst xmlns:p="http://schemas.openxmlformats.org/presentationml/2006/main">
  <p:tag name="KSO_WM_BEAUTIFY_FLAG" val=""/>
</p:tagLst>
</file>

<file path=ppt/tags/tag894.xml><?xml version="1.0" encoding="utf-8"?>
<p:tagLst xmlns:p="http://schemas.openxmlformats.org/presentationml/2006/main">
  <p:tag name="KSO_WM_BEAUTIFY_FLAG" val=""/>
</p:tagLst>
</file>

<file path=ppt/tags/tag895.xml><?xml version="1.0" encoding="utf-8"?>
<p:tagLst xmlns:p="http://schemas.openxmlformats.org/presentationml/2006/main">
  <p:tag name="KSO_WM_BEAUTIFY_FLAG" val=""/>
</p:tagLst>
</file>

<file path=ppt/tags/tag896.xml><?xml version="1.0" encoding="utf-8"?>
<p:tagLst xmlns:p="http://schemas.openxmlformats.org/presentationml/2006/main">
  <p:tag name="KSO_WM_BEAUTIFY_FLAG" val=""/>
</p:tagLst>
</file>

<file path=ppt/tags/tag897.xml><?xml version="1.0" encoding="utf-8"?>
<p:tagLst xmlns:p="http://schemas.openxmlformats.org/presentationml/2006/main">
  <p:tag name="KSO_WM_BEAUTIFY_FLAG" val=""/>
</p:tagLst>
</file>

<file path=ppt/tags/tag898.xml><?xml version="1.0" encoding="utf-8"?>
<p:tagLst xmlns:p="http://schemas.openxmlformats.org/presentationml/2006/main">
  <p:tag name="KSO_WM_BEAUTIFY_FLAG" val=""/>
</p:tagLst>
</file>

<file path=ppt/tags/tag89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wm#"/>
  <p:tag name="KSO_WM_TEMPLATE_CATEGORY" val="custom"/>
  <p:tag name="KSO_WM_TEMPLATE_INDEX" val="20205081"/>
</p:tagLst>
</file>

<file path=ppt/tags/tag900.xml><?xml version="1.0" encoding="utf-8"?>
<p:tagLst xmlns:p="http://schemas.openxmlformats.org/presentationml/2006/main">
  <p:tag name="KSO_WM_BEAUTIFY_FLAG" val=""/>
</p:tagLst>
</file>

<file path=ppt/tags/tag901.xml><?xml version="1.0" encoding="utf-8"?>
<p:tagLst xmlns:p="http://schemas.openxmlformats.org/presentationml/2006/main">
  <p:tag name="KSO_WM_BEAUTIFY_FLAG" val="#wm#"/>
  <p:tag name="KSO_WM_TEMPLATE_CATEGORY" val="custom"/>
  <p:tag name="KSO_WM_TEMPLATE_INDEX" val="20205081"/>
</p:tagLst>
</file>

<file path=ppt/tags/tag902.xml><?xml version="1.0" encoding="utf-8"?>
<p:tagLst xmlns:p="http://schemas.openxmlformats.org/presentationml/2006/main">
  <p:tag name="KSO_WM_BEAUTIFY_FLAG" val=""/>
</p:tagLst>
</file>

<file path=ppt/tags/tag903.xml><?xml version="1.0" encoding="utf-8"?>
<p:tagLst xmlns:p="http://schemas.openxmlformats.org/presentationml/2006/main">
  <p:tag name="KSO_WM_BEAUTIFY_FLAG" val=""/>
</p:tagLst>
</file>

<file path=ppt/tags/tag904.xml><?xml version="1.0" encoding="utf-8"?>
<p:tagLst xmlns:p="http://schemas.openxmlformats.org/presentationml/2006/main">
  <p:tag name="KSO_WM_BEAUTIFY_FLAG" val=""/>
</p:tagLst>
</file>

<file path=ppt/tags/tag905.xml><?xml version="1.0" encoding="utf-8"?>
<p:tagLst xmlns:p="http://schemas.openxmlformats.org/presentationml/2006/main">
  <p:tag name="KSO_WM_BEAUTIFY_FLAG" val=""/>
</p:tagLst>
</file>

<file path=ppt/tags/tag906.xml><?xml version="1.0" encoding="utf-8"?>
<p:tagLst xmlns:p="http://schemas.openxmlformats.org/presentationml/2006/main">
  <p:tag name="KSO_WM_BEAUTIFY_FLAG" val=""/>
</p:tagLst>
</file>

<file path=ppt/tags/tag907.xml><?xml version="1.0" encoding="utf-8"?>
<p:tagLst xmlns:p="http://schemas.openxmlformats.org/presentationml/2006/main">
  <p:tag name="KSO_WM_BEAUTIFY_FLAG" val=""/>
</p:tagLst>
</file>

<file path=ppt/tags/tag908.xml><?xml version="1.0" encoding="utf-8"?>
<p:tagLst xmlns:p="http://schemas.openxmlformats.org/presentationml/2006/main">
  <p:tag name="KSO_WM_BEAUTIFY_FLAG" val=""/>
</p:tagLst>
</file>

<file path=ppt/tags/tag909.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10.xml><?xml version="1.0" encoding="utf-8"?>
<p:tagLst xmlns:p="http://schemas.openxmlformats.org/presentationml/2006/main">
  <p:tag name="KSO_WM_BEAUTIFY_FLAG" val=""/>
</p:tagLst>
</file>

<file path=ppt/tags/tag911.xml><?xml version="1.0" encoding="utf-8"?>
<p:tagLst xmlns:p="http://schemas.openxmlformats.org/presentationml/2006/main">
  <p:tag name="KSO_WM_BEAUTIFY_FLAG" val=""/>
</p:tagLst>
</file>

<file path=ppt/tags/tag912.xml><?xml version="1.0" encoding="utf-8"?>
<p:tagLst xmlns:p="http://schemas.openxmlformats.org/presentationml/2006/main">
  <p:tag name="KSO_WM_BEAUTIFY_FLAG" val=""/>
</p:tagLst>
</file>

<file path=ppt/tags/tag913.xml><?xml version="1.0" encoding="utf-8"?>
<p:tagLst xmlns:p="http://schemas.openxmlformats.org/presentationml/2006/main">
  <p:tag name="KSO_WM_BEAUTIFY_FLAG" val=""/>
</p:tagLst>
</file>

<file path=ppt/tags/tag914.xml><?xml version="1.0" encoding="utf-8"?>
<p:tagLst xmlns:p="http://schemas.openxmlformats.org/presentationml/2006/main">
  <p:tag name="KSO_WM_BEAUTIFY_FLAG" val=""/>
</p:tagLst>
</file>

<file path=ppt/tags/tag915.xml><?xml version="1.0" encoding="utf-8"?>
<p:tagLst xmlns:p="http://schemas.openxmlformats.org/presentationml/2006/main">
  <p:tag name="KSO_WM_BEAUTIFY_FLAG" val=""/>
</p:tagLst>
</file>

<file path=ppt/tags/tag916.xml><?xml version="1.0" encoding="utf-8"?>
<p:tagLst xmlns:p="http://schemas.openxmlformats.org/presentationml/2006/main">
  <p:tag name="KSO_WM_BEAUTIFY_FLAG" val=""/>
</p:tagLst>
</file>

<file path=ppt/tags/tag917.xml><?xml version="1.0" encoding="utf-8"?>
<p:tagLst xmlns:p="http://schemas.openxmlformats.org/presentationml/2006/main">
  <p:tag name="KSO_WM_BEAUTIFY_FLAG" val=""/>
</p:tagLst>
</file>

<file path=ppt/tags/tag918.xml><?xml version="1.0" encoding="utf-8"?>
<p:tagLst xmlns:p="http://schemas.openxmlformats.org/presentationml/2006/main">
  <p:tag name="KSO_WM_BEAUTIFY_FLAG" val=""/>
</p:tagLst>
</file>

<file path=ppt/tags/tag919.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20.xml><?xml version="1.0" encoding="utf-8"?>
<p:tagLst xmlns:p="http://schemas.openxmlformats.org/presentationml/2006/main">
  <p:tag name="KSO_WM_BEAUTIFY_FLAG" val=""/>
</p:tagLst>
</file>

<file path=ppt/tags/tag921.xml><?xml version="1.0" encoding="utf-8"?>
<p:tagLst xmlns:p="http://schemas.openxmlformats.org/presentationml/2006/main">
  <p:tag name="KSO_WM_BEAUTIFY_FLAG" val=""/>
</p:tagLst>
</file>

<file path=ppt/tags/tag922.xml><?xml version="1.0" encoding="utf-8"?>
<p:tagLst xmlns:p="http://schemas.openxmlformats.org/presentationml/2006/main">
  <p:tag name="KSO_WM_BEAUTIFY_FLAG" val=""/>
</p:tagLst>
</file>

<file path=ppt/tags/tag923.xml><?xml version="1.0" encoding="utf-8"?>
<p:tagLst xmlns:p="http://schemas.openxmlformats.org/presentationml/2006/main">
  <p:tag name="KSO_WM_BEAUTIFY_FLAG" val=""/>
</p:tagLst>
</file>

<file path=ppt/tags/tag924.xml><?xml version="1.0" encoding="utf-8"?>
<p:tagLst xmlns:p="http://schemas.openxmlformats.org/presentationml/2006/main">
  <p:tag name="KSO_WM_BEAUTIFY_FLAG" val=""/>
</p:tagLst>
</file>

<file path=ppt/tags/tag925.xml><?xml version="1.0" encoding="utf-8"?>
<p:tagLst xmlns:p="http://schemas.openxmlformats.org/presentationml/2006/main">
  <p:tag name="KSO_WM_BEAUTIFY_FLAG" val="#wm#"/>
  <p:tag name="KSO_WM_TEMPLATE_CATEGORY" val="custom"/>
  <p:tag name="KSO_WM_TEMPLATE_INDEX" val="20205081"/>
</p:tagLst>
</file>

<file path=ppt/tags/tag926.xml><?xml version="1.0" encoding="utf-8"?>
<p:tagLst xmlns:p="http://schemas.openxmlformats.org/presentationml/2006/main">
  <p:tag name="KSO_WM_BEAUTIFY_FLAG" val=""/>
</p:tagLst>
</file>

<file path=ppt/tags/tag927.xml><?xml version="1.0" encoding="utf-8"?>
<p:tagLst xmlns:p="http://schemas.openxmlformats.org/presentationml/2006/main">
  <p:tag name="KSO_WM_BEAUTIFY_FLAG" val=""/>
</p:tagLst>
</file>

<file path=ppt/tags/tag928.xml><?xml version="1.0" encoding="utf-8"?>
<p:tagLst xmlns:p="http://schemas.openxmlformats.org/presentationml/2006/main">
  <p:tag name="KSO_WM_BEAUTIFY_FLAG" val=""/>
</p:tagLst>
</file>

<file path=ppt/tags/tag929.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30.xml><?xml version="1.0" encoding="utf-8"?>
<p:tagLst xmlns:p="http://schemas.openxmlformats.org/presentationml/2006/main">
  <p:tag name="KSO_WM_BEAUTIFY_FLAG" val=""/>
</p:tagLst>
</file>

<file path=ppt/tags/tag931.xml><?xml version="1.0" encoding="utf-8"?>
<p:tagLst xmlns:p="http://schemas.openxmlformats.org/presentationml/2006/main">
  <p:tag name="KSO_WM_BEAUTIFY_FLAG" val=""/>
</p:tagLst>
</file>

<file path=ppt/tags/tag932.xml><?xml version="1.0" encoding="utf-8"?>
<p:tagLst xmlns:p="http://schemas.openxmlformats.org/presentationml/2006/main">
  <p:tag name="KSO_WM_BEAUTIFY_FLAG" val=""/>
</p:tagLst>
</file>

<file path=ppt/tags/tag933.xml><?xml version="1.0" encoding="utf-8"?>
<p:tagLst xmlns:p="http://schemas.openxmlformats.org/presentationml/2006/main">
  <p:tag name="KSO_WM_BEAUTIFY_FLAG" val=""/>
</p:tagLst>
</file>

<file path=ppt/tags/tag934.xml><?xml version="1.0" encoding="utf-8"?>
<p:tagLst xmlns:p="http://schemas.openxmlformats.org/presentationml/2006/main">
  <p:tag name="KSO_WM_BEAUTIFY_FLAG" val=""/>
</p:tagLst>
</file>

<file path=ppt/tags/tag935.xml><?xml version="1.0" encoding="utf-8"?>
<p:tagLst xmlns:p="http://schemas.openxmlformats.org/presentationml/2006/main">
  <p:tag name="KSO_WM_BEAUTIFY_FLAG" val=""/>
</p:tagLst>
</file>

<file path=ppt/tags/tag936.xml><?xml version="1.0" encoding="utf-8"?>
<p:tagLst xmlns:p="http://schemas.openxmlformats.org/presentationml/2006/main">
  <p:tag name="KSO_WM_BEAUTIFY_FLAG" val=""/>
</p:tagLst>
</file>

<file path=ppt/tags/tag937.xml><?xml version="1.0" encoding="utf-8"?>
<p:tagLst xmlns:p="http://schemas.openxmlformats.org/presentationml/2006/main">
  <p:tag name="KSO_WM_BEAUTIFY_FLAG" val=""/>
</p:tagLst>
</file>

<file path=ppt/tags/tag938.xml><?xml version="1.0" encoding="utf-8"?>
<p:tagLst xmlns:p="http://schemas.openxmlformats.org/presentationml/2006/main">
  <p:tag name="KSO_WM_BEAUTIFY_FLAG" val=""/>
</p:tagLst>
</file>

<file path=ppt/tags/tag939.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40.xml><?xml version="1.0" encoding="utf-8"?>
<p:tagLst xmlns:p="http://schemas.openxmlformats.org/presentationml/2006/main">
  <p:tag name="KSO_WM_BEAUTIFY_FLAG" val=""/>
</p:tagLst>
</file>

<file path=ppt/tags/tag941.xml><?xml version="1.0" encoding="utf-8"?>
<p:tagLst xmlns:p="http://schemas.openxmlformats.org/presentationml/2006/main">
  <p:tag name="KSO_WM_BEAUTIFY_FLAG" val=""/>
</p:tagLst>
</file>

<file path=ppt/tags/tag942.xml><?xml version="1.0" encoding="utf-8"?>
<p:tagLst xmlns:p="http://schemas.openxmlformats.org/presentationml/2006/main">
  <p:tag name="KSO_WM_BEAUTIFY_FLAG" val=""/>
</p:tagLst>
</file>

<file path=ppt/tags/tag943.xml><?xml version="1.0" encoding="utf-8"?>
<p:tagLst xmlns:p="http://schemas.openxmlformats.org/presentationml/2006/main">
  <p:tag name="KSO_WM_BEAUTIFY_FLAG" val=""/>
</p:tagLst>
</file>

<file path=ppt/tags/tag944.xml><?xml version="1.0" encoding="utf-8"?>
<p:tagLst xmlns:p="http://schemas.openxmlformats.org/presentationml/2006/main">
  <p:tag name="KSO_WM_BEAUTIFY_FLAG" val=""/>
</p:tagLst>
</file>

<file path=ppt/tags/tag945.xml><?xml version="1.0" encoding="utf-8"?>
<p:tagLst xmlns:p="http://schemas.openxmlformats.org/presentationml/2006/main">
  <p:tag name="KSO_WM_BEAUTIFY_FLAG" val=""/>
</p:tagLst>
</file>

<file path=ppt/tags/tag946.xml><?xml version="1.0" encoding="utf-8"?>
<p:tagLst xmlns:p="http://schemas.openxmlformats.org/presentationml/2006/main">
  <p:tag name="KSO_WM_BEAUTIFY_FLAG" val=""/>
</p:tagLst>
</file>

<file path=ppt/tags/tag947.xml><?xml version="1.0" encoding="utf-8"?>
<p:tagLst xmlns:p="http://schemas.openxmlformats.org/presentationml/2006/main">
  <p:tag name="KSO_WM_BEAUTIFY_FLAG" val=""/>
</p:tagLst>
</file>

<file path=ppt/tags/tag948.xml><?xml version="1.0" encoding="utf-8"?>
<p:tagLst xmlns:p="http://schemas.openxmlformats.org/presentationml/2006/main">
  <p:tag name="KSO_WM_BEAUTIFY_FLAG" val=""/>
</p:tagLst>
</file>

<file path=ppt/tags/tag949.xml><?xml version="1.0" encoding="utf-8"?>
<p:tagLst xmlns:p="http://schemas.openxmlformats.org/presentationml/2006/main">
  <p:tag name="KSO_WM_BEAUTIFY_FLAG" val="#wm#"/>
  <p:tag name="KSO_WM_TEMPLATE_CATEGORY" val="custom"/>
  <p:tag name="KSO_WM_TEMPLATE_INDEX" val="20205081"/>
</p:tagLst>
</file>

<file path=ppt/tags/tag95.xml><?xml version="1.0" encoding="utf-8"?>
<p:tagLst xmlns:p="http://schemas.openxmlformats.org/presentationml/2006/main">
  <p:tag name="KSO_WM_BEAUTIFY_FLAG" val=""/>
</p:tagLst>
</file>

<file path=ppt/tags/tag950.xml><?xml version="1.0" encoding="utf-8"?>
<p:tagLst xmlns:p="http://schemas.openxmlformats.org/presentationml/2006/main">
  <p:tag name="KSO_WM_BEAUTIFY_FLAG" val=""/>
</p:tagLst>
</file>

<file path=ppt/tags/tag951.xml><?xml version="1.0" encoding="utf-8"?>
<p:tagLst xmlns:p="http://schemas.openxmlformats.org/presentationml/2006/main">
  <p:tag name="KSO_WM_BEAUTIFY_FLAG" val=""/>
</p:tagLst>
</file>

<file path=ppt/tags/tag952.xml><?xml version="1.0" encoding="utf-8"?>
<p:tagLst xmlns:p="http://schemas.openxmlformats.org/presentationml/2006/main">
  <p:tag name="KSO_WM_BEAUTIFY_FLAG" val=""/>
</p:tagLst>
</file>

<file path=ppt/tags/tag953.xml><?xml version="1.0" encoding="utf-8"?>
<p:tagLst xmlns:p="http://schemas.openxmlformats.org/presentationml/2006/main">
  <p:tag name="KSO_WM_BEAUTIFY_FLAG" val=""/>
</p:tagLst>
</file>

<file path=ppt/tags/tag954.xml><?xml version="1.0" encoding="utf-8"?>
<p:tagLst xmlns:p="http://schemas.openxmlformats.org/presentationml/2006/main">
  <p:tag name="KSO_WM_BEAUTIFY_FLAG" val=""/>
</p:tagLst>
</file>

<file path=ppt/tags/tag955.xml><?xml version="1.0" encoding="utf-8"?>
<p:tagLst xmlns:p="http://schemas.openxmlformats.org/presentationml/2006/main">
  <p:tag name="KSO_WM_BEAUTIFY_FLAG" val=""/>
</p:tagLst>
</file>

<file path=ppt/tags/tag956.xml><?xml version="1.0" encoding="utf-8"?>
<p:tagLst xmlns:p="http://schemas.openxmlformats.org/presentationml/2006/main">
  <p:tag name="KSO_WM_BEAUTIFY_FLAG" val=""/>
</p:tagLst>
</file>

<file path=ppt/tags/tag957.xml><?xml version="1.0" encoding="utf-8"?>
<p:tagLst xmlns:p="http://schemas.openxmlformats.org/presentationml/2006/main">
  <p:tag name="KSO_WM_BEAUTIFY_FLAG" val=""/>
</p:tagLst>
</file>

<file path=ppt/tags/tag958.xml><?xml version="1.0" encoding="utf-8"?>
<p:tagLst xmlns:p="http://schemas.openxmlformats.org/presentationml/2006/main">
  <p:tag name="KSO_WM_BEAUTIFY_FLAG" val=""/>
</p:tagLst>
</file>

<file path=ppt/tags/tag959.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60.xml><?xml version="1.0" encoding="utf-8"?>
<p:tagLst xmlns:p="http://schemas.openxmlformats.org/presentationml/2006/main">
  <p:tag name="KSO_WM_BEAUTIFY_FLAG" val=""/>
</p:tagLst>
</file>

<file path=ppt/tags/tag961.xml><?xml version="1.0" encoding="utf-8"?>
<p:tagLst xmlns:p="http://schemas.openxmlformats.org/presentationml/2006/main">
  <p:tag name="KSO_WM_BEAUTIFY_FLAG" val=""/>
</p:tagLst>
</file>

<file path=ppt/tags/tag962.xml><?xml version="1.0" encoding="utf-8"?>
<p:tagLst xmlns:p="http://schemas.openxmlformats.org/presentationml/2006/main">
  <p:tag name="KSO_WM_BEAUTIFY_FLAG" val=""/>
</p:tagLst>
</file>

<file path=ppt/tags/tag963.xml><?xml version="1.0" encoding="utf-8"?>
<p:tagLst xmlns:p="http://schemas.openxmlformats.org/presentationml/2006/main">
  <p:tag name="KSO_WM_BEAUTIFY_FLAG" val=""/>
</p:tagLst>
</file>

<file path=ppt/tags/tag964.xml><?xml version="1.0" encoding="utf-8"?>
<p:tagLst xmlns:p="http://schemas.openxmlformats.org/presentationml/2006/main">
  <p:tag name="KSO_WM_BEAUTIFY_FLAG" val=""/>
</p:tagLst>
</file>

<file path=ppt/tags/tag965.xml><?xml version="1.0" encoding="utf-8"?>
<p:tagLst xmlns:p="http://schemas.openxmlformats.org/presentationml/2006/main">
  <p:tag name="KSO_WM_BEAUTIFY_FLAG" val=""/>
</p:tagLst>
</file>

<file path=ppt/tags/tag966.xml><?xml version="1.0" encoding="utf-8"?>
<p:tagLst xmlns:p="http://schemas.openxmlformats.org/presentationml/2006/main">
  <p:tag name="KSO_WM_BEAUTIFY_FLAG" val=""/>
</p:tagLst>
</file>

<file path=ppt/tags/tag967.xml><?xml version="1.0" encoding="utf-8"?>
<p:tagLst xmlns:p="http://schemas.openxmlformats.org/presentationml/2006/main">
  <p:tag name="KSO_WM_BEAUTIFY_FLAG" val=""/>
</p:tagLst>
</file>

<file path=ppt/tags/tag968.xml><?xml version="1.0" encoding="utf-8"?>
<p:tagLst xmlns:p="http://schemas.openxmlformats.org/presentationml/2006/main">
  <p:tag name="KSO_WM_BEAUTIFY_FLAG" val=""/>
</p:tagLst>
</file>

<file path=ppt/tags/tag969.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70.xml><?xml version="1.0" encoding="utf-8"?>
<p:tagLst xmlns:p="http://schemas.openxmlformats.org/presentationml/2006/main">
  <p:tag name="KSO_WM_BEAUTIFY_FLAG" val=""/>
</p:tagLst>
</file>

<file path=ppt/tags/tag971.xml><?xml version="1.0" encoding="utf-8"?>
<p:tagLst xmlns:p="http://schemas.openxmlformats.org/presentationml/2006/main">
  <p:tag name="KSO_WM_BEAUTIFY_FLAG" val=""/>
</p:tagLst>
</file>

<file path=ppt/tags/tag972.xml><?xml version="1.0" encoding="utf-8"?>
<p:tagLst xmlns:p="http://schemas.openxmlformats.org/presentationml/2006/main">
  <p:tag name="KSO_WM_BEAUTIFY_FLAG" val=""/>
</p:tagLst>
</file>

<file path=ppt/tags/tag973.xml><?xml version="1.0" encoding="utf-8"?>
<p:tagLst xmlns:p="http://schemas.openxmlformats.org/presentationml/2006/main">
  <p:tag name="KSO_WM_BEAUTIFY_FLAG" val="#wm#"/>
  <p:tag name="KSO_WM_TEMPLATE_CATEGORY" val="custom"/>
  <p:tag name="KSO_WM_TEMPLATE_INDEX" val="20205081"/>
</p:tagLst>
</file>

<file path=ppt/tags/tag974.xml><?xml version="1.0" encoding="utf-8"?>
<p:tagLst xmlns:p="http://schemas.openxmlformats.org/presentationml/2006/main">
  <p:tag name="KSO_WM_BEAUTIFY_FLAG" val=""/>
</p:tagLst>
</file>

<file path=ppt/tags/tag975.xml><?xml version="1.0" encoding="utf-8"?>
<p:tagLst xmlns:p="http://schemas.openxmlformats.org/presentationml/2006/main">
  <p:tag name="KSO_WM_BEAUTIFY_FLAG" val=""/>
</p:tagLst>
</file>

<file path=ppt/tags/tag976.xml><?xml version="1.0" encoding="utf-8"?>
<p:tagLst xmlns:p="http://schemas.openxmlformats.org/presentationml/2006/main">
  <p:tag name="KSO_WM_BEAUTIFY_FLAG" val=""/>
</p:tagLst>
</file>

<file path=ppt/tags/tag977.xml><?xml version="1.0" encoding="utf-8"?>
<p:tagLst xmlns:p="http://schemas.openxmlformats.org/presentationml/2006/main">
  <p:tag name="KSO_WM_BEAUTIFY_FLAG" val=""/>
</p:tagLst>
</file>

<file path=ppt/tags/tag978.xml><?xml version="1.0" encoding="utf-8"?>
<p:tagLst xmlns:p="http://schemas.openxmlformats.org/presentationml/2006/main">
  <p:tag name="KSO_WM_BEAUTIFY_FLAG" val=""/>
</p:tagLst>
</file>

<file path=ppt/tags/tag979.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80.xml><?xml version="1.0" encoding="utf-8"?>
<p:tagLst xmlns:p="http://schemas.openxmlformats.org/presentationml/2006/main">
  <p:tag name="KSO_WM_BEAUTIFY_FLAG" val=""/>
</p:tagLst>
</file>

<file path=ppt/tags/tag981.xml><?xml version="1.0" encoding="utf-8"?>
<p:tagLst xmlns:p="http://schemas.openxmlformats.org/presentationml/2006/main">
  <p:tag name="KSO_WM_BEAUTIFY_FLAG" val=""/>
</p:tagLst>
</file>

<file path=ppt/tags/tag982.xml><?xml version="1.0" encoding="utf-8"?>
<p:tagLst xmlns:p="http://schemas.openxmlformats.org/presentationml/2006/main">
  <p:tag name="KSO_WM_BEAUTIFY_FLAG" val=""/>
</p:tagLst>
</file>

<file path=ppt/tags/tag983.xml><?xml version="1.0" encoding="utf-8"?>
<p:tagLst xmlns:p="http://schemas.openxmlformats.org/presentationml/2006/main">
  <p:tag name="KSO_WM_BEAUTIFY_FLAG" val=""/>
</p:tagLst>
</file>

<file path=ppt/tags/tag984.xml><?xml version="1.0" encoding="utf-8"?>
<p:tagLst xmlns:p="http://schemas.openxmlformats.org/presentationml/2006/main">
  <p:tag name="KSO_WM_BEAUTIFY_FLAG" val=""/>
</p:tagLst>
</file>

<file path=ppt/tags/tag985.xml><?xml version="1.0" encoding="utf-8"?>
<p:tagLst xmlns:p="http://schemas.openxmlformats.org/presentationml/2006/main">
  <p:tag name="KSO_WM_BEAUTIFY_FLAG" val=""/>
</p:tagLst>
</file>

<file path=ppt/tags/tag986.xml><?xml version="1.0" encoding="utf-8"?>
<p:tagLst xmlns:p="http://schemas.openxmlformats.org/presentationml/2006/main">
  <p:tag name="KSO_WM_BEAUTIFY_FLAG" val=""/>
</p:tagLst>
</file>

<file path=ppt/tags/tag987.xml><?xml version="1.0" encoding="utf-8"?>
<p:tagLst xmlns:p="http://schemas.openxmlformats.org/presentationml/2006/main">
  <p:tag name="KSO_WM_BEAUTIFY_FLAG" val=""/>
</p:tagLst>
</file>

<file path=ppt/tags/tag988.xml><?xml version="1.0" encoding="utf-8"?>
<p:tagLst xmlns:p="http://schemas.openxmlformats.org/presentationml/2006/main">
  <p:tag name="KSO_WM_BEAUTIFY_FLAG" val=""/>
</p:tagLst>
</file>

<file path=ppt/tags/tag989.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ags/tag990.xml><?xml version="1.0" encoding="utf-8"?>
<p:tagLst xmlns:p="http://schemas.openxmlformats.org/presentationml/2006/main">
  <p:tag name="KSO_WM_BEAUTIFY_FLAG" val=""/>
</p:tagLst>
</file>

<file path=ppt/tags/tag991.xml><?xml version="1.0" encoding="utf-8"?>
<p:tagLst xmlns:p="http://schemas.openxmlformats.org/presentationml/2006/main">
  <p:tag name="KSO_WM_BEAUTIFY_FLAG" val=""/>
</p:tagLst>
</file>

<file path=ppt/tags/tag992.xml><?xml version="1.0" encoding="utf-8"?>
<p:tagLst xmlns:p="http://schemas.openxmlformats.org/presentationml/2006/main">
  <p:tag name="KSO_WM_BEAUTIFY_FLAG" val=""/>
</p:tagLst>
</file>

<file path=ppt/tags/tag993.xml><?xml version="1.0" encoding="utf-8"?>
<p:tagLst xmlns:p="http://schemas.openxmlformats.org/presentationml/2006/main">
  <p:tag name="KSO_WM_BEAUTIFY_FLAG" val=""/>
</p:tagLst>
</file>

<file path=ppt/tags/tag994.xml><?xml version="1.0" encoding="utf-8"?>
<p:tagLst xmlns:p="http://schemas.openxmlformats.org/presentationml/2006/main">
  <p:tag name="KSO_WM_BEAUTIFY_FLAG" val=""/>
</p:tagLst>
</file>

<file path=ppt/tags/tag995.xml><?xml version="1.0" encoding="utf-8"?>
<p:tagLst xmlns:p="http://schemas.openxmlformats.org/presentationml/2006/main">
  <p:tag name="KSO_WM_BEAUTIFY_FLAG" val=""/>
</p:tagLst>
</file>

<file path=ppt/tags/tag996.xml><?xml version="1.0" encoding="utf-8"?>
<p:tagLst xmlns:p="http://schemas.openxmlformats.org/presentationml/2006/main">
  <p:tag name="KSO_WM_BEAUTIFY_FLAG" val=""/>
</p:tagLst>
</file>

<file path=ppt/tags/tag997.xml><?xml version="1.0" encoding="utf-8"?>
<p:tagLst xmlns:p="http://schemas.openxmlformats.org/presentationml/2006/main">
  <p:tag name="KSO_WM_BEAUTIFY_FLAG" val="#wm#"/>
  <p:tag name="KSO_WM_TEMPLATE_CATEGORY" val="custom"/>
  <p:tag name="KSO_WM_TEMPLATE_INDEX" val="20205081"/>
</p:tagLst>
</file>

<file path=ppt/tags/tag998.xml><?xml version="1.0" encoding="utf-8"?>
<p:tagLst xmlns:p="http://schemas.openxmlformats.org/presentationml/2006/main">
  <p:tag name="KSO_WM_BEAUTIFY_FLAG" val=""/>
</p:tagLst>
</file>

<file path=ppt/tags/tag9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64825</Words>
  <Application>WPS 演示</Application>
  <PresentationFormat>全屏显示(4:3)</PresentationFormat>
  <Paragraphs>8340</Paragraphs>
  <Slides>201</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201</vt:i4>
      </vt:variant>
    </vt:vector>
  </HeadingPairs>
  <TitlesOfParts>
    <vt:vector size="217" baseType="lpstr">
      <vt:lpstr>Arial</vt:lpstr>
      <vt:lpstr>宋体</vt:lpstr>
      <vt:lpstr>Wingdings</vt:lpstr>
      <vt:lpstr>华文行楷</vt:lpstr>
      <vt:lpstr>Times New Roman</vt:lpstr>
      <vt:lpstr>黑体</vt:lpstr>
      <vt:lpstr>仿宋</vt:lpstr>
      <vt:lpstr>楷体</vt:lpstr>
      <vt:lpstr>华文新魏</vt:lpstr>
      <vt:lpstr>Calibri</vt:lpstr>
      <vt:lpstr>微软雅黑</vt:lpstr>
      <vt:lpstr>Arial Unicode MS</vt:lpstr>
      <vt:lpstr>等线 Light</vt:lpstr>
      <vt:lpstr>Calibri Light</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小新</dc:creator>
  <cp:lastModifiedBy>WPS_1645510867</cp:lastModifiedBy>
  <cp:revision>1458</cp:revision>
  <dcterms:created xsi:type="dcterms:W3CDTF">2019-06-19T02:08:00Z</dcterms:created>
  <dcterms:modified xsi:type="dcterms:W3CDTF">2023-02-20T03:45:09Z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2052-11.1.0.12763</vt:lpwstr>
  </property>
  <property fmtid="{D5CDD505-2E9C-101B-9397-08002B2CF9AE}" pid="3" name="ICV">
    <vt:lpwstr>B3037D574E874E928E88F1B6440D26B4</vt:lpwstr>
  </property>
</Properties>
</file>