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tags/tag32.xml" ContentType="application/vnd.openxmlformats-officedocument.presentationml.tags+xml"/>
  <Override PartName="/ppt/tags/tag320.xml" ContentType="application/vnd.openxmlformats-officedocument.presentationml.tags+xml"/>
  <Override PartName="/ppt/tags/tag321.xml" ContentType="application/vnd.openxmlformats-officedocument.presentationml.tags+xml"/>
  <Override PartName="/ppt/tags/tag322.xml" ContentType="application/vnd.openxmlformats-officedocument.presentationml.tags+xml"/>
  <Override PartName="/ppt/tags/tag323.xml" ContentType="application/vnd.openxmlformats-officedocument.presentationml.tags+xml"/>
  <Override PartName="/ppt/tags/tag324.xml" ContentType="application/vnd.openxmlformats-officedocument.presentationml.tags+xml"/>
  <Override PartName="/ppt/tags/tag325.xml" ContentType="application/vnd.openxmlformats-officedocument.presentationml.tags+xml"/>
  <Override PartName="/ppt/tags/tag326.xml" ContentType="application/vnd.openxmlformats-officedocument.presentationml.tags+xml"/>
  <Override PartName="/ppt/tags/tag327.xml" ContentType="application/vnd.openxmlformats-officedocument.presentationml.tags+xml"/>
  <Override PartName="/ppt/tags/tag328.xml" ContentType="application/vnd.openxmlformats-officedocument.presentationml.tags+xml"/>
  <Override PartName="/ppt/tags/tag329.xml" ContentType="application/vnd.openxmlformats-officedocument.presentationml.tags+xml"/>
  <Override PartName="/ppt/tags/tag33.xml" ContentType="application/vnd.openxmlformats-officedocument.presentationml.tags+xml"/>
  <Override PartName="/ppt/tags/tag330.xml" ContentType="application/vnd.openxmlformats-officedocument.presentationml.tags+xml"/>
  <Override PartName="/ppt/tags/tag331.xml" ContentType="application/vnd.openxmlformats-officedocument.presentationml.tags+xml"/>
  <Override PartName="/ppt/tags/tag332.xml" ContentType="application/vnd.openxmlformats-officedocument.presentationml.tags+xml"/>
  <Override PartName="/ppt/tags/tag333.xml" ContentType="application/vnd.openxmlformats-officedocument.presentationml.tags+xml"/>
  <Override PartName="/ppt/tags/tag334.xml" ContentType="application/vnd.openxmlformats-officedocument.presentationml.tags+xml"/>
  <Override PartName="/ppt/tags/tag335.xml" ContentType="application/vnd.openxmlformats-officedocument.presentationml.tags+xml"/>
  <Override PartName="/ppt/tags/tag336.xml" ContentType="application/vnd.openxmlformats-officedocument.presentationml.tags+xml"/>
  <Override PartName="/ppt/tags/tag337.xml" ContentType="application/vnd.openxmlformats-officedocument.presentationml.tags+xml"/>
  <Override PartName="/ppt/tags/tag338.xml" ContentType="application/vnd.openxmlformats-officedocument.presentationml.tags+xml"/>
  <Override PartName="/ppt/tags/tag339.xml" ContentType="application/vnd.openxmlformats-officedocument.presentationml.tags+xml"/>
  <Override PartName="/ppt/tags/tag34.xml" ContentType="application/vnd.openxmlformats-officedocument.presentationml.tags+xml"/>
  <Override PartName="/ppt/tags/tag340.xml" ContentType="application/vnd.openxmlformats-officedocument.presentationml.tags+xml"/>
  <Override PartName="/ppt/tags/tag341.xml" ContentType="application/vnd.openxmlformats-officedocument.presentationml.tags+xml"/>
  <Override PartName="/ppt/tags/tag342.xml" ContentType="application/vnd.openxmlformats-officedocument.presentationml.tags+xml"/>
  <Override PartName="/ppt/tags/tag343.xml" ContentType="application/vnd.openxmlformats-officedocument.presentationml.tags+xml"/>
  <Override PartName="/ppt/tags/tag344.xml" ContentType="application/vnd.openxmlformats-officedocument.presentationml.tags+xml"/>
  <Override PartName="/ppt/tags/tag345.xml" ContentType="application/vnd.openxmlformats-officedocument.presentationml.tags+xml"/>
  <Override PartName="/ppt/tags/tag346.xml" ContentType="application/vnd.openxmlformats-officedocument.presentationml.tags+xml"/>
  <Override PartName="/ppt/tags/tag347.xml" ContentType="application/vnd.openxmlformats-officedocument.presentationml.tags+xml"/>
  <Override PartName="/ppt/tags/tag348.xml" ContentType="application/vnd.openxmlformats-officedocument.presentationml.tags+xml"/>
  <Override PartName="/ppt/tags/tag349.xml" ContentType="application/vnd.openxmlformats-officedocument.presentationml.tags+xml"/>
  <Override PartName="/ppt/tags/tag35.xml" ContentType="application/vnd.openxmlformats-officedocument.presentationml.tags+xml"/>
  <Override PartName="/ppt/tags/tag350.xml" ContentType="application/vnd.openxmlformats-officedocument.presentationml.tags+xml"/>
  <Override PartName="/ppt/tags/tag351.xml" ContentType="application/vnd.openxmlformats-officedocument.presentationml.tags+xml"/>
  <Override PartName="/ppt/tags/tag352.xml" ContentType="application/vnd.openxmlformats-officedocument.presentationml.tags+xml"/>
  <Override PartName="/ppt/tags/tag353.xml" ContentType="application/vnd.openxmlformats-officedocument.presentationml.tags+xml"/>
  <Override PartName="/ppt/tags/tag354.xml" ContentType="application/vnd.openxmlformats-officedocument.presentationml.tags+xml"/>
  <Override PartName="/ppt/tags/tag355.xml" ContentType="application/vnd.openxmlformats-officedocument.presentationml.tags+xml"/>
  <Override PartName="/ppt/tags/tag356.xml" ContentType="application/vnd.openxmlformats-officedocument.presentationml.tags+xml"/>
  <Override PartName="/ppt/tags/tag357.xml" ContentType="application/vnd.openxmlformats-officedocument.presentationml.tags+xml"/>
  <Override PartName="/ppt/tags/tag358.xml" ContentType="application/vnd.openxmlformats-officedocument.presentationml.tags+xml"/>
  <Override PartName="/ppt/tags/tag359.xml" ContentType="application/vnd.openxmlformats-officedocument.presentationml.tags+xml"/>
  <Override PartName="/ppt/tags/tag36.xml" ContentType="application/vnd.openxmlformats-officedocument.presentationml.tags+xml"/>
  <Override PartName="/ppt/tags/tag360.xml" ContentType="application/vnd.openxmlformats-officedocument.presentationml.tags+xml"/>
  <Override PartName="/ppt/tags/tag361.xml" ContentType="application/vnd.openxmlformats-officedocument.presentationml.tags+xml"/>
  <Override PartName="/ppt/tags/tag362.xml" ContentType="application/vnd.openxmlformats-officedocument.presentationml.tags+xml"/>
  <Override PartName="/ppt/tags/tag363.xml" ContentType="application/vnd.openxmlformats-officedocument.presentationml.tags+xml"/>
  <Override PartName="/ppt/tags/tag364.xml" ContentType="application/vnd.openxmlformats-officedocument.presentationml.tags+xml"/>
  <Override PartName="/ppt/tags/tag365.xml" ContentType="application/vnd.openxmlformats-officedocument.presentationml.tags+xml"/>
  <Override PartName="/ppt/tags/tag366.xml" ContentType="application/vnd.openxmlformats-officedocument.presentationml.tags+xml"/>
  <Override PartName="/ppt/tags/tag367.xml" ContentType="application/vnd.openxmlformats-officedocument.presentationml.tags+xml"/>
  <Override PartName="/ppt/tags/tag368.xml" ContentType="application/vnd.openxmlformats-officedocument.presentationml.tags+xml"/>
  <Override PartName="/ppt/tags/tag369.xml" ContentType="application/vnd.openxmlformats-officedocument.presentationml.tags+xml"/>
  <Override PartName="/ppt/tags/tag37.xml" ContentType="application/vnd.openxmlformats-officedocument.presentationml.tags+xml"/>
  <Override PartName="/ppt/tags/tag370.xml" ContentType="application/vnd.openxmlformats-officedocument.presentationml.tags+xml"/>
  <Override PartName="/ppt/tags/tag371.xml" ContentType="application/vnd.openxmlformats-officedocument.presentationml.tags+xml"/>
  <Override PartName="/ppt/tags/tag372.xml" ContentType="application/vnd.openxmlformats-officedocument.presentationml.tags+xml"/>
  <Override PartName="/ppt/tags/tag373.xml" ContentType="application/vnd.openxmlformats-officedocument.presentationml.tags+xml"/>
  <Override PartName="/ppt/tags/tag374.xml" ContentType="application/vnd.openxmlformats-officedocument.presentationml.tags+xml"/>
  <Override PartName="/ppt/tags/tag375.xml" ContentType="application/vnd.openxmlformats-officedocument.presentationml.tags+xml"/>
  <Override PartName="/ppt/tags/tag376.xml" ContentType="application/vnd.openxmlformats-officedocument.presentationml.tags+xml"/>
  <Override PartName="/ppt/tags/tag377.xml" ContentType="application/vnd.openxmlformats-officedocument.presentationml.tags+xml"/>
  <Override PartName="/ppt/tags/tag378.xml" ContentType="application/vnd.openxmlformats-officedocument.presentationml.tags+xml"/>
  <Override PartName="/ppt/tags/tag379.xml" ContentType="application/vnd.openxmlformats-officedocument.presentationml.tags+xml"/>
  <Override PartName="/ppt/tags/tag38.xml" ContentType="application/vnd.openxmlformats-officedocument.presentationml.tags+xml"/>
  <Override PartName="/ppt/tags/tag380.xml" ContentType="application/vnd.openxmlformats-officedocument.presentationml.tags+xml"/>
  <Override PartName="/ppt/tags/tag381.xml" ContentType="application/vnd.openxmlformats-officedocument.presentationml.tags+xml"/>
  <Override PartName="/ppt/tags/tag382.xml" ContentType="application/vnd.openxmlformats-officedocument.presentationml.tags+xml"/>
  <Override PartName="/ppt/tags/tag383.xml" ContentType="application/vnd.openxmlformats-officedocument.presentationml.tags+xml"/>
  <Override PartName="/ppt/tags/tag384.xml" ContentType="application/vnd.openxmlformats-officedocument.presentationml.tags+xml"/>
  <Override PartName="/ppt/tags/tag385.xml" ContentType="application/vnd.openxmlformats-officedocument.presentationml.tags+xml"/>
  <Override PartName="/ppt/tags/tag386.xml" ContentType="application/vnd.openxmlformats-officedocument.presentationml.tags+xml"/>
  <Override PartName="/ppt/tags/tag387.xml" ContentType="application/vnd.openxmlformats-officedocument.presentationml.tags+xml"/>
  <Override PartName="/ppt/tags/tag388.xml" ContentType="application/vnd.openxmlformats-officedocument.presentationml.tags+xml"/>
  <Override PartName="/ppt/tags/tag389.xml" ContentType="application/vnd.openxmlformats-officedocument.presentationml.tags+xml"/>
  <Override PartName="/ppt/tags/tag39.xml" ContentType="application/vnd.openxmlformats-officedocument.presentationml.tags+xml"/>
  <Override PartName="/ppt/tags/tag390.xml" ContentType="application/vnd.openxmlformats-officedocument.presentationml.tags+xml"/>
  <Override PartName="/ppt/tags/tag391.xml" ContentType="application/vnd.openxmlformats-officedocument.presentationml.tags+xml"/>
  <Override PartName="/ppt/tags/tag392.xml" ContentType="application/vnd.openxmlformats-officedocument.presentationml.tags+xml"/>
  <Override PartName="/ppt/tags/tag393.xml" ContentType="application/vnd.openxmlformats-officedocument.presentationml.tags+xml"/>
  <Override PartName="/ppt/tags/tag394.xml" ContentType="application/vnd.openxmlformats-officedocument.presentationml.tags+xml"/>
  <Override PartName="/ppt/tags/tag395.xml" ContentType="application/vnd.openxmlformats-officedocument.presentationml.tags+xml"/>
  <Override PartName="/ppt/tags/tag396.xml" ContentType="application/vnd.openxmlformats-officedocument.presentationml.tags+xml"/>
  <Override PartName="/ppt/tags/tag397.xml" ContentType="application/vnd.openxmlformats-officedocument.presentationml.tags+xml"/>
  <Override PartName="/ppt/tags/tag398.xml" ContentType="application/vnd.openxmlformats-officedocument.presentationml.tags+xml"/>
  <Override PartName="/ppt/tags/tag39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00.xml" ContentType="application/vnd.openxmlformats-officedocument.presentationml.tags+xml"/>
  <Override PartName="/ppt/tags/tag401.xml" ContentType="application/vnd.openxmlformats-officedocument.presentationml.tags+xml"/>
  <Override PartName="/ppt/tags/tag402.xml" ContentType="application/vnd.openxmlformats-officedocument.presentationml.tags+xml"/>
  <Override PartName="/ppt/tags/tag403.xml" ContentType="application/vnd.openxmlformats-officedocument.presentationml.tags+xml"/>
  <Override PartName="/ppt/tags/tag404.xml" ContentType="application/vnd.openxmlformats-officedocument.presentationml.tags+xml"/>
  <Override PartName="/ppt/tags/tag405.xml" ContentType="application/vnd.openxmlformats-officedocument.presentationml.tags+xml"/>
  <Override PartName="/ppt/tags/tag406.xml" ContentType="application/vnd.openxmlformats-officedocument.presentationml.tags+xml"/>
  <Override PartName="/ppt/tags/tag407.xml" ContentType="application/vnd.openxmlformats-officedocument.presentationml.tags+xml"/>
  <Override PartName="/ppt/tags/tag408.xml" ContentType="application/vnd.openxmlformats-officedocument.presentationml.tags+xml"/>
  <Override PartName="/ppt/tags/tag409.xml" ContentType="application/vnd.openxmlformats-officedocument.presentationml.tags+xml"/>
  <Override PartName="/ppt/tags/tag41.xml" ContentType="application/vnd.openxmlformats-officedocument.presentationml.tags+xml"/>
  <Override PartName="/ppt/tags/tag410.xml" ContentType="application/vnd.openxmlformats-officedocument.presentationml.tags+xml"/>
  <Override PartName="/ppt/tags/tag411.xml" ContentType="application/vnd.openxmlformats-officedocument.presentationml.tags+xml"/>
  <Override PartName="/ppt/tags/tag412.xml" ContentType="application/vnd.openxmlformats-officedocument.presentationml.tags+xml"/>
  <Override PartName="/ppt/tags/tag413.xml" ContentType="application/vnd.openxmlformats-officedocument.presentationml.tags+xml"/>
  <Override PartName="/ppt/tags/tag414.xml" ContentType="application/vnd.openxmlformats-officedocument.presentationml.tags+xml"/>
  <Override PartName="/ppt/tags/tag415.xml" ContentType="application/vnd.openxmlformats-officedocument.presentationml.tags+xml"/>
  <Override PartName="/ppt/tags/tag416.xml" ContentType="application/vnd.openxmlformats-officedocument.presentationml.tags+xml"/>
  <Override PartName="/ppt/tags/tag417.xml" ContentType="application/vnd.openxmlformats-officedocument.presentationml.tags+xml"/>
  <Override PartName="/ppt/tags/tag418.xml" ContentType="application/vnd.openxmlformats-officedocument.presentationml.tags+xml"/>
  <Override PartName="/ppt/tags/tag419.xml" ContentType="application/vnd.openxmlformats-officedocument.presentationml.tags+xml"/>
  <Override PartName="/ppt/tags/tag42.xml" ContentType="application/vnd.openxmlformats-officedocument.presentationml.tags+xml"/>
  <Override PartName="/ppt/tags/tag420.xml" ContentType="application/vnd.openxmlformats-officedocument.presentationml.tags+xml"/>
  <Override PartName="/ppt/tags/tag421.xml" ContentType="application/vnd.openxmlformats-officedocument.presentationml.tags+xml"/>
  <Override PartName="/ppt/tags/tag422.xml" ContentType="application/vnd.openxmlformats-officedocument.presentationml.tags+xml"/>
  <Override PartName="/ppt/tags/tag423.xml" ContentType="application/vnd.openxmlformats-officedocument.presentationml.tags+xml"/>
  <Override PartName="/ppt/tags/tag424.xml" ContentType="application/vnd.openxmlformats-officedocument.presentationml.tags+xml"/>
  <Override PartName="/ppt/tags/tag425.xml" ContentType="application/vnd.openxmlformats-officedocument.presentationml.tags+xml"/>
  <Override PartName="/ppt/tags/tag426.xml" ContentType="application/vnd.openxmlformats-officedocument.presentationml.tags+xml"/>
  <Override PartName="/ppt/tags/tag427.xml" ContentType="application/vnd.openxmlformats-officedocument.presentationml.tags+xml"/>
  <Override PartName="/ppt/tags/tag428.xml" ContentType="application/vnd.openxmlformats-officedocument.presentationml.tags+xml"/>
  <Override PartName="/ppt/tags/tag429.xml" ContentType="application/vnd.openxmlformats-officedocument.presentationml.tags+xml"/>
  <Override PartName="/ppt/tags/tag43.xml" ContentType="application/vnd.openxmlformats-officedocument.presentationml.tags+xml"/>
  <Override PartName="/ppt/tags/tag430.xml" ContentType="application/vnd.openxmlformats-officedocument.presentationml.tags+xml"/>
  <Override PartName="/ppt/tags/tag431.xml" ContentType="application/vnd.openxmlformats-officedocument.presentationml.tags+xml"/>
  <Override PartName="/ppt/tags/tag432.xml" ContentType="application/vnd.openxmlformats-officedocument.presentationml.tags+xml"/>
  <Override PartName="/ppt/tags/tag433.xml" ContentType="application/vnd.openxmlformats-officedocument.presentationml.tags+xml"/>
  <Override PartName="/ppt/tags/tag434.xml" ContentType="application/vnd.openxmlformats-officedocument.presentationml.tags+xml"/>
  <Override PartName="/ppt/tags/tag435.xml" ContentType="application/vnd.openxmlformats-officedocument.presentationml.tags+xml"/>
  <Override PartName="/ppt/tags/tag436.xml" ContentType="application/vnd.openxmlformats-officedocument.presentationml.tags+xml"/>
  <Override PartName="/ppt/tags/tag437.xml" ContentType="application/vnd.openxmlformats-officedocument.presentationml.tags+xml"/>
  <Override PartName="/ppt/tags/tag438.xml" ContentType="application/vnd.openxmlformats-officedocument.presentationml.tags+xml"/>
  <Override PartName="/ppt/tags/tag439.xml" ContentType="application/vnd.openxmlformats-officedocument.presentationml.tags+xml"/>
  <Override PartName="/ppt/tags/tag44.xml" ContentType="application/vnd.openxmlformats-officedocument.presentationml.tags+xml"/>
  <Override PartName="/ppt/tags/tag440.xml" ContentType="application/vnd.openxmlformats-officedocument.presentationml.tags+xml"/>
  <Override PartName="/ppt/tags/tag441.xml" ContentType="application/vnd.openxmlformats-officedocument.presentationml.tags+xml"/>
  <Override PartName="/ppt/tags/tag442.xml" ContentType="application/vnd.openxmlformats-officedocument.presentationml.tags+xml"/>
  <Override PartName="/ppt/tags/tag443.xml" ContentType="application/vnd.openxmlformats-officedocument.presentationml.tags+xml"/>
  <Override PartName="/ppt/tags/tag444.xml" ContentType="application/vnd.openxmlformats-officedocument.presentationml.tags+xml"/>
  <Override PartName="/ppt/tags/tag445.xml" ContentType="application/vnd.openxmlformats-officedocument.presentationml.tags+xml"/>
  <Override PartName="/ppt/tags/tag446.xml" ContentType="application/vnd.openxmlformats-officedocument.presentationml.tags+xml"/>
  <Override PartName="/ppt/tags/tag447.xml" ContentType="application/vnd.openxmlformats-officedocument.presentationml.tags+xml"/>
  <Override PartName="/ppt/tags/tag448.xml" ContentType="application/vnd.openxmlformats-officedocument.presentationml.tags+xml"/>
  <Override PartName="/ppt/tags/tag449.xml" ContentType="application/vnd.openxmlformats-officedocument.presentationml.tags+xml"/>
  <Override PartName="/ppt/tags/tag45.xml" ContentType="application/vnd.openxmlformats-officedocument.presentationml.tags+xml"/>
  <Override PartName="/ppt/tags/tag450.xml" ContentType="application/vnd.openxmlformats-officedocument.presentationml.tags+xml"/>
  <Override PartName="/ppt/tags/tag451.xml" ContentType="application/vnd.openxmlformats-officedocument.presentationml.tags+xml"/>
  <Override PartName="/ppt/tags/tag452.xml" ContentType="application/vnd.openxmlformats-officedocument.presentationml.tags+xml"/>
  <Override PartName="/ppt/tags/tag453.xml" ContentType="application/vnd.openxmlformats-officedocument.presentationml.tags+xml"/>
  <Override PartName="/ppt/tags/tag454.xml" ContentType="application/vnd.openxmlformats-officedocument.presentationml.tags+xml"/>
  <Override PartName="/ppt/tags/tag455.xml" ContentType="application/vnd.openxmlformats-officedocument.presentationml.tags+xml"/>
  <Override PartName="/ppt/tags/tag456.xml" ContentType="application/vnd.openxmlformats-officedocument.presentationml.tags+xml"/>
  <Override PartName="/ppt/tags/tag457.xml" ContentType="application/vnd.openxmlformats-officedocument.presentationml.tags+xml"/>
  <Override PartName="/ppt/tags/tag458.xml" ContentType="application/vnd.openxmlformats-officedocument.presentationml.tags+xml"/>
  <Override PartName="/ppt/tags/tag459.xml" ContentType="application/vnd.openxmlformats-officedocument.presentationml.tags+xml"/>
  <Override PartName="/ppt/tags/tag46.xml" ContentType="application/vnd.openxmlformats-officedocument.presentationml.tags+xml"/>
  <Override PartName="/ppt/tags/tag460.xml" ContentType="application/vnd.openxmlformats-officedocument.presentationml.tags+xml"/>
  <Override PartName="/ppt/tags/tag461.xml" ContentType="application/vnd.openxmlformats-officedocument.presentationml.tags+xml"/>
  <Override PartName="/ppt/tags/tag462.xml" ContentType="application/vnd.openxmlformats-officedocument.presentationml.tags+xml"/>
  <Override PartName="/ppt/tags/tag463.xml" ContentType="application/vnd.openxmlformats-officedocument.presentationml.tags+xml"/>
  <Override PartName="/ppt/tags/tag464.xml" ContentType="application/vnd.openxmlformats-officedocument.presentationml.tags+xml"/>
  <Override PartName="/ppt/tags/tag465.xml" ContentType="application/vnd.openxmlformats-officedocument.presentationml.tags+xml"/>
  <Override PartName="/ppt/tags/tag466.xml" ContentType="application/vnd.openxmlformats-officedocument.presentationml.tags+xml"/>
  <Override PartName="/ppt/tags/tag467.xml" ContentType="application/vnd.openxmlformats-officedocument.presentationml.tags+xml"/>
  <Override PartName="/ppt/tags/tag468.xml" ContentType="application/vnd.openxmlformats-officedocument.presentationml.tags+xml"/>
  <Override PartName="/ppt/tags/tag469.xml" ContentType="application/vnd.openxmlformats-officedocument.presentationml.tags+xml"/>
  <Override PartName="/ppt/tags/tag47.xml" ContentType="application/vnd.openxmlformats-officedocument.presentationml.tags+xml"/>
  <Override PartName="/ppt/tags/tag470.xml" ContentType="application/vnd.openxmlformats-officedocument.presentationml.tags+xml"/>
  <Override PartName="/ppt/tags/tag471.xml" ContentType="application/vnd.openxmlformats-officedocument.presentationml.tags+xml"/>
  <Override PartName="/ppt/tags/tag472.xml" ContentType="application/vnd.openxmlformats-officedocument.presentationml.tags+xml"/>
  <Override PartName="/ppt/tags/tag473.xml" ContentType="application/vnd.openxmlformats-officedocument.presentationml.tags+xml"/>
  <Override PartName="/ppt/tags/tag474.xml" ContentType="application/vnd.openxmlformats-officedocument.presentationml.tags+xml"/>
  <Override PartName="/ppt/tags/tag475.xml" ContentType="application/vnd.openxmlformats-officedocument.presentationml.tags+xml"/>
  <Override PartName="/ppt/tags/tag476.xml" ContentType="application/vnd.openxmlformats-officedocument.presentationml.tags+xml"/>
  <Override PartName="/ppt/tags/tag477.xml" ContentType="application/vnd.openxmlformats-officedocument.presentationml.tags+xml"/>
  <Override PartName="/ppt/tags/tag478.xml" ContentType="application/vnd.openxmlformats-officedocument.presentationml.tags+xml"/>
  <Override PartName="/ppt/tags/tag479.xml" ContentType="application/vnd.openxmlformats-officedocument.presentationml.tags+xml"/>
  <Override PartName="/ppt/tags/tag48.xml" ContentType="application/vnd.openxmlformats-officedocument.presentationml.tags+xml"/>
  <Override PartName="/ppt/tags/tag480.xml" ContentType="application/vnd.openxmlformats-officedocument.presentationml.tags+xml"/>
  <Override PartName="/ppt/tags/tag481.xml" ContentType="application/vnd.openxmlformats-officedocument.presentationml.tags+xml"/>
  <Override PartName="/ppt/tags/tag482.xml" ContentType="application/vnd.openxmlformats-officedocument.presentationml.tags+xml"/>
  <Override PartName="/ppt/tags/tag483.xml" ContentType="application/vnd.openxmlformats-officedocument.presentationml.tags+xml"/>
  <Override PartName="/ppt/tags/tag484.xml" ContentType="application/vnd.openxmlformats-officedocument.presentationml.tags+xml"/>
  <Override PartName="/ppt/tags/tag485.xml" ContentType="application/vnd.openxmlformats-officedocument.presentationml.tags+xml"/>
  <Override PartName="/ppt/tags/tag486.xml" ContentType="application/vnd.openxmlformats-officedocument.presentationml.tags+xml"/>
  <Override PartName="/ppt/tags/tag487.xml" ContentType="application/vnd.openxmlformats-officedocument.presentationml.tags+xml"/>
  <Override PartName="/ppt/tags/tag488.xml" ContentType="application/vnd.openxmlformats-officedocument.presentationml.tags+xml"/>
  <Override PartName="/ppt/tags/tag489.xml" ContentType="application/vnd.openxmlformats-officedocument.presentationml.tags+xml"/>
  <Override PartName="/ppt/tags/tag49.xml" ContentType="application/vnd.openxmlformats-officedocument.presentationml.tags+xml"/>
  <Override PartName="/ppt/tags/tag490.xml" ContentType="application/vnd.openxmlformats-officedocument.presentationml.tags+xml"/>
  <Override PartName="/ppt/tags/tag491.xml" ContentType="application/vnd.openxmlformats-officedocument.presentationml.tags+xml"/>
  <Override PartName="/ppt/tags/tag492.xml" ContentType="application/vnd.openxmlformats-officedocument.presentationml.tags+xml"/>
  <Override PartName="/ppt/tags/tag493.xml" ContentType="application/vnd.openxmlformats-officedocument.presentationml.tags+xml"/>
  <Override PartName="/ppt/tags/tag494.xml" ContentType="application/vnd.openxmlformats-officedocument.presentationml.tags+xml"/>
  <Override PartName="/ppt/tags/tag495.xml" ContentType="application/vnd.openxmlformats-officedocument.presentationml.tags+xml"/>
  <Override PartName="/ppt/tags/tag496.xml" ContentType="application/vnd.openxmlformats-officedocument.presentationml.tags+xml"/>
  <Override PartName="/ppt/tags/tag497.xml" ContentType="application/vnd.openxmlformats-officedocument.presentationml.tags+xml"/>
  <Override PartName="/ppt/tags/tag498.xml" ContentType="application/vnd.openxmlformats-officedocument.presentationml.tags+xml"/>
  <Override PartName="/ppt/tags/tag49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00.xml" ContentType="application/vnd.openxmlformats-officedocument.presentationml.tags+xml"/>
  <Override PartName="/ppt/tags/tag501.xml" ContentType="application/vnd.openxmlformats-officedocument.presentationml.tags+xml"/>
  <Override PartName="/ppt/tags/tag502.xml" ContentType="application/vnd.openxmlformats-officedocument.presentationml.tags+xml"/>
  <Override PartName="/ppt/tags/tag503.xml" ContentType="application/vnd.openxmlformats-officedocument.presentationml.tags+xml"/>
  <Override PartName="/ppt/tags/tag504.xml" ContentType="application/vnd.openxmlformats-officedocument.presentationml.tags+xml"/>
  <Override PartName="/ppt/tags/tag505.xml" ContentType="application/vnd.openxmlformats-officedocument.presentationml.tags+xml"/>
  <Override PartName="/ppt/tags/tag506.xml" ContentType="application/vnd.openxmlformats-officedocument.presentationml.tags+xml"/>
  <Override PartName="/ppt/tags/tag507.xml" ContentType="application/vnd.openxmlformats-officedocument.presentationml.tags+xml"/>
  <Override PartName="/ppt/tags/tag508.xml" ContentType="application/vnd.openxmlformats-officedocument.presentationml.tags+xml"/>
  <Override PartName="/ppt/tags/tag509.xml" ContentType="application/vnd.openxmlformats-officedocument.presentationml.tags+xml"/>
  <Override PartName="/ppt/tags/tag51.xml" ContentType="application/vnd.openxmlformats-officedocument.presentationml.tags+xml"/>
  <Override PartName="/ppt/tags/tag510.xml" ContentType="application/vnd.openxmlformats-officedocument.presentationml.tags+xml"/>
  <Override PartName="/ppt/tags/tag511.xml" ContentType="application/vnd.openxmlformats-officedocument.presentationml.tags+xml"/>
  <Override PartName="/ppt/tags/tag512.xml" ContentType="application/vnd.openxmlformats-officedocument.presentationml.tags+xml"/>
  <Override PartName="/ppt/tags/tag513.xml" ContentType="application/vnd.openxmlformats-officedocument.presentationml.tags+xml"/>
  <Override PartName="/ppt/tags/tag514.xml" ContentType="application/vnd.openxmlformats-officedocument.presentationml.tags+xml"/>
  <Override PartName="/ppt/tags/tag515.xml" ContentType="application/vnd.openxmlformats-officedocument.presentationml.tags+xml"/>
  <Override PartName="/ppt/tags/tag516.xml" ContentType="application/vnd.openxmlformats-officedocument.presentationml.tags+xml"/>
  <Override PartName="/ppt/tags/tag517.xml" ContentType="application/vnd.openxmlformats-officedocument.presentationml.tags+xml"/>
  <Override PartName="/ppt/tags/tag518.xml" ContentType="application/vnd.openxmlformats-officedocument.presentationml.tags+xml"/>
  <Override PartName="/ppt/tags/tag519.xml" ContentType="application/vnd.openxmlformats-officedocument.presentationml.tags+xml"/>
  <Override PartName="/ppt/tags/tag52.xml" ContentType="application/vnd.openxmlformats-officedocument.presentationml.tags+xml"/>
  <Override PartName="/ppt/tags/tag520.xml" ContentType="application/vnd.openxmlformats-officedocument.presentationml.tags+xml"/>
  <Override PartName="/ppt/tags/tag521.xml" ContentType="application/vnd.openxmlformats-officedocument.presentationml.tags+xml"/>
  <Override PartName="/ppt/tags/tag522.xml" ContentType="application/vnd.openxmlformats-officedocument.presentationml.tags+xml"/>
  <Override PartName="/ppt/tags/tag523.xml" ContentType="application/vnd.openxmlformats-officedocument.presentationml.tags+xml"/>
  <Override PartName="/ppt/tags/tag524.xml" ContentType="application/vnd.openxmlformats-officedocument.presentationml.tags+xml"/>
  <Override PartName="/ppt/tags/tag525.xml" ContentType="application/vnd.openxmlformats-officedocument.presentationml.tags+xml"/>
  <Override PartName="/ppt/tags/tag526.xml" ContentType="application/vnd.openxmlformats-officedocument.presentationml.tags+xml"/>
  <Override PartName="/ppt/tags/tag527.xml" ContentType="application/vnd.openxmlformats-officedocument.presentationml.tags+xml"/>
  <Override PartName="/ppt/tags/tag528.xml" ContentType="application/vnd.openxmlformats-officedocument.presentationml.tags+xml"/>
  <Override PartName="/ppt/tags/tag529.xml" ContentType="application/vnd.openxmlformats-officedocument.presentationml.tags+xml"/>
  <Override PartName="/ppt/tags/tag53.xml" ContentType="application/vnd.openxmlformats-officedocument.presentationml.tags+xml"/>
  <Override PartName="/ppt/tags/tag530.xml" ContentType="application/vnd.openxmlformats-officedocument.presentationml.tags+xml"/>
  <Override PartName="/ppt/tags/tag531.xml" ContentType="application/vnd.openxmlformats-officedocument.presentationml.tags+xml"/>
  <Override PartName="/ppt/tags/tag532.xml" ContentType="application/vnd.openxmlformats-officedocument.presentationml.tags+xml"/>
  <Override PartName="/ppt/tags/tag533.xml" ContentType="application/vnd.openxmlformats-officedocument.presentationml.tags+xml"/>
  <Override PartName="/ppt/tags/tag534.xml" ContentType="application/vnd.openxmlformats-officedocument.presentationml.tags+xml"/>
  <Override PartName="/ppt/tags/tag535.xml" ContentType="application/vnd.openxmlformats-officedocument.presentationml.tags+xml"/>
  <Override PartName="/ppt/tags/tag536.xml" ContentType="application/vnd.openxmlformats-officedocument.presentationml.tags+xml"/>
  <Override PartName="/ppt/tags/tag537.xml" ContentType="application/vnd.openxmlformats-officedocument.presentationml.tags+xml"/>
  <Override PartName="/ppt/tags/tag538.xml" ContentType="application/vnd.openxmlformats-officedocument.presentationml.tags+xml"/>
  <Override PartName="/ppt/tags/tag539.xml" ContentType="application/vnd.openxmlformats-officedocument.presentationml.tags+xml"/>
  <Override PartName="/ppt/tags/tag54.xml" ContentType="application/vnd.openxmlformats-officedocument.presentationml.tags+xml"/>
  <Override PartName="/ppt/tags/tag540.xml" ContentType="application/vnd.openxmlformats-officedocument.presentationml.tags+xml"/>
  <Override PartName="/ppt/tags/tag541.xml" ContentType="application/vnd.openxmlformats-officedocument.presentationml.tags+xml"/>
  <Override PartName="/ppt/tags/tag542.xml" ContentType="application/vnd.openxmlformats-officedocument.presentationml.tags+xml"/>
  <Override PartName="/ppt/tags/tag543.xml" ContentType="application/vnd.openxmlformats-officedocument.presentationml.tags+xml"/>
  <Override PartName="/ppt/tags/tag544.xml" ContentType="application/vnd.openxmlformats-officedocument.presentationml.tags+xml"/>
  <Override PartName="/ppt/tags/tag545.xml" ContentType="application/vnd.openxmlformats-officedocument.presentationml.tags+xml"/>
  <Override PartName="/ppt/tags/tag546.xml" ContentType="application/vnd.openxmlformats-officedocument.presentationml.tags+xml"/>
  <Override PartName="/ppt/tags/tag547.xml" ContentType="application/vnd.openxmlformats-officedocument.presentationml.tags+xml"/>
  <Override PartName="/ppt/tags/tag548.xml" ContentType="application/vnd.openxmlformats-officedocument.presentationml.tags+xml"/>
  <Override PartName="/ppt/tags/tag549.xml" ContentType="application/vnd.openxmlformats-officedocument.presentationml.tags+xml"/>
  <Override PartName="/ppt/tags/tag55.xml" ContentType="application/vnd.openxmlformats-officedocument.presentationml.tags+xml"/>
  <Override PartName="/ppt/tags/tag550.xml" ContentType="application/vnd.openxmlformats-officedocument.presentationml.tags+xml"/>
  <Override PartName="/ppt/tags/tag551.xml" ContentType="application/vnd.openxmlformats-officedocument.presentationml.tags+xml"/>
  <Override PartName="/ppt/tags/tag552.xml" ContentType="application/vnd.openxmlformats-officedocument.presentationml.tags+xml"/>
  <Override PartName="/ppt/tags/tag553.xml" ContentType="application/vnd.openxmlformats-officedocument.presentationml.tags+xml"/>
  <Override PartName="/ppt/tags/tag554.xml" ContentType="application/vnd.openxmlformats-officedocument.presentationml.tags+xml"/>
  <Override PartName="/ppt/tags/tag555.xml" ContentType="application/vnd.openxmlformats-officedocument.presentationml.tags+xml"/>
  <Override PartName="/ppt/tags/tag556.xml" ContentType="application/vnd.openxmlformats-officedocument.presentationml.tags+xml"/>
  <Override PartName="/ppt/tags/tag557.xml" ContentType="application/vnd.openxmlformats-officedocument.presentationml.tags+xml"/>
  <Override PartName="/ppt/tags/tag558.xml" ContentType="application/vnd.openxmlformats-officedocument.presentationml.tags+xml"/>
  <Override PartName="/ppt/tags/tag559.xml" ContentType="application/vnd.openxmlformats-officedocument.presentationml.tags+xml"/>
  <Override PartName="/ppt/tags/tag56.xml" ContentType="application/vnd.openxmlformats-officedocument.presentationml.tags+xml"/>
  <Override PartName="/ppt/tags/tag560.xml" ContentType="application/vnd.openxmlformats-officedocument.presentationml.tags+xml"/>
  <Override PartName="/ppt/tags/tag561.xml" ContentType="application/vnd.openxmlformats-officedocument.presentationml.tags+xml"/>
  <Override PartName="/ppt/tags/tag562.xml" ContentType="application/vnd.openxmlformats-officedocument.presentationml.tags+xml"/>
  <Override PartName="/ppt/tags/tag563.xml" ContentType="application/vnd.openxmlformats-officedocument.presentationml.tags+xml"/>
  <Override PartName="/ppt/tags/tag564.xml" ContentType="application/vnd.openxmlformats-officedocument.presentationml.tags+xml"/>
  <Override PartName="/ppt/tags/tag565.xml" ContentType="application/vnd.openxmlformats-officedocument.presentationml.tags+xml"/>
  <Override PartName="/ppt/tags/tag566.xml" ContentType="application/vnd.openxmlformats-officedocument.presentationml.tags+xml"/>
  <Override PartName="/ppt/tags/tag567.xml" ContentType="application/vnd.openxmlformats-officedocument.presentationml.tags+xml"/>
  <Override PartName="/ppt/tags/tag568.xml" ContentType="application/vnd.openxmlformats-officedocument.presentationml.tags+xml"/>
  <Override PartName="/ppt/tags/tag569.xml" ContentType="application/vnd.openxmlformats-officedocument.presentationml.tags+xml"/>
  <Override PartName="/ppt/tags/tag57.xml" ContentType="application/vnd.openxmlformats-officedocument.presentationml.tags+xml"/>
  <Override PartName="/ppt/tags/tag570.xml" ContentType="application/vnd.openxmlformats-officedocument.presentationml.tags+xml"/>
  <Override PartName="/ppt/tags/tag571.xml" ContentType="application/vnd.openxmlformats-officedocument.presentationml.tags+xml"/>
  <Override PartName="/ppt/tags/tag572.xml" ContentType="application/vnd.openxmlformats-officedocument.presentationml.tags+xml"/>
  <Override PartName="/ppt/tags/tag573.xml" ContentType="application/vnd.openxmlformats-officedocument.presentationml.tags+xml"/>
  <Override PartName="/ppt/tags/tag574.xml" ContentType="application/vnd.openxmlformats-officedocument.presentationml.tags+xml"/>
  <Override PartName="/ppt/tags/tag575.xml" ContentType="application/vnd.openxmlformats-officedocument.presentationml.tags+xml"/>
  <Override PartName="/ppt/tags/tag576.xml" ContentType="application/vnd.openxmlformats-officedocument.presentationml.tags+xml"/>
  <Override PartName="/ppt/tags/tag577.xml" ContentType="application/vnd.openxmlformats-officedocument.presentationml.tags+xml"/>
  <Override PartName="/ppt/tags/tag578.xml" ContentType="application/vnd.openxmlformats-officedocument.presentationml.tags+xml"/>
  <Override PartName="/ppt/tags/tag579.xml" ContentType="application/vnd.openxmlformats-officedocument.presentationml.tags+xml"/>
  <Override PartName="/ppt/tags/tag58.xml" ContentType="application/vnd.openxmlformats-officedocument.presentationml.tags+xml"/>
  <Override PartName="/ppt/tags/tag580.xml" ContentType="application/vnd.openxmlformats-officedocument.presentationml.tags+xml"/>
  <Override PartName="/ppt/tags/tag581.xml" ContentType="application/vnd.openxmlformats-officedocument.presentationml.tags+xml"/>
  <Override PartName="/ppt/tags/tag582.xml" ContentType="application/vnd.openxmlformats-officedocument.presentationml.tags+xml"/>
  <Override PartName="/ppt/tags/tag583.xml" ContentType="application/vnd.openxmlformats-officedocument.presentationml.tags+xml"/>
  <Override PartName="/ppt/tags/tag584.xml" ContentType="application/vnd.openxmlformats-officedocument.presentationml.tags+xml"/>
  <Override PartName="/ppt/tags/tag585.xml" ContentType="application/vnd.openxmlformats-officedocument.presentationml.tags+xml"/>
  <Override PartName="/ppt/tags/tag586.xml" ContentType="application/vnd.openxmlformats-officedocument.presentationml.tags+xml"/>
  <Override PartName="/ppt/tags/tag587.xml" ContentType="application/vnd.openxmlformats-officedocument.presentationml.tags+xml"/>
  <Override PartName="/ppt/tags/tag588.xml" ContentType="application/vnd.openxmlformats-officedocument.presentationml.tags+xml"/>
  <Override PartName="/ppt/tags/tag589.xml" ContentType="application/vnd.openxmlformats-officedocument.presentationml.tags+xml"/>
  <Override PartName="/ppt/tags/tag59.xml" ContentType="application/vnd.openxmlformats-officedocument.presentationml.tags+xml"/>
  <Override PartName="/ppt/tags/tag590.xml" ContentType="application/vnd.openxmlformats-officedocument.presentationml.tags+xml"/>
  <Override PartName="/ppt/tags/tag591.xml" ContentType="application/vnd.openxmlformats-officedocument.presentationml.tags+xml"/>
  <Override PartName="/ppt/tags/tag592.xml" ContentType="application/vnd.openxmlformats-officedocument.presentationml.tags+xml"/>
  <Override PartName="/ppt/tags/tag593.xml" ContentType="application/vnd.openxmlformats-officedocument.presentationml.tags+xml"/>
  <Override PartName="/ppt/tags/tag594.xml" ContentType="application/vnd.openxmlformats-officedocument.presentationml.tags+xml"/>
  <Override PartName="/ppt/tags/tag595.xml" ContentType="application/vnd.openxmlformats-officedocument.presentationml.tags+xml"/>
  <Override PartName="/ppt/tags/tag596.xml" ContentType="application/vnd.openxmlformats-officedocument.presentationml.tags+xml"/>
  <Override PartName="/ppt/tags/tag597.xml" ContentType="application/vnd.openxmlformats-officedocument.presentationml.tags+xml"/>
  <Override PartName="/ppt/tags/tag598.xml" ContentType="application/vnd.openxmlformats-officedocument.presentationml.tags+xml"/>
  <Override PartName="/ppt/tags/tag59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00.xml" ContentType="application/vnd.openxmlformats-officedocument.presentationml.tags+xml"/>
  <Override PartName="/ppt/tags/tag601.xml" ContentType="application/vnd.openxmlformats-officedocument.presentationml.tags+xml"/>
  <Override PartName="/ppt/tags/tag602.xml" ContentType="application/vnd.openxmlformats-officedocument.presentationml.tags+xml"/>
  <Override PartName="/ppt/tags/tag603.xml" ContentType="application/vnd.openxmlformats-officedocument.presentationml.tags+xml"/>
  <Override PartName="/ppt/tags/tag604.xml" ContentType="application/vnd.openxmlformats-officedocument.presentationml.tags+xml"/>
  <Override PartName="/ppt/tags/tag605.xml" ContentType="application/vnd.openxmlformats-officedocument.presentationml.tags+xml"/>
  <Override PartName="/ppt/tags/tag606.xml" ContentType="application/vnd.openxmlformats-officedocument.presentationml.tags+xml"/>
  <Override PartName="/ppt/tags/tag607.xml" ContentType="application/vnd.openxmlformats-officedocument.presentationml.tags+xml"/>
  <Override PartName="/ppt/tags/tag608.xml" ContentType="application/vnd.openxmlformats-officedocument.presentationml.tags+xml"/>
  <Override PartName="/ppt/tags/tag609.xml" ContentType="application/vnd.openxmlformats-officedocument.presentationml.tags+xml"/>
  <Override PartName="/ppt/tags/tag61.xml" ContentType="application/vnd.openxmlformats-officedocument.presentationml.tags+xml"/>
  <Override PartName="/ppt/tags/tag610.xml" ContentType="application/vnd.openxmlformats-officedocument.presentationml.tags+xml"/>
  <Override PartName="/ppt/tags/tag611.xml" ContentType="application/vnd.openxmlformats-officedocument.presentationml.tags+xml"/>
  <Override PartName="/ppt/tags/tag612.xml" ContentType="application/vnd.openxmlformats-officedocument.presentationml.tags+xml"/>
  <Override PartName="/ppt/tags/tag613.xml" ContentType="application/vnd.openxmlformats-officedocument.presentationml.tags+xml"/>
  <Override PartName="/ppt/tags/tag614.xml" ContentType="application/vnd.openxmlformats-officedocument.presentationml.tags+xml"/>
  <Override PartName="/ppt/tags/tag615.xml" ContentType="application/vnd.openxmlformats-officedocument.presentationml.tags+xml"/>
  <Override PartName="/ppt/tags/tag616.xml" ContentType="application/vnd.openxmlformats-officedocument.presentationml.tags+xml"/>
  <Override PartName="/ppt/tags/tag617.xml" ContentType="application/vnd.openxmlformats-officedocument.presentationml.tags+xml"/>
  <Override PartName="/ppt/tags/tag618.xml" ContentType="application/vnd.openxmlformats-officedocument.presentationml.tags+xml"/>
  <Override PartName="/ppt/tags/tag619.xml" ContentType="application/vnd.openxmlformats-officedocument.presentationml.tags+xml"/>
  <Override PartName="/ppt/tags/tag62.xml" ContentType="application/vnd.openxmlformats-officedocument.presentationml.tags+xml"/>
  <Override PartName="/ppt/tags/tag620.xml" ContentType="application/vnd.openxmlformats-officedocument.presentationml.tags+xml"/>
  <Override PartName="/ppt/tags/tag621.xml" ContentType="application/vnd.openxmlformats-officedocument.presentationml.tags+xml"/>
  <Override PartName="/ppt/tags/tag622.xml" ContentType="application/vnd.openxmlformats-officedocument.presentationml.tags+xml"/>
  <Override PartName="/ppt/tags/tag623.xml" ContentType="application/vnd.openxmlformats-officedocument.presentationml.tags+xml"/>
  <Override PartName="/ppt/tags/tag624.xml" ContentType="application/vnd.openxmlformats-officedocument.presentationml.tags+xml"/>
  <Override PartName="/ppt/tags/tag625.xml" ContentType="application/vnd.openxmlformats-officedocument.presentationml.tags+xml"/>
  <Override PartName="/ppt/tags/tag626.xml" ContentType="application/vnd.openxmlformats-officedocument.presentationml.tags+xml"/>
  <Override PartName="/ppt/tags/tag627.xml" ContentType="application/vnd.openxmlformats-officedocument.presentationml.tags+xml"/>
  <Override PartName="/ppt/tags/tag628.xml" ContentType="application/vnd.openxmlformats-officedocument.presentationml.tags+xml"/>
  <Override PartName="/ppt/tags/tag629.xml" ContentType="application/vnd.openxmlformats-officedocument.presentationml.tags+xml"/>
  <Override PartName="/ppt/tags/tag63.xml" ContentType="application/vnd.openxmlformats-officedocument.presentationml.tags+xml"/>
  <Override PartName="/ppt/tags/tag630.xml" ContentType="application/vnd.openxmlformats-officedocument.presentationml.tags+xml"/>
  <Override PartName="/ppt/tags/tag631.xml" ContentType="application/vnd.openxmlformats-officedocument.presentationml.tags+xml"/>
  <Override PartName="/ppt/tags/tag632.xml" ContentType="application/vnd.openxmlformats-officedocument.presentationml.tags+xml"/>
  <Override PartName="/ppt/tags/tag633.xml" ContentType="application/vnd.openxmlformats-officedocument.presentationml.tags+xml"/>
  <Override PartName="/ppt/tags/tag634.xml" ContentType="application/vnd.openxmlformats-officedocument.presentationml.tags+xml"/>
  <Override PartName="/ppt/tags/tag635.xml" ContentType="application/vnd.openxmlformats-officedocument.presentationml.tags+xml"/>
  <Override PartName="/ppt/tags/tag636.xml" ContentType="application/vnd.openxmlformats-officedocument.presentationml.tags+xml"/>
  <Override PartName="/ppt/tags/tag637.xml" ContentType="application/vnd.openxmlformats-officedocument.presentationml.tags+xml"/>
  <Override PartName="/ppt/tags/tag638.xml" ContentType="application/vnd.openxmlformats-officedocument.presentationml.tags+xml"/>
  <Override PartName="/ppt/tags/tag639.xml" ContentType="application/vnd.openxmlformats-officedocument.presentationml.tags+xml"/>
  <Override PartName="/ppt/tags/tag64.xml" ContentType="application/vnd.openxmlformats-officedocument.presentationml.tags+xml"/>
  <Override PartName="/ppt/tags/tag640.xml" ContentType="application/vnd.openxmlformats-officedocument.presentationml.tags+xml"/>
  <Override PartName="/ppt/tags/tag641.xml" ContentType="application/vnd.openxmlformats-officedocument.presentationml.tags+xml"/>
  <Override PartName="/ppt/tags/tag642.xml" ContentType="application/vnd.openxmlformats-officedocument.presentationml.tags+xml"/>
  <Override PartName="/ppt/tags/tag643.xml" ContentType="application/vnd.openxmlformats-officedocument.presentationml.tags+xml"/>
  <Override PartName="/ppt/tags/tag644.xml" ContentType="application/vnd.openxmlformats-officedocument.presentationml.tags+xml"/>
  <Override PartName="/ppt/tags/tag645.xml" ContentType="application/vnd.openxmlformats-officedocument.presentationml.tags+xml"/>
  <Override PartName="/ppt/tags/tag646.xml" ContentType="application/vnd.openxmlformats-officedocument.presentationml.tags+xml"/>
  <Override PartName="/ppt/tags/tag647.xml" ContentType="application/vnd.openxmlformats-officedocument.presentationml.tags+xml"/>
  <Override PartName="/ppt/tags/tag648.xml" ContentType="application/vnd.openxmlformats-officedocument.presentationml.tags+xml"/>
  <Override PartName="/ppt/tags/tag649.xml" ContentType="application/vnd.openxmlformats-officedocument.presentationml.tags+xml"/>
  <Override PartName="/ppt/tags/tag65.xml" ContentType="application/vnd.openxmlformats-officedocument.presentationml.tags+xml"/>
  <Override PartName="/ppt/tags/tag650.xml" ContentType="application/vnd.openxmlformats-officedocument.presentationml.tags+xml"/>
  <Override PartName="/ppt/tags/tag651.xml" ContentType="application/vnd.openxmlformats-officedocument.presentationml.tags+xml"/>
  <Override PartName="/ppt/tags/tag652.xml" ContentType="application/vnd.openxmlformats-officedocument.presentationml.tags+xml"/>
  <Override PartName="/ppt/tags/tag653.xml" ContentType="application/vnd.openxmlformats-officedocument.presentationml.tags+xml"/>
  <Override PartName="/ppt/tags/tag654.xml" ContentType="application/vnd.openxmlformats-officedocument.presentationml.tags+xml"/>
  <Override PartName="/ppt/tags/tag655.xml" ContentType="application/vnd.openxmlformats-officedocument.presentationml.tags+xml"/>
  <Override PartName="/ppt/tags/tag656.xml" ContentType="application/vnd.openxmlformats-officedocument.presentationml.tags+xml"/>
  <Override PartName="/ppt/tags/tag657.xml" ContentType="application/vnd.openxmlformats-officedocument.presentationml.tags+xml"/>
  <Override PartName="/ppt/tags/tag658.xml" ContentType="application/vnd.openxmlformats-officedocument.presentationml.tags+xml"/>
  <Override PartName="/ppt/tags/tag659.xml" ContentType="application/vnd.openxmlformats-officedocument.presentationml.tags+xml"/>
  <Override PartName="/ppt/tags/tag66.xml" ContentType="application/vnd.openxmlformats-officedocument.presentationml.tags+xml"/>
  <Override PartName="/ppt/tags/tag660.xml" ContentType="application/vnd.openxmlformats-officedocument.presentationml.tags+xml"/>
  <Override PartName="/ppt/tags/tag661.xml" ContentType="application/vnd.openxmlformats-officedocument.presentationml.tags+xml"/>
  <Override PartName="/ppt/tags/tag662.xml" ContentType="application/vnd.openxmlformats-officedocument.presentationml.tags+xml"/>
  <Override PartName="/ppt/tags/tag663.xml" ContentType="application/vnd.openxmlformats-officedocument.presentationml.tags+xml"/>
  <Override PartName="/ppt/tags/tag664.xml" ContentType="application/vnd.openxmlformats-officedocument.presentationml.tags+xml"/>
  <Override PartName="/ppt/tags/tag665.xml" ContentType="application/vnd.openxmlformats-officedocument.presentationml.tags+xml"/>
  <Override PartName="/ppt/tags/tag666.xml" ContentType="application/vnd.openxmlformats-officedocument.presentationml.tags+xml"/>
  <Override PartName="/ppt/tags/tag667.xml" ContentType="application/vnd.openxmlformats-officedocument.presentationml.tags+xml"/>
  <Override PartName="/ppt/tags/tag668.xml" ContentType="application/vnd.openxmlformats-officedocument.presentationml.tags+xml"/>
  <Override PartName="/ppt/tags/tag669.xml" ContentType="application/vnd.openxmlformats-officedocument.presentationml.tags+xml"/>
  <Override PartName="/ppt/tags/tag67.xml" ContentType="application/vnd.openxmlformats-officedocument.presentationml.tags+xml"/>
  <Override PartName="/ppt/tags/tag670.xml" ContentType="application/vnd.openxmlformats-officedocument.presentationml.tags+xml"/>
  <Override PartName="/ppt/tags/tag671.xml" ContentType="application/vnd.openxmlformats-officedocument.presentationml.tags+xml"/>
  <Override PartName="/ppt/tags/tag672.xml" ContentType="application/vnd.openxmlformats-officedocument.presentationml.tags+xml"/>
  <Override PartName="/ppt/tags/tag673.xml" ContentType="application/vnd.openxmlformats-officedocument.presentationml.tags+xml"/>
  <Override PartName="/ppt/tags/tag674.xml" ContentType="application/vnd.openxmlformats-officedocument.presentationml.tags+xml"/>
  <Override PartName="/ppt/tags/tag675.xml" ContentType="application/vnd.openxmlformats-officedocument.presentationml.tags+xml"/>
  <Override PartName="/ppt/tags/tag676.xml" ContentType="application/vnd.openxmlformats-officedocument.presentationml.tags+xml"/>
  <Override PartName="/ppt/tags/tag677.xml" ContentType="application/vnd.openxmlformats-officedocument.presentationml.tags+xml"/>
  <Override PartName="/ppt/tags/tag678.xml" ContentType="application/vnd.openxmlformats-officedocument.presentationml.tags+xml"/>
  <Override PartName="/ppt/tags/tag679.xml" ContentType="application/vnd.openxmlformats-officedocument.presentationml.tags+xml"/>
  <Override PartName="/ppt/tags/tag68.xml" ContentType="application/vnd.openxmlformats-officedocument.presentationml.tags+xml"/>
  <Override PartName="/ppt/tags/tag680.xml" ContentType="application/vnd.openxmlformats-officedocument.presentationml.tags+xml"/>
  <Override PartName="/ppt/tags/tag681.xml" ContentType="application/vnd.openxmlformats-officedocument.presentationml.tags+xml"/>
  <Override PartName="/ppt/tags/tag682.xml" ContentType="application/vnd.openxmlformats-officedocument.presentationml.tags+xml"/>
  <Override PartName="/ppt/tags/tag683.xml" ContentType="application/vnd.openxmlformats-officedocument.presentationml.tags+xml"/>
  <Override PartName="/ppt/tags/tag684.xml" ContentType="application/vnd.openxmlformats-officedocument.presentationml.tags+xml"/>
  <Override PartName="/ppt/tags/tag685.xml" ContentType="application/vnd.openxmlformats-officedocument.presentationml.tags+xml"/>
  <Override PartName="/ppt/tags/tag686.xml" ContentType="application/vnd.openxmlformats-officedocument.presentationml.tags+xml"/>
  <Override PartName="/ppt/tags/tag687.xml" ContentType="application/vnd.openxmlformats-officedocument.presentationml.tags+xml"/>
  <Override PartName="/ppt/tags/tag688.xml" ContentType="application/vnd.openxmlformats-officedocument.presentationml.tags+xml"/>
  <Override PartName="/ppt/tags/tag689.xml" ContentType="application/vnd.openxmlformats-officedocument.presentationml.tags+xml"/>
  <Override PartName="/ppt/tags/tag69.xml" ContentType="application/vnd.openxmlformats-officedocument.presentationml.tags+xml"/>
  <Override PartName="/ppt/tags/tag690.xml" ContentType="application/vnd.openxmlformats-officedocument.presentationml.tags+xml"/>
  <Override PartName="/ppt/tags/tag691.xml" ContentType="application/vnd.openxmlformats-officedocument.presentationml.tags+xml"/>
  <Override PartName="/ppt/tags/tag692.xml" ContentType="application/vnd.openxmlformats-officedocument.presentationml.tags+xml"/>
  <Override PartName="/ppt/tags/tag693.xml" ContentType="application/vnd.openxmlformats-officedocument.presentationml.tags+xml"/>
  <Override PartName="/ppt/tags/tag694.xml" ContentType="application/vnd.openxmlformats-officedocument.presentationml.tags+xml"/>
  <Override PartName="/ppt/tags/tag695.xml" ContentType="application/vnd.openxmlformats-officedocument.presentationml.tags+xml"/>
  <Override PartName="/ppt/tags/tag696.xml" ContentType="application/vnd.openxmlformats-officedocument.presentationml.tags+xml"/>
  <Override PartName="/ppt/tags/tag697.xml" ContentType="application/vnd.openxmlformats-officedocument.presentationml.tags+xml"/>
  <Override PartName="/ppt/tags/tag698.xml" ContentType="application/vnd.openxmlformats-officedocument.presentationml.tags+xml"/>
  <Override PartName="/ppt/tags/tag69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00.xml" ContentType="application/vnd.openxmlformats-officedocument.presentationml.tags+xml"/>
  <Override PartName="/ppt/tags/tag701.xml" ContentType="application/vnd.openxmlformats-officedocument.presentationml.tags+xml"/>
  <Override PartName="/ppt/tags/tag702.xml" ContentType="application/vnd.openxmlformats-officedocument.presentationml.tags+xml"/>
  <Override PartName="/ppt/tags/tag703.xml" ContentType="application/vnd.openxmlformats-officedocument.presentationml.tags+xml"/>
  <Override PartName="/ppt/tags/tag704.xml" ContentType="application/vnd.openxmlformats-officedocument.presentationml.tags+xml"/>
  <Override PartName="/ppt/tags/tag705.xml" ContentType="application/vnd.openxmlformats-officedocument.presentationml.tags+xml"/>
  <Override PartName="/ppt/tags/tag706.xml" ContentType="application/vnd.openxmlformats-officedocument.presentationml.tags+xml"/>
  <Override PartName="/ppt/tags/tag707.xml" ContentType="application/vnd.openxmlformats-officedocument.presentationml.tags+xml"/>
  <Override PartName="/ppt/tags/tag708.xml" ContentType="application/vnd.openxmlformats-officedocument.presentationml.tags+xml"/>
  <Override PartName="/ppt/tags/tag709.xml" ContentType="application/vnd.openxmlformats-officedocument.presentationml.tags+xml"/>
  <Override PartName="/ppt/tags/tag71.xml" ContentType="application/vnd.openxmlformats-officedocument.presentationml.tags+xml"/>
  <Override PartName="/ppt/tags/tag710.xml" ContentType="application/vnd.openxmlformats-officedocument.presentationml.tags+xml"/>
  <Override PartName="/ppt/tags/tag711.xml" ContentType="application/vnd.openxmlformats-officedocument.presentationml.tags+xml"/>
  <Override PartName="/ppt/tags/tag712.xml" ContentType="application/vnd.openxmlformats-officedocument.presentationml.tags+xml"/>
  <Override PartName="/ppt/tags/tag713.xml" ContentType="application/vnd.openxmlformats-officedocument.presentationml.tags+xml"/>
  <Override PartName="/ppt/tags/tag714.xml" ContentType="application/vnd.openxmlformats-officedocument.presentationml.tags+xml"/>
  <Override PartName="/ppt/tags/tag715.xml" ContentType="application/vnd.openxmlformats-officedocument.presentationml.tags+xml"/>
  <Override PartName="/ppt/tags/tag716.xml" ContentType="application/vnd.openxmlformats-officedocument.presentationml.tags+xml"/>
  <Override PartName="/ppt/tags/tag717.xml" ContentType="application/vnd.openxmlformats-officedocument.presentationml.tags+xml"/>
  <Override PartName="/ppt/tags/tag718.xml" ContentType="application/vnd.openxmlformats-officedocument.presentationml.tags+xml"/>
  <Override PartName="/ppt/tags/tag719.xml" ContentType="application/vnd.openxmlformats-officedocument.presentationml.tags+xml"/>
  <Override PartName="/ppt/tags/tag72.xml" ContentType="application/vnd.openxmlformats-officedocument.presentationml.tags+xml"/>
  <Override PartName="/ppt/tags/tag720.xml" ContentType="application/vnd.openxmlformats-officedocument.presentationml.tags+xml"/>
  <Override PartName="/ppt/tags/tag721.xml" ContentType="application/vnd.openxmlformats-officedocument.presentationml.tags+xml"/>
  <Override PartName="/ppt/tags/tag722.xml" ContentType="application/vnd.openxmlformats-officedocument.presentationml.tags+xml"/>
  <Override PartName="/ppt/tags/tag723.xml" ContentType="application/vnd.openxmlformats-officedocument.presentationml.tags+xml"/>
  <Override PartName="/ppt/tags/tag724.xml" ContentType="application/vnd.openxmlformats-officedocument.presentationml.tags+xml"/>
  <Override PartName="/ppt/tags/tag725.xml" ContentType="application/vnd.openxmlformats-officedocument.presentationml.tags+xml"/>
  <Override PartName="/ppt/tags/tag726.xml" ContentType="application/vnd.openxmlformats-officedocument.presentationml.tags+xml"/>
  <Override PartName="/ppt/tags/tag727.xml" ContentType="application/vnd.openxmlformats-officedocument.presentationml.tags+xml"/>
  <Override PartName="/ppt/tags/tag728.xml" ContentType="application/vnd.openxmlformats-officedocument.presentationml.tags+xml"/>
  <Override PartName="/ppt/tags/tag729.xml" ContentType="application/vnd.openxmlformats-officedocument.presentationml.tags+xml"/>
  <Override PartName="/ppt/tags/tag73.xml" ContentType="application/vnd.openxmlformats-officedocument.presentationml.tags+xml"/>
  <Override PartName="/ppt/tags/tag730.xml" ContentType="application/vnd.openxmlformats-officedocument.presentationml.tags+xml"/>
  <Override PartName="/ppt/tags/tag731.xml" ContentType="application/vnd.openxmlformats-officedocument.presentationml.tags+xml"/>
  <Override PartName="/ppt/tags/tag732.xml" ContentType="application/vnd.openxmlformats-officedocument.presentationml.tags+xml"/>
  <Override PartName="/ppt/tags/tag733.xml" ContentType="application/vnd.openxmlformats-officedocument.presentationml.tags+xml"/>
  <Override PartName="/ppt/tags/tag734.xml" ContentType="application/vnd.openxmlformats-officedocument.presentationml.tags+xml"/>
  <Override PartName="/ppt/tags/tag735.xml" ContentType="application/vnd.openxmlformats-officedocument.presentationml.tags+xml"/>
  <Override PartName="/ppt/tags/tag736.xml" ContentType="application/vnd.openxmlformats-officedocument.presentationml.tags+xml"/>
  <Override PartName="/ppt/tags/tag737.xml" ContentType="application/vnd.openxmlformats-officedocument.presentationml.tags+xml"/>
  <Override PartName="/ppt/tags/tag738.xml" ContentType="application/vnd.openxmlformats-officedocument.presentationml.tags+xml"/>
  <Override PartName="/ppt/tags/tag739.xml" ContentType="application/vnd.openxmlformats-officedocument.presentationml.tags+xml"/>
  <Override PartName="/ppt/tags/tag74.xml" ContentType="application/vnd.openxmlformats-officedocument.presentationml.tags+xml"/>
  <Override PartName="/ppt/tags/tag740.xml" ContentType="application/vnd.openxmlformats-officedocument.presentationml.tags+xml"/>
  <Override PartName="/ppt/tags/tag741.xml" ContentType="application/vnd.openxmlformats-officedocument.presentationml.tags+xml"/>
  <Override PartName="/ppt/tags/tag742.xml" ContentType="application/vnd.openxmlformats-officedocument.presentationml.tags+xml"/>
  <Override PartName="/ppt/tags/tag743.xml" ContentType="application/vnd.openxmlformats-officedocument.presentationml.tags+xml"/>
  <Override PartName="/ppt/tags/tag744.xml" ContentType="application/vnd.openxmlformats-officedocument.presentationml.tags+xml"/>
  <Override PartName="/ppt/tags/tag745.xml" ContentType="application/vnd.openxmlformats-officedocument.presentationml.tags+xml"/>
  <Override PartName="/ppt/tags/tag746.xml" ContentType="application/vnd.openxmlformats-officedocument.presentationml.tags+xml"/>
  <Override PartName="/ppt/tags/tag747.xml" ContentType="application/vnd.openxmlformats-officedocument.presentationml.tags+xml"/>
  <Override PartName="/ppt/tags/tag748.xml" ContentType="application/vnd.openxmlformats-officedocument.presentationml.tags+xml"/>
  <Override PartName="/ppt/tags/tag749.xml" ContentType="application/vnd.openxmlformats-officedocument.presentationml.tags+xml"/>
  <Override PartName="/ppt/tags/tag75.xml" ContentType="application/vnd.openxmlformats-officedocument.presentationml.tags+xml"/>
  <Override PartName="/ppt/tags/tag750.xml" ContentType="application/vnd.openxmlformats-officedocument.presentationml.tags+xml"/>
  <Override PartName="/ppt/tags/tag751.xml" ContentType="application/vnd.openxmlformats-officedocument.presentationml.tags+xml"/>
  <Override PartName="/ppt/tags/tag752.xml" ContentType="application/vnd.openxmlformats-officedocument.presentationml.tags+xml"/>
  <Override PartName="/ppt/tags/tag753.xml" ContentType="application/vnd.openxmlformats-officedocument.presentationml.tags+xml"/>
  <Override PartName="/ppt/tags/tag754.xml" ContentType="application/vnd.openxmlformats-officedocument.presentationml.tags+xml"/>
  <Override PartName="/ppt/tags/tag755.xml" ContentType="application/vnd.openxmlformats-officedocument.presentationml.tags+xml"/>
  <Override PartName="/ppt/tags/tag756.xml" ContentType="application/vnd.openxmlformats-officedocument.presentationml.tags+xml"/>
  <Override PartName="/ppt/tags/tag757.xml" ContentType="application/vnd.openxmlformats-officedocument.presentationml.tags+xml"/>
  <Override PartName="/ppt/tags/tag758.xml" ContentType="application/vnd.openxmlformats-officedocument.presentationml.tags+xml"/>
  <Override PartName="/ppt/tags/tag759.xml" ContentType="application/vnd.openxmlformats-officedocument.presentationml.tags+xml"/>
  <Override PartName="/ppt/tags/tag76.xml" ContentType="application/vnd.openxmlformats-officedocument.presentationml.tags+xml"/>
  <Override PartName="/ppt/tags/tag760.xml" ContentType="application/vnd.openxmlformats-officedocument.presentationml.tags+xml"/>
  <Override PartName="/ppt/tags/tag761.xml" ContentType="application/vnd.openxmlformats-officedocument.presentationml.tags+xml"/>
  <Override PartName="/ppt/tags/tag762.xml" ContentType="application/vnd.openxmlformats-officedocument.presentationml.tags+xml"/>
  <Override PartName="/ppt/tags/tag763.xml" ContentType="application/vnd.openxmlformats-officedocument.presentationml.tags+xml"/>
  <Override PartName="/ppt/tags/tag764.xml" ContentType="application/vnd.openxmlformats-officedocument.presentationml.tags+xml"/>
  <Override PartName="/ppt/tags/tag765.xml" ContentType="application/vnd.openxmlformats-officedocument.presentationml.tags+xml"/>
  <Override PartName="/ppt/tags/tag766.xml" ContentType="application/vnd.openxmlformats-officedocument.presentationml.tags+xml"/>
  <Override PartName="/ppt/tags/tag767.xml" ContentType="application/vnd.openxmlformats-officedocument.presentationml.tags+xml"/>
  <Override PartName="/ppt/tags/tag768.xml" ContentType="application/vnd.openxmlformats-officedocument.presentationml.tags+xml"/>
  <Override PartName="/ppt/tags/tag769.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80"/>
  </p:handoutMasterIdLst>
  <p:sldIdLst>
    <p:sldId id="527" r:id="rId3"/>
    <p:sldId id="522" r:id="rId5"/>
    <p:sldId id="586" r:id="rId6"/>
    <p:sldId id="590" r:id="rId7"/>
    <p:sldId id="588" r:id="rId8"/>
    <p:sldId id="591" r:id="rId9"/>
    <p:sldId id="592" r:id="rId10"/>
    <p:sldId id="593" r:id="rId11"/>
    <p:sldId id="594" r:id="rId12"/>
    <p:sldId id="595" r:id="rId13"/>
    <p:sldId id="596" r:id="rId14"/>
    <p:sldId id="597" r:id="rId15"/>
    <p:sldId id="598" r:id="rId16"/>
    <p:sldId id="599" r:id="rId17"/>
    <p:sldId id="600" r:id="rId18"/>
    <p:sldId id="601" r:id="rId19"/>
    <p:sldId id="602" r:id="rId20"/>
    <p:sldId id="603" r:id="rId21"/>
    <p:sldId id="604" r:id="rId22"/>
    <p:sldId id="605" r:id="rId23"/>
    <p:sldId id="606" r:id="rId24"/>
    <p:sldId id="607" r:id="rId25"/>
    <p:sldId id="608" r:id="rId26"/>
    <p:sldId id="609" r:id="rId27"/>
    <p:sldId id="610" r:id="rId28"/>
    <p:sldId id="611" r:id="rId29"/>
    <p:sldId id="612" r:id="rId30"/>
    <p:sldId id="613" r:id="rId31"/>
    <p:sldId id="614" r:id="rId32"/>
    <p:sldId id="615" r:id="rId33"/>
    <p:sldId id="616" r:id="rId34"/>
    <p:sldId id="617" r:id="rId35"/>
    <p:sldId id="618" r:id="rId36"/>
    <p:sldId id="619" r:id="rId37"/>
    <p:sldId id="620" r:id="rId38"/>
    <p:sldId id="621" r:id="rId39"/>
    <p:sldId id="622" r:id="rId40"/>
    <p:sldId id="623" r:id="rId41"/>
    <p:sldId id="624" r:id="rId42"/>
    <p:sldId id="625" r:id="rId43"/>
    <p:sldId id="626" r:id="rId44"/>
    <p:sldId id="627" r:id="rId45"/>
    <p:sldId id="628" r:id="rId46"/>
    <p:sldId id="629" r:id="rId47"/>
    <p:sldId id="630" r:id="rId48"/>
    <p:sldId id="631" r:id="rId49"/>
    <p:sldId id="632" r:id="rId50"/>
    <p:sldId id="633" r:id="rId51"/>
    <p:sldId id="634" r:id="rId52"/>
    <p:sldId id="635" r:id="rId53"/>
    <p:sldId id="636" r:id="rId54"/>
    <p:sldId id="637" r:id="rId55"/>
    <p:sldId id="638" r:id="rId56"/>
    <p:sldId id="641" r:id="rId57"/>
    <p:sldId id="642" r:id="rId58"/>
    <p:sldId id="643" r:id="rId59"/>
    <p:sldId id="644" r:id="rId60"/>
    <p:sldId id="645" r:id="rId61"/>
    <p:sldId id="646" r:id="rId62"/>
    <p:sldId id="647" r:id="rId63"/>
    <p:sldId id="648" r:id="rId64"/>
    <p:sldId id="649" r:id="rId65"/>
    <p:sldId id="650" r:id="rId66"/>
    <p:sldId id="651" r:id="rId67"/>
    <p:sldId id="652" r:id="rId68"/>
    <p:sldId id="653" r:id="rId69"/>
    <p:sldId id="654" r:id="rId70"/>
    <p:sldId id="655" r:id="rId71"/>
    <p:sldId id="656" r:id="rId72"/>
    <p:sldId id="657" r:id="rId73"/>
    <p:sldId id="658" r:id="rId74"/>
    <p:sldId id="659" r:id="rId75"/>
    <p:sldId id="660" r:id="rId76"/>
    <p:sldId id="661" r:id="rId77"/>
    <p:sldId id="662" r:id="rId78"/>
    <p:sldId id="528" r:id="rId79"/>
  </p:sldIdLst>
  <p:sldSz cx="9144000" cy="5144135" type="screen16x9"/>
  <p:notesSz cx="9144000" cy="6858000"/>
  <p:custDataLst>
    <p:tags r:id="rId8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幸全" initials="幸全" lastIdx="1" clrIdx="0"/>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595959"/>
    <a:srgbClr val="808080"/>
    <a:srgbClr val="ECF3FB"/>
    <a:srgbClr val="6E87FF"/>
    <a:srgbClr val="1E8AF8"/>
    <a:srgbClr val="FCEFD7"/>
    <a:srgbClr val="FFFFFF"/>
    <a:srgbClr val="DCDCDC"/>
    <a:srgbClr val="F0F0F0"/>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065" autoAdjust="0"/>
    <p:restoredTop sz="94660"/>
  </p:normalViewPr>
  <p:slideViewPr>
    <p:cSldViewPr snapToGrid="0" showGuides="1">
      <p:cViewPr varScale="1">
        <p:scale>
          <a:sx n="65" d="100"/>
          <a:sy n="65" d="100"/>
        </p:scale>
        <p:origin x="544" y="52"/>
      </p:cViewPr>
      <p:guideLst>
        <p:guide orient="horz" pos="1770"/>
        <p:guide pos="3188"/>
      </p:guideLst>
    </p:cSldViewPr>
  </p:slideViewPr>
  <p:notesTextViewPr>
    <p:cViewPr>
      <p:scale>
        <a:sx n="3" d="2"/>
        <a:sy n="3" d="2"/>
      </p:scale>
      <p:origin x="0" y="0"/>
    </p:cViewPr>
  </p:notesTextViewPr>
  <p:notesViewPr>
    <p:cSldViewPr snapToGrid="0">
      <p:cViewPr varScale="1">
        <p:scale>
          <a:sx n="66" d="100"/>
          <a:sy n="66" d="100"/>
        </p:scale>
        <p:origin x="1820" y="3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5" Type="http://schemas.openxmlformats.org/officeDocument/2006/relationships/tags" Target="tags/tag769.xml"/><Relationship Id="rId84" Type="http://schemas.openxmlformats.org/officeDocument/2006/relationships/commentAuthors" Target="commentAuthors.xml"/><Relationship Id="rId83" Type="http://schemas.openxmlformats.org/officeDocument/2006/relationships/tableStyles" Target="tableStyles.xml"/><Relationship Id="rId82" Type="http://schemas.openxmlformats.org/officeDocument/2006/relationships/viewProps" Target="viewProps.xml"/><Relationship Id="rId81" Type="http://schemas.openxmlformats.org/officeDocument/2006/relationships/presProps" Target="presProps.xml"/><Relationship Id="rId80" Type="http://schemas.openxmlformats.org/officeDocument/2006/relationships/handoutMaster" Target="handoutMasters/handoutMaster1.xml"/><Relationship Id="rId8" Type="http://schemas.openxmlformats.org/officeDocument/2006/relationships/slide" Target="slides/slide5.xml"/><Relationship Id="rId79" Type="http://schemas.openxmlformats.org/officeDocument/2006/relationships/slide" Target="slides/slide76.xml"/><Relationship Id="rId78" Type="http://schemas.openxmlformats.org/officeDocument/2006/relationships/slide" Target="slides/slide75.xml"/><Relationship Id="rId77" Type="http://schemas.openxmlformats.org/officeDocument/2006/relationships/slide" Target="slides/slide74.xml"/><Relationship Id="rId76" Type="http://schemas.openxmlformats.org/officeDocument/2006/relationships/slide" Target="slides/slide73.xml"/><Relationship Id="rId75" Type="http://schemas.openxmlformats.org/officeDocument/2006/relationships/slide" Target="slides/slide72.xml"/><Relationship Id="rId74" Type="http://schemas.openxmlformats.org/officeDocument/2006/relationships/slide" Target="slides/slide71.xml"/><Relationship Id="rId73" Type="http://schemas.openxmlformats.org/officeDocument/2006/relationships/slide" Target="slides/slide70.xml"/><Relationship Id="rId72" Type="http://schemas.openxmlformats.org/officeDocument/2006/relationships/slide" Target="slides/slide69.xml"/><Relationship Id="rId71" Type="http://schemas.openxmlformats.org/officeDocument/2006/relationships/slide" Target="slides/slide68.xml"/><Relationship Id="rId70" Type="http://schemas.openxmlformats.org/officeDocument/2006/relationships/slide" Target="slides/slide67.xml"/><Relationship Id="rId7" Type="http://schemas.openxmlformats.org/officeDocument/2006/relationships/slide" Target="slides/slide4.xml"/><Relationship Id="rId69" Type="http://schemas.openxmlformats.org/officeDocument/2006/relationships/slide" Target="slides/slide66.xml"/><Relationship Id="rId68" Type="http://schemas.openxmlformats.org/officeDocument/2006/relationships/slide" Target="slides/slide65.xml"/><Relationship Id="rId67" Type="http://schemas.openxmlformats.org/officeDocument/2006/relationships/slide" Target="slides/slide64.xml"/><Relationship Id="rId66" Type="http://schemas.openxmlformats.org/officeDocument/2006/relationships/slide" Target="slides/slide63.xml"/><Relationship Id="rId65" Type="http://schemas.openxmlformats.org/officeDocument/2006/relationships/slide" Target="slides/slide62.xml"/><Relationship Id="rId64" Type="http://schemas.openxmlformats.org/officeDocument/2006/relationships/slide" Target="slides/slide61.xml"/><Relationship Id="rId63" Type="http://schemas.openxmlformats.org/officeDocument/2006/relationships/slide" Target="slides/slide60.xml"/><Relationship Id="rId62" Type="http://schemas.openxmlformats.org/officeDocument/2006/relationships/slide" Target="slides/slide59.xml"/><Relationship Id="rId61" Type="http://schemas.openxmlformats.org/officeDocument/2006/relationships/slide" Target="slides/slide58.xml"/><Relationship Id="rId60" Type="http://schemas.openxmlformats.org/officeDocument/2006/relationships/slide" Target="slides/slide57.xml"/><Relationship Id="rId6" Type="http://schemas.openxmlformats.org/officeDocument/2006/relationships/slide" Target="slides/slide3.xml"/><Relationship Id="rId59" Type="http://schemas.openxmlformats.org/officeDocument/2006/relationships/slide" Target="slides/slide56.xml"/><Relationship Id="rId58" Type="http://schemas.openxmlformats.org/officeDocument/2006/relationships/slide" Target="slides/slide55.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2.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notesMaster" Target="notesMasters/notesMaster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zh-CN" altLang="en-US" dirty="0"/>
          </a:p>
        </p:txBody>
      </p:sp>
      <p:sp>
        <p:nvSpPr>
          <p:cNvPr id="4" name="页脚占位符 3"/>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2F606E6F-F5E7-4FED-83AE-28EEC9F0F06D}"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514960" y="857250"/>
            <a:ext cx="4114080" cy="23145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3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3.xml"/></Relationships>
</file>

<file path=ppt/notesSlides/_rels/notesSlide3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4.xml"/></Relationships>
</file>

<file path=ppt/notesSlides/_rels/notesSlide3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5.xml"/></Relationships>
</file>

<file path=ppt/notesSlides/_rels/notesSlide3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6.xml"/></Relationships>
</file>

<file path=ppt/notesSlides/_rels/notesSlide3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7.xml"/></Relationships>
</file>

<file path=ppt/notesSlides/_rels/notesSlide3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8.xml"/></Relationships>
</file>

<file path=ppt/notesSlides/_rels/notesSlide3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9.xml"/></Relationships>
</file>

<file path=ppt/notesSlides/_rels/notesSlide3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0.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4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1.xml"/></Relationships>
</file>

<file path=ppt/notesSlides/_rels/notesSlide4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2.xml"/></Relationships>
</file>

<file path=ppt/notesSlides/_rels/notesSlide4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3.xml"/></Relationships>
</file>

<file path=ppt/notesSlides/_rels/notesSlide4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4.xml"/></Relationships>
</file>

<file path=ppt/notesSlides/_rels/notesSlide4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5.xml"/></Relationships>
</file>

<file path=ppt/notesSlides/_rels/notesSlide4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6.xml"/></Relationships>
</file>

<file path=ppt/notesSlides/_rels/notesSlide4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7.xml"/></Relationships>
</file>

<file path=ppt/notesSlides/_rels/notesSlide4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8.xml"/></Relationships>
</file>

<file path=ppt/notesSlides/_rels/notesSlide4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9.xml"/></Relationships>
</file>

<file path=ppt/notesSlides/_rels/notesSlide4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0.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5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1.xml"/></Relationships>
</file>

<file path=ppt/notesSlides/_rels/notesSlide5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2.xml"/></Relationships>
</file>

<file path=ppt/notesSlides/_rels/notesSlide5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3.xml"/></Relationships>
</file>

<file path=ppt/notesSlides/_rels/notesSlide5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4.xml"/></Relationships>
</file>

<file path=ppt/notesSlides/_rels/notesSlide5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5.xml"/></Relationships>
</file>

<file path=ppt/notesSlides/_rels/notesSlide5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6.xml"/></Relationships>
</file>

<file path=ppt/notesSlides/_rels/notesSlide5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7.xml"/></Relationships>
</file>

<file path=ppt/notesSlides/_rels/notesSlide5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8.xml"/></Relationships>
</file>

<file path=ppt/notesSlides/_rels/notesSlide5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9.xml"/></Relationships>
</file>

<file path=ppt/notesSlides/_rels/notesSlide5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0.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6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1.xml"/></Relationships>
</file>

<file path=ppt/notesSlides/_rels/notesSlide6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2.xml"/></Relationships>
</file>

<file path=ppt/notesSlides/_rels/notesSlide6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3.xml"/></Relationships>
</file>

<file path=ppt/notesSlides/_rels/notesSlide6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4.xml"/></Relationships>
</file>

<file path=ppt/notesSlides/_rels/notesSlide6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5.xml"/></Relationships>
</file>

<file path=ppt/notesSlides/_rels/notesSlide6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6.xml"/></Relationships>
</file>

<file path=ppt/notesSlides/_rels/notesSlide6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7.xml"/></Relationships>
</file>

<file path=ppt/notesSlides/_rels/notesSlide6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8.xml"/></Relationships>
</file>

<file path=ppt/notesSlides/_rels/notesSlide6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9.xml"/></Relationships>
</file>

<file path=ppt/notesSlides/_rels/notesSlide6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0.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7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1.xml"/></Relationships>
</file>

<file path=ppt/notesSlides/_rels/notesSlide7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2.xml"/></Relationships>
</file>

<file path=ppt/notesSlides/_rels/notesSlide7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3.xml"/></Relationships>
</file>

<file path=ppt/notesSlides/_rels/notesSlide7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4.xml"/></Relationships>
</file>

<file path=ppt/notesSlides/_rels/notesSlide7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5.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tags" Target="../tags/tag1.xml"/><Relationship Id="rId7" Type="http://schemas.openxmlformats.org/officeDocument/2006/relationships/slide" Target="../slides/slide3.xml"/><Relationship Id="rId6" Type="http://schemas.openxmlformats.org/officeDocument/2006/relationships/slide" Target="../slides/slide28.xml"/><Relationship Id="rId5" Type="http://schemas.openxmlformats.org/officeDocument/2006/relationships/slide" Target="../slides/slide19.xml"/><Relationship Id="rId4" Type="http://schemas.openxmlformats.org/officeDocument/2006/relationships/image" Target="../media/image2.png"/><Relationship Id="rId3" Type="http://schemas.openxmlformats.org/officeDocument/2006/relationships/image" Target="../media/image1.png"/><Relationship Id="rId2" Type="http://schemas.openxmlformats.org/officeDocument/2006/relationships/slide" Target="../slides/slide5.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9" Type="http://schemas.openxmlformats.org/officeDocument/2006/relationships/slide" Target="../slides/slide28.xml"/><Relationship Id="rId8" Type="http://schemas.openxmlformats.org/officeDocument/2006/relationships/tags" Target="../tags/tag4.xml"/><Relationship Id="rId7" Type="http://schemas.openxmlformats.org/officeDocument/2006/relationships/slide" Target="../slides/slide19.xml"/><Relationship Id="rId6" Type="http://schemas.openxmlformats.org/officeDocument/2006/relationships/tags" Target="../tags/tag3.xml"/><Relationship Id="rId5" Type="http://schemas.openxmlformats.org/officeDocument/2006/relationships/slide" Target="../slides/slide5.xml"/><Relationship Id="rId4" Type="http://schemas.openxmlformats.org/officeDocument/2006/relationships/tags" Target="../tags/tag2.xml"/><Relationship Id="rId3" Type="http://schemas.openxmlformats.org/officeDocument/2006/relationships/image" Target="../media/image2.png"/><Relationship Id="rId2" Type="http://schemas.openxmlformats.org/officeDocument/2006/relationships/image" Target="../media/image1.png"/><Relationship Id="rId12" Type="http://schemas.openxmlformats.org/officeDocument/2006/relationships/tags" Target="../tags/tag6.xml"/><Relationship Id="rId11" Type="http://schemas.openxmlformats.org/officeDocument/2006/relationships/slide" Target="../slides/slide3.xml"/><Relationship Id="rId10" Type="http://schemas.openxmlformats.org/officeDocument/2006/relationships/tags" Target="../tags/tag5.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9" Type="http://schemas.openxmlformats.org/officeDocument/2006/relationships/slide" Target="../slides/slide28.xml"/><Relationship Id="rId8" Type="http://schemas.openxmlformats.org/officeDocument/2006/relationships/tags" Target="../tags/tag9.xml"/><Relationship Id="rId7" Type="http://schemas.openxmlformats.org/officeDocument/2006/relationships/slide" Target="../slides/slide19.xml"/><Relationship Id="rId6" Type="http://schemas.openxmlformats.org/officeDocument/2006/relationships/tags" Target="../tags/tag8.xml"/><Relationship Id="rId5" Type="http://schemas.openxmlformats.org/officeDocument/2006/relationships/slide" Target="../slides/slide5.xml"/><Relationship Id="rId4" Type="http://schemas.openxmlformats.org/officeDocument/2006/relationships/tags" Target="../tags/tag7.xml"/><Relationship Id="rId3" Type="http://schemas.openxmlformats.org/officeDocument/2006/relationships/image" Target="../media/image2.png"/><Relationship Id="rId2" Type="http://schemas.openxmlformats.org/officeDocument/2006/relationships/image" Target="../media/image1.png"/><Relationship Id="rId12" Type="http://schemas.openxmlformats.org/officeDocument/2006/relationships/tags" Target="../tags/tag11.xml"/><Relationship Id="rId11" Type="http://schemas.openxmlformats.org/officeDocument/2006/relationships/slide" Target="../slides/slide3.xml"/><Relationship Id="rId10" Type="http://schemas.openxmlformats.org/officeDocument/2006/relationships/tags" Target="../tags/tag10.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slide" Target="../slides/slide28.xml"/><Relationship Id="rId8" Type="http://schemas.openxmlformats.org/officeDocument/2006/relationships/tags" Target="../tags/tag14.xml"/><Relationship Id="rId7" Type="http://schemas.openxmlformats.org/officeDocument/2006/relationships/slide" Target="../slides/slide19.xml"/><Relationship Id="rId6" Type="http://schemas.openxmlformats.org/officeDocument/2006/relationships/tags" Target="../tags/tag13.xml"/><Relationship Id="rId5" Type="http://schemas.openxmlformats.org/officeDocument/2006/relationships/slide" Target="../slides/slide5.xml"/><Relationship Id="rId4" Type="http://schemas.openxmlformats.org/officeDocument/2006/relationships/tags" Target="../tags/tag12.xml"/><Relationship Id="rId3" Type="http://schemas.openxmlformats.org/officeDocument/2006/relationships/image" Target="../media/image2.png"/><Relationship Id="rId2" Type="http://schemas.openxmlformats.org/officeDocument/2006/relationships/image" Target="../media/image1.png"/><Relationship Id="rId12" Type="http://schemas.openxmlformats.org/officeDocument/2006/relationships/tags" Target="../tags/tag16.xml"/><Relationship Id="rId11" Type="http://schemas.openxmlformats.org/officeDocument/2006/relationships/slide" Target="../slides/slide3.xml"/><Relationship Id="rId10" Type="http://schemas.openxmlformats.org/officeDocument/2006/relationships/tags" Target="../tags/tag15.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56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endParaRPr lang="en-US" dirty="0"/>
          </a:p>
        </p:txBody>
      </p:sp>
      <p:sp>
        <p:nvSpPr>
          <p:cNvPr id="4" name="页脚占位符 3"/>
          <p:cNvSpPr>
            <a:spLocks noGrp="1"/>
          </p:cNvSpPr>
          <p:nvPr>
            <p:ph type="ftr" sz="quarter" idx="11"/>
          </p:nvPr>
        </p:nvSpPr>
        <p:spPr/>
        <p:txBody>
          <a:bodyPr/>
          <a:lstStyle/>
          <a:p>
            <a:endParaRPr lang="en-US" dirty="0"/>
          </a:p>
        </p:txBody>
      </p:sp>
      <p:sp>
        <p:nvSpPr>
          <p:cNvPr id="5" name="灯片编号占位符 4"/>
          <p:cNvSpPr>
            <a:spLocks noGrp="1"/>
          </p:cNvSpPr>
          <p:nvPr>
            <p:ph type="sldNum" sz="quarter" idx="12"/>
          </p:nvPr>
        </p:nvSpPr>
        <p:spPr/>
        <p:txBody>
          <a:bodyPr/>
          <a:lstStyle/>
          <a:p>
            <a:fld id="{48F63A3B-78C7-47BE-AE5E-E10140E04643}" type="slidenum">
              <a:rPr lang="en-US" smtClean="0"/>
            </a:fld>
            <a:endParaRPr lang="en-US" dirty="0"/>
          </a:p>
        </p:txBody>
      </p:sp>
      <p:grpSp>
        <p:nvGrpSpPr>
          <p:cNvPr id="64" name="组合 63"/>
          <p:cNvGrpSpPr/>
          <p:nvPr userDrawn="1"/>
        </p:nvGrpSpPr>
        <p:grpSpPr>
          <a:xfrm>
            <a:off x="0" y="0"/>
            <a:ext cx="194945" cy="5143500"/>
            <a:chOff x="0" y="0"/>
            <a:chExt cx="195150" cy="9144000"/>
          </a:xfrm>
        </p:grpSpPr>
        <p:sp>
          <p:nvSpPr>
            <p:cNvPr id="65" name="矩形 64"/>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6" name="矩形 65"/>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7" name="矩形 66"/>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8" name="矩形 67"/>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69" name="组合 68"/>
          <p:cNvGrpSpPr/>
          <p:nvPr userDrawn="1"/>
        </p:nvGrpSpPr>
        <p:grpSpPr>
          <a:xfrm rot="16200000" flipH="1">
            <a:off x="4471035" y="482600"/>
            <a:ext cx="194945" cy="9152255"/>
            <a:chOff x="0" y="0"/>
            <a:chExt cx="195150" cy="9144000"/>
          </a:xfrm>
        </p:grpSpPr>
        <p:sp>
          <p:nvSpPr>
            <p:cNvPr id="70" name="矩形 69"/>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1" name="矩形 70"/>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2" name="矩形 71"/>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3" name="矩形 72"/>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pic>
        <p:nvPicPr>
          <p:cNvPr id="8" name="图片 7" descr="东博文化黑"/>
          <p:cNvPicPr>
            <a:picLocks noChangeAspect="1"/>
          </p:cNvPicPr>
          <p:nvPr userDrawn="1"/>
        </p:nvPicPr>
        <p:blipFill>
          <a:blip r:embed="rId2"/>
          <a:stretch>
            <a:fillRect/>
          </a:stretch>
        </p:blipFill>
        <p:spPr>
          <a:xfrm>
            <a:off x="194945" y="635"/>
            <a:ext cx="1619885" cy="62357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灯片编号占位符 13"/>
          <p:cNvSpPr>
            <a:spLocks noGrp="1"/>
          </p:cNvSpPr>
          <p:nvPr>
            <p:ph type="sldNum" sz="quarter" idx="4"/>
          </p:nvPr>
        </p:nvSpPr>
        <p:spPr>
          <a:xfrm>
            <a:off x="7289800" y="4759960"/>
            <a:ext cx="1854200" cy="273685"/>
          </a:xfrm>
          <a:prstGeom prst="rect">
            <a:avLst/>
          </a:prstGeom>
        </p:spPr>
        <p:txBody>
          <a:bodyPr vert="horz" lIns="91440" tIns="45720" rIns="91440" bIns="45720" rtlCol="0" anchor="ctr"/>
          <a:lstStyle>
            <a:lvl1pPr algn="r">
              <a:defRPr sz="1600">
                <a:solidFill>
                  <a:schemeClr val="tx1"/>
                </a:solidFill>
                <a:latin typeface="华文行楷" panose="02010800040101010101" pitchFamily="2" charset="-122"/>
                <a:ea typeface="华文行楷" panose="02010800040101010101" pitchFamily="2" charset="-122"/>
              </a:defRPr>
            </a:lvl1pPr>
          </a:lstStyle>
          <a:p>
            <a:r>
              <a:rPr lang="zh-CN" altLang="en-US"/>
              <a:t>第</a:t>
            </a:r>
            <a:fld id="{24130960-09FD-428B-996F-A983EEEB0784}" type="slidenum">
              <a:rPr lang="zh-CN" altLang="en-US" smtClean="0"/>
            </a:fld>
            <a:r>
              <a:rPr lang="zh-CN" altLang="en-US"/>
              <a:t>页，共76页</a:t>
            </a:r>
            <a:endParaRPr lang="zh-CN" altLang="en-US" dirty="0"/>
          </a:p>
        </p:txBody>
      </p:sp>
      <p:sp useBgFill="1">
        <p:nvSpPr>
          <p:cNvPr id="23" name="燕尾形 8">
            <a:hlinkClick r:id="rId2" action="ppaction://hlinksldjump"/>
          </p:cNvPr>
          <p:cNvSpPr/>
          <p:nvPr userDrawn="1"/>
        </p:nvSpPr>
        <p:spPr>
          <a:xfrm>
            <a:off x="160972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rPr>
              <a:t>技法指导</a:t>
            </a:r>
            <a:endParaRPr lang="zh-CN" altLang="zh-CN" dirty="0">
              <a:solidFill>
                <a:schemeClr val="tx1">
                  <a:lumMod val="65000"/>
                  <a:lumOff val="35000"/>
                </a:schemeClr>
              </a:solidFill>
              <a:latin typeface="华文行楷" panose="02010800040101010101" pitchFamily="2" charset="-122"/>
              <a:ea typeface="华文行楷" panose="02010800040101010101" pitchFamily="2" charset="-122"/>
            </a:endParaRPr>
          </a:p>
        </p:txBody>
      </p:sp>
      <p:pic>
        <p:nvPicPr>
          <p:cNvPr id="32" name="图片 31" descr="东博文化黑"/>
          <p:cNvPicPr>
            <a:picLocks noChangeAspect="1"/>
          </p:cNvPicPr>
          <p:nvPr userDrawn="1"/>
        </p:nvPicPr>
        <p:blipFill>
          <a:blip r:embed="rId3"/>
          <a:stretch>
            <a:fillRect/>
          </a:stretch>
        </p:blipFill>
        <p:spPr>
          <a:xfrm>
            <a:off x="85090" y="22225"/>
            <a:ext cx="1619885" cy="623570"/>
          </a:xfrm>
          <a:prstGeom prst="rect">
            <a:avLst/>
          </a:prstGeom>
        </p:spPr>
      </p:pic>
      <p:pic>
        <p:nvPicPr>
          <p:cNvPr id="34" name="图片 33" descr="图形用户界面, 应用程序, Teams&#10;&#10;描述已自动生成"/>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998460" y="0"/>
            <a:ext cx="1061720" cy="796925"/>
          </a:xfrm>
          <a:prstGeom prst="rect">
            <a:avLst/>
          </a:prstGeom>
        </p:spPr>
      </p:pic>
      <p:sp>
        <p:nvSpPr>
          <p:cNvPr id="7" name="文本框 6"/>
          <p:cNvSpPr txBox="1"/>
          <p:nvPr userDrawn="1"/>
        </p:nvSpPr>
        <p:spPr>
          <a:xfrm>
            <a:off x="1609725" y="42545"/>
            <a:ext cx="6020435" cy="460375"/>
          </a:xfrm>
          <a:prstGeom prst="rect">
            <a:avLst/>
          </a:prstGeom>
          <a:noFill/>
        </p:spPr>
        <p:txBody>
          <a:bodyPr wrap="square" rtlCol="0">
            <a:spAutoFit/>
          </a:bodyPr>
          <a:p>
            <a:pPr algn="ctr"/>
            <a:r>
              <a:rPr sz="24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专题四　完 形 填 空</a:t>
            </a:r>
            <a:endParaRPr sz="24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endParaRPr>
          </a:p>
        </p:txBody>
      </p:sp>
      <p:grpSp>
        <p:nvGrpSpPr>
          <p:cNvPr id="17" name="组合 16"/>
          <p:cNvGrpSpPr/>
          <p:nvPr userDrawn="1"/>
        </p:nvGrpSpPr>
        <p:grpSpPr>
          <a:xfrm flipV="1">
            <a:off x="8890" y="-9525"/>
            <a:ext cx="76200" cy="4723130"/>
            <a:chOff x="0" y="0"/>
            <a:chExt cx="195150" cy="9144000"/>
          </a:xfrm>
        </p:grpSpPr>
        <p:sp>
          <p:nvSpPr>
            <p:cNvPr id="18" name="矩形 17"/>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矩形 18"/>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0" name="矩形 19"/>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矩形 20"/>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2" name="矩形: 圆角 8"/>
          <p:cNvSpPr/>
          <p:nvPr userDrawn="1"/>
        </p:nvSpPr>
        <p:spPr>
          <a:xfrm>
            <a:off x="203200" y="631825"/>
            <a:ext cx="8714105" cy="4027170"/>
          </a:xfrm>
          <a:prstGeom prst="roundRect">
            <a:avLst>
              <a:gd name="adj" fmla="val 745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useBgFill="1">
        <p:nvSpPr>
          <p:cNvPr id="6" name="燕尾形 8">
            <a:hlinkClick r:id="rId5" action="ppaction://hlinksldjump"/>
          </p:cNvPr>
          <p:cNvSpPr/>
          <p:nvPr userDrawn="1"/>
        </p:nvSpPr>
        <p:spPr>
          <a:xfrm>
            <a:off x="292608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rPr>
              <a:t>例题解析</a:t>
            </a:r>
            <a:endParaRPr lang="zh-CN" altLang="zh-CN" dirty="0">
              <a:solidFill>
                <a:schemeClr val="tx1">
                  <a:lumMod val="65000"/>
                  <a:lumOff val="35000"/>
                </a:schemeClr>
              </a:solidFill>
              <a:latin typeface="华文行楷" panose="02010800040101010101" pitchFamily="2" charset="-122"/>
              <a:ea typeface="华文行楷" panose="02010800040101010101" pitchFamily="2" charset="-122"/>
            </a:endParaRPr>
          </a:p>
        </p:txBody>
      </p:sp>
      <p:sp useBgFill="1">
        <p:nvSpPr>
          <p:cNvPr id="11" name="燕尾形 9">
            <a:hlinkClick r:id="rId6" action="ppaction://hlinksldjump"/>
          </p:cNvPr>
          <p:cNvSpPr/>
          <p:nvPr userDrawn="1"/>
        </p:nvSpPr>
        <p:spPr>
          <a:xfrm>
            <a:off x="423799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rPr>
              <a:t>同步精练</a:t>
            </a:r>
            <a:endParaRPr lang="zh-CN" altLang="zh-CN" dirty="0">
              <a:solidFill>
                <a:schemeClr val="tx1">
                  <a:lumMod val="65000"/>
                  <a:lumOff val="35000"/>
                </a:schemeClr>
              </a:solidFill>
              <a:latin typeface="华文行楷" panose="02010800040101010101" pitchFamily="2" charset="-122"/>
              <a:ea typeface="华文行楷" panose="02010800040101010101" pitchFamily="2" charset="-122"/>
            </a:endParaRPr>
          </a:p>
        </p:txBody>
      </p:sp>
      <p:sp>
        <p:nvSpPr>
          <p:cNvPr id="45" name="文本框 44"/>
          <p:cNvSpPr txBox="1"/>
          <p:nvPr userDrawn="1"/>
        </p:nvSpPr>
        <p:spPr>
          <a:xfrm>
            <a:off x="302260" y="645795"/>
            <a:ext cx="1179830" cy="368300"/>
          </a:xfrm>
          <a:prstGeom prst="rect">
            <a:avLst/>
          </a:prstGeom>
          <a:noFill/>
        </p:spPr>
        <p:txBody>
          <a:bodyPr wrap="square" rtlCol="0">
            <a:spAutoFit/>
          </a:bodyPr>
          <a:p>
            <a:r>
              <a:rPr lang="zh-CN" altLang="en-US" b="1" dirty="0">
                <a:solidFill>
                  <a:schemeClr val="accent1"/>
                </a:solidFill>
                <a:latin typeface="黑体" panose="02010609060101010101" pitchFamily="49" charset="-122"/>
                <a:ea typeface="黑体" panose="02010609060101010101" pitchFamily="49" charset="-122"/>
              </a:rPr>
              <a:t>考点解读</a:t>
            </a:r>
            <a:endParaRPr lang="zh-CN" altLang="en-US" b="1" dirty="0">
              <a:solidFill>
                <a:schemeClr val="accent1"/>
              </a:solidFill>
              <a:latin typeface="黑体" panose="02010609060101010101" pitchFamily="49" charset="-122"/>
              <a:ea typeface="黑体" panose="02010609060101010101" pitchFamily="49" charset="-122"/>
            </a:endParaRPr>
          </a:p>
        </p:txBody>
      </p:sp>
      <p:sp useBgFill="1">
        <p:nvSpPr>
          <p:cNvPr id="3" name="燕尾形 8">
            <a:hlinkClick r:id="rId7" action="ppaction://hlinksldjump"/>
          </p:cNvPr>
          <p:cNvSpPr/>
          <p:nvPr userDrawn="1">
            <p:custDataLst>
              <p:tags r:id="rId8"/>
            </p:custDataLst>
          </p:nvPr>
        </p:nvSpPr>
        <p:spPr>
          <a:xfrm>
            <a:off x="30226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dirty="0">
                <a:solidFill>
                  <a:srgbClr val="FF0000"/>
                </a:solidFill>
                <a:latin typeface="华文行楷" panose="02010800040101010101" pitchFamily="2" charset="-122"/>
                <a:ea typeface="华文行楷" panose="02010800040101010101" pitchFamily="2" charset="-122"/>
              </a:rPr>
              <a:t>考点解读</a:t>
            </a:r>
            <a:endParaRPr lang="zh-CN" altLang="zh-CN" dirty="0">
              <a:solidFill>
                <a:srgbClr val="FF0000"/>
              </a:solidFill>
              <a:latin typeface="华文行楷" panose="02010800040101010101" pitchFamily="2" charset="-122"/>
              <a:ea typeface="华文行楷" panose="02010800040101010101" pitchFamily="2" charset="-122"/>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灯片编号占位符 13"/>
          <p:cNvSpPr>
            <a:spLocks noGrp="1"/>
          </p:cNvSpPr>
          <p:nvPr>
            <p:ph type="sldNum" sz="quarter" idx="4"/>
          </p:nvPr>
        </p:nvSpPr>
        <p:spPr>
          <a:xfrm>
            <a:off x="7289800" y="4759960"/>
            <a:ext cx="1854200" cy="273685"/>
          </a:xfrm>
          <a:prstGeom prst="rect">
            <a:avLst/>
          </a:prstGeom>
        </p:spPr>
        <p:txBody>
          <a:bodyPr vert="horz" lIns="91440" tIns="45720" rIns="91440" bIns="45720" rtlCol="0" anchor="ctr"/>
          <a:lstStyle>
            <a:lvl1pPr algn="r">
              <a:defRPr sz="1600">
                <a:solidFill>
                  <a:schemeClr val="tx1"/>
                </a:solidFill>
                <a:latin typeface="华文行楷" panose="02010800040101010101" pitchFamily="2" charset="-122"/>
                <a:ea typeface="华文行楷" panose="02010800040101010101" pitchFamily="2" charset="-122"/>
              </a:defRPr>
            </a:lvl1pPr>
          </a:lstStyle>
          <a:p>
            <a:r>
              <a:rPr lang="zh-CN" altLang="en-US"/>
              <a:t>第</a:t>
            </a:r>
            <a:fld id="{24130960-09FD-428B-996F-A983EEEB0784}" type="slidenum">
              <a:rPr lang="zh-CN" altLang="en-US" smtClean="0"/>
            </a:fld>
            <a:r>
              <a:rPr lang="zh-CN" altLang="en-US"/>
              <a:t>页，共76页</a:t>
            </a:r>
            <a:endParaRPr lang="zh-CN" altLang="en-US" dirty="0"/>
          </a:p>
        </p:txBody>
      </p:sp>
      <p:pic>
        <p:nvPicPr>
          <p:cNvPr id="32" name="图片 31" descr="东博文化黑"/>
          <p:cNvPicPr>
            <a:picLocks noChangeAspect="1"/>
          </p:cNvPicPr>
          <p:nvPr userDrawn="1"/>
        </p:nvPicPr>
        <p:blipFill>
          <a:blip r:embed="rId2"/>
          <a:stretch>
            <a:fillRect/>
          </a:stretch>
        </p:blipFill>
        <p:spPr>
          <a:xfrm>
            <a:off x="85090" y="22225"/>
            <a:ext cx="1619885" cy="623570"/>
          </a:xfrm>
          <a:prstGeom prst="rect">
            <a:avLst/>
          </a:prstGeom>
        </p:spPr>
      </p:pic>
      <p:pic>
        <p:nvPicPr>
          <p:cNvPr id="34" name="图片 33" descr="图形用户界面, 应用程序, Teams&#10;&#10;描述已自动生成"/>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98460" y="0"/>
            <a:ext cx="1061720" cy="796925"/>
          </a:xfrm>
          <a:prstGeom prst="rect">
            <a:avLst/>
          </a:prstGeom>
        </p:spPr>
      </p:pic>
      <p:sp>
        <p:nvSpPr>
          <p:cNvPr id="7" name="文本框 6"/>
          <p:cNvSpPr txBox="1"/>
          <p:nvPr userDrawn="1"/>
        </p:nvSpPr>
        <p:spPr>
          <a:xfrm>
            <a:off x="1609725" y="42545"/>
            <a:ext cx="6020435" cy="460375"/>
          </a:xfrm>
          <a:prstGeom prst="rect">
            <a:avLst/>
          </a:prstGeom>
          <a:noFill/>
        </p:spPr>
        <p:txBody>
          <a:bodyPr wrap="square" rtlCol="0">
            <a:spAutoFit/>
          </a:bodyPr>
          <a:p>
            <a:pPr algn="ctr"/>
            <a:r>
              <a:rPr sz="24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专题四　完 形 填 空</a:t>
            </a:r>
            <a:endParaRPr sz="24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endParaRPr>
          </a:p>
        </p:txBody>
      </p:sp>
      <p:grpSp>
        <p:nvGrpSpPr>
          <p:cNvPr id="17" name="组合 16"/>
          <p:cNvGrpSpPr/>
          <p:nvPr userDrawn="1"/>
        </p:nvGrpSpPr>
        <p:grpSpPr>
          <a:xfrm flipV="1">
            <a:off x="8890" y="-9525"/>
            <a:ext cx="76200" cy="4723130"/>
            <a:chOff x="0" y="0"/>
            <a:chExt cx="195150" cy="9144000"/>
          </a:xfrm>
        </p:grpSpPr>
        <p:sp>
          <p:nvSpPr>
            <p:cNvPr id="18" name="矩形 17"/>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矩形 18"/>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0" name="矩形 19"/>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矩形 20"/>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2" name="矩形: 圆角 8"/>
          <p:cNvSpPr/>
          <p:nvPr userDrawn="1"/>
        </p:nvSpPr>
        <p:spPr>
          <a:xfrm>
            <a:off x="203200" y="631825"/>
            <a:ext cx="8714105" cy="4027170"/>
          </a:xfrm>
          <a:prstGeom prst="roundRect">
            <a:avLst>
              <a:gd name="adj" fmla="val 745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文本框 3"/>
          <p:cNvSpPr txBox="1"/>
          <p:nvPr userDrawn="1">
            <p:custDataLst>
              <p:tags r:id="rId4"/>
            </p:custDataLst>
          </p:nvPr>
        </p:nvSpPr>
        <p:spPr>
          <a:xfrm>
            <a:off x="302260" y="645795"/>
            <a:ext cx="1179830" cy="368300"/>
          </a:xfrm>
          <a:prstGeom prst="rect">
            <a:avLst/>
          </a:prstGeom>
          <a:noFill/>
        </p:spPr>
        <p:txBody>
          <a:bodyPr wrap="square" rtlCol="0">
            <a:spAutoFit/>
          </a:bodyPr>
          <a:p>
            <a:r>
              <a:rPr lang="zh-CN" altLang="en-US" b="1" dirty="0">
                <a:solidFill>
                  <a:schemeClr val="accent1"/>
                </a:solidFill>
                <a:latin typeface="黑体" panose="02010609060101010101" pitchFamily="49" charset="-122"/>
                <a:ea typeface="黑体" panose="02010609060101010101" pitchFamily="49" charset="-122"/>
              </a:rPr>
              <a:t>技法指导</a:t>
            </a:r>
            <a:endParaRPr lang="zh-CN" altLang="en-US" b="1" dirty="0">
              <a:solidFill>
                <a:schemeClr val="accent1"/>
              </a:solidFill>
              <a:latin typeface="黑体" panose="02010609060101010101" pitchFamily="49" charset="-122"/>
              <a:ea typeface="黑体" panose="02010609060101010101" pitchFamily="49" charset="-122"/>
            </a:endParaRPr>
          </a:p>
        </p:txBody>
      </p:sp>
      <p:sp useBgFill="1">
        <p:nvSpPr>
          <p:cNvPr id="5" name="燕尾形 8">
            <a:hlinkClick r:id="rId5" action="ppaction://hlinksldjump"/>
          </p:cNvPr>
          <p:cNvSpPr/>
          <p:nvPr userDrawn="1">
            <p:custDataLst>
              <p:tags r:id="rId6"/>
            </p:custDataLst>
          </p:nvPr>
        </p:nvSpPr>
        <p:spPr>
          <a:xfrm>
            <a:off x="160972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dirty="0">
                <a:solidFill>
                  <a:srgbClr val="FF0000"/>
                </a:solidFill>
                <a:latin typeface="华文行楷" panose="02010800040101010101" pitchFamily="2" charset="-122"/>
                <a:ea typeface="华文行楷" panose="02010800040101010101" pitchFamily="2" charset="-122"/>
              </a:rPr>
              <a:t>技法指导</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8" name="燕尾形 8">
            <a:hlinkClick r:id="rId7" action="ppaction://hlinksldjump"/>
          </p:cNvPr>
          <p:cNvSpPr/>
          <p:nvPr userDrawn="1">
            <p:custDataLst>
              <p:tags r:id="rId8"/>
            </p:custDataLst>
          </p:nvPr>
        </p:nvSpPr>
        <p:spPr>
          <a:xfrm>
            <a:off x="292608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rPr>
              <a:t>例题解析</a:t>
            </a:r>
            <a:endParaRPr lang="zh-CN" altLang="zh-CN" dirty="0">
              <a:solidFill>
                <a:schemeClr val="tx1">
                  <a:lumMod val="65000"/>
                  <a:lumOff val="35000"/>
                </a:schemeClr>
              </a:solidFill>
              <a:latin typeface="华文行楷" panose="02010800040101010101" pitchFamily="2" charset="-122"/>
              <a:ea typeface="华文行楷" panose="02010800040101010101" pitchFamily="2" charset="-122"/>
            </a:endParaRPr>
          </a:p>
        </p:txBody>
      </p:sp>
      <p:sp useBgFill="1">
        <p:nvSpPr>
          <p:cNvPr id="9" name="燕尾形 9">
            <a:hlinkClick r:id="rId9" action="ppaction://hlinksldjump"/>
          </p:cNvPr>
          <p:cNvSpPr/>
          <p:nvPr userDrawn="1">
            <p:custDataLst>
              <p:tags r:id="rId10"/>
            </p:custDataLst>
          </p:nvPr>
        </p:nvSpPr>
        <p:spPr>
          <a:xfrm>
            <a:off x="423799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rPr>
              <a:t>同步精练</a:t>
            </a:r>
            <a:endParaRPr lang="zh-CN" altLang="zh-CN" dirty="0">
              <a:solidFill>
                <a:schemeClr val="tx1">
                  <a:lumMod val="65000"/>
                  <a:lumOff val="35000"/>
                </a:schemeClr>
              </a:solidFill>
              <a:latin typeface="华文行楷" panose="02010800040101010101" pitchFamily="2" charset="-122"/>
              <a:ea typeface="华文行楷" panose="02010800040101010101" pitchFamily="2" charset="-122"/>
            </a:endParaRPr>
          </a:p>
        </p:txBody>
      </p:sp>
      <p:sp useBgFill="1">
        <p:nvSpPr>
          <p:cNvPr id="10" name="燕尾形 8">
            <a:hlinkClick r:id="rId11" action="ppaction://hlinksldjump"/>
          </p:cNvPr>
          <p:cNvSpPr/>
          <p:nvPr userDrawn="1">
            <p:custDataLst>
              <p:tags r:id="rId12"/>
            </p:custDataLst>
          </p:nvPr>
        </p:nvSpPr>
        <p:spPr>
          <a:xfrm>
            <a:off x="30226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rPr>
              <a:t>考点解读</a:t>
            </a:r>
            <a:endParaRPr lang="zh-CN" altLang="zh-CN" dirty="0">
              <a:solidFill>
                <a:schemeClr val="tx1">
                  <a:lumMod val="65000"/>
                  <a:lumOff val="35000"/>
                </a:schemeClr>
              </a:solidFill>
              <a:latin typeface="华文行楷" panose="02010800040101010101" pitchFamily="2" charset="-122"/>
              <a:ea typeface="华文行楷" panose="02010800040101010101" pitchFamily="2" charset="-122"/>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灯片编号占位符 13"/>
          <p:cNvSpPr>
            <a:spLocks noGrp="1"/>
          </p:cNvSpPr>
          <p:nvPr>
            <p:ph type="sldNum" sz="quarter" idx="4"/>
          </p:nvPr>
        </p:nvSpPr>
        <p:spPr>
          <a:xfrm>
            <a:off x="7289800" y="4759960"/>
            <a:ext cx="1854200" cy="273685"/>
          </a:xfrm>
          <a:prstGeom prst="rect">
            <a:avLst/>
          </a:prstGeom>
        </p:spPr>
        <p:txBody>
          <a:bodyPr vert="horz" lIns="91440" tIns="45720" rIns="91440" bIns="45720" rtlCol="0" anchor="ctr"/>
          <a:lstStyle>
            <a:lvl1pPr algn="r">
              <a:defRPr sz="1600">
                <a:solidFill>
                  <a:schemeClr val="tx1"/>
                </a:solidFill>
                <a:latin typeface="华文行楷" panose="02010800040101010101" pitchFamily="2" charset="-122"/>
                <a:ea typeface="华文行楷" panose="02010800040101010101" pitchFamily="2" charset="-122"/>
              </a:defRPr>
            </a:lvl1pPr>
          </a:lstStyle>
          <a:p>
            <a:r>
              <a:rPr lang="zh-CN" altLang="en-US"/>
              <a:t>第</a:t>
            </a:r>
            <a:fld id="{24130960-09FD-428B-996F-A983EEEB0784}" type="slidenum">
              <a:rPr lang="zh-CN" altLang="en-US" smtClean="0"/>
            </a:fld>
            <a:r>
              <a:rPr lang="zh-CN" altLang="en-US"/>
              <a:t>页，共76页</a:t>
            </a:r>
            <a:endParaRPr lang="zh-CN" altLang="en-US" dirty="0"/>
          </a:p>
        </p:txBody>
      </p:sp>
      <p:pic>
        <p:nvPicPr>
          <p:cNvPr id="32" name="图片 31" descr="东博文化黑"/>
          <p:cNvPicPr>
            <a:picLocks noChangeAspect="1"/>
          </p:cNvPicPr>
          <p:nvPr userDrawn="1"/>
        </p:nvPicPr>
        <p:blipFill>
          <a:blip r:embed="rId2"/>
          <a:stretch>
            <a:fillRect/>
          </a:stretch>
        </p:blipFill>
        <p:spPr>
          <a:xfrm>
            <a:off x="85090" y="22225"/>
            <a:ext cx="1619885" cy="623570"/>
          </a:xfrm>
          <a:prstGeom prst="rect">
            <a:avLst/>
          </a:prstGeom>
        </p:spPr>
      </p:pic>
      <p:pic>
        <p:nvPicPr>
          <p:cNvPr id="34" name="图片 33" descr="图形用户界面, 应用程序, Teams&#10;&#10;描述已自动生成"/>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98460" y="0"/>
            <a:ext cx="1061720" cy="796925"/>
          </a:xfrm>
          <a:prstGeom prst="rect">
            <a:avLst/>
          </a:prstGeom>
        </p:spPr>
      </p:pic>
      <p:sp>
        <p:nvSpPr>
          <p:cNvPr id="7" name="文本框 6"/>
          <p:cNvSpPr txBox="1"/>
          <p:nvPr userDrawn="1"/>
        </p:nvSpPr>
        <p:spPr>
          <a:xfrm>
            <a:off x="1609725" y="42545"/>
            <a:ext cx="6020435" cy="460375"/>
          </a:xfrm>
          <a:prstGeom prst="rect">
            <a:avLst/>
          </a:prstGeom>
          <a:noFill/>
        </p:spPr>
        <p:txBody>
          <a:bodyPr wrap="square" rtlCol="0">
            <a:spAutoFit/>
          </a:bodyPr>
          <a:p>
            <a:pPr algn="ctr"/>
            <a:r>
              <a:rPr sz="24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专题四　完 形 填 空</a:t>
            </a:r>
            <a:endParaRPr sz="24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endParaRPr>
          </a:p>
        </p:txBody>
      </p:sp>
      <p:grpSp>
        <p:nvGrpSpPr>
          <p:cNvPr id="17" name="组合 16"/>
          <p:cNvGrpSpPr/>
          <p:nvPr userDrawn="1"/>
        </p:nvGrpSpPr>
        <p:grpSpPr>
          <a:xfrm flipV="1">
            <a:off x="8890" y="-9525"/>
            <a:ext cx="76200" cy="4723130"/>
            <a:chOff x="0" y="0"/>
            <a:chExt cx="195150" cy="9144000"/>
          </a:xfrm>
        </p:grpSpPr>
        <p:sp>
          <p:nvSpPr>
            <p:cNvPr id="18" name="矩形 17"/>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矩形 18"/>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0" name="矩形 19"/>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矩形 20"/>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2" name="矩形: 圆角 8"/>
          <p:cNvSpPr/>
          <p:nvPr userDrawn="1"/>
        </p:nvSpPr>
        <p:spPr>
          <a:xfrm>
            <a:off x="203200" y="631825"/>
            <a:ext cx="8714105" cy="4027170"/>
          </a:xfrm>
          <a:prstGeom prst="roundRect">
            <a:avLst>
              <a:gd name="adj" fmla="val 745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文本框 3"/>
          <p:cNvSpPr txBox="1"/>
          <p:nvPr userDrawn="1">
            <p:custDataLst>
              <p:tags r:id="rId4"/>
            </p:custDataLst>
          </p:nvPr>
        </p:nvSpPr>
        <p:spPr>
          <a:xfrm>
            <a:off x="302260" y="645795"/>
            <a:ext cx="1179830" cy="368300"/>
          </a:xfrm>
          <a:prstGeom prst="rect">
            <a:avLst/>
          </a:prstGeom>
          <a:noFill/>
        </p:spPr>
        <p:txBody>
          <a:bodyPr wrap="square" rtlCol="0">
            <a:spAutoFit/>
          </a:bodyPr>
          <a:p>
            <a:r>
              <a:rPr lang="zh-CN" altLang="en-US" b="1" dirty="0">
                <a:solidFill>
                  <a:schemeClr val="accent1"/>
                </a:solidFill>
                <a:latin typeface="黑体" panose="02010609060101010101" pitchFamily="49" charset="-122"/>
                <a:ea typeface="黑体" panose="02010609060101010101" pitchFamily="49" charset="-122"/>
              </a:rPr>
              <a:t>例题解析</a:t>
            </a:r>
            <a:endParaRPr lang="zh-CN" altLang="en-US" b="1" dirty="0">
              <a:solidFill>
                <a:schemeClr val="accent1"/>
              </a:solidFill>
              <a:latin typeface="黑体" panose="02010609060101010101" pitchFamily="49" charset="-122"/>
              <a:ea typeface="黑体" panose="02010609060101010101" pitchFamily="49" charset="-122"/>
            </a:endParaRPr>
          </a:p>
        </p:txBody>
      </p:sp>
      <p:sp useBgFill="1">
        <p:nvSpPr>
          <p:cNvPr id="5" name="燕尾形 8">
            <a:hlinkClick r:id="rId5" action="ppaction://hlinksldjump"/>
          </p:cNvPr>
          <p:cNvSpPr/>
          <p:nvPr userDrawn="1">
            <p:custDataLst>
              <p:tags r:id="rId6"/>
            </p:custDataLst>
          </p:nvPr>
        </p:nvSpPr>
        <p:spPr>
          <a:xfrm>
            <a:off x="160972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rPr>
              <a:t>技法指导</a:t>
            </a:r>
            <a:endParaRPr lang="zh-CN" altLang="zh-CN" dirty="0">
              <a:solidFill>
                <a:schemeClr val="tx1">
                  <a:lumMod val="65000"/>
                  <a:lumOff val="35000"/>
                </a:schemeClr>
              </a:solidFill>
              <a:latin typeface="华文行楷" panose="02010800040101010101" pitchFamily="2" charset="-122"/>
              <a:ea typeface="华文行楷" panose="02010800040101010101" pitchFamily="2" charset="-122"/>
            </a:endParaRPr>
          </a:p>
        </p:txBody>
      </p:sp>
      <p:sp useBgFill="1">
        <p:nvSpPr>
          <p:cNvPr id="8" name="燕尾形 8">
            <a:hlinkClick r:id="rId7" action="ppaction://hlinksldjump"/>
          </p:cNvPr>
          <p:cNvSpPr/>
          <p:nvPr userDrawn="1">
            <p:custDataLst>
              <p:tags r:id="rId8"/>
            </p:custDataLst>
          </p:nvPr>
        </p:nvSpPr>
        <p:spPr>
          <a:xfrm>
            <a:off x="292608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dirty="0">
                <a:solidFill>
                  <a:srgbClr val="FF0000"/>
                </a:solidFill>
                <a:latin typeface="华文行楷" panose="02010800040101010101" pitchFamily="2" charset="-122"/>
                <a:ea typeface="华文行楷" panose="02010800040101010101" pitchFamily="2" charset="-122"/>
              </a:rPr>
              <a:t>例题解析</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9" name="燕尾形 9">
            <a:hlinkClick r:id="rId9" action="ppaction://hlinksldjump"/>
          </p:cNvPr>
          <p:cNvSpPr/>
          <p:nvPr userDrawn="1">
            <p:custDataLst>
              <p:tags r:id="rId10"/>
            </p:custDataLst>
          </p:nvPr>
        </p:nvSpPr>
        <p:spPr>
          <a:xfrm>
            <a:off x="423799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rPr>
              <a:t>同步精练</a:t>
            </a:r>
            <a:endParaRPr lang="zh-CN" altLang="zh-CN" dirty="0">
              <a:solidFill>
                <a:schemeClr val="tx1">
                  <a:lumMod val="65000"/>
                  <a:lumOff val="35000"/>
                </a:schemeClr>
              </a:solidFill>
              <a:latin typeface="华文行楷" panose="02010800040101010101" pitchFamily="2" charset="-122"/>
              <a:ea typeface="华文行楷" panose="02010800040101010101" pitchFamily="2" charset="-122"/>
            </a:endParaRPr>
          </a:p>
        </p:txBody>
      </p:sp>
      <p:sp useBgFill="1">
        <p:nvSpPr>
          <p:cNvPr id="10" name="燕尾形 8">
            <a:hlinkClick r:id="rId11" action="ppaction://hlinksldjump"/>
          </p:cNvPr>
          <p:cNvSpPr/>
          <p:nvPr userDrawn="1">
            <p:custDataLst>
              <p:tags r:id="rId12"/>
            </p:custDataLst>
          </p:nvPr>
        </p:nvSpPr>
        <p:spPr>
          <a:xfrm>
            <a:off x="30226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rPr>
              <a:t>考点解读</a:t>
            </a:r>
            <a:endParaRPr lang="zh-CN" altLang="zh-CN" dirty="0">
              <a:solidFill>
                <a:schemeClr val="tx1">
                  <a:lumMod val="65000"/>
                  <a:lumOff val="35000"/>
                </a:schemeClr>
              </a:solidFill>
              <a:latin typeface="华文行楷" panose="02010800040101010101" pitchFamily="2" charset="-122"/>
              <a:ea typeface="华文行楷" panose="02010800040101010101" pitchFamily="2" charset="-122"/>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灯片编号占位符 13"/>
          <p:cNvSpPr>
            <a:spLocks noGrp="1"/>
          </p:cNvSpPr>
          <p:nvPr>
            <p:ph type="sldNum" sz="quarter" idx="4"/>
          </p:nvPr>
        </p:nvSpPr>
        <p:spPr>
          <a:xfrm>
            <a:off x="7289800" y="4759960"/>
            <a:ext cx="1854200" cy="273685"/>
          </a:xfrm>
          <a:prstGeom prst="rect">
            <a:avLst/>
          </a:prstGeom>
        </p:spPr>
        <p:txBody>
          <a:bodyPr vert="horz" lIns="91440" tIns="45720" rIns="91440" bIns="45720" rtlCol="0" anchor="ctr"/>
          <a:lstStyle>
            <a:lvl1pPr algn="r">
              <a:defRPr sz="1600">
                <a:solidFill>
                  <a:schemeClr val="tx1"/>
                </a:solidFill>
                <a:latin typeface="华文行楷" panose="02010800040101010101" pitchFamily="2" charset="-122"/>
                <a:ea typeface="华文行楷" panose="02010800040101010101" pitchFamily="2" charset="-122"/>
              </a:defRPr>
            </a:lvl1pPr>
          </a:lstStyle>
          <a:p>
            <a:r>
              <a:rPr lang="zh-CN" altLang="en-US"/>
              <a:t>第</a:t>
            </a:r>
            <a:fld id="{24130960-09FD-428B-996F-A983EEEB0784}" type="slidenum">
              <a:rPr lang="zh-CN" altLang="en-US" smtClean="0"/>
            </a:fld>
            <a:r>
              <a:rPr lang="zh-CN" altLang="en-US"/>
              <a:t>页，共76页</a:t>
            </a:r>
            <a:endParaRPr lang="zh-CN" altLang="en-US" dirty="0"/>
          </a:p>
        </p:txBody>
      </p:sp>
      <p:pic>
        <p:nvPicPr>
          <p:cNvPr id="32" name="图片 31" descr="东博文化黑"/>
          <p:cNvPicPr>
            <a:picLocks noChangeAspect="1"/>
          </p:cNvPicPr>
          <p:nvPr userDrawn="1"/>
        </p:nvPicPr>
        <p:blipFill>
          <a:blip r:embed="rId2"/>
          <a:stretch>
            <a:fillRect/>
          </a:stretch>
        </p:blipFill>
        <p:spPr>
          <a:xfrm>
            <a:off x="85090" y="22225"/>
            <a:ext cx="1619885" cy="623570"/>
          </a:xfrm>
          <a:prstGeom prst="rect">
            <a:avLst/>
          </a:prstGeom>
        </p:spPr>
      </p:pic>
      <p:pic>
        <p:nvPicPr>
          <p:cNvPr id="34" name="图片 33" descr="图形用户界面, 应用程序, Teams&#10;&#10;描述已自动生成"/>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98460" y="0"/>
            <a:ext cx="1061720" cy="796925"/>
          </a:xfrm>
          <a:prstGeom prst="rect">
            <a:avLst/>
          </a:prstGeom>
        </p:spPr>
      </p:pic>
      <p:sp>
        <p:nvSpPr>
          <p:cNvPr id="7" name="文本框 6"/>
          <p:cNvSpPr txBox="1"/>
          <p:nvPr userDrawn="1"/>
        </p:nvSpPr>
        <p:spPr>
          <a:xfrm>
            <a:off x="1609725" y="42545"/>
            <a:ext cx="6020435" cy="460375"/>
          </a:xfrm>
          <a:prstGeom prst="rect">
            <a:avLst/>
          </a:prstGeom>
          <a:noFill/>
        </p:spPr>
        <p:txBody>
          <a:bodyPr wrap="square" rtlCol="0">
            <a:spAutoFit/>
          </a:bodyPr>
          <a:p>
            <a:pPr algn="ctr"/>
            <a:r>
              <a:rPr sz="24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专题四　完 形 填 空</a:t>
            </a:r>
            <a:endParaRPr sz="24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endParaRPr>
          </a:p>
        </p:txBody>
      </p:sp>
      <p:grpSp>
        <p:nvGrpSpPr>
          <p:cNvPr id="17" name="组合 16"/>
          <p:cNvGrpSpPr/>
          <p:nvPr userDrawn="1"/>
        </p:nvGrpSpPr>
        <p:grpSpPr>
          <a:xfrm flipV="1">
            <a:off x="8890" y="-9525"/>
            <a:ext cx="76200" cy="4723130"/>
            <a:chOff x="0" y="0"/>
            <a:chExt cx="195150" cy="9144000"/>
          </a:xfrm>
        </p:grpSpPr>
        <p:sp>
          <p:nvSpPr>
            <p:cNvPr id="18" name="矩形 17"/>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矩形 18"/>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0" name="矩形 19"/>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矩形 20"/>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2" name="矩形: 圆角 8"/>
          <p:cNvSpPr/>
          <p:nvPr userDrawn="1"/>
        </p:nvSpPr>
        <p:spPr>
          <a:xfrm>
            <a:off x="203200" y="631825"/>
            <a:ext cx="8714105" cy="4027170"/>
          </a:xfrm>
          <a:prstGeom prst="roundRect">
            <a:avLst>
              <a:gd name="adj" fmla="val 745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文本框 3"/>
          <p:cNvSpPr txBox="1"/>
          <p:nvPr userDrawn="1">
            <p:custDataLst>
              <p:tags r:id="rId4"/>
            </p:custDataLst>
          </p:nvPr>
        </p:nvSpPr>
        <p:spPr>
          <a:xfrm>
            <a:off x="302260" y="645795"/>
            <a:ext cx="1179830" cy="368300"/>
          </a:xfrm>
          <a:prstGeom prst="rect">
            <a:avLst/>
          </a:prstGeom>
          <a:noFill/>
        </p:spPr>
        <p:txBody>
          <a:bodyPr wrap="square" rtlCol="0">
            <a:spAutoFit/>
          </a:bodyPr>
          <a:p>
            <a:r>
              <a:rPr lang="zh-CN" altLang="en-US" b="1" dirty="0">
                <a:solidFill>
                  <a:schemeClr val="accent1"/>
                </a:solidFill>
                <a:latin typeface="黑体" panose="02010609060101010101" pitchFamily="49" charset="-122"/>
                <a:ea typeface="黑体" panose="02010609060101010101" pitchFamily="49" charset="-122"/>
              </a:rPr>
              <a:t>同步精练</a:t>
            </a:r>
            <a:endParaRPr lang="zh-CN" altLang="en-US" b="1" dirty="0">
              <a:solidFill>
                <a:schemeClr val="accent1"/>
              </a:solidFill>
              <a:latin typeface="黑体" panose="02010609060101010101" pitchFamily="49" charset="-122"/>
              <a:ea typeface="黑体" panose="02010609060101010101" pitchFamily="49" charset="-122"/>
            </a:endParaRPr>
          </a:p>
        </p:txBody>
      </p:sp>
      <p:sp useBgFill="1">
        <p:nvSpPr>
          <p:cNvPr id="5" name="燕尾形 8">
            <a:hlinkClick r:id="rId5" action="ppaction://hlinksldjump"/>
          </p:cNvPr>
          <p:cNvSpPr/>
          <p:nvPr userDrawn="1">
            <p:custDataLst>
              <p:tags r:id="rId6"/>
            </p:custDataLst>
          </p:nvPr>
        </p:nvSpPr>
        <p:spPr>
          <a:xfrm>
            <a:off x="160972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rPr>
              <a:t>技法指导</a:t>
            </a:r>
            <a:endParaRPr lang="zh-CN" altLang="zh-CN" dirty="0">
              <a:solidFill>
                <a:schemeClr val="tx1">
                  <a:lumMod val="65000"/>
                  <a:lumOff val="35000"/>
                </a:schemeClr>
              </a:solidFill>
              <a:latin typeface="华文行楷" panose="02010800040101010101" pitchFamily="2" charset="-122"/>
              <a:ea typeface="华文行楷" panose="02010800040101010101" pitchFamily="2" charset="-122"/>
            </a:endParaRPr>
          </a:p>
        </p:txBody>
      </p:sp>
      <p:sp useBgFill="1">
        <p:nvSpPr>
          <p:cNvPr id="8" name="燕尾形 8">
            <a:hlinkClick r:id="rId7" action="ppaction://hlinksldjump"/>
          </p:cNvPr>
          <p:cNvSpPr/>
          <p:nvPr userDrawn="1">
            <p:custDataLst>
              <p:tags r:id="rId8"/>
            </p:custDataLst>
          </p:nvPr>
        </p:nvSpPr>
        <p:spPr>
          <a:xfrm>
            <a:off x="292608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rPr>
              <a:t>例题解析</a:t>
            </a:r>
            <a:endParaRPr lang="zh-CN" altLang="zh-CN" dirty="0">
              <a:solidFill>
                <a:schemeClr val="tx1">
                  <a:lumMod val="65000"/>
                  <a:lumOff val="35000"/>
                </a:schemeClr>
              </a:solidFill>
              <a:latin typeface="华文行楷" panose="02010800040101010101" pitchFamily="2" charset="-122"/>
              <a:ea typeface="华文行楷" panose="02010800040101010101" pitchFamily="2" charset="-122"/>
            </a:endParaRPr>
          </a:p>
        </p:txBody>
      </p:sp>
      <p:sp useBgFill="1">
        <p:nvSpPr>
          <p:cNvPr id="9" name="燕尾形 9">
            <a:hlinkClick r:id="rId9" action="ppaction://hlinksldjump"/>
          </p:cNvPr>
          <p:cNvSpPr/>
          <p:nvPr userDrawn="1">
            <p:custDataLst>
              <p:tags r:id="rId10"/>
            </p:custDataLst>
          </p:nvPr>
        </p:nvSpPr>
        <p:spPr>
          <a:xfrm>
            <a:off x="423799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dirty="0">
                <a:solidFill>
                  <a:srgbClr val="FF0000"/>
                </a:solidFill>
                <a:latin typeface="华文行楷" panose="02010800040101010101" pitchFamily="2" charset="-122"/>
                <a:ea typeface="华文行楷" panose="02010800040101010101" pitchFamily="2" charset="-122"/>
              </a:rPr>
              <a:t>同步精练</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10" name="燕尾形 8">
            <a:hlinkClick r:id="rId11" action="ppaction://hlinksldjump"/>
          </p:cNvPr>
          <p:cNvSpPr/>
          <p:nvPr userDrawn="1">
            <p:custDataLst>
              <p:tags r:id="rId12"/>
            </p:custDataLst>
          </p:nvPr>
        </p:nvSpPr>
        <p:spPr>
          <a:xfrm>
            <a:off x="30226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rPr>
              <a:t>考点解读</a:t>
            </a:r>
            <a:endParaRPr lang="zh-CN" altLang="zh-CN" dirty="0">
              <a:solidFill>
                <a:schemeClr val="tx1">
                  <a:lumMod val="65000"/>
                  <a:lumOff val="35000"/>
                </a:schemeClr>
              </a:solidFill>
              <a:latin typeface="华文行楷" panose="02010800040101010101" pitchFamily="2" charset="-122"/>
              <a:ea typeface="华文行楷" panose="02010800040101010101" pitchFamily="2" charset="-122"/>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92"/>
            <a:ext cx="7886700" cy="994346"/>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369458"/>
            <a:ext cx="7886700" cy="3264074"/>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a:off x="628650" y="4768097"/>
            <a:ext cx="2057400" cy="273892"/>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4768097"/>
            <a:ext cx="3086100" cy="273892"/>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4768097"/>
            <a:ext cx="2057400" cy="273892"/>
          </a:xfrm>
          <a:prstGeom prst="rect">
            <a:avLst/>
          </a:prstGeom>
        </p:spPr>
        <p:txBody>
          <a:bodyPr vert="horz" lIns="91440" tIns="45720" rIns="91440" bIns="45720" rtlCol="0" anchor="ctr"/>
          <a:lstStyle>
            <a:lvl1pPr algn="r">
              <a:defRPr sz="900">
                <a:solidFill>
                  <a:schemeClr val="tx1">
                    <a:tint val="75000"/>
                  </a:schemeClr>
                </a:solidFill>
              </a:defRPr>
            </a:lvl1pPr>
          </a:lstStyle>
          <a:p>
            <a:fld id="{48F63A3B-78C7-47BE-AE5E-E10140E04643}" type="slidenum">
              <a:rPr lang="en-US" dirty="0"/>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5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4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3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2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4" Type="http://schemas.openxmlformats.org/officeDocument/2006/relationships/notesSlide" Target="../notesSlides/notesSlide9.xml"/><Relationship Id="rId3" Type="http://schemas.openxmlformats.org/officeDocument/2006/relationships/slideLayout" Target="../slideLayouts/slideLayout3.xml"/><Relationship Id="rId2" Type="http://schemas.openxmlformats.org/officeDocument/2006/relationships/tags" Target="../tags/tag33.xml"/><Relationship Id="rId1" Type="http://schemas.openxmlformats.org/officeDocument/2006/relationships/tags" Target="../tags/tag32.xml"/></Relationships>
</file>

<file path=ppt/slides/_rels/slide11.xml.rels><?xml version="1.0" encoding="UTF-8" standalone="yes"?>
<Relationships xmlns="http://schemas.openxmlformats.org/package/2006/relationships"><Relationship Id="rId4" Type="http://schemas.openxmlformats.org/officeDocument/2006/relationships/notesSlide" Target="../notesSlides/notesSlide10.xml"/><Relationship Id="rId3" Type="http://schemas.openxmlformats.org/officeDocument/2006/relationships/slideLayout" Target="../slideLayouts/slideLayout3.xml"/><Relationship Id="rId2" Type="http://schemas.openxmlformats.org/officeDocument/2006/relationships/tags" Target="../tags/tag35.xml"/><Relationship Id="rId1" Type="http://schemas.openxmlformats.org/officeDocument/2006/relationships/tags" Target="../tags/tag34.xml"/></Relationships>
</file>

<file path=ppt/slides/_rels/slide12.xml.rels><?xml version="1.0" encoding="UTF-8" standalone="yes"?>
<Relationships xmlns="http://schemas.openxmlformats.org/package/2006/relationships"><Relationship Id="rId4" Type="http://schemas.openxmlformats.org/officeDocument/2006/relationships/notesSlide" Target="../notesSlides/notesSlide11.xml"/><Relationship Id="rId3" Type="http://schemas.openxmlformats.org/officeDocument/2006/relationships/slideLayout" Target="../slideLayouts/slideLayout3.xml"/><Relationship Id="rId2" Type="http://schemas.openxmlformats.org/officeDocument/2006/relationships/tags" Target="../tags/tag37.xml"/><Relationship Id="rId1" Type="http://schemas.openxmlformats.org/officeDocument/2006/relationships/tags" Target="../tags/tag36.xml"/></Relationships>
</file>

<file path=ppt/slides/_rels/slide13.xml.rels><?xml version="1.0" encoding="UTF-8" standalone="yes"?>
<Relationships xmlns="http://schemas.openxmlformats.org/package/2006/relationships"><Relationship Id="rId4" Type="http://schemas.openxmlformats.org/officeDocument/2006/relationships/notesSlide" Target="../notesSlides/notesSlide12.xml"/><Relationship Id="rId3" Type="http://schemas.openxmlformats.org/officeDocument/2006/relationships/slideLayout" Target="../slideLayouts/slideLayout3.xml"/><Relationship Id="rId2" Type="http://schemas.openxmlformats.org/officeDocument/2006/relationships/tags" Target="../tags/tag39.xml"/><Relationship Id="rId1" Type="http://schemas.openxmlformats.org/officeDocument/2006/relationships/tags" Target="../tags/tag38.xml"/></Relationships>
</file>

<file path=ppt/slides/_rels/slide14.xml.rels><?xml version="1.0" encoding="UTF-8" standalone="yes"?>
<Relationships xmlns="http://schemas.openxmlformats.org/package/2006/relationships"><Relationship Id="rId4" Type="http://schemas.openxmlformats.org/officeDocument/2006/relationships/notesSlide" Target="../notesSlides/notesSlide13.xml"/><Relationship Id="rId3" Type="http://schemas.openxmlformats.org/officeDocument/2006/relationships/slideLayout" Target="../slideLayouts/slideLayout3.xml"/><Relationship Id="rId2" Type="http://schemas.openxmlformats.org/officeDocument/2006/relationships/tags" Target="../tags/tag41.xml"/><Relationship Id="rId1" Type="http://schemas.openxmlformats.org/officeDocument/2006/relationships/tags" Target="../tags/tag40.xml"/></Relationships>
</file>

<file path=ppt/slides/_rels/slide15.xml.rels><?xml version="1.0" encoding="UTF-8" standalone="yes"?>
<Relationships xmlns="http://schemas.openxmlformats.org/package/2006/relationships"><Relationship Id="rId4" Type="http://schemas.openxmlformats.org/officeDocument/2006/relationships/notesSlide" Target="../notesSlides/notesSlide14.xml"/><Relationship Id="rId3" Type="http://schemas.openxmlformats.org/officeDocument/2006/relationships/slideLayout" Target="../slideLayouts/slideLayout3.xml"/><Relationship Id="rId2" Type="http://schemas.openxmlformats.org/officeDocument/2006/relationships/tags" Target="../tags/tag43.xml"/><Relationship Id="rId1" Type="http://schemas.openxmlformats.org/officeDocument/2006/relationships/tags" Target="../tags/tag42.xml"/></Relationships>
</file>

<file path=ppt/slides/_rels/slide16.xml.rels><?xml version="1.0" encoding="UTF-8" standalone="yes"?>
<Relationships xmlns="http://schemas.openxmlformats.org/package/2006/relationships"><Relationship Id="rId4" Type="http://schemas.openxmlformats.org/officeDocument/2006/relationships/notesSlide" Target="../notesSlides/notesSlide15.xml"/><Relationship Id="rId3" Type="http://schemas.openxmlformats.org/officeDocument/2006/relationships/slideLayout" Target="../slideLayouts/slideLayout3.xml"/><Relationship Id="rId2" Type="http://schemas.openxmlformats.org/officeDocument/2006/relationships/tags" Target="../tags/tag45.xml"/><Relationship Id="rId1" Type="http://schemas.openxmlformats.org/officeDocument/2006/relationships/tags" Target="../tags/tag44.xml"/></Relationships>
</file>

<file path=ppt/slides/_rels/slide17.xml.rels><?xml version="1.0" encoding="UTF-8" standalone="yes"?>
<Relationships xmlns="http://schemas.openxmlformats.org/package/2006/relationships"><Relationship Id="rId4" Type="http://schemas.openxmlformats.org/officeDocument/2006/relationships/notesSlide" Target="../notesSlides/notesSlide16.xml"/><Relationship Id="rId3" Type="http://schemas.openxmlformats.org/officeDocument/2006/relationships/slideLayout" Target="../slideLayouts/slideLayout3.xml"/><Relationship Id="rId2" Type="http://schemas.openxmlformats.org/officeDocument/2006/relationships/tags" Target="../tags/tag47.xml"/><Relationship Id="rId1" Type="http://schemas.openxmlformats.org/officeDocument/2006/relationships/tags" Target="../tags/tag46.xml"/></Relationships>
</file>

<file path=ppt/slides/_rels/slide18.xml.rels><?xml version="1.0" encoding="UTF-8" standalone="yes"?>
<Relationships xmlns="http://schemas.openxmlformats.org/package/2006/relationships"><Relationship Id="rId4" Type="http://schemas.openxmlformats.org/officeDocument/2006/relationships/notesSlide" Target="../notesSlides/notesSlide17.xml"/><Relationship Id="rId3" Type="http://schemas.openxmlformats.org/officeDocument/2006/relationships/slideLayout" Target="../slideLayouts/slideLayout3.xml"/><Relationship Id="rId2" Type="http://schemas.openxmlformats.org/officeDocument/2006/relationships/tags" Target="../tags/tag49.xml"/><Relationship Id="rId1" Type="http://schemas.openxmlformats.org/officeDocument/2006/relationships/tags" Target="../tags/tag48.xml"/></Relationships>
</file>

<file path=ppt/slides/_rels/slide19.xml.rels><?xml version="1.0" encoding="UTF-8" standalone="yes"?>
<Relationships xmlns="http://schemas.openxmlformats.org/package/2006/relationships"><Relationship Id="rId4" Type="http://schemas.openxmlformats.org/officeDocument/2006/relationships/notesSlide" Target="../notesSlides/notesSlide18.xml"/><Relationship Id="rId3" Type="http://schemas.openxmlformats.org/officeDocument/2006/relationships/slideLayout" Target="../slideLayouts/slideLayout4.xml"/><Relationship Id="rId2" Type="http://schemas.openxmlformats.org/officeDocument/2006/relationships/tags" Target="../tags/tag51.xml"/><Relationship Id="rId1" Type="http://schemas.openxmlformats.org/officeDocument/2006/relationships/tags" Target="../tags/tag5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4" Type="http://schemas.openxmlformats.org/officeDocument/2006/relationships/notesSlide" Target="../notesSlides/notesSlide19.xml"/><Relationship Id="rId3" Type="http://schemas.openxmlformats.org/officeDocument/2006/relationships/slideLayout" Target="../slideLayouts/slideLayout4.xml"/><Relationship Id="rId2" Type="http://schemas.openxmlformats.org/officeDocument/2006/relationships/tags" Target="../tags/tag53.xml"/><Relationship Id="rId1" Type="http://schemas.openxmlformats.org/officeDocument/2006/relationships/tags" Target="../tags/tag52.xml"/></Relationships>
</file>

<file path=ppt/slides/_rels/slide21.xml.rels><?xml version="1.0" encoding="UTF-8" standalone="yes"?>
<Relationships xmlns="http://schemas.openxmlformats.org/package/2006/relationships"><Relationship Id="rId4" Type="http://schemas.openxmlformats.org/officeDocument/2006/relationships/notesSlide" Target="../notesSlides/notesSlide20.xml"/><Relationship Id="rId3" Type="http://schemas.openxmlformats.org/officeDocument/2006/relationships/slideLayout" Target="../slideLayouts/slideLayout4.xml"/><Relationship Id="rId2" Type="http://schemas.openxmlformats.org/officeDocument/2006/relationships/tags" Target="../tags/tag55.xml"/><Relationship Id="rId1" Type="http://schemas.openxmlformats.org/officeDocument/2006/relationships/tags" Target="../tags/tag54.xml"/></Relationships>
</file>

<file path=ppt/slides/_rels/slide22.xml.rels><?xml version="1.0" encoding="UTF-8" standalone="yes"?>
<Relationships xmlns="http://schemas.openxmlformats.org/package/2006/relationships"><Relationship Id="rId4" Type="http://schemas.openxmlformats.org/officeDocument/2006/relationships/notesSlide" Target="../notesSlides/notesSlide21.xml"/><Relationship Id="rId3" Type="http://schemas.openxmlformats.org/officeDocument/2006/relationships/slideLayout" Target="../slideLayouts/slideLayout4.xml"/><Relationship Id="rId2" Type="http://schemas.openxmlformats.org/officeDocument/2006/relationships/tags" Target="../tags/tag57.xml"/><Relationship Id="rId1" Type="http://schemas.openxmlformats.org/officeDocument/2006/relationships/tags" Target="../tags/tag56.xml"/></Relationships>
</file>

<file path=ppt/slides/_rels/slide23.xml.rels><?xml version="1.0" encoding="UTF-8" standalone="yes"?>
<Relationships xmlns="http://schemas.openxmlformats.org/package/2006/relationships"><Relationship Id="rId9" Type="http://schemas.openxmlformats.org/officeDocument/2006/relationships/notesSlide" Target="../notesSlides/notesSlide22.xml"/><Relationship Id="rId8" Type="http://schemas.openxmlformats.org/officeDocument/2006/relationships/slideLayout" Target="../slideLayouts/slideLayout4.xml"/><Relationship Id="rId7" Type="http://schemas.openxmlformats.org/officeDocument/2006/relationships/tags" Target="../tags/tag64.xml"/><Relationship Id="rId6" Type="http://schemas.openxmlformats.org/officeDocument/2006/relationships/tags" Target="../tags/tag63.xml"/><Relationship Id="rId5" Type="http://schemas.openxmlformats.org/officeDocument/2006/relationships/tags" Target="../tags/tag62.xml"/><Relationship Id="rId4" Type="http://schemas.openxmlformats.org/officeDocument/2006/relationships/tags" Target="../tags/tag61.xml"/><Relationship Id="rId3" Type="http://schemas.openxmlformats.org/officeDocument/2006/relationships/tags" Target="../tags/tag60.xml"/><Relationship Id="rId2" Type="http://schemas.openxmlformats.org/officeDocument/2006/relationships/tags" Target="../tags/tag59.xml"/><Relationship Id="rId1" Type="http://schemas.openxmlformats.org/officeDocument/2006/relationships/tags" Target="../tags/tag58.xml"/></Relationships>
</file>

<file path=ppt/slides/_rels/slide24.xml.rels><?xml version="1.0" encoding="UTF-8" standalone="yes"?>
<Relationships xmlns="http://schemas.openxmlformats.org/package/2006/relationships"><Relationship Id="rId9" Type="http://schemas.openxmlformats.org/officeDocument/2006/relationships/notesSlide" Target="../notesSlides/notesSlide23.xml"/><Relationship Id="rId8" Type="http://schemas.openxmlformats.org/officeDocument/2006/relationships/slideLayout" Target="../slideLayouts/slideLayout4.xml"/><Relationship Id="rId7" Type="http://schemas.openxmlformats.org/officeDocument/2006/relationships/tags" Target="../tags/tag71.xml"/><Relationship Id="rId6" Type="http://schemas.openxmlformats.org/officeDocument/2006/relationships/tags" Target="../tags/tag70.xml"/><Relationship Id="rId5" Type="http://schemas.openxmlformats.org/officeDocument/2006/relationships/tags" Target="../tags/tag69.xml"/><Relationship Id="rId4" Type="http://schemas.openxmlformats.org/officeDocument/2006/relationships/tags" Target="../tags/tag68.xml"/><Relationship Id="rId3" Type="http://schemas.openxmlformats.org/officeDocument/2006/relationships/tags" Target="../tags/tag67.xml"/><Relationship Id="rId2" Type="http://schemas.openxmlformats.org/officeDocument/2006/relationships/tags" Target="../tags/tag66.xml"/><Relationship Id="rId1" Type="http://schemas.openxmlformats.org/officeDocument/2006/relationships/tags" Target="../tags/tag65.xml"/></Relationships>
</file>

<file path=ppt/slides/_rels/slide25.xml.rels><?xml version="1.0" encoding="UTF-8" standalone="yes"?>
<Relationships xmlns="http://schemas.openxmlformats.org/package/2006/relationships"><Relationship Id="rId9" Type="http://schemas.openxmlformats.org/officeDocument/2006/relationships/notesSlide" Target="../notesSlides/notesSlide24.xml"/><Relationship Id="rId8" Type="http://schemas.openxmlformats.org/officeDocument/2006/relationships/slideLayout" Target="../slideLayouts/slideLayout4.xml"/><Relationship Id="rId7" Type="http://schemas.openxmlformats.org/officeDocument/2006/relationships/tags" Target="../tags/tag78.xml"/><Relationship Id="rId6" Type="http://schemas.openxmlformats.org/officeDocument/2006/relationships/tags" Target="../tags/tag77.xml"/><Relationship Id="rId5" Type="http://schemas.openxmlformats.org/officeDocument/2006/relationships/tags" Target="../tags/tag76.xml"/><Relationship Id="rId4" Type="http://schemas.openxmlformats.org/officeDocument/2006/relationships/tags" Target="../tags/tag75.xml"/><Relationship Id="rId3" Type="http://schemas.openxmlformats.org/officeDocument/2006/relationships/tags" Target="../tags/tag74.xml"/><Relationship Id="rId2" Type="http://schemas.openxmlformats.org/officeDocument/2006/relationships/tags" Target="../tags/tag73.xml"/><Relationship Id="rId1" Type="http://schemas.openxmlformats.org/officeDocument/2006/relationships/tags" Target="../tags/tag72.xml"/></Relationships>
</file>

<file path=ppt/slides/_rels/slide26.xml.rels><?xml version="1.0" encoding="UTF-8" standalone="yes"?>
<Relationships xmlns="http://schemas.openxmlformats.org/package/2006/relationships"><Relationship Id="rId9" Type="http://schemas.openxmlformats.org/officeDocument/2006/relationships/notesSlide" Target="../notesSlides/notesSlide25.xml"/><Relationship Id="rId8" Type="http://schemas.openxmlformats.org/officeDocument/2006/relationships/slideLayout" Target="../slideLayouts/slideLayout4.xml"/><Relationship Id="rId7" Type="http://schemas.openxmlformats.org/officeDocument/2006/relationships/tags" Target="../tags/tag85.xml"/><Relationship Id="rId6" Type="http://schemas.openxmlformats.org/officeDocument/2006/relationships/tags" Target="../tags/tag84.xml"/><Relationship Id="rId5" Type="http://schemas.openxmlformats.org/officeDocument/2006/relationships/tags" Target="../tags/tag83.xml"/><Relationship Id="rId4" Type="http://schemas.openxmlformats.org/officeDocument/2006/relationships/tags" Target="../tags/tag82.xml"/><Relationship Id="rId3" Type="http://schemas.openxmlformats.org/officeDocument/2006/relationships/tags" Target="../tags/tag81.xml"/><Relationship Id="rId2" Type="http://schemas.openxmlformats.org/officeDocument/2006/relationships/tags" Target="../tags/tag80.xml"/><Relationship Id="rId1" Type="http://schemas.openxmlformats.org/officeDocument/2006/relationships/tags" Target="../tags/tag79.xml"/></Relationships>
</file>

<file path=ppt/slides/_rels/slide27.xml.rels><?xml version="1.0" encoding="UTF-8" standalone="yes"?>
<Relationships xmlns="http://schemas.openxmlformats.org/package/2006/relationships"><Relationship Id="rId9" Type="http://schemas.openxmlformats.org/officeDocument/2006/relationships/notesSlide" Target="../notesSlides/notesSlide26.xml"/><Relationship Id="rId8" Type="http://schemas.openxmlformats.org/officeDocument/2006/relationships/slideLayout" Target="../slideLayouts/slideLayout4.xml"/><Relationship Id="rId7" Type="http://schemas.openxmlformats.org/officeDocument/2006/relationships/tags" Target="../tags/tag92.xml"/><Relationship Id="rId6" Type="http://schemas.openxmlformats.org/officeDocument/2006/relationships/tags" Target="../tags/tag91.xml"/><Relationship Id="rId5" Type="http://schemas.openxmlformats.org/officeDocument/2006/relationships/tags" Target="../tags/tag90.xml"/><Relationship Id="rId4" Type="http://schemas.openxmlformats.org/officeDocument/2006/relationships/tags" Target="../tags/tag89.xml"/><Relationship Id="rId3" Type="http://schemas.openxmlformats.org/officeDocument/2006/relationships/tags" Target="../tags/tag88.xml"/><Relationship Id="rId2" Type="http://schemas.openxmlformats.org/officeDocument/2006/relationships/tags" Target="../tags/tag87.xml"/><Relationship Id="rId1" Type="http://schemas.openxmlformats.org/officeDocument/2006/relationships/tags" Target="../tags/tag86.xml"/></Relationships>
</file>

<file path=ppt/slides/_rels/slide28.xml.rels><?xml version="1.0" encoding="UTF-8" standalone="yes"?>
<Relationships xmlns="http://schemas.openxmlformats.org/package/2006/relationships"><Relationship Id="rId9" Type="http://schemas.openxmlformats.org/officeDocument/2006/relationships/tags" Target="../tags/tag97.xml"/><Relationship Id="rId8" Type="http://schemas.openxmlformats.org/officeDocument/2006/relationships/slide" Target="slide43.xml"/><Relationship Id="rId7" Type="http://schemas.openxmlformats.org/officeDocument/2006/relationships/tags" Target="../tags/tag96.xml"/><Relationship Id="rId6" Type="http://schemas.openxmlformats.org/officeDocument/2006/relationships/slide" Target="slide38.xml"/><Relationship Id="rId5" Type="http://schemas.openxmlformats.org/officeDocument/2006/relationships/tags" Target="../tags/tag95.xml"/><Relationship Id="rId4" Type="http://schemas.openxmlformats.org/officeDocument/2006/relationships/slide" Target="slide33.xml"/><Relationship Id="rId3" Type="http://schemas.openxmlformats.org/officeDocument/2006/relationships/tags" Target="../tags/tag94.xml"/><Relationship Id="rId24" Type="http://schemas.openxmlformats.org/officeDocument/2006/relationships/notesSlide" Target="../notesSlides/notesSlide27.xml"/><Relationship Id="rId23" Type="http://schemas.openxmlformats.org/officeDocument/2006/relationships/slideLayout" Target="../slideLayouts/slideLayout5.xml"/><Relationship Id="rId22" Type="http://schemas.openxmlformats.org/officeDocument/2006/relationships/tags" Target="../tags/tag104.xml"/><Relationship Id="rId21" Type="http://schemas.openxmlformats.org/officeDocument/2006/relationships/tags" Target="../tags/tag103.xml"/><Relationship Id="rId20" Type="http://schemas.openxmlformats.org/officeDocument/2006/relationships/slide" Target="slide72.xml"/><Relationship Id="rId2" Type="http://schemas.openxmlformats.org/officeDocument/2006/relationships/slide" Target="slide28.xml"/><Relationship Id="rId19" Type="http://schemas.openxmlformats.org/officeDocument/2006/relationships/tags" Target="../tags/tag102.xml"/><Relationship Id="rId18" Type="http://schemas.openxmlformats.org/officeDocument/2006/relationships/slide" Target="slide66.xml"/><Relationship Id="rId17" Type="http://schemas.openxmlformats.org/officeDocument/2006/relationships/tags" Target="../tags/tag101.xml"/><Relationship Id="rId16" Type="http://schemas.openxmlformats.org/officeDocument/2006/relationships/slide" Target="slide62.xml"/><Relationship Id="rId15" Type="http://schemas.openxmlformats.org/officeDocument/2006/relationships/tags" Target="../tags/tag100.xml"/><Relationship Id="rId14" Type="http://schemas.openxmlformats.org/officeDocument/2006/relationships/slide" Target="slide57.xml"/><Relationship Id="rId13" Type="http://schemas.openxmlformats.org/officeDocument/2006/relationships/tags" Target="../tags/tag99.xml"/><Relationship Id="rId12" Type="http://schemas.openxmlformats.org/officeDocument/2006/relationships/slide" Target="slide53.xml"/><Relationship Id="rId11" Type="http://schemas.openxmlformats.org/officeDocument/2006/relationships/tags" Target="../tags/tag98.xml"/><Relationship Id="rId10" Type="http://schemas.openxmlformats.org/officeDocument/2006/relationships/slide" Target="slide49.xml"/><Relationship Id="rId1" Type="http://schemas.openxmlformats.org/officeDocument/2006/relationships/tags" Target="../tags/tag93.xml"/></Relationships>
</file>

<file path=ppt/slides/_rels/slide29.xml.rels><?xml version="1.0" encoding="UTF-8" standalone="yes"?>
<Relationships xmlns="http://schemas.openxmlformats.org/package/2006/relationships"><Relationship Id="rId9" Type="http://schemas.openxmlformats.org/officeDocument/2006/relationships/tags" Target="../tags/tag109.xml"/><Relationship Id="rId8" Type="http://schemas.openxmlformats.org/officeDocument/2006/relationships/slide" Target="slide43.xml"/><Relationship Id="rId7" Type="http://schemas.openxmlformats.org/officeDocument/2006/relationships/tags" Target="../tags/tag108.xml"/><Relationship Id="rId6" Type="http://schemas.openxmlformats.org/officeDocument/2006/relationships/slide" Target="slide38.xml"/><Relationship Id="rId5" Type="http://schemas.openxmlformats.org/officeDocument/2006/relationships/tags" Target="../tags/tag107.xml"/><Relationship Id="rId4" Type="http://schemas.openxmlformats.org/officeDocument/2006/relationships/slide" Target="slide33.xml"/><Relationship Id="rId3" Type="http://schemas.openxmlformats.org/officeDocument/2006/relationships/tags" Target="../tags/tag106.xml"/><Relationship Id="rId24" Type="http://schemas.openxmlformats.org/officeDocument/2006/relationships/notesSlide" Target="../notesSlides/notesSlide28.xml"/><Relationship Id="rId23" Type="http://schemas.openxmlformats.org/officeDocument/2006/relationships/slideLayout" Target="../slideLayouts/slideLayout5.xml"/><Relationship Id="rId22" Type="http://schemas.openxmlformats.org/officeDocument/2006/relationships/tags" Target="../tags/tag116.xml"/><Relationship Id="rId21" Type="http://schemas.openxmlformats.org/officeDocument/2006/relationships/tags" Target="../tags/tag115.xml"/><Relationship Id="rId20" Type="http://schemas.openxmlformats.org/officeDocument/2006/relationships/slide" Target="slide72.xml"/><Relationship Id="rId2" Type="http://schemas.openxmlformats.org/officeDocument/2006/relationships/slide" Target="slide28.xml"/><Relationship Id="rId19" Type="http://schemas.openxmlformats.org/officeDocument/2006/relationships/tags" Target="../tags/tag114.xml"/><Relationship Id="rId18" Type="http://schemas.openxmlformats.org/officeDocument/2006/relationships/slide" Target="slide66.xml"/><Relationship Id="rId17" Type="http://schemas.openxmlformats.org/officeDocument/2006/relationships/tags" Target="../tags/tag113.xml"/><Relationship Id="rId16" Type="http://schemas.openxmlformats.org/officeDocument/2006/relationships/slide" Target="slide62.xml"/><Relationship Id="rId15" Type="http://schemas.openxmlformats.org/officeDocument/2006/relationships/tags" Target="../tags/tag112.xml"/><Relationship Id="rId14" Type="http://schemas.openxmlformats.org/officeDocument/2006/relationships/slide" Target="slide57.xml"/><Relationship Id="rId13" Type="http://schemas.openxmlformats.org/officeDocument/2006/relationships/tags" Target="../tags/tag111.xml"/><Relationship Id="rId12" Type="http://schemas.openxmlformats.org/officeDocument/2006/relationships/slide" Target="slide53.xml"/><Relationship Id="rId11" Type="http://schemas.openxmlformats.org/officeDocument/2006/relationships/tags" Target="../tags/tag110.xml"/><Relationship Id="rId10" Type="http://schemas.openxmlformats.org/officeDocument/2006/relationships/slide" Target="slide49.xml"/><Relationship Id="rId1" Type="http://schemas.openxmlformats.org/officeDocument/2006/relationships/tags" Target="../tags/tag105.xml"/></Relationships>
</file>

<file path=ppt/slides/_rels/slide3.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2.xml"/><Relationship Id="rId2" Type="http://schemas.openxmlformats.org/officeDocument/2006/relationships/tags" Target="../tags/tag18.xml"/><Relationship Id="rId1" Type="http://schemas.openxmlformats.org/officeDocument/2006/relationships/tags" Target="../tags/tag17.xml"/></Relationships>
</file>

<file path=ppt/slides/_rels/slide30.xml.rels><?xml version="1.0" encoding="UTF-8" standalone="yes"?>
<Relationships xmlns="http://schemas.openxmlformats.org/package/2006/relationships"><Relationship Id="rId9" Type="http://schemas.openxmlformats.org/officeDocument/2006/relationships/tags" Target="../tags/tag121.xml"/><Relationship Id="rId8" Type="http://schemas.openxmlformats.org/officeDocument/2006/relationships/slide" Target="slide43.xml"/><Relationship Id="rId7" Type="http://schemas.openxmlformats.org/officeDocument/2006/relationships/tags" Target="../tags/tag120.xml"/><Relationship Id="rId6" Type="http://schemas.openxmlformats.org/officeDocument/2006/relationships/slide" Target="slide38.xml"/><Relationship Id="rId5" Type="http://schemas.openxmlformats.org/officeDocument/2006/relationships/tags" Target="../tags/tag119.xml"/><Relationship Id="rId4" Type="http://schemas.openxmlformats.org/officeDocument/2006/relationships/slide" Target="slide33.xml"/><Relationship Id="rId3" Type="http://schemas.openxmlformats.org/officeDocument/2006/relationships/tags" Target="../tags/tag118.xml"/><Relationship Id="rId24" Type="http://schemas.openxmlformats.org/officeDocument/2006/relationships/notesSlide" Target="../notesSlides/notesSlide29.xml"/><Relationship Id="rId23" Type="http://schemas.openxmlformats.org/officeDocument/2006/relationships/slideLayout" Target="../slideLayouts/slideLayout5.xml"/><Relationship Id="rId22" Type="http://schemas.openxmlformats.org/officeDocument/2006/relationships/tags" Target="../tags/tag128.xml"/><Relationship Id="rId21" Type="http://schemas.openxmlformats.org/officeDocument/2006/relationships/tags" Target="../tags/tag127.xml"/><Relationship Id="rId20" Type="http://schemas.openxmlformats.org/officeDocument/2006/relationships/slide" Target="slide72.xml"/><Relationship Id="rId2" Type="http://schemas.openxmlformats.org/officeDocument/2006/relationships/slide" Target="slide28.xml"/><Relationship Id="rId19" Type="http://schemas.openxmlformats.org/officeDocument/2006/relationships/tags" Target="../tags/tag126.xml"/><Relationship Id="rId18" Type="http://schemas.openxmlformats.org/officeDocument/2006/relationships/slide" Target="slide66.xml"/><Relationship Id="rId17" Type="http://schemas.openxmlformats.org/officeDocument/2006/relationships/tags" Target="../tags/tag125.xml"/><Relationship Id="rId16" Type="http://schemas.openxmlformats.org/officeDocument/2006/relationships/slide" Target="slide62.xml"/><Relationship Id="rId15" Type="http://schemas.openxmlformats.org/officeDocument/2006/relationships/tags" Target="../tags/tag124.xml"/><Relationship Id="rId14" Type="http://schemas.openxmlformats.org/officeDocument/2006/relationships/slide" Target="slide57.xml"/><Relationship Id="rId13" Type="http://schemas.openxmlformats.org/officeDocument/2006/relationships/tags" Target="../tags/tag123.xml"/><Relationship Id="rId12" Type="http://schemas.openxmlformats.org/officeDocument/2006/relationships/slide" Target="slide53.xml"/><Relationship Id="rId11" Type="http://schemas.openxmlformats.org/officeDocument/2006/relationships/tags" Target="../tags/tag122.xml"/><Relationship Id="rId10" Type="http://schemas.openxmlformats.org/officeDocument/2006/relationships/slide" Target="slide49.xml"/><Relationship Id="rId1" Type="http://schemas.openxmlformats.org/officeDocument/2006/relationships/tags" Target="../tags/tag117.xml"/></Relationships>
</file>

<file path=ppt/slides/_rels/slide31.xml.rels><?xml version="1.0" encoding="UTF-8" standalone="yes"?>
<Relationships xmlns="http://schemas.openxmlformats.org/package/2006/relationships"><Relationship Id="rId9" Type="http://schemas.openxmlformats.org/officeDocument/2006/relationships/slide" Target="slide33.xml"/><Relationship Id="rId8" Type="http://schemas.openxmlformats.org/officeDocument/2006/relationships/tags" Target="../tags/tag135.xml"/><Relationship Id="rId7" Type="http://schemas.openxmlformats.org/officeDocument/2006/relationships/slide" Target="slide28.xml"/><Relationship Id="rId6" Type="http://schemas.openxmlformats.org/officeDocument/2006/relationships/tags" Target="../tags/tag134.xml"/><Relationship Id="rId5" Type="http://schemas.openxmlformats.org/officeDocument/2006/relationships/tags" Target="../tags/tag133.xml"/><Relationship Id="rId4" Type="http://schemas.openxmlformats.org/officeDocument/2006/relationships/tags" Target="../tags/tag132.xml"/><Relationship Id="rId3" Type="http://schemas.openxmlformats.org/officeDocument/2006/relationships/tags" Target="../tags/tag131.xml"/><Relationship Id="rId29" Type="http://schemas.openxmlformats.org/officeDocument/2006/relationships/notesSlide" Target="../notesSlides/notesSlide30.xml"/><Relationship Id="rId28" Type="http://schemas.openxmlformats.org/officeDocument/2006/relationships/slideLayout" Target="../slideLayouts/slideLayout5.xml"/><Relationship Id="rId27" Type="http://schemas.openxmlformats.org/officeDocument/2006/relationships/tags" Target="../tags/tag145.xml"/><Relationship Id="rId26" Type="http://schemas.openxmlformats.org/officeDocument/2006/relationships/tags" Target="../tags/tag144.xml"/><Relationship Id="rId25" Type="http://schemas.openxmlformats.org/officeDocument/2006/relationships/slide" Target="slide72.xml"/><Relationship Id="rId24" Type="http://schemas.openxmlformats.org/officeDocument/2006/relationships/tags" Target="../tags/tag143.xml"/><Relationship Id="rId23" Type="http://schemas.openxmlformats.org/officeDocument/2006/relationships/slide" Target="slide66.xml"/><Relationship Id="rId22" Type="http://schemas.openxmlformats.org/officeDocument/2006/relationships/tags" Target="../tags/tag142.xml"/><Relationship Id="rId21" Type="http://schemas.openxmlformats.org/officeDocument/2006/relationships/slide" Target="slide62.xml"/><Relationship Id="rId20" Type="http://schemas.openxmlformats.org/officeDocument/2006/relationships/tags" Target="../tags/tag141.xml"/><Relationship Id="rId2" Type="http://schemas.openxmlformats.org/officeDocument/2006/relationships/tags" Target="../tags/tag130.xml"/><Relationship Id="rId19" Type="http://schemas.openxmlformats.org/officeDocument/2006/relationships/slide" Target="slide57.xml"/><Relationship Id="rId18" Type="http://schemas.openxmlformats.org/officeDocument/2006/relationships/tags" Target="../tags/tag140.xml"/><Relationship Id="rId17" Type="http://schemas.openxmlformats.org/officeDocument/2006/relationships/slide" Target="slide53.xml"/><Relationship Id="rId16" Type="http://schemas.openxmlformats.org/officeDocument/2006/relationships/tags" Target="../tags/tag139.xml"/><Relationship Id="rId15" Type="http://schemas.openxmlformats.org/officeDocument/2006/relationships/slide" Target="slide49.xml"/><Relationship Id="rId14" Type="http://schemas.openxmlformats.org/officeDocument/2006/relationships/tags" Target="../tags/tag138.xml"/><Relationship Id="rId13" Type="http://schemas.openxmlformats.org/officeDocument/2006/relationships/slide" Target="slide43.xml"/><Relationship Id="rId12" Type="http://schemas.openxmlformats.org/officeDocument/2006/relationships/tags" Target="../tags/tag137.xml"/><Relationship Id="rId11" Type="http://schemas.openxmlformats.org/officeDocument/2006/relationships/slide" Target="slide38.xml"/><Relationship Id="rId10" Type="http://schemas.openxmlformats.org/officeDocument/2006/relationships/tags" Target="../tags/tag136.xml"/><Relationship Id="rId1" Type="http://schemas.openxmlformats.org/officeDocument/2006/relationships/tags" Target="../tags/tag129.xml"/></Relationships>
</file>

<file path=ppt/slides/_rels/slide32.xml.rels><?xml version="1.0" encoding="UTF-8" standalone="yes"?>
<Relationships xmlns="http://schemas.openxmlformats.org/package/2006/relationships"><Relationship Id="rId9" Type="http://schemas.openxmlformats.org/officeDocument/2006/relationships/slide" Target="slide33.xml"/><Relationship Id="rId8" Type="http://schemas.openxmlformats.org/officeDocument/2006/relationships/tags" Target="../tags/tag152.xml"/><Relationship Id="rId7" Type="http://schemas.openxmlformats.org/officeDocument/2006/relationships/slide" Target="slide28.xml"/><Relationship Id="rId6" Type="http://schemas.openxmlformats.org/officeDocument/2006/relationships/tags" Target="../tags/tag151.xml"/><Relationship Id="rId5" Type="http://schemas.openxmlformats.org/officeDocument/2006/relationships/tags" Target="../tags/tag150.xml"/><Relationship Id="rId4" Type="http://schemas.openxmlformats.org/officeDocument/2006/relationships/tags" Target="../tags/tag149.xml"/><Relationship Id="rId3" Type="http://schemas.openxmlformats.org/officeDocument/2006/relationships/tags" Target="../tags/tag148.xml"/><Relationship Id="rId29" Type="http://schemas.openxmlformats.org/officeDocument/2006/relationships/notesSlide" Target="../notesSlides/notesSlide31.xml"/><Relationship Id="rId28" Type="http://schemas.openxmlformats.org/officeDocument/2006/relationships/slideLayout" Target="../slideLayouts/slideLayout5.xml"/><Relationship Id="rId27" Type="http://schemas.openxmlformats.org/officeDocument/2006/relationships/tags" Target="../tags/tag162.xml"/><Relationship Id="rId26" Type="http://schemas.openxmlformats.org/officeDocument/2006/relationships/tags" Target="../tags/tag161.xml"/><Relationship Id="rId25" Type="http://schemas.openxmlformats.org/officeDocument/2006/relationships/slide" Target="slide72.xml"/><Relationship Id="rId24" Type="http://schemas.openxmlformats.org/officeDocument/2006/relationships/tags" Target="../tags/tag160.xml"/><Relationship Id="rId23" Type="http://schemas.openxmlformats.org/officeDocument/2006/relationships/slide" Target="slide66.xml"/><Relationship Id="rId22" Type="http://schemas.openxmlformats.org/officeDocument/2006/relationships/tags" Target="../tags/tag159.xml"/><Relationship Id="rId21" Type="http://schemas.openxmlformats.org/officeDocument/2006/relationships/slide" Target="slide62.xml"/><Relationship Id="rId20" Type="http://schemas.openxmlformats.org/officeDocument/2006/relationships/tags" Target="../tags/tag158.xml"/><Relationship Id="rId2" Type="http://schemas.openxmlformats.org/officeDocument/2006/relationships/tags" Target="../tags/tag147.xml"/><Relationship Id="rId19" Type="http://schemas.openxmlformats.org/officeDocument/2006/relationships/slide" Target="slide57.xml"/><Relationship Id="rId18" Type="http://schemas.openxmlformats.org/officeDocument/2006/relationships/tags" Target="../tags/tag157.xml"/><Relationship Id="rId17" Type="http://schemas.openxmlformats.org/officeDocument/2006/relationships/slide" Target="slide53.xml"/><Relationship Id="rId16" Type="http://schemas.openxmlformats.org/officeDocument/2006/relationships/tags" Target="../tags/tag156.xml"/><Relationship Id="rId15" Type="http://schemas.openxmlformats.org/officeDocument/2006/relationships/slide" Target="slide49.xml"/><Relationship Id="rId14" Type="http://schemas.openxmlformats.org/officeDocument/2006/relationships/tags" Target="../tags/tag155.xml"/><Relationship Id="rId13" Type="http://schemas.openxmlformats.org/officeDocument/2006/relationships/slide" Target="slide43.xml"/><Relationship Id="rId12" Type="http://schemas.openxmlformats.org/officeDocument/2006/relationships/tags" Target="../tags/tag154.xml"/><Relationship Id="rId11" Type="http://schemas.openxmlformats.org/officeDocument/2006/relationships/slide" Target="slide38.xml"/><Relationship Id="rId10" Type="http://schemas.openxmlformats.org/officeDocument/2006/relationships/tags" Target="../tags/tag153.xml"/><Relationship Id="rId1" Type="http://schemas.openxmlformats.org/officeDocument/2006/relationships/tags" Target="../tags/tag146.xml"/></Relationships>
</file>

<file path=ppt/slides/_rels/slide33.xml.rels><?xml version="1.0" encoding="UTF-8" standalone="yes"?>
<Relationships xmlns="http://schemas.openxmlformats.org/package/2006/relationships"><Relationship Id="rId9" Type="http://schemas.openxmlformats.org/officeDocument/2006/relationships/tags" Target="../tags/tag167.xml"/><Relationship Id="rId8" Type="http://schemas.openxmlformats.org/officeDocument/2006/relationships/slide" Target="slide43.xml"/><Relationship Id="rId7" Type="http://schemas.openxmlformats.org/officeDocument/2006/relationships/tags" Target="../tags/tag166.xml"/><Relationship Id="rId6" Type="http://schemas.openxmlformats.org/officeDocument/2006/relationships/slide" Target="slide38.xml"/><Relationship Id="rId5" Type="http://schemas.openxmlformats.org/officeDocument/2006/relationships/tags" Target="../tags/tag165.xml"/><Relationship Id="rId4" Type="http://schemas.openxmlformats.org/officeDocument/2006/relationships/slide" Target="slide33.xml"/><Relationship Id="rId3" Type="http://schemas.openxmlformats.org/officeDocument/2006/relationships/tags" Target="../tags/tag164.xml"/><Relationship Id="rId24" Type="http://schemas.openxmlformats.org/officeDocument/2006/relationships/notesSlide" Target="../notesSlides/notesSlide32.xml"/><Relationship Id="rId23" Type="http://schemas.openxmlformats.org/officeDocument/2006/relationships/slideLayout" Target="../slideLayouts/slideLayout5.xml"/><Relationship Id="rId22" Type="http://schemas.openxmlformats.org/officeDocument/2006/relationships/tags" Target="../tags/tag174.xml"/><Relationship Id="rId21" Type="http://schemas.openxmlformats.org/officeDocument/2006/relationships/tags" Target="../tags/tag173.xml"/><Relationship Id="rId20" Type="http://schemas.openxmlformats.org/officeDocument/2006/relationships/slide" Target="slide72.xml"/><Relationship Id="rId2" Type="http://schemas.openxmlformats.org/officeDocument/2006/relationships/slide" Target="slide28.xml"/><Relationship Id="rId19" Type="http://schemas.openxmlformats.org/officeDocument/2006/relationships/tags" Target="../tags/tag172.xml"/><Relationship Id="rId18" Type="http://schemas.openxmlformats.org/officeDocument/2006/relationships/slide" Target="slide66.xml"/><Relationship Id="rId17" Type="http://schemas.openxmlformats.org/officeDocument/2006/relationships/tags" Target="../tags/tag171.xml"/><Relationship Id="rId16" Type="http://schemas.openxmlformats.org/officeDocument/2006/relationships/slide" Target="slide62.xml"/><Relationship Id="rId15" Type="http://schemas.openxmlformats.org/officeDocument/2006/relationships/tags" Target="../tags/tag170.xml"/><Relationship Id="rId14" Type="http://schemas.openxmlformats.org/officeDocument/2006/relationships/slide" Target="slide57.xml"/><Relationship Id="rId13" Type="http://schemas.openxmlformats.org/officeDocument/2006/relationships/tags" Target="../tags/tag169.xml"/><Relationship Id="rId12" Type="http://schemas.openxmlformats.org/officeDocument/2006/relationships/slide" Target="slide53.xml"/><Relationship Id="rId11" Type="http://schemas.openxmlformats.org/officeDocument/2006/relationships/tags" Target="../tags/tag168.xml"/><Relationship Id="rId10" Type="http://schemas.openxmlformats.org/officeDocument/2006/relationships/slide" Target="slide49.xml"/><Relationship Id="rId1" Type="http://schemas.openxmlformats.org/officeDocument/2006/relationships/tags" Target="../tags/tag163.xml"/></Relationships>
</file>

<file path=ppt/slides/_rels/slide34.xml.rels><?xml version="1.0" encoding="UTF-8" standalone="yes"?>
<Relationships xmlns="http://schemas.openxmlformats.org/package/2006/relationships"><Relationship Id="rId9" Type="http://schemas.openxmlformats.org/officeDocument/2006/relationships/tags" Target="../tags/tag179.xml"/><Relationship Id="rId8" Type="http://schemas.openxmlformats.org/officeDocument/2006/relationships/slide" Target="slide43.xml"/><Relationship Id="rId7" Type="http://schemas.openxmlformats.org/officeDocument/2006/relationships/tags" Target="../tags/tag178.xml"/><Relationship Id="rId6" Type="http://schemas.openxmlformats.org/officeDocument/2006/relationships/slide" Target="slide38.xml"/><Relationship Id="rId5" Type="http://schemas.openxmlformats.org/officeDocument/2006/relationships/tags" Target="../tags/tag177.xml"/><Relationship Id="rId4" Type="http://schemas.openxmlformats.org/officeDocument/2006/relationships/slide" Target="slide33.xml"/><Relationship Id="rId3" Type="http://schemas.openxmlformats.org/officeDocument/2006/relationships/tags" Target="../tags/tag176.xml"/><Relationship Id="rId24" Type="http://schemas.openxmlformats.org/officeDocument/2006/relationships/notesSlide" Target="../notesSlides/notesSlide33.xml"/><Relationship Id="rId23" Type="http://schemas.openxmlformats.org/officeDocument/2006/relationships/slideLayout" Target="../slideLayouts/slideLayout5.xml"/><Relationship Id="rId22" Type="http://schemas.openxmlformats.org/officeDocument/2006/relationships/tags" Target="../tags/tag186.xml"/><Relationship Id="rId21" Type="http://schemas.openxmlformats.org/officeDocument/2006/relationships/tags" Target="../tags/tag185.xml"/><Relationship Id="rId20" Type="http://schemas.openxmlformats.org/officeDocument/2006/relationships/slide" Target="slide72.xml"/><Relationship Id="rId2" Type="http://schemas.openxmlformats.org/officeDocument/2006/relationships/slide" Target="slide28.xml"/><Relationship Id="rId19" Type="http://schemas.openxmlformats.org/officeDocument/2006/relationships/tags" Target="../tags/tag184.xml"/><Relationship Id="rId18" Type="http://schemas.openxmlformats.org/officeDocument/2006/relationships/slide" Target="slide66.xml"/><Relationship Id="rId17" Type="http://schemas.openxmlformats.org/officeDocument/2006/relationships/tags" Target="../tags/tag183.xml"/><Relationship Id="rId16" Type="http://schemas.openxmlformats.org/officeDocument/2006/relationships/slide" Target="slide62.xml"/><Relationship Id="rId15" Type="http://schemas.openxmlformats.org/officeDocument/2006/relationships/tags" Target="../tags/tag182.xml"/><Relationship Id="rId14" Type="http://schemas.openxmlformats.org/officeDocument/2006/relationships/slide" Target="slide57.xml"/><Relationship Id="rId13" Type="http://schemas.openxmlformats.org/officeDocument/2006/relationships/tags" Target="../tags/tag181.xml"/><Relationship Id="rId12" Type="http://schemas.openxmlformats.org/officeDocument/2006/relationships/slide" Target="slide53.xml"/><Relationship Id="rId11" Type="http://schemas.openxmlformats.org/officeDocument/2006/relationships/tags" Target="../tags/tag180.xml"/><Relationship Id="rId10" Type="http://schemas.openxmlformats.org/officeDocument/2006/relationships/slide" Target="slide49.xml"/><Relationship Id="rId1" Type="http://schemas.openxmlformats.org/officeDocument/2006/relationships/tags" Target="../tags/tag175.xml"/></Relationships>
</file>

<file path=ppt/slides/_rels/slide35.xml.rels><?xml version="1.0" encoding="UTF-8" standalone="yes"?>
<Relationships xmlns="http://schemas.openxmlformats.org/package/2006/relationships"><Relationship Id="rId9" Type="http://schemas.openxmlformats.org/officeDocument/2006/relationships/tags" Target="../tags/tag191.xml"/><Relationship Id="rId8" Type="http://schemas.openxmlformats.org/officeDocument/2006/relationships/slide" Target="slide43.xml"/><Relationship Id="rId7" Type="http://schemas.openxmlformats.org/officeDocument/2006/relationships/tags" Target="../tags/tag190.xml"/><Relationship Id="rId6" Type="http://schemas.openxmlformats.org/officeDocument/2006/relationships/slide" Target="slide38.xml"/><Relationship Id="rId5" Type="http://schemas.openxmlformats.org/officeDocument/2006/relationships/tags" Target="../tags/tag189.xml"/><Relationship Id="rId4" Type="http://schemas.openxmlformats.org/officeDocument/2006/relationships/slide" Target="slide33.xml"/><Relationship Id="rId3" Type="http://schemas.openxmlformats.org/officeDocument/2006/relationships/tags" Target="../tags/tag188.xml"/><Relationship Id="rId24" Type="http://schemas.openxmlformats.org/officeDocument/2006/relationships/notesSlide" Target="../notesSlides/notesSlide34.xml"/><Relationship Id="rId23" Type="http://schemas.openxmlformats.org/officeDocument/2006/relationships/slideLayout" Target="../slideLayouts/slideLayout5.xml"/><Relationship Id="rId22" Type="http://schemas.openxmlformats.org/officeDocument/2006/relationships/tags" Target="../tags/tag198.xml"/><Relationship Id="rId21" Type="http://schemas.openxmlformats.org/officeDocument/2006/relationships/tags" Target="../tags/tag197.xml"/><Relationship Id="rId20" Type="http://schemas.openxmlformats.org/officeDocument/2006/relationships/slide" Target="slide72.xml"/><Relationship Id="rId2" Type="http://schemas.openxmlformats.org/officeDocument/2006/relationships/slide" Target="slide28.xml"/><Relationship Id="rId19" Type="http://schemas.openxmlformats.org/officeDocument/2006/relationships/tags" Target="../tags/tag196.xml"/><Relationship Id="rId18" Type="http://schemas.openxmlformats.org/officeDocument/2006/relationships/slide" Target="slide66.xml"/><Relationship Id="rId17" Type="http://schemas.openxmlformats.org/officeDocument/2006/relationships/tags" Target="../tags/tag195.xml"/><Relationship Id="rId16" Type="http://schemas.openxmlformats.org/officeDocument/2006/relationships/slide" Target="slide62.xml"/><Relationship Id="rId15" Type="http://schemas.openxmlformats.org/officeDocument/2006/relationships/tags" Target="../tags/tag194.xml"/><Relationship Id="rId14" Type="http://schemas.openxmlformats.org/officeDocument/2006/relationships/slide" Target="slide57.xml"/><Relationship Id="rId13" Type="http://schemas.openxmlformats.org/officeDocument/2006/relationships/tags" Target="../tags/tag193.xml"/><Relationship Id="rId12" Type="http://schemas.openxmlformats.org/officeDocument/2006/relationships/slide" Target="slide53.xml"/><Relationship Id="rId11" Type="http://schemas.openxmlformats.org/officeDocument/2006/relationships/tags" Target="../tags/tag192.xml"/><Relationship Id="rId10" Type="http://schemas.openxmlformats.org/officeDocument/2006/relationships/slide" Target="slide49.xml"/><Relationship Id="rId1" Type="http://schemas.openxmlformats.org/officeDocument/2006/relationships/tags" Target="../tags/tag187.xml"/></Relationships>
</file>

<file path=ppt/slides/_rels/slide36.xml.rels><?xml version="1.0" encoding="UTF-8" standalone="yes"?>
<Relationships xmlns="http://schemas.openxmlformats.org/package/2006/relationships"><Relationship Id="rId9" Type="http://schemas.openxmlformats.org/officeDocument/2006/relationships/slide" Target="slide33.xml"/><Relationship Id="rId8" Type="http://schemas.openxmlformats.org/officeDocument/2006/relationships/tags" Target="../tags/tag205.xml"/><Relationship Id="rId7" Type="http://schemas.openxmlformats.org/officeDocument/2006/relationships/slide" Target="slide28.xml"/><Relationship Id="rId6" Type="http://schemas.openxmlformats.org/officeDocument/2006/relationships/tags" Target="../tags/tag204.xml"/><Relationship Id="rId5" Type="http://schemas.openxmlformats.org/officeDocument/2006/relationships/tags" Target="../tags/tag203.xml"/><Relationship Id="rId4" Type="http://schemas.openxmlformats.org/officeDocument/2006/relationships/tags" Target="../tags/tag202.xml"/><Relationship Id="rId3" Type="http://schemas.openxmlformats.org/officeDocument/2006/relationships/tags" Target="../tags/tag201.xml"/><Relationship Id="rId29" Type="http://schemas.openxmlformats.org/officeDocument/2006/relationships/notesSlide" Target="../notesSlides/notesSlide35.xml"/><Relationship Id="rId28" Type="http://schemas.openxmlformats.org/officeDocument/2006/relationships/slideLayout" Target="../slideLayouts/slideLayout5.xml"/><Relationship Id="rId27" Type="http://schemas.openxmlformats.org/officeDocument/2006/relationships/tags" Target="../tags/tag215.xml"/><Relationship Id="rId26" Type="http://schemas.openxmlformats.org/officeDocument/2006/relationships/tags" Target="../tags/tag214.xml"/><Relationship Id="rId25" Type="http://schemas.openxmlformats.org/officeDocument/2006/relationships/slide" Target="slide72.xml"/><Relationship Id="rId24" Type="http://schemas.openxmlformats.org/officeDocument/2006/relationships/tags" Target="../tags/tag213.xml"/><Relationship Id="rId23" Type="http://schemas.openxmlformats.org/officeDocument/2006/relationships/slide" Target="slide66.xml"/><Relationship Id="rId22" Type="http://schemas.openxmlformats.org/officeDocument/2006/relationships/tags" Target="../tags/tag212.xml"/><Relationship Id="rId21" Type="http://schemas.openxmlformats.org/officeDocument/2006/relationships/slide" Target="slide62.xml"/><Relationship Id="rId20" Type="http://schemas.openxmlformats.org/officeDocument/2006/relationships/tags" Target="../tags/tag211.xml"/><Relationship Id="rId2" Type="http://schemas.openxmlformats.org/officeDocument/2006/relationships/tags" Target="../tags/tag200.xml"/><Relationship Id="rId19" Type="http://schemas.openxmlformats.org/officeDocument/2006/relationships/slide" Target="slide57.xml"/><Relationship Id="rId18" Type="http://schemas.openxmlformats.org/officeDocument/2006/relationships/tags" Target="../tags/tag210.xml"/><Relationship Id="rId17" Type="http://schemas.openxmlformats.org/officeDocument/2006/relationships/slide" Target="slide53.xml"/><Relationship Id="rId16" Type="http://schemas.openxmlformats.org/officeDocument/2006/relationships/tags" Target="../tags/tag209.xml"/><Relationship Id="rId15" Type="http://schemas.openxmlformats.org/officeDocument/2006/relationships/slide" Target="slide49.xml"/><Relationship Id="rId14" Type="http://schemas.openxmlformats.org/officeDocument/2006/relationships/tags" Target="../tags/tag208.xml"/><Relationship Id="rId13" Type="http://schemas.openxmlformats.org/officeDocument/2006/relationships/slide" Target="slide43.xml"/><Relationship Id="rId12" Type="http://schemas.openxmlformats.org/officeDocument/2006/relationships/tags" Target="../tags/tag207.xml"/><Relationship Id="rId11" Type="http://schemas.openxmlformats.org/officeDocument/2006/relationships/slide" Target="slide38.xml"/><Relationship Id="rId10" Type="http://schemas.openxmlformats.org/officeDocument/2006/relationships/tags" Target="../tags/tag206.xml"/><Relationship Id="rId1" Type="http://schemas.openxmlformats.org/officeDocument/2006/relationships/tags" Target="../tags/tag199.xml"/></Relationships>
</file>

<file path=ppt/slides/_rels/slide37.xml.rels><?xml version="1.0" encoding="UTF-8" standalone="yes"?>
<Relationships xmlns="http://schemas.openxmlformats.org/package/2006/relationships"><Relationship Id="rId9" Type="http://schemas.openxmlformats.org/officeDocument/2006/relationships/slide" Target="slide33.xml"/><Relationship Id="rId8" Type="http://schemas.openxmlformats.org/officeDocument/2006/relationships/tags" Target="../tags/tag222.xml"/><Relationship Id="rId7" Type="http://schemas.openxmlformats.org/officeDocument/2006/relationships/slide" Target="slide28.xml"/><Relationship Id="rId6" Type="http://schemas.openxmlformats.org/officeDocument/2006/relationships/tags" Target="../tags/tag221.xml"/><Relationship Id="rId5" Type="http://schemas.openxmlformats.org/officeDocument/2006/relationships/tags" Target="../tags/tag220.xml"/><Relationship Id="rId4" Type="http://schemas.openxmlformats.org/officeDocument/2006/relationships/tags" Target="../tags/tag219.xml"/><Relationship Id="rId3" Type="http://schemas.openxmlformats.org/officeDocument/2006/relationships/tags" Target="../tags/tag218.xml"/><Relationship Id="rId29" Type="http://schemas.openxmlformats.org/officeDocument/2006/relationships/notesSlide" Target="../notesSlides/notesSlide36.xml"/><Relationship Id="rId28" Type="http://schemas.openxmlformats.org/officeDocument/2006/relationships/slideLayout" Target="../slideLayouts/slideLayout5.xml"/><Relationship Id="rId27" Type="http://schemas.openxmlformats.org/officeDocument/2006/relationships/tags" Target="../tags/tag232.xml"/><Relationship Id="rId26" Type="http://schemas.openxmlformats.org/officeDocument/2006/relationships/tags" Target="../tags/tag231.xml"/><Relationship Id="rId25" Type="http://schemas.openxmlformats.org/officeDocument/2006/relationships/slide" Target="slide72.xml"/><Relationship Id="rId24" Type="http://schemas.openxmlformats.org/officeDocument/2006/relationships/tags" Target="../tags/tag230.xml"/><Relationship Id="rId23" Type="http://schemas.openxmlformats.org/officeDocument/2006/relationships/slide" Target="slide66.xml"/><Relationship Id="rId22" Type="http://schemas.openxmlformats.org/officeDocument/2006/relationships/tags" Target="../tags/tag229.xml"/><Relationship Id="rId21" Type="http://schemas.openxmlformats.org/officeDocument/2006/relationships/slide" Target="slide62.xml"/><Relationship Id="rId20" Type="http://schemas.openxmlformats.org/officeDocument/2006/relationships/tags" Target="../tags/tag228.xml"/><Relationship Id="rId2" Type="http://schemas.openxmlformats.org/officeDocument/2006/relationships/tags" Target="../tags/tag217.xml"/><Relationship Id="rId19" Type="http://schemas.openxmlformats.org/officeDocument/2006/relationships/slide" Target="slide57.xml"/><Relationship Id="rId18" Type="http://schemas.openxmlformats.org/officeDocument/2006/relationships/tags" Target="../tags/tag227.xml"/><Relationship Id="rId17" Type="http://schemas.openxmlformats.org/officeDocument/2006/relationships/slide" Target="slide53.xml"/><Relationship Id="rId16" Type="http://schemas.openxmlformats.org/officeDocument/2006/relationships/tags" Target="../tags/tag226.xml"/><Relationship Id="rId15" Type="http://schemas.openxmlformats.org/officeDocument/2006/relationships/slide" Target="slide49.xml"/><Relationship Id="rId14" Type="http://schemas.openxmlformats.org/officeDocument/2006/relationships/tags" Target="../tags/tag225.xml"/><Relationship Id="rId13" Type="http://schemas.openxmlformats.org/officeDocument/2006/relationships/slide" Target="slide43.xml"/><Relationship Id="rId12" Type="http://schemas.openxmlformats.org/officeDocument/2006/relationships/tags" Target="../tags/tag224.xml"/><Relationship Id="rId11" Type="http://schemas.openxmlformats.org/officeDocument/2006/relationships/slide" Target="slide38.xml"/><Relationship Id="rId10" Type="http://schemas.openxmlformats.org/officeDocument/2006/relationships/tags" Target="../tags/tag223.xml"/><Relationship Id="rId1" Type="http://schemas.openxmlformats.org/officeDocument/2006/relationships/tags" Target="../tags/tag216.xml"/></Relationships>
</file>

<file path=ppt/slides/_rels/slide38.xml.rels><?xml version="1.0" encoding="UTF-8" standalone="yes"?>
<Relationships xmlns="http://schemas.openxmlformats.org/package/2006/relationships"><Relationship Id="rId9" Type="http://schemas.openxmlformats.org/officeDocument/2006/relationships/tags" Target="../tags/tag237.xml"/><Relationship Id="rId8" Type="http://schemas.openxmlformats.org/officeDocument/2006/relationships/slide" Target="slide43.xml"/><Relationship Id="rId7" Type="http://schemas.openxmlformats.org/officeDocument/2006/relationships/tags" Target="../tags/tag236.xml"/><Relationship Id="rId6" Type="http://schemas.openxmlformats.org/officeDocument/2006/relationships/slide" Target="slide38.xml"/><Relationship Id="rId5" Type="http://schemas.openxmlformats.org/officeDocument/2006/relationships/tags" Target="../tags/tag235.xml"/><Relationship Id="rId4" Type="http://schemas.openxmlformats.org/officeDocument/2006/relationships/slide" Target="slide33.xml"/><Relationship Id="rId3" Type="http://schemas.openxmlformats.org/officeDocument/2006/relationships/tags" Target="../tags/tag234.xml"/><Relationship Id="rId24" Type="http://schemas.openxmlformats.org/officeDocument/2006/relationships/notesSlide" Target="../notesSlides/notesSlide37.xml"/><Relationship Id="rId23" Type="http://schemas.openxmlformats.org/officeDocument/2006/relationships/slideLayout" Target="../slideLayouts/slideLayout5.xml"/><Relationship Id="rId22" Type="http://schemas.openxmlformats.org/officeDocument/2006/relationships/tags" Target="../tags/tag244.xml"/><Relationship Id="rId21" Type="http://schemas.openxmlformats.org/officeDocument/2006/relationships/tags" Target="../tags/tag243.xml"/><Relationship Id="rId20" Type="http://schemas.openxmlformats.org/officeDocument/2006/relationships/slide" Target="slide72.xml"/><Relationship Id="rId2" Type="http://schemas.openxmlformats.org/officeDocument/2006/relationships/slide" Target="slide28.xml"/><Relationship Id="rId19" Type="http://schemas.openxmlformats.org/officeDocument/2006/relationships/tags" Target="../tags/tag242.xml"/><Relationship Id="rId18" Type="http://schemas.openxmlformats.org/officeDocument/2006/relationships/slide" Target="slide66.xml"/><Relationship Id="rId17" Type="http://schemas.openxmlformats.org/officeDocument/2006/relationships/tags" Target="../tags/tag241.xml"/><Relationship Id="rId16" Type="http://schemas.openxmlformats.org/officeDocument/2006/relationships/slide" Target="slide62.xml"/><Relationship Id="rId15" Type="http://schemas.openxmlformats.org/officeDocument/2006/relationships/tags" Target="../tags/tag240.xml"/><Relationship Id="rId14" Type="http://schemas.openxmlformats.org/officeDocument/2006/relationships/slide" Target="slide57.xml"/><Relationship Id="rId13" Type="http://schemas.openxmlformats.org/officeDocument/2006/relationships/tags" Target="../tags/tag239.xml"/><Relationship Id="rId12" Type="http://schemas.openxmlformats.org/officeDocument/2006/relationships/slide" Target="slide53.xml"/><Relationship Id="rId11" Type="http://schemas.openxmlformats.org/officeDocument/2006/relationships/tags" Target="../tags/tag238.xml"/><Relationship Id="rId10" Type="http://schemas.openxmlformats.org/officeDocument/2006/relationships/slide" Target="slide49.xml"/><Relationship Id="rId1" Type="http://schemas.openxmlformats.org/officeDocument/2006/relationships/tags" Target="../tags/tag233.xml"/></Relationships>
</file>

<file path=ppt/slides/_rels/slide39.xml.rels><?xml version="1.0" encoding="UTF-8" standalone="yes"?>
<Relationships xmlns="http://schemas.openxmlformats.org/package/2006/relationships"><Relationship Id="rId9" Type="http://schemas.openxmlformats.org/officeDocument/2006/relationships/tags" Target="../tags/tag249.xml"/><Relationship Id="rId8" Type="http://schemas.openxmlformats.org/officeDocument/2006/relationships/slide" Target="slide43.xml"/><Relationship Id="rId7" Type="http://schemas.openxmlformats.org/officeDocument/2006/relationships/tags" Target="../tags/tag248.xml"/><Relationship Id="rId6" Type="http://schemas.openxmlformats.org/officeDocument/2006/relationships/slide" Target="slide38.xml"/><Relationship Id="rId5" Type="http://schemas.openxmlformats.org/officeDocument/2006/relationships/tags" Target="../tags/tag247.xml"/><Relationship Id="rId4" Type="http://schemas.openxmlformats.org/officeDocument/2006/relationships/slide" Target="slide33.xml"/><Relationship Id="rId3" Type="http://schemas.openxmlformats.org/officeDocument/2006/relationships/tags" Target="../tags/tag246.xml"/><Relationship Id="rId24" Type="http://schemas.openxmlformats.org/officeDocument/2006/relationships/notesSlide" Target="../notesSlides/notesSlide38.xml"/><Relationship Id="rId23" Type="http://schemas.openxmlformats.org/officeDocument/2006/relationships/slideLayout" Target="../slideLayouts/slideLayout5.xml"/><Relationship Id="rId22" Type="http://schemas.openxmlformats.org/officeDocument/2006/relationships/tags" Target="../tags/tag256.xml"/><Relationship Id="rId21" Type="http://schemas.openxmlformats.org/officeDocument/2006/relationships/tags" Target="../tags/tag255.xml"/><Relationship Id="rId20" Type="http://schemas.openxmlformats.org/officeDocument/2006/relationships/slide" Target="slide72.xml"/><Relationship Id="rId2" Type="http://schemas.openxmlformats.org/officeDocument/2006/relationships/slide" Target="slide28.xml"/><Relationship Id="rId19" Type="http://schemas.openxmlformats.org/officeDocument/2006/relationships/tags" Target="../tags/tag254.xml"/><Relationship Id="rId18" Type="http://schemas.openxmlformats.org/officeDocument/2006/relationships/slide" Target="slide66.xml"/><Relationship Id="rId17" Type="http://schemas.openxmlformats.org/officeDocument/2006/relationships/tags" Target="../tags/tag253.xml"/><Relationship Id="rId16" Type="http://schemas.openxmlformats.org/officeDocument/2006/relationships/slide" Target="slide62.xml"/><Relationship Id="rId15" Type="http://schemas.openxmlformats.org/officeDocument/2006/relationships/tags" Target="../tags/tag252.xml"/><Relationship Id="rId14" Type="http://schemas.openxmlformats.org/officeDocument/2006/relationships/slide" Target="slide57.xml"/><Relationship Id="rId13" Type="http://schemas.openxmlformats.org/officeDocument/2006/relationships/tags" Target="../tags/tag251.xml"/><Relationship Id="rId12" Type="http://schemas.openxmlformats.org/officeDocument/2006/relationships/slide" Target="slide53.xml"/><Relationship Id="rId11" Type="http://schemas.openxmlformats.org/officeDocument/2006/relationships/tags" Target="../tags/tag250.xml"/><Relationship Id="rId10" Type="http://schemas.openxmlformats.org/officeDocument/2006/relationships/slide" Target="slide49.xml"/><Relationship Id="rId1" Type="http://schemas.openxmlformats.org/officeDocument/2006/relationships/tags" Target="../tags/tag245.xml"/></Relationships>
</file>

<file path=ppt/slides/_rels/slide4.xml.rels><?xml version="1.0" encoding="UTF-8" standalone="yes"?>
<Relationships xmlns="http://schemas.openxmlformats.org/package/2006/relationships"><Relationship Id="rId5" Type="http://schemas.openxmlformats.org/officeDocument/2006/relationships/notesSlide" Target="../notesSlides/notesSlide3.xml"/><Relationship Id="rId4" Type="http://schemas.openxmlformats.org/officeDocument/2006/relationships/slideLayout" Target="../slideLayouts/slideLayout2.xml"/><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s>
</file>

<file path=ppt/slides/_rels/slide40.xml.rels><?xml version="1.0" encoding="UTF-8" standalone="yes"?>
<Relationships xmlns="http://schemas.openxmlformats.org/package/2006/relationships"><Relationship Id="rId9" Type="http://schemas.openxmlformats.org/officeDocument/2006/relationships/tags" Target="../tags/tag261.xml"/><Relationship Id="rId8" Type="http://schemas.openxmlformats.org/officeDocument/2006/relationships/slide" Target="slide43.xml"/><Relationship Id="rId7" Type="http://schemas.openxmlformats.org/officeDocument/2006/relationships/tags" Target="../tags/tag260.xml"/><Relationship Id="rId6" Type="http://schemas.openxmlformats.org/officeDocument/2006/relationships/slide" Target="slide38.xml"/><Relationship Id="rId5" Type="http://schemas.openxmlformats.org/officeDocument/2006/relationships/tags" Target="../tags/tag259.xml"/><Relationship Id="rId4" Type="http://schemas.openxmlformats.org/officeDocument/2006/relationships/slide" Target="slide33.xml"/><Relationship Id="rId3" Type="http://schemas.openxmlformats.org/officeDocument/2006/relationships/tags" Target="../tags/tag258.xml"/><Relationship Id="rId24" Type="http://schemas.openxmlformats.org/officeDocument/2006/relationships/notesSlide" Target="../notesSlides/notesSlide39.xml"/><Relationship Id="rId23" Type="http://schemas.openxmlformats.org/officeDocument/2006/relationships/slideLayout" Target="../slideLayouts/slideLayout5.xml"/><Relationship Id="rId22" Type="http://schemas.openxmlformats.org/officeDocument/2006/relationships/tags" Target="../tags/tag268.xml"/><Relationship Id="rId21" Type="http://schemas.openxmlformats.org/officeDocument/2006/relationships/tags" Target="../tags/tag267.xml"/><Relationship Id="rId20" Type="http://schemas.openxmlformats.org/officeDocument/2006/relationships/slide" Target="slide72.xml"/><Relationship Id="rId2" Type="http://schemas.openxmlformats.org/officeDocument/2006/relationships/slide" Target="slide28.xml"/><Relationship Id="rId19" Type="http://schemas.openxmlformats.org/officeDocument/2006/relationships/tags" Target="../tags/tag266.xml"/><Relationship Id="rId18" Type="http://schemas.openxmlformats.org/officeDocument/2006/relationships/slide" Target="slide66.xml"/><Relationship Id="rId17" Type="http://schemas.openxmlformats.org/officeDocument/2006/relationships/tags" Target="../tags/tag265.xml"/><Relationship Id="rId16" Type="http://schemas.openxmlformats.org/officeDocument/2006/relationships/slide" Target="slide62.xml"/><Relationship Id="rId15" Type="http://schemas.openxmlformats.org/officeDocument/2006/relationships/tags" Target="../tags/tag264.xml"/><Relationship Id="rId14" Type="http://schemas.openxmlformats.org/officeDocument/2006/relationships/slide" Target="slide57.xml"/><Relationship Id="rId13" Type="http://schemas.openxmlformats.org/officeDocument/2006/relationships/tags" Target="../tags/tag263.xml"/><Relationship Id="rId12" Type="http://schemas.openxmlformats.org/officeDocument/2006/relationships/slide" Target="slide53.xml"/><Relationship Id="rId11" Type="http://schemas.openxmlformats.org/officeDocument/2006/relationships/tags" Target="../tags/tag262.xml"/><Relationship Id="rId10" Type="http://schemas.openxmlformats.org/officeDocument/2006/relationships/slide" Target="slide49.xml"/><Relationship Id="rId1" Type="http://schemas.openxmlformats.org/officeDocument/2006/relationships/tags" Target="../tags/tag257.xml"/></Relationships>
</file>

<file path=ppt/slides/_rels/slide41.xml.rels><?xml version="1.0" encoding="UTF-8" standalone="yes"?>
<Relationships xmlns="http://schemas.openxmlformats.org/package/2006/relationships"><Relationship Id="rId9" Type="http://schemas.openxmlformats.org/officeDocument/2006/relationships/slide" Target="slide33.xml"/><Relationship Id="rId8" Type="http://schemas.openxmlformats.org/officeDocument/2006/relationships/tags" Target="../tags/tag275.xml"/><Relationship Id="rId7" Type="http://schemas.openxmlformats.org/officeDocument/2006/relationships/slide" Target="slide28.xml"/><Relationship Id="rId6" Type="http://schemas.openxmlformats.org/officeDocument/2006/relationships/tags" Target="../tags/tag274.xml"/><Relationship Id="rId5" Type="http://schemas.openxmlformats.org/officeDocument/2006/relationships/tags" Target="../tags/tag273.xml"/><Relationship Id="rId4" Type="http://schemas.openxmlformats.org/officeDocument/2006/relationships/tags" Target="../tags/tag272.xml"/><Relationship Id="rId3" Type="http://schemas.openxmlformats.org/officeDocument/2006/relationships/tags" Target="../tags/tag271.xml"/><Relationship Id="rId29" Type="http://schemas.openxmlformats.org/officeDocument/2006/relationships/notesSlide" Target="../notesSlides/notesSlide40.xml"/><Relationship Id="rId28" Type="http://schemas.openxmlformats.org/officeDocument/2006/relationships/slideLayout" Target="../slideLayouts/slideLayout5.xml"/><Relationship Id="rId27" Type="http://schemas.openxmlformats.org/officeDocument/2006/relationships/tags" Target="../tags/tag285.xml"/><Relationship Id="rId26" Type="http://schemas.openxmlformats.org/officeDocument/2006/relationships/tags" Target="../tags/tag284.xml"/><Relationship Id="rId25" Type="http://schemas.openxmlformats.org/officeDocument/2006/relationships/slide" Target="slide72.xml"/><Relationship Id="rId24" Type="http://schemas.openxmlformats.org/officeDocument/2006/relationships/tags" Target="../tags/tag283.xml"/><Relationship Id="rId23" Type="http://schemas.openxmlformats.org/officeDocument/2006/relationships/slide" Target="slide66.xml"/><Relationship Id="rId22" Type="http://schemas.openxmlformats.org/officeDocument/2006/relationships/tags" Target="../tags/tag282.xml"/><Relationship Id="rId21" Type="http://schemas.openxmlformats.org/officeDocument/2006/relationships/slide" Target="slide62.xml"/><Relationship Id="rId20" Type="http://schemas.openxmlformats.org/officeDocument/2006/relationships/tags" Target="../tags/tag281.xml"/><Relationship Id="rId2" Type="http://schemas.openxmlformats.org/officeDocument/2006/relationships/tags" Target="../tags/tag270.xml"/><Relationship Id="rId19" Type="http://schemas.openxmlformats.org/officeDocument/2006/relationships/slide" Target="slide57.xml"/><Relationship Id="rId18" Type="http://schemas.openxmlformats.org/officeDocument/2006/relationships/tags" Target="../tags/tag280.xml"/><Relationship Id="rId17" Type="http://schemas.openxmlformats.org/officeDocument/2006/relationships/slide" Target="slide53.xml"/><Relationship Id="rId16" Type="http://schemas.openxmlformats.org/officeDocument/2006/relationships/tags" Target="../tags/tag279.xml"/><Relationship Id="rId15" Type="http://schemas.openxmlformats.org/officeDocument/2006/relationships/slide" Target="slide49.xml"/><Relationship Id="rId14" Type="http://schemas.openxmlformats.org/officeDocument/2006/relationships/tags" Target="../tags/tag278.xml"/><Relationship Id="rId13" Type="http://schemas.openxmlformats.org/officeDocument/2006/relationships/slide" Target="slide43.xml"/><Relationship Id="rId12" Type="http://schemas.openxmlformats.org/officeDocument/2006/relationships/tags" Target="../tags/tag277.xml"/><Relationship Id="rId11" Type="http://schemas.openxmlformats.org/officeDocument/2006/relationships/slide" Target="slide38.xml"/><Relationship Id="rId10" Type="http://schemas.openxmlformats.org/officeDocument/2006/relationships/tags" Target="../tags/tag276.xml"/><Relationship Id="rId1" Type="http://schemas.openxmlformats.org/officeDocument/2006/relationships/tags" Target="../tags/tag269.xml"/></Relationships>
</file>

<file path=ppt/slides/_rels/slide42.xml.rels><?xml version="1.0" encoding="UTF-8" standalone="yes"?>
<Relationships xmlns="http://schemas.openxmlformats.org/package/2006/relationships"><Relationship Id="rId9" Type="http://schemas.openxmlformats.org/officeDocument/2006/relationships/slide" Target="slide33.xml"/><Relationship Id="rId8" Type="http://schemas.openxmlformats.org/officeDocument/2006/relationships/tags" Target="../tags/tag292.xml"/><Relationship Id="rId7" Type="http://schemas.openxmlformats.org/officeDocument/2006/relationships/slide" Target="slide28.xml"/><Relationship Id="rId6" Type="http://schemas.openxmlformats.org/officeDocument/2006/relationships/tags" Target="../tags/tag291.xml"/><Relationship Id="rId5" Type="http://schemas.openxmlformats.org/officeDocument/2006/relationships/tags" Target="../tags/tag290.xml"/><Relationship Id="rId4" Type="http://schemas.openxmlformats.org/officeDocument/2006/relationships/tags" Target="../tags/tag289.xml"/><Relationship Id="rId3" Type="http://schemas.openxmlformats.org/officeDocument/2006/relationships/tags" Target="../tags/tag288.xml"/><Relationship Id="rId29" Type="http://schemas.openxmlformats.org/officeDocument/2006/relationships/notesSlide" Target="../notesSlides/notesSlide41.xml"/><Relationship Id="rId28" Type="http://schemas.openxmlformats.org/officeDocument/2006/relationships/slideLayout" Target="../slideLayouts/slideLayout5.xml"/><Relationship Id="rId27" Type="http://schemas.openxmlformats.org/officeDocument/2006/relationships/tags" Target="../tags/tag302.xml"/><Relationship Id="rId26" Type="http://schemas.openxmlformats.org/officeDocument/2006/relationships/tags" Target="../tags/tag301.xml"/><Relationship Id="rId25" Type="http://schemas.openxmlformats.org/officeDocument/2006/relationships/slide" Target="slide72.xml"/><Relationship Id="rId24" Type="http://schemas.openxmlformats.org/officeDocument/2006/relationships/tags" Target="../tags/tag300.xml"/><Relationship Id="rId23" Type="http://schemas.openxmlformats.org/officeDocument/2006/relationships/slide" Target="slide66.xml"/><Relationship Id="rId22" Type="http://schemas.openxmlformats.org/officeDocument/2006/relationships/tags" Target="../tags/tag299.xml"/><Relationship Id="rId21" Type="http://schemas.openxmlformats.org/officeDocument/2006/relationships/slide" Target="slide62.xml"/><Relationship Id="rId20" Type="http://schemas.openxmlformats.org/officeDocument/2006/relationships/tags" Target="../tags/tag298.xml"/><Relationship Id="rId2" Type="http://schemas.openxmlformats.org/officeDocument/2006/relationships/tags" Target="../tags/tag287.xml"/><Relationship Id="rId19" Type="http://schemas.openxmlformats.org/officeDocument/2006/relationships/slide" Target="slide57.xml"/><Relationship Id="rId18" Type="http://schemas.openxmlformats.org/officeDocument/2006/relationships/tags" Target="../tags/tag297.xml"/><Relationship Id="rId17" Type="http://schemas.openxmlformats.org/officeDocument/2006/relationships/slide" Target="slide53.xml"/><Relationship Id="rId16" Type="http://schemas.openxmlformats.org/officeDocument/2006/relationships/tags" Target="../tags/tag296.xml"/><Relationship Id="rId15" Type="http://schemas.openxmlformats.org/officeDocument/2006/relationships/slide" Target="slide49.xml"/><Relationship Id="rId14" Type="http://schemas.openxmlformats.org/officeDocument/2006/relationships/tags" Target="../tags/tag295.xml"/><Relationship Id="rId13" Type="http://schemas.openxmlformats.org/officeDocument/2006/relationships/slide" Target="slide43.xml"/><Relationship Id="rId12" Type="http://schemas.openxmlformats.org/officeDocument/2006/relationships/tags" Target="../tags/tag294.xml"/><Relationship Id="rId11" Type="http://schemas.openxmlformats.org/officeDocument/2006/relationships/slide" Target="slide38.xml"/><Relationship Id="rId10" Type="http://schemas.openxmlformats.org/officeDocument/2006/relationships/tags" Target="../tags/tag293.xml"/><Relationship Id="rId1" Type="http://schemas.openxmlformats.org/officeDocument/2006/relationships/tags" Target="../tags/tag286.xml"/></Relationships>
</file>

<file path=ppt/slides/_rels/slide43.xml.rels><?xml version="1.0" encoding="UTF-8" standalone="yes"?>
<Relationships xmlns="http://schemas.openxmlformats.org/package/2006/relationships"><Relationship Id="rId9" Type="http://schemas.openxmlformats.org/officeDocument/2006/relationships/tags" Target="../tags/tag307.xml"/><Relationship Id="rId8" Type="http://schemas.openxmlformats.org/officeDocument/2006/relationships/slide" Target="slide43.xml"/><Relationship Id="rId7" Type="http://schemas.openxmlformats.org/officeDocument/2006/relationships/tags" Target="../tags/tag306.xml"/><Relationship Id="rId6" Type="http://schemas.openxmlformats.org/officeDocument/2006/relationships/slide" Target="slide38.xml"/><Relationship Id="rId5" Type="http://schemas.openxmlformats.org/officeDocument/2006/relationships/tags" Target="../tags/tag305.xml"/><Relationship Id="rId4" Type="http://schemas.openxmlformats.org/officeDocument/2006/relationships/slide" Target="slide33.xml"/><Relationship Id="rId3" Type="http://schemas.openxmlformats.org/officeDocument/2006/relationships/tags" Target="../tags/tag304.xml"/><Relationship Id="rId24" Type="http://schemas.openxmlformats.org/officeDocument/2006/relationships/notesSlide" Target="../notesSlides/notesSlide42.xml"/><Relationship Id="rId23" Type="http://schemas.openxmlformats.org/officeDocument/2006/relationships/slideLayout" Target="../slideLayouts/slideLayout5.xml"/><Relationship Id="rId22" Type="http://schemas.openxmlformats.org/officeDocument/2006/relationships/tags" Target="../tags/tag314.xml"/><Relationship Id="rId21" Type="http://schemas.openxmlformats.org/officeDocument/2006/relationships/tags" Target="../tags/tag313.xml"/><Relationship Id="rId20" Type="http://schemas.openxmlformats.org/officeDocument/2006/relationships/slide" Target="slide72.xml"/><Relationship Id="rId2" Type="http://schemas.openxmlformats.org/officeDocument/2006/relationships/slide" Target="slide28.xml"/><Relationship Id="rId19" Type="http://schemas.openxmlformats.org/officeDocument/2006/relationships/tags" Target="../tags/tag312.xml"/><Relationship Id="rId18" Type="http://schemas.openxmlformats.org/officeDocument/2006/relationships/slide" Target="slide66.xml"/><Relationship Id="rId17" Type="http://schemas.openxmlformats.org/officeDocument/2006/relationships/tags" Target="../tags/tag311.xml"/><Relationship Id="rId16" Type="http://schemas.openxmlformats.org/officeDocument/2006/relationships/slide" Target="slide62.xml"/><Relationship Id="rId15" Type="http://schemas.openxmlformats.org/officeDocument/2006/relationships/tags" Target="../tags/tag310.xml"/><Relationship Id="rId14" Type="http://schemas.openxmlformats.org/officeDocument/2006/relationships/slide" Target="slide57.xml"/><Relationship Id="rId13" Type="http://schemas.openxmlformats.org/officeDocument/2006/relationships/tags" Target="../tags/tag309.xml"/><Relationship Id="rId12" Type="http://schemas.openxmlformats.org/officeDocument/2006/relationships/slide" Target="slide53.xml"/><Relationship Id="rId11" Type="http://schemas.openxmlformats.org/officeDocument/2006/relationships/tags" Target="../tags/tag308.xml"/><Relationship Id="rId10" Type="http://schemas.openxmlformats.org/officeDocument/2006/relationships/slide" Target="slide49.xml"/><Relationship Id="rId1" Type="http://schemas.openxmlformats.org/officeDocument/2006/relationships/tags" Target="../tags/tag303.xml"/></Relationships>
</file>

<file path=ppt/slides/_rels/slide44.xml.rels><?xml version="1.0" encoding="UTF-8" standalone="yes"?>
<Relationships xmlns="http://schemas.openxmlformats.org/package/2006/relationships"><Relationship Id="rId9" Type="http://schemas.openxmlformats.org/officeDocument/2006/relationships/tags" Target="../tags/tag319.xml"/><Relationship Id="rId8" Type="http://schemas.openxmlformats.org/officeDocument/2006/relationships/slide" Target="slide43.xml"/><Relationship Id="rId7" Type="http://schemas.openxmlformats.org/officeDocument/2006/relationships/tags" Target="../tags/tag318.xml"/><Relationship Id="rId6" Type="http://schemas.openxmlformats.org/officeDocument/2006/relationships/slide" Target="slide38.xml"/><Relationship Id="rId5" Type="http://schemas.openxmlformats.org/officeDocument/2006/relationships/tags" Target="../tags/tag317.xml"/><Relationship Id="rId4" Type="http://schemas.openxmlformats.org/officeDocument/2006/relationships/slide" Target="slide33.xml"/><Relationship Id="rId3" Type="http://schemas.openxmlformats.org/officeDocument/2006/relationships/tags" Target="../tags/tag316.xml"/><Relationship Id="rId24" Type="http://schemas.openxmlformats.org/officeDocument/2006/relationships/notesSlide" Target="../notesSlides/notesSlide43.xml"/><Relationship Id="rId23" Type="http://schemas.openxmlformats.org/officeDocument/2006/relationships/slideLayout" Target="../slideLayouts/slideLayout5.xml"/><Relationship Id="rId22" Type="http://schemas.openxmlformats.org/officeDocument/2006/relationships/tags" Target="../tags/tag326.xml"/><Relationship Id="rId21" Type="http://schemas.openxmlformats.org/officeDocument/2006/relationships/tags" Target="../tags/tag325.xml"/><Relationship Id="rId20" Type="http://schemas.openxmlformats.org/officeDocument/2006/relationships/slide" Target="slide72.xml"/><Relationship Id="rId2" Type="http://schemas.openxmlformats.org/officeDocument/2006/relationships/slide" Target="slide28.xml"/><Relationship Id="rId19" Type="http://schemas.openxmlformats.org/officeDocument/2006/relationships/tags" Target="../tags/tag324.xml"/><Relationship Id="rId18" Type="http://schemas.openxmlformats.org/officeDocument/2006/relationships/slide" Target="slide66.xml"/><Relationship Id="rId17" Type="http://schemas.openxmlformats.org/officeDocument/2006/relationships/tags" Target="../tags/tag323.xml"/><Relationship Id="rId16" Type="http://schemas.openxmlformats.org/officeDocument/2006/relationships/slide" Target="slide62.xml"/><Relationship Id="rId15" Type="http://schemas.openxmlformats.org/officeDocument/2006/relationships/tags" Target="../tags/tag322.xml"/><Relationship Id="rId14" Type="http://schemas.openxmlformats.org/officeDocument/2006/relationships/slide" Target="slide57.xml"/><Relationship Id="rId13" Type="http://schemas.openxmlformats.org/officeDocument/2006/relationships/tags" Target="../tags/tag321.xml"/><Relationship Id="rId12" Type="http://schemas.openxmlformats.org/officeDocument/2006/relationships/slide" Target="slide53.xml"/><Relationship Id="rId11" Type="http://schemas.openxmlformats.org/officeDocument/2006/relationships/tags" Target="../tags/tag320.xml"/><Relationship Id="rId10" Type="http://schemas.openxmlformats.org/officeDocument/2006/relationships/slide" Target="slide49.xml"/><Relationship Id="rId1" Type="http://schemas.openxmlformats.org/officeDocument/2006/relationships/tags" Target="../tags/tag315.xml"/></Relationships>
</file>

<file path=ppt/slides/_rels/slide45.xml.rels><?xml version="1.0" encoding="UTF-8" standalone="yes"?>
<Relationships xmlns="http://schemas.openxmlformats.org/package/2006/relationships"><Relationship Id="rId9" Type="http://schemas.openxmlformats.org/officeDocument/2006/relationships/tags" Target="../tags/tag331.xml"/><Relationship Id="rId8" Type="http://schemas.openxmlformats.org/officeDocument/2006/relationships/slide" Target="slide43.xml"/><Relationship Id="rId7" Type="http://schemas.openxmlformats.org/officeDocument/2006/relationships/tags" Target="../tags/tag330.xml"/><Relationship Id="rId6" Type="http://schemas.openxmlformats.org/officeDocument/2006/relationships/slide" Target="slide38.xml"/><Relationship Id="rId5" Type="http://schemas.openxmlformats.org/officeDocument/2006/relationships/tags" Target="../tags/tag329.xml"/><Relationship Id="rId4" Type="http://schemas.openxmlformats.org/officeDocument/2006/relationships/slide" Target="slide33.xml"/><Relationship Id="rId3" Type="http://schemas.openxmlformats.org/officeDocument/2006/relationships/tags" Target="../tags/tag328.xml"/><Relationship Id="rId24" Type="http://schemas.openxmlformats.org/officeDocument/2006/relationships/notesSlide" Target="../notesSlides/notesSlide44.xml"/><Relationship Id="rId23" Type="http://schemas.openxmlformats.org/officeDocument/2006/relationships/slideLayout" Target="../slideLayouts/slideLayout5.xml"/><Relationship Id="rId22" Type="http://schemas.openxmlformats.org/officeDocument/2006/relationships/tags" Target="../tags/tag338.xml"/><Relationship Id="rId21" Type="http://schemas.openxmlformats.org/officeDocument/2006/relationships/tags" Target="../tags/tag337.xml"/><Relationship Id="rId20" Type="http://schemas.openxmlformats.org/officeDocument/2006/relationships/slide" Target="slide72.xml"/><Relationship Id="rId2" Type="http://schemas.openxmlformats.org/officeDocument/2006/relationships/slide" Target="slide28.xml"/><Relationship Id="rId19" Type="http://schemas.openxmlformats.org/officeDocument/2006/relationships/tags" Target="../tags/tag336.xml"/><Relationship Id="rId18" Type="http://schemas.openxmlformats.org/officeDocument/2006/relationships/slide" Target="slide66.xml"/><Relationship Id="rId17" Type="http://schemas.openxmlformats.org/officeDocument/2006/relationships/tags" Target="../tags/tag335.xml"/><Relationship Id="rId16" Type="http://schemas.openxmlformats.org/officeDocument/2006/relationships/slide" Target="slide62.xml"/><Relationship Id="rId15" Type="http://schemas.openxmlformats.org/officeDocument/2006/relationships/tags" Target="../tags/tag334.xml"/><Relationship Id="rId14" Type="http://schemas.openxmlformats.org/officeDocument/2006/relationships/slide" Target="slide57.xml"/><Relationship Id="rId13" Type="http://schemas.openxmlformats.org/officeDocument/2006/relationships/tags" Target="../tags/tag333.xml"/><Relationship Id="rId12" Type="http://schemas.openxmlformats.org/officeDocument/2006/relationships/slide" Target="slide53.xml"/><Relationship Id="rId11" Type="http://schemas.openxmlformats.org/officeDocument/2006/relationships/tags" Target="../tags/tag332.xml"/><Relationship Id="rId10" Type="http://schemas.openxmlformats.org/officeDocument/2006/relationships/slide" Target="slide49.xml"/><Relationship Id="rId1" Type="http://schemas.openxmlformats.org/officeDocument/2006/relationships/tags" Target="../tags/tag327.xml"/></Relationships>
</file>

<file path=ppt/slides/_rels/slide46.xml.rels><?xml version="1.0" encoding="UTF-8" standalone="yes"?>
<Relationships xmlns="http://schemas.openxmlformats.org/package/2006/relationships"><Relationship Id="rId9" Type="http://schemas.openxmlformats.org/officeDocument/2006/relationships/tags" Target="../tags/tag343.xml"/><Relationship Id="rId8" Type="http://schemas.openxmlformats.org/officeDocument/2006/relationships/slide" Target="slide43.xml"/><Relationship Id="rId7" Type="http://schemas.openxmlformats.org/officeDocument/2006/relationships/tags" Target="../tags/tag342.xml"/><Relationship Id="rId6" Type="http://schemas.openxmlformats.org/officeDocument/2006/relationships/slide" Target="slide38.xml"/><Relationship Id="rId5" Type="http://schemas.openxmlformats.org/officeDocument/2006/relationships/tags" Target="../tags/tag341.xml"/><Relationship Id="rId4" Type="http://schemas.openxmlformats.org/officeDocument/2006/relationships/slide" Target="slide33.xml"/><Relationship Id="rId3" Type="http://schemas.openxmlformats.org/officeDocument/2006/relationships/tags" Target="../tags/tag340.xml"/><Relationship Id="rId24" Type="http://schemas.openxmlformats.org/officeDocument/2006/relationships/notesSlide" Target="../notesSlides/notesSlide45.xml"/><Relationship Id="rId23" Type="http://schemas.openxmlformats.org/officeDocument/2006/relationships/slideLayout" Target="../slideLayouts/slideLayout5.xml"/><Relationship Id="rId22" Type="http://schemas.openxmlformats.org/officeDocument/2006/relationships/tags" Target="../tags/tag350.xml"/><Relationship Id="rId21" Type="http://schemas.openxmlformats.org/officeDocument/2006/relationships/tags" Target="../tags/tag349.xml"/><Relationship Id="rId20" Type="http://schemas.openxmlformats.org/officeDocument/2006/relationships/slide" Target="slide72.xml"/><Relationship Id="rId2" Type="http://schemas.openxmlformats.org/officeDocument/2006/relationships/slide" Target="slide28.xml"/><Relationship Id="rId19" Type="http://schemas.openxmlformats.org/officeDocument/2006/relationships/tags" Target="../tags/tag348.xml"/><Relationship Id="rId18" Type="http://schemas.openxmlformats.org/officeDocument/2006/relationships/slide" Target="slide66.xml"/><Relationship Id="rId17" Type="http://schemas.openxmlformats.org/officeDocument/2006/relationships/tags" Target="../tags/tag347.xml"/><Relationship Id="rId16" Type="http://schemas.openxmlformats.org/officeDocument/2006/relationships/slide" Target="slide62.xml"/><Relationship Id="rId15" Type="http://schemas.openxmlformats.org/officeDocument/2006/relationships/tags" Target="../tags/tag346.xml"/><Relationship Id="rId14" Type="http://schemas.openxmlformats.org/officeDocument/2006/relationships/slide" Target="slide57.xml"/><Relationship Id="rId13" Type="http://schemas.openxmlformats.org/officeDocument/2006/relationships/tags" Target="../tags/tag345.xml"/><Relationship Id="rId12" Type="http://schemas.openxmlformats.org/officeDocument/2006/relationships/slide" Target="slide53.xml"/><Relationship Id="rId11" Type="http://schemas.openxmlformats.org/officeDocument/2006/relationships/tags" Target="../tags/tag344.xml"/><Relationship Id="rId10" Type="http://schemas.openxmlformats.org/officeDocument/2006/relationships/slide" Target="slide49.xml"/><Relationship Id="rId1" Type="http://schemas.openxmlformats.org/officeDocument/2006/relationships/tags" Target="../tags/tag339.xml"/></Relationships>
</file>

<file path=ppt/slides/_rels/slide47.xml.rels><?xml version="1.0" encoding="UTF-8" standalone="yes"?>
<Relationships xmlns="http://schemas.openxmlformats.org/package/2006/relationships"><Relationship Id="rId9" Type="http://schemas.openxmlformats.org/officeDocument/2006/relationships/slide" Target="slide33.xml"/><Relationship Id="rId8" Type="http://schemas.openxmlformats.org/officeDocument/2006/relationships/tags" Target="../tags/tag357.xml"/><Relationship Id="rId7" Type="http://schemas.openxmlformats.org/officeDocument/2006/relationships/slide" Target="slide28.xml"/><Relationship Id="rId6" Type="http://schemas.openxmlformats.org/officeDocument/2006/relationships/tags" Target="../tags/tag356.xml"/><Relationship Id="rId5" Type="http://schemas.openxmlformats.org/officeDocument/2006/relationships/tags" Target="../tags/tag355.xml"/><Relationship Id="rId4" Type="http://schemas.openxmlformats.org/officeDocument/2006/relationships/tags" Target="../tags/tag354.xml"/><Relationship Id="rId3" Type="http://schemas.openxmlformats.org/officeDocument/2006/relationships/tags" Target="../tags/tag353.xml"/><Relationship Id="rId29" Type="http://schemas.openxmlformats.org/officeDocument/2006/relationships/notesSlide" Target="../notesSlides/notesSlide46.xml"/><Relationship Id="rId28" Type="http://schemas.openxmlformats.org/officeDocument/2006/relationships/slideLayout" Target="../slideLayouts/slideLayout5.xml"/><Relationship Id="rId27" Type="http://schemas.openxmlformats.org/officeDocument/2006/relationships/tags" Target="../tags/tag367.xml"/><Relationship Id="rId26" Type="http://schemas.openxmlformats.org/officeDocument/2006/relationships/tags" Target="../tags/tag366.xml"/><Relationship Id="rId25" Type="http://schemas.openxmlformats.org/officeDocument/2006/relationships/slide" Target="slide72.xml"/><Relationship Id="rId24" Type="http://schemas.openxmlformats.org/officeDocument/2006/relationships/tags" Target="../tags/tag365.xml"/><Relationship Id="rId23" Type="http://schemas.openxmlformats.org/officeDocument/2006/relationships/slide" Target="slide66.xml"/><Relationship Id="rId22" Type="http://schemas.openxmlformats.org/officeDocument/2006/relationships/tags" Target="../tags/tag364.xml"/><Relationship Id="rId21" Type="http://schemas.openxmlformats.org/officeDocument/2006/relationships/slide" Target="slide62.xml"/><Relationship Id="rId20" Type="http://schemas.openxmlformats.org/officeDocument/2006/relationships/tags" Target="../tags/tag363.xml"/><Relationship Id="rId2" Type="http://schemas.openxmlformats.org/officeDocument/2006/relationships/tags" Target="../tags/tag352.xml"/><Relationship Id="rId19" Type="http://schemas.openxmlformats.org/officeDocument/2006/relationships/slide" Target="slide57.xml"/><Relationship Id="rId18" Type="http://schemas.openxmlformats.org/officeDocument/2006/relationships/tags" Target="../tags/tag362.xml"/><Relationship Id="rId17" Type="http://schemas.openxmlformats.org/officeDocument/2006/relationships/slide" Target="slide53.xml"/><Relationship Id="rId16" Type="http://schemas.openxmlformats.org/officeDocument/2006/relationships/tags" Target="../tags/tag361.xml"/><Relationship Id="rId15" Type="http://schemas.openxmlformats.org/officeDocument/2006/relationships/slide" Target="slide49.xml"/><Relationship Id="rId14" Type="http://schemas.openxmlformats.org/officeDocument/2006/relationships/tags" Target="../tags/tag360.xml"/><Relationship Id="rId13" Type="http://schemas.openxmlformats.org/officeDocument/2006/relationships/slide" Target="slide43.xml"/><Relationship Id="rId12" Type="http://schemas.openxmlformats.org/officeDocument/2006/relationships/tags" Target="../tags/tag359.xml"/><Relationship Id="rId11" Type="http://schemas.openxmlformats.org/officeDocument/2006/relationships/slide" Target="slide38.xml"/><Relationship Id="rId10" Type="http://schemas.openxmlformats.org/officeDocument/2006/relationships/tags" Target="../tags/tag358.xml"/><Relationship Id="rId1" Type="http://schemas.openxmlformats.org/officeDocument/2006/relationships/tags" Target="../tags/tag351.xml"/></Relationships>
</file>

<file path=ppt/slides/_rels/slide48.xml.rels><?xml version="1.0" encoding="UTF-8" standalone="yes"?>
<Relationships xmlns="http://schemas.openxmlformats.org/package/2006/relationships"><Relationship Id="rId9" Type="http://schemas.openxmlformats.org/officeDocument/2006/relationships/slide" Target="slide33.xml"/><Relationship Id="rId8" Type="http://schemas.openxmlformats.org/officeDocument/2006/relationships/tags" Target="../tags/tag374.xml"/><Relationship Id="rId7" Type="http://schemas.openxmlformats.org/officeDocument/2006/relationships/slide" Target="slide28.xml"/><Relationship Id="rId6" Type="http://schemas.openxmlformats.org/officeDocument/2006/relationships/tags" Target="../tags/tag373.xml"/><Relationship Id="rId5" Type="http://schemas.openxmlformats.org/officeDocument/2006/relationships/tags" Target="../tags/tag372.xml"/><Relationship Id="rId4" Type="http://schemas.openxmlformats.org/officeDocument/2006/relationships/tags" Target="../tags/tag371.xml"/><Relationship Id="rId3" Type="http://schemas.openxmlformats.org/officeDocument/2006/relationships/tags" Target="../tags/tag370.xml"/><Relationship Id="rId29" Type="http://schemas.openxmlformats.org/officeDocument/2006/relationships/notesSlide" Target="../notesSlides/notesSlide47.xml"/><Relationship Id="rId28" Type="http://schemas.openxmlformats.org/officeDocument/2006/relationships/slideLayout" Target="../slideLayouts/slideLayout5.xml"/><Relationship Id="rId27" Type="http://schemas.openxmlformats.org/officeDocument/2006/relationships/tags" Target="../tags/tag384.xml"/><Relationship Id="rId26" Type="http://schemas.openxmlformats.org/officeDocument/2006/relationships/tags" Target="../tags/tag383.xml"/><Relationship Id="rId25" Type="http://schemas.openxmlformats.org/officeDocument/2006/relationships/slide" Target="slide72.xml"/><Relationship Id="rId24" Type="http://schemas.openxmlformats.org/officeDocument/2006/relationships/tags" Target="../tags/tag382.xml"/><Relationship Id="rId23" Type="http://schemas.openxmlformats.org/officeDocument/2006/relationships/slide" Target="slide66.xml"/><Relationship Id="rId22" Type="http://schemas.openxmlformats.org/officeDocument/2006/relationships/tags" Target="../tags/tag381.xml"/><Relationship Id="rId21" Type="http://schemas.openxmlformats.org/officeDocument/2006/relationships/slide" Target="slide62.xml"/><Relationship Id="rId20" Type="http://schemas.openxmlformats.org/officeDocument/2006/relationships/tags" Target="../tags/tag380.xml"/><Relationship Id="rId2" Type="http://schemas.openxmlformats.org/officeDocument/2006/relationships/tags" Target="../tags/tag369.xml"/><Relationship Id="rId19" Type="http://schemas.openxmlformats.org/officeDocument/2006/relationships/slide" Target="slide57.xml"/><Relationship Id="rId18" Type="http://schemas.openxmlformats.org/officeDocument/2006/relationships/tags" Target="../tags/tag379.xml"/><Relationship Id="rId17" Type="http://schemas.openxmlformats.org/officeDocument/2006/relationships/slide" Target="slide53.xml"/><Relationship Id="rId16" Type="http://schemas.openxmlformats.org/officeDocument/2006/relationships/tags" Target="../tags/tag378.xml"/><Relationship Id="rId15" Type="http://schemas.openxmlformats.org/officeDocument/2006/relationships/slide" Target="slide49.xml"/><Relationship Id="rId14" Type="http://schemas.openxmlformats.org/officeDocument/2006/relationships/tags" Target="../tags/tag377.xml"/><Relationship Id="rId13" Type="http://schemas.openxmlformats.org/officeDocument/2006/relationships/slide" Target="slide43.xml"/><Relationship Id="rId12" Type="http://schemas.openxmlformats.org/officeDocument/2006/relationships/tags" Target="../tags/tag376.xml"/><Relationship Id="rId11" Type="http://schemas.openxmlformats.org/officeDocument/2006/relationships/slide" Target="slide38.xml"/><Relationship Id="rId10" Type="http://schemas.openxmlformats.org/officeDocument/2006/relationships/tags" Target="../tags/tag375.xml"/><Relationship Id="rId1" Type="http://schemas.openxmlformats.org/officeDocument/2006/relationships/tags" Target="../tags/tag368.xml"/></Relationships>
</file>

<file path=ppt/slides/_rels/slide49.xml.rels><?xml version="1.0" encoding="UTF-8" standalone="yes"?>
<Relationships xmlns="http://schemas.openxmlformats.org/package/2006/relationships"><Relationship Id="rId9" Type="http://schemas.openxmlformats.org/officeDocument/2006/relationships/tags" Target="../tags/tag389.xml"/><Relationship Id="rId8" Type="http://schemas.openxmlformats.org/officeDocument/2006/relationships/slide" Target="slide43.xml"/><Relationship Id="rId7" Type="http://schemas.openxmlformats.org/officeDocument/2006/relationships/tags" Target="../tags/tag388.xml"/><Relationship Id="rId6" Type="http://schemas.openxmlformats.org/officeDocument/2006/relationships/slide" Target="slide38.xml"/><Relationship Id="rId5" Type="http://schemas.openxmlformats.org/officeDocument/2006/relationships/tags" Target="../tags/tag387.xml"/><Relationship Id="rId4" Type="http://schemas.openxmlformats.org/officeDocument/2006/relationships/slide" Target="slide33.xml"/><Relationship Id="rId3" Type="http://schemas.openxmlformats.org/officeDocument/2006/relationships/tags" Target="../tags/tag386.xml"/><Relationship Id="rId24" Type="http://schemas.openxmlformats.org/officeDocument/2006/relationships/notesSlide" Target="../notesSlides/notesSlide48.xml"/><Relationship Id="rId23" Type="http://schemas.openxmlformats.org/officeDocument/2006/relationships/slideLayout" Target="../slideLayouts/slideLayout5.xml"/><Relationship Id="rId22" Type="http://schemas.openxmlformats.org/officeDocument/2006/relationships/tags" Target="../tags/tag396.xml"/><Relationship Id="rId21" Type="http://schemas.openxmlformats.org/officeDocument/2006/relationships/tags" Target="../tags/tag395.xml"/><Relationship Id="rId20" Type="http://schemas.openxmlformats.org/officeDocument/2006/relationships/slide" Target="slide72.xml"/><Relationship Id="rId2" Type="http://schemas.openxmlformats.org/officeDocument/2006/relationships/slide" Target="slide28.xml"/><Relationship Id="rId19" Type="http://schemas.openxmlformats.org/officeDocument/2006/relationships/tags" Target="../tags/tag394.xml"/><Relationship Id="rId18" Type="http://schemas.openxmlformats.org/officeDocument/2006/relationships/slide" Target="slide66.xml"/><Relationship Id="rId17" Type="http://schemas.openxmlformats.org/officeDocument/2006/relationships/tags" Target="../tags/tag393.xml"/><Relationship Id="rId16" Type="http://schemas.openxmlformats.org/officeDocument/2006/relationships/slide" Target="slide62.xml"/><Relationship Id="rId15" Type="http://schemas.openxmlformats.org/officeDocument/2006/relationships/tags" Target="../tags/tag392.xml"/><Relationship Id="rId14" Type="http://schemas.openxmlformats.org/officeDocument/2006/relationships/slide" Target="slide57.xml"/><Relationship Id="rId13" Type="http://schemas.openxmlformats.org/officeDocument/2006/relationships/tags" Target="../tags/tag391.xml"/><Relationship Id="rId12" Type="http://schemas.openxmlformats.org/officeDocument/2006/relationships/slide" Target="slide53.xml"/><Relationship Id="rId11" Type="http://schemas.openxmlformats.org/officeDocument/2006/relationships/tags" Target="../tags/tag390.xml"/><Relationship Id="rId10" Type="http://schemas.openxmlformats.org/officeDocument/2006/relationships/slide" Target="slide49.xml"/><Relationship Id="rId1" Type="http://schemas.openxmlformats.org/officeDocument/2006/relationships/tags" Target="../tags/tag385.xml"/></Relationships>
</file>

<file path=ppt/slides/_rels/slide5.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3.xml"/><Relationship Id="rId2" Type="http://schemas.openxmlformats.org/officeDocument/2006/relationships/tags" Target="../tags/tag23.xml"/><Relationship Id="rId1" Type="http://schemas.openxmlformats.org/officeDocument/2006/relationships/tags" Target="../tags/tag22.xml"/></Relationships>
</file>

<file path=ppt/slides/_rels/slide50.xml.rels><?xml version="1.0" encoding="UTF-8" standalone="yes"?>
<Relationships xmlns="http://schemas.openxmlformats.org/package/2006/relationships"><Relationship Id="rId9" Type="http://schemas.openxmlformats.org/officeDocument/2006/relationships/tags" Target="../tags/tag401.xml"/><Relationship Id="rId8" Type="http://schemas.openxmlformats.org/officeDocument/2006/relationships/slide" Target="slide43.xml"/><Relationship Id="rId7" Type="http://schemas.openxmlformats.org/officeDocument/2006/relationships/tags" Target="../tags/tag400.xml"/><Relationship Id="rId6" Type="http://schemas.openxmlformats.org/officeDocument/2006/relationships/slide" Target="slide38.xml"/><Relationship Id="rId5" Type="http://schemas.openxmlformats.org/officeDocument/2006/relationships/tags" Target="../tags/tag399.xml"/><Relationship Id="rId4" Type="http://schemas.openxmlformats.org/officeDocument/2006/relationships/slide" Target="slide33.xml"/><Relationship Id="rId3" Type="http://schemas.openxmlformats.org/officeDocument/2006/relationships/tags" Target="../tags/tag398.xml"/><Relationship Id="rId24" Type="http://schemas.openxmlformats.org/officeDocument/2006/relationships/notesSlide" Target="../notesSlides/notesSlide49.xml"/><Relationship Id="rId23" Type="http://schemas.openxmlformats.org/officeDocument/2006/relationships/slideLayout" Target="../slideLayouts/slideLayout5.xml"/><Relationship Id="rId22" Type="http://schemas.openxmlformats.org/officeDocument/2006/relationships/tags" Target="../tags/tag408.xml"/><Relationship Id="rId21" Type="http://schemas.openxmlformats.org/officeDocument/2006/relationships/tags" Target="../tags/tag407.xml"/><Relationship Id="rId20" Type="http://schemas.openxmlformats.org/officeDocument/2006/relationships/slide" Target="slide72.xml"/><Relationship Id="rId2" Type="http://schemas.openxmlformats.org/officeDocument/2006/relationships/slide" Target="slide28.xml"/><Relationship Id="rId19" Type="http://schemas.openxmlformats.org/officeDocument/2006/relationships/tags" Target="../tags/tag406.xml"/><Relationship Id="rId18" Type="http://schemas.openxmlformats.org/officeDocument/2006/relationships/slide" Target="slide66.xml"/><Relationship Id="rId17" Type="http://schemas.openxmlformats.org/officeDocument/2006/relationships/tags" Target="../tags/tag405.xml"/><Relationship Id="rId16" Type="http://schemas.openxmlformats.org/officeDocument/2006/relationships/slide" Target="slide62.xml"/><Relationship Id="rId15" Type="http://schemas.openxmlformats.org/officeDocument/2006/relationships/tags" Target="../tags/tag404.xml"/><Relationship Id="rId14" Type="http://schemas.openxmlformats.org/officeDocument/2006/relationships/slide" Target="slide57.xml"/><Relationship Id="rId13" Type="http://schemas.openxmlformats.org/officeDocument/2006/relationships/tags" Target="../tags/tag403.xml"/><Relationship Id="rId12" Type="http://schemas.openxmlformats.org/officeDocument/2006/relationships/slide" Target="slide53.xml"/><Relationship Id="rId11" Type="http://schemas.openxmlformats.org/officeDocument/2006/relationships/tags" Target="../tags/tag402.xml"/><Relationship Id="rId10" Type="http://schemas.openxmlformats.org/officeDocument/2006/relationships/slide" Target="slide49.xml"/><Relationship Id="rId1" Type="http://schemas.openxmlformats.org/officeDocument/2006/relationships/tags" Target="../tags/tag397.xml"/></Relationships>
</file>

<file path=ppt/slides/_rels/slide51.xml.rels><?xml version="1.0" encoding="UTF-8" standalone="yes"?>
<Relationships xmlns="http://schemas.openxmlformats.org/package/2006/relationships"><Relationship Id="rId9" Type="http://schemas.openxmlformats.org/officeDocument/2006/relationships/slide" Target="slide33.xml"/><Relationship Id="rId8" Type="http://schemas.openxmlformats.org/officeDocument/2006/relationships/tags" Target="../tags/tag415.xml"/><Relationship Id="rId7" Type="http://schemas.openxmlformats.org/officeDocument/2006/relationships/slide" Target="slide28.xml"/><Relationship Id="rId6" Type="http://schemas.openxmlformats.org/officeDocument/2006/relationships/tags" Target="../tags/tag414.xml"/><Relationship Id="rId5" Type="http://schemas.openxmlformats.org/officeDocument/2006/relationships/tags" Target="../tags/tag413.xml"/><Relationship Id="rId4" Type="http://schemas.openxmlformats.org/officeDocument/2006/relationships/tags" Target="../tags/tag412.xml"/><Relationship Id="rId3" Type="http://schemas.openxmlformats.org/officeDocument/2006/relationships/tags" Target="../tags/tag411.xml"/><Relationship Id="rId29" Type="http://schemas.openxmlformats.org/officeDocument/2006/relationships/notesSlide" Target="../notesSlides/notesSlide50.xml"/><Relationship Id="rId28" Type="http://schemas.openxmlformats.org/officeDocument/2006/relationships/slideLayout" Target="../slideLayouts/slideLayout5.xml"/><Relationship Id="rId27" Type="http://schemas.openxmlformats.org/officeDocument/2006/relationships/tags" Target="../tags/tag425.xml"/><Relationship Id="rId26" Type="http://schemas.openxmlformats.org/officeDocument/2006/relationships/tags" Target="../tags/tag424.xml"/><Relationship Id="rId25" Type="http://schemas.openxmlformats.org/officeDocument/2006/relationships/slide" Target="slide72.xml"/><Relationship Id="rId24" Type="http://schemas.openxmlformats.org/officeDocument/2006/relationships/tags" Target="../tags/tag423.xml"/><Relationship Id="rId23" Type="http://schemas.openxmlformats.org/officeDocument/2006/relationships/slide" Target="slide66.xml"/><Relationship Id="rId22" Type="http://schemas.openxmlformats.org/officeDocument/2006/relationships/tags" Target="../tags/tag422.xml"/><Relationship Id="rId21" Type="http://schemas.openxmlformats.org/officeDocument/2006/relationships/slide" Target="slide62.xml"/><Relationship Id="rId20" Type="http://schemas.openxmlformats.org/officeDocument/2006/relationships/tags" Target="../tags/tag421.xml"/><Relationship Id="rId2" Type="http://schemas.openxmlformats.org/officeDocument/2006/relationships/tags" Target="../tags/tag410.xml"/><Relationship Id="rId19" Type="http://schemas.openxmlformats.org/officeDocument/2006/relationships/slide" Target="slide57.xml"/><Relationship Id="rId18" Type="http://schemas.openxmlformats.org/officeDocument/2006/relationships/tags" Target="../tags/tag420.xml"/><Relationship Id="rId17" Type="http://schemas.openxmlformats.org/officeDocument/2006/relationships/slide" Target="slide53.xml"/><Relationship Id="rId16" Type="http://schemas.openxmlformats.org/officeDocument/2006/relationships/tags" Target="../tags/tag419.xml"/><Relationship Id="rId15" Type="http://schemas.openxmlformats.org/officeDocument/2006/relationships/slide" Target="slide49.xml"/><Relationship Id="rId14" Type="http://schemas.openxmlformats.org/officeDocument/2006/relationships/tags" Target="../tags/tag418.xml"/><Relationship Id="rId13" Type="http://schemas.openxmlformats.org/officeDocument/2006/relationships/slide" Target="slide43.xml"/><Relationship Id="rId12" Type="http://schemas.openxmlformats.org/officeDocument/2006/relationships/tags" Target="../tags/tag417.xml"/><Relationship Id="rId11" Type="http://schemas.openxmlformats.org/officeDocument/2006/relationships/slide" Target="slide38.xml"/><Relationship Id="rId10" Type="http://schemas.openxmlformats.org/officeDocument/2006/relationships/tags" Target="../tags/tag416.xml"/><Relationship Id="rId1" Type="http://schemas.openxmlformats.org/officeDocument/2006/relationships/tags" Target="../tags/tag409.xml"/></Relationships>
</file>

<file path=ppt/slides/_rels/slide52.xml.rels><?xml version="1.0" encoding="UTF-8" standalone="yes"?>
<Relationships xmlns="http://schemas.openxmlformats.org/package/2006/relationships"><Relationship Id="rId9" Type="http://schemas.openxmlformats.org/officeDocument/2006/relationships/slide" Target="slide33.xml"/><Relationship Id="rId8" Type="http://schemas.openxmlformats.org/officeDocument/2006/relationships/tags" Target="../tags/tag432.xml"/><Relationship Id="rId7" Type="http://schemas.openxmlformats.org/officeDocument/2006/relationships/slide" Target="slide28.xml"/><Relationship Id="rId6" Type="http://schemas.openxmlformats.org/officeDocument/2006/relationships/tags" Target="../tags/tag431.xml"/><Relationship Id="rId5" Type="http://schemas.openxmlformats.org/officeDocument/2006/relationships/tags" Target="../tags/tag430.xml"/><Relationship Id="rId4" Type="http://schemas.openxmlformats.org/officeDocument/2006/relationships/tags" Target="../tags/tag429.xml"/><Relationship Id="rId3" Type="http://schemas.openxmlformats.org/officeDocument/2006/relationships/tags" Target="../tags/tag428.xml"/><Relationship Id="rId29" Type="http://schemas.openxmlformats.org/officeDocument/2006/relationships/notesSlide" Target="../notesSlides/notesSlide51.xml"/><Relationship Id="rId28" Type="http://schemas.openxmlformats.org/officeDocument/2006/relationships/slideLayout" Target="../slideLayouts/slideLayout5.xml"/><Relationship Id="rId27" Type="http://schemas.openxmlformats.org/officeDocument/2006/relationships/tags" Target="../tags/tag442.xml"/><Relationship Id="rId26" Type="http://schemas.openxmlformats.org/officeDocument/2006/relationships/tags" Target="../tags/tag441.xml"/><Relationship Id="rId25" Type="http://schemas.openxmlformats.org/officeDocument/2006/relationships/slide" Target="slide72.xml"/><Relationship Id="rId24" Type="http://schemas.openxmlformats.org/officeDocument/2006/relationships/tags" Target="../tags/tag440.xml"/><Relationship Id="rId23" Type="http://schemas.openxmlformats.org/officeDocument/2006/relationships/slide" Target="slide66.xml"/><Relationship Id="rId22" Type="http://schemas.openxmlformats.org/officeDocument/2006/relationships/tags" Target="../tags/tag439.xml"/><Relationship Id="rId21" Type="http://schemas.openxmlformats.org/officeDocument/2006/relationships/slide" Target="slide62.xml"/><Relationship Id="rId20" Type="http://schemas.openxmlformats.org/officeDocument/2006/relationships/tags" Target="../tags/tag438.xml"/><Relationship Id="rId2" Type="http://schemas.openxmlformats.org/officeDocument/2006/relationships/tags" Target="../tags/tag427.xml"/><Relationship Id="rId19" Type="http://schemas.openxmlformats.org/officeDocument/2006/relationships/slide" Target="slide57.xml"/><Relationship Id="rId18" Type="http://schemas.openxmlformats.org/officeDocument/2006/relationships/tags" Target="../tags/tag437.xml"/><Relationship Id="rId17" Type="http://schemas.openxmlformats.org/officeDocument/2006/relationships/slide" Target="slide53.xml"/><Relationship Id="rId16" Type="http://schemas.openxmlformats.org/officeDocument/2006/relationships/tags" Target="../tags/tag436.xml"/><Relationship Id="rId15" Type="http://schemas.openxmlformats.org/officeDocument/2006/relationships/slide" Target="slide49.xml"/><Relationship Id="rId14" Type="http://schemas.openxmlformats.org/officeDocument/2006/relationships/tags" Target="../tags/tag435.xml"/><Relationship Id="rId13" Type="http://schemas.openxmlformats.org/officeDocument/2006/relationships/slide" Target="slide43.xml"/><Relationship Id="rId12" Type="http://schemas.openxmlformats.org/officeDocument/2006/relationships/tags" Target="../tags/tag434.xml"/><Relationship Id="rId11" Type="http://schemas.openxmlformats.org/officeDocument/2006/relationships/slide" Target="slide38.xml"/><Relationship Id="rId10" Type="http://schemas.openxmlformats.org/officeDocument/2006/relationships/tags" Target="../tags/tag433.xml"/><Relationship Id="rId1" Type="http://schemas.openxmlformats.org/officeDocument/2006/relationships/tags" Target="../tags/tag426.xml"/></Relationships>
</file>

<file path=ppt/slides/_rels/slide53.xml.rels><?xml version="1.0" encoding="UTF-8" standalone="yes"?>
<Relationships xmlns="http://schemas.openxmlformats.org/package/2006/relationships"><Relationship Id="rId9" Type="http://schemas.openxmlformats.org/officeDocument/2006/relationships/tags" Target="../tags/tag447.xml"/><Relationship Id="rId8" Type="http://schemas.openxmlformats.org/officeDocument/2006/relationships/slide" Target="slide43.xml"/><Relationship Id="rId7" Type="http://schemas.openxmlformats.org/officeDocument/2006/relationships/tags" Target="../tags/tag446.xml"/><Relationship Id="rId6" Type="http://schemas.openxmlformats.org/officeDocument/2006/relationships/slide" Target="slide38.xml"/><Relationship Id="rId5" Type="http://schemas.openxmlformats.org/officeDocument/2006/relationships/tags" Target="../tags/tag445.xml"/><Relationship Id="rId4" Type="http://schemas.openxmlformats.org/officeDocument/2006/relationships/slide" Target="slide33.xml"/><Relationship Id="rId3" Type="http://schemas.openxmlformats.org/officeDocument/2006/relationships/tags" Target="../tags/tag444.xml"/><Relationship Id="rId24" Type="http://schemas.openxmlformats.org/officeDocument/2006/relationships/notesSlide" Target="../notesSlides/notesSlide52.xml"/><Relationship Id="rId23" Type="http://schemas.openxmlformats.org/officeDocument/2006/relationships/slideLayout" Target="../slideLayouts/slideLayout5.xml"/><Relationship Id="rId22" Type="http://schemas.openxmlformats.org/officeDocument/2006/relationships/tags" Target="../tags/tag454.xml"/><Relationship Id="rId21" Type="http://schemas.openxmlformats.org/officeDocument/2006/relationships/tags" Target="../tags/tag453.xml"/><Relationship Id="rId20" Type="http://schemas.openxmlformats.org/officeDocument/2006/relationships/slide" Target="slide72.xml"/><Relationship Id="rId2" Type="http://schemas.openxmlformats.org/officeDocument/2006/relationships/slide" Target="slide28.xml"/><Relationship Id="rId19" Type="http://schemas.openxmlformats.org/officeDocument/2006/relationships/tags" Target="../tags/tag452.xml"/><Relationship Id="rId18" Type="http://schemas.openxmlformats.org/officeDocument/2006/relationships/slide" Target="slide66.xml"/><Relationship Id="rId17" Type="http://schemas.openxmlformats.org/officeDocument/2006/relationships/tags" Target="../tags/tag451.xml"/><Relationship Id="rId16" Type="http://schemas.openxmlformats.org/officeDocument/2006/relationships/slide" Target="slide62.xml"/><Relationship Id="rId15" Type="http://schemas.openxmlformats.org/officeDocument/2006/relationships/tags" Target="../tags/tag450.xml"/><Relationship Id="rId14" Type="http://schemas.openxmlformats.org/officeDocument/2006/relationships/slide" Target="slide57.xml"/><Relationship Id="rId13" Type="http://schemas.openxmlformats.org/officeDocument/2006/relationships/tags" Target="../tags/tag449.xml"/><Relationship Id="rId12" Type="http://schemas.openxmlformats.org/officeDocument/2006/relationships/slide" Target="slide53.xml"/><Relationship Id="rId11" Type="http://schemas.openxmlformats.org/officeDocument/2006/relationships/tags" Target="../tags/tag448.xml"/><Relationship Id="rId10" Type="http://schemas.openxmlformats.org/officeDocument/2006/relationships/slide" Target="slide49.xml"/><Relationship Id="rId1" Type="http://schemas.openxmlformats.org/officeDocument/2006/relationships/tags" Target="../tags/tag443.xml"/></Relationships>
</file>

<file path=ppt/slides/_rels/slide54.xml.rels><?xml version="1.0" encoding="UTF-8" standalone="yes"?>
<Relationships xmlns="http://schemas.openxmlformats.org/package/2006/relationships"><Relationship Id="rId9" Type="http://schemas.openxmlformats.org/officeDocument/2006/relationships/tags" Target="../tags/tag459.xml"/><Relationship Id="rId8" Type="http://schemas.openxmlformats.org/officeDocument/2006/relationships/slide" Target="slide43.xml"/><Relationship Id="rId7" Type="http://schemas.openxmlformats.org/officeDocument/2006/relationships/tags" Target="../tags/tag458.xml"/><Relationship Id="rId6" Type="http://schemas.openxmlformats.org/officeDocument/2006/relationships/slide" Target="slide38.xml"/><Relationship Id="rId5" Type="http://schemas.openxmlformats.org/officeDocument/2006/relationships/tags" Target="../tags/tag457.xml"/><Relationship Id="rId4" Type="http://schemas.openxmlformats.org/officeDocument/2006/relationships/slide" Target="slide33.xml"/><Relationship Id="rId3" Type="http://schemas.openxmlformats.org/officeDocument/2006/relationships/tags" Target="../tags/tag456.xml"/><Relationship Id="rId24" Type="http://schemas.openxmlformats.org/officeDocument/2006/relationships/notesSlide" Target="../notesSlides/notesSlide53.xml"/><Relationship Id="rId23" Type="http://schemas.openxmlformats.org/officeDocument/2006/relationships/slideLayout" Target="../slideLayouts/slideLayout5.xml"/><Relationship Id="rId22" Type="http://schemas.openxmlformats.org/officeDocument/2006/relationships/tags" Target="../tags/tag466.xml"/><Relationship Id="rId21" Type="http://schemas.openxmlformats.org/officeDocument/2006/relationships/tags" Target="../tags/tag465.xml"/><Relationship Id="rId20" Type="http://schemas.openxmlformats.org/officeDocument/2006/relationships/slide" Target="slide72.xml"/><Relationship Id="rId2" Type="http://schemas.openxmlformats.org/officeDocument/2006/relationships/slide" Target="slide28.xml"/><Relationship Id="rId19" Type="http://schemas.openxmlformats.org/officeDocument/2006/relationships/tags" Target="../tags/tag464.xml"/><Relationship Id="rId18" Type="http://schemas.openxmlformats.org/officeDocument/2006/relationships/slide" Target="slide66.xml"/><Relationship Id="rId17" Type="http://schemas.openxmlformats.org/officeDocument/2006/relationships/tags" Target="../tags/tag463.xml"/><Relationship Id="rId16" Type="http://schemas.openxmlformats.org/officeDocument/2006/relationships/slide" Target="slide62.xml"/><Relationship Id="rId15" Type="http://schemas.openxmlformats.org/officeDocument/2006/relationships/tags" Target="../tags/tag462.xml"/><Relationship Id="rId14" Type="http://schemas.openxmlformats.org/officeDocument/2006/relationships/slide" Target="slide57.xml"/><Relationship Id="rId13" Type="http://schemas.openxmlformats.org/officeDocument/2006/relationships/tags" Target="../tags/tag461.xml"/><Relationship Id="rId12" Type="http://schemas.openxmlformats.org/officeDocument/2006/relationships/slide" Target="slide53.xml"/><Relationship Id="rId11" Type="http://schemas.openxmlformats.org/officeDocument/2006/relationships/tags" Target="../tags/tag460.xml"/><Relationship Id="rId10" Type="http://schemas.openxmlformats.org/officeDocument/2006/relationships/slide" Target="slide49.xml"/><Relationship Id="rId1" Type="http://schemas.openxmlformats.org/officeDocument/2006/relationships/tags" Target="../tags/tag455.xml"/></Relationships>
</file>

<file path=ppt/slides/_rels/slide55.xml.rels><?xml version="1.0" encoding="UTF-8" standalone="yes"?>
<Relationships xmlns="http://schemas.openxmlformats.org/package/2006/relationships"><Relationship Id="rId9" Type="http://schemas.openxmlformats.org/officeDocument/2006/relationships/slide" Target="slide33.xml"/><Relationship Id="rId8" Type="http://schemas.openxmlformats.org/officeDocument/2006/relationships/tags" Target="../tags/tag473.xml"/><Relationship Id="rId7" Type="http://schemas.openxmlformats.org/officeDocument/2006/relationships/slide" Target="slide28.xml"/><Relationship Id="rId6" Type="http://schemas.openxmlformats.org/officeDocument/2006/relationships/tags" Target="../tags/tag472.xml"/><Relationship Id="rId5" Type="http://schemas.openxmlformats.org/officeDocument/2006/relationships/tags" Target="../tags/tag471.xml"/><Relationship Id="rId4" Type="http://schemas.openxmlformats.org/officeDocument/2006/relationships/tags" Target="../tags/tag470.xml"/><Relationship Id="rId3" Type="http://schemas.openxmlformats.org/officeDocument/2006/relationships/tags" Target="../tags/tag469.xml"/><Relationship Id="rId29" Type="http://schemas.openxmlformats.org/officeDocument/2006/relationships/notesSlide" Target="../notesSlides/notesSlide54.xml"/><Relationship Id="rId28" Type="http://schemas.openxmlformats.org/officeDocument/2006/relationships/slideLayout" Target="../slideLayouts/slideLayout5.xml"/><Relationship Id="rId27" Type="http://schemas.openxmlformats.org/officeDocument/2006/relationships/tags" Target="../tags/tag483.xml"/><Relationship Id="rId26" Type="http://schemas.openxmlformats.org/officeDocument/2006/relationships/tags" Target="../tags/tag482.xml"/><Relationship Id="rId25" Type="http://schemas.openxmlformats.org/officeDocument/2006/relationships/slide" Target="slide72.xml"/><Relationship Id="rId24" Type="http://schemas.openxmlformats.org/officeDocument/2006/relationships/tags" Target="../tags/tag481.xml"/><Relationship Id="rId23" Type="http://schemas.openxmlformats.org/officeDocument/2006/relationships/slide" Target="slide66.xml"/><Relationship Id="rId22" Type="http://schemas.openxmlformats.org/officeDocument/2006/relationships/tags" Target="../tags/tag480.xml"/><Relationship Id="rId21" Type="http://schemas.openxmlformats.org/officeDocument/2006/relationships/slide" Target="slide62.xml"/><Relationship Id="rId20" Type="http://schemas.openxmlformats.org/officeDocument/2006/relationships/tags" Target="../tags/tag479.xml"/><Relationship Id="rId2" Type="http://schemas.openxmlformats.org/officeDocument/2006/relationships/tags" Target="../tags/tag468.xml"/><Relationship Id="rId19" Type="http://schemas.openxmlformats.org/officeDocument/2006/relationships/slide" Target="slide57.xml"/><Relationship Id="rId18" Type="http://schemas.openxmlformats.org/officeDocument/2006/relationships/tags" Target="../tags/tag478.xml"/><Relationship Id="rId17" Type="http://schemas.openxmlformats.org/officeDocument/2006/relationships/slide" Target="slide53.xml"/><Relationship Id="rId16" Type="http://schemas.openxmlformats.org/officeDocument/2006/relationships/tags" Target="../tags/tag477.xml"/><Relationship Id="rId15" Type="http://schemas.openxmlformats.org/officeDocument/2006/relationships/slide" Target="slide49.xml"/><Relationship Id="rId14" Type="http://schemas.openxmlformats.org/officeDocument/2006/relationships/tags" Target="../tags/tag476.xml"/><Relationship Id="rId13" Type="http://schemas.openxmlformats.org/officeDocument/2006/relationships/slide" Target="slide43.xml"/><Relationship Id="rId12" Type="http://schemas.openxmlformats.org/officeDocument/2006/relationships/tags" Target="../tags/tag475.xml"/><Relationship Id="rId11" Type="http://schemas.openxmlformats.org/officeDocument/2006/relationships/slide" Target="slide38.xml"/><Relationship Id="rId10" Type="http://schemas.openxmlformats.org/officeDocument/2006/relationships/tags" Target="../tags/tag474.xml"/><Relationship Id="rId1" Type="http://schemas.openxmlformats.org/officeDocument/2006/relationships/tags" Target="../tags/tag467.xml"/></Relationships>
</file>

<file path=ppt/slides/_rels/slide56.xml.rels><?xml version="1.0" encoding="UTF-8" standalone="yes"?>
<Relationships xmlns="http://schemas.openxmlformats.org/package/2006/relationships"><Relationship Id="rId9" Type="http://schemas.openxmlformats.org/officeDocument/2006/relationships/slide" Target="slide33.xml"/><Relationship Id="rId8" Type="http://schemas.openxmlformats.org/officeDocument/2006/relationships/tags" Target="../tags/tag490.xml"/><Relationship Id="rId7" Type="http://schemas.openxmlformats.org/officeDocument/2006/relationships/slide" Target="slide28.xml"/><Relationship Id="rId6" Type="http://schemas.openxmlformats.org/officeDocument/2006/relationships/tags" Target="../tags/tag489.xml"/><Relationship Id="rId5" Type="http://schemas.openxmlformats.org/officeDocument/2006/relationships/tags" Target="../tags/tag488.xml"/><Relationship Id="rId4" Type="http://schemas.openxmlformats.org/officeDocument/2006/relationships/tags" Target="../tags/tag487.xml"/><Relationship Id="rId3" Type="http://schemas.openxmlformats.org/officeDocument/2006/relationships/tags" Target="../tags/tag486.xml"/><Relationship Id="rId29" Type="http://schemas.openxmlformats.org/officeDocument/2006/relationships/notesSlide" Target="../notesSlides/notesSlide55.xml"/><Relationship Id="rId28" Type="http://schemas.openxmlformats.org/officeDocument/2006/relationships/slideLayout" Target="../slideLayouts/slideLayout5.xml"/><Relationship Id="rId27" Type="http://schemas.openxmlformats.org/officeDocument/2006/relationships/tags" Target="../tags/tag500.xml"/><Relationship Id="rId26" Type="http://schemas.openxmlformats.org/officeDocument/2006/relationships/tags" Target="../tags/tag499.xml"/><Relationship Id="rId25" Type="http://schemas.openxmlformats.org/officeDocument/2006/relationships/slide" Target="slide72.xml"/><Relationship Id="rId24" Type="http://schemas.openxmlformats.org/officeDocument/2006/relationships/tags" Target="../tags/tag498.xml"/><Relationship Id="rId23" Type="http://schemas.openxmlformats.org/officeDocument/2006/relationships/slide" Target="slide66.xml"/><Relationship Id="rId22" Type="http://schemas.openxmlformats.org/officeDocument/2006/relationships/tags" Target="../tags/tag497.xml"/><Relationship Id="rId21" Type="http://schemas.openxmlformats.org/officeDocument/2006/relationships/slide" Target="slide62.xml"/><Relationship Id="rId20" Type="http://schemas.openxmlformats.org/officeDocument/2006/relationships/tags" Target="../tags/tag496.xml"/><Relationship Id="rId2" Type="http://schemas.openxmlformats.org/officeDocument/2006/relationships/tags" Target="../tags/tag485.xml"/><Relationship Id="rId19" Type="http://schemas.openxmlformats.org/officeDocument/2006/relationships/slide" Target="slide57.xml"/><Relationship Id="rId18" Type="http://schemas.openxmlformats.org/officeDocument/2006/relationships/tags" Target="../tags/tag495.xml"/><Relationship Id="rId17" Type="http://schemas.openxmlformats.org/officeDocument/2006/relationships/slide" Target="slide53.xml"/><Relationship Id="rId16" Type="http://schemas.openxmlformats.org/officeDocument/2006/relationships/tags" Target="../tags/tag494.xml"/><Relationship Id="rId15" Type="http://schemas.openxmlformats.org/officeDocument/2006/relationships/slide" Target="slide49.xml"/><Relationship Id="rId14" Type="http://schemas.openxmlformats.org/officeDocument/2006/relationships/tags" Target="../tags/tag493.xml"/><Relationship Id="rId13" Type="http://schemas.openxmlformats.org/officeDocument/2006/relationships/slide" Target="slide43.xml"/><Relationship Id="rId12" Type="http://schemas.openxmlformats.org/officeDocument/2006/relationships/tags" Target="../tags/tag492.xml"/><Relationship Id="rId11" Type="http://schemas.openxmlformats.org/officeDocument/2006/relationships/slide" Target="slide38.xml"/><Relationship Id="rId10" Type="http://schemas.openxmlformats.org/officeDocument/2006/relationships/tags" Target="../tags/tag491.xml"/><Relationship Id="rId1" Type="http://schemas.openxmlformats.org/officeDocument/2006/relationships/tags" Target="../tags/tag484.xml"/></Relationships>
</file>

<file path=ppt/slides/_rels/slide57.xml.rels><?xml version="1.0" encoding="UTF-8" standalone="yes"?>
<Relationships xmlns="http://schemas.openxmlformats.org/package/2006/relationships"><Relationship Id="rId9" Type="http://schemas.openxmlformats.org/officeDocument/2006/relationships/tags" Target="../tags/tag505.xml"/><Relationship Id="rId8" Type="http://schemas.openxmlformats.org/officeDocument/2006/relationships/slide" Target="slide43.xml"/><Relationship Id="rId7" Type="http://schemas.openxmlformats.org/officeDocument/2006/relationships/tags" Target="../tags/tag504.xml"/><Relationship Id="rId6" Type="http://schemas.openxmlformats.org/officeDocument/2006/relationships/slide" Target="slide38.xml"/><Relationship Id="rId5" Type="http://schemas.openxmlformats.org/officeDocument/2006/relationships/tags" Target="../tags/tag503.xml"/><Relationship Id="rId4" Type="http://schemas.openxmlformats.org/officeDocument/2006/relationships/slide" Target="slide33.xml"/><Relationship Id="rId3" Type="http://schemas.openxmlformats.org/officeDocument/2006/relationships/tags" Target="../tags/tag502.xml"/><Relationship Id="rId24" Type="http://schemas.openxmlformats.org/officeDocument/2006/relationships/notesSlide" Target="../notesSlides/notesSlide56.xml"/><Relationship Id="rId23" Type="http://schemas.openxmlformats.org/officeDocument/2006/relationships/slideLayout" Target="../slideLayouts/slideLayout5.xml"/><Relationship Id="rId22" Type="http://schemas.openxmlformats.org/officeDocument/2006/relationships/tags" Target="../tags/tag512.xml"/><Relationship Id="rId21" Type="http://schemas.openxmlformats.org/officeDocument/2006/relationships/tags" Target="../tags/tag511.xml"/><Relationship Id="rId20" Type="http://schemas.openxmlformats.org/officeDocument/2006/relationships/slide" Target="slide72.xml"/><Relationship Id="rId2" Type="http://schemas.openxmlformats.org/officeDocument/2006/relationships/slide" Target="slide28.xml"/><Relationship Id="rId19" Type="http://schemas.openxmlformats.org/officeDocument/2006/relationships/tags" Target="../tags/tag510.xml"/><Relationship Id="rId18" Type="http://schemas.openxmlformats.org/officeDocument/2006/relationships/slide" Target="slide66.xml"/><Relationship Id="rId17" Type="http://schemas.openxmlformats.org/officeDocument/2006/relationships/tags" Target="../tags/tag509.xml"/><Relationship Id="rId16" Type="http://schemas.openxmlformats.org/officeDocument/2006/relationships/slide" Target="slide62.xml"/><Relationship Id="rId15" Type="http://schemas.openxmlformats.org/officeDocument/2006/relationships/tags" Target="../tags/tag508.xml"/><Relationship Id="rId14" Type="http://schemas.openxmlformats.org/officeDocument/2006/relationships/slide" Target="slide57.xml"/><Relationship Id="rId13" Type="http://schemas.openxmlformats.org/officeDocument/2006/relationships/tags" Target="../tags/tag507.xml"/><Relationship Id="rId12" Type="http://schemas.openxmlformats.org/officeDocument/2006/relationships/slide" Target="slide53.xml"/><Relationship Id="rId11" Type="http://schemas.openxmlformats.org/officeDocument/2006/relationships/tags" Target="../tags/tag506.xml"/><Relationship Id="rId10" Type="http://schemas.openxmlformats.org/officeDocument/2006/relationships/slide" Target="slide49.xml"/><Relationship Id="rId1" Type="http://schemas.openxmlformats.org/officeDocument/2006/relationships/tags" Target="../tags/tag501.xml"/></Relationships>
</file>

<file path=ppt/slides/_rels/slide58.xml.rels><?xml version="1.0" encoding="UTF-8" standalone="yes"?>
<Relationships xmlns="http://schemas.openxmlformats.org/package/2006/relationships"><Relationship Id="rId9" Type="http://schemas.openxmlformats.org/officeDocument/2006/relationships/tags" Target="../tags/tag517.xml"/><Relationship Id="rId8" Type="http://schemas.openxmlformats.org/officeDocument/2006/relationships/slide" Target="slide43.xml"/><Relationship Id="rId7" Type="http://schemas.openxmlformats.org/officeDocument/2006/relationships/tags" Target="../tags/tag516.xml"/><Relationship Id="rId6" Type="http://schemas.openxmlformats.org/officeDocument/2006/relationships/slide" Target="slide38.xml"/><Relationship Id="rId5" Type="http://schemas.openxmlformats.org/officeDocument/2006/relationships/tags" Target="../tags/tag515.xml"/><Relationship Id="rId4" Type="http://schemas.openxmlformats.org/officeDocument/2006/relationships/slide" Target="slide33.xml"/><Relationship Id="rId3" Type="http://schemas.openxmlformats.org/officeDocument/2006/relationships/tags" Target="../tags/tag514.xml"/><Relationship Id="rId24" Type="http://schemas.openxmlformats.org/officeDocument/2006/relationships/notesSlide" Target="../notesSlides/notesSlide57.xml"/><Relationship Id="rId23" Type="http://schemas.openxmlformats.org/officeDocument/2006/relationships/slideLayout" Target="../slideLayouts/slideLayout5.xml"/><Relationship Id="rId22" Type="http://schemas.openxmlformats.org/officeDocument/2006/relationships/tags" Target="../tags/tag524.xml"/><Relationship Id="rId21" Type="http://schemas.openxmlformats.org/officeDocument/2006/relationships/tags" Target="../tags/tag523.xml"/><Relationship Id="rId20" Type="http://schemas.openxmlformats.org/officeDocument/2006/relationships/slide" Target="slide72.xml"/><Relationship Id="rId2" Type="http://schemas.openxmlformats.org/officeDocument/2006/relationships/slide" Target="slide28.xml"/><Relationship Id="rId19" Type="http://schemas.openxmlformats.org/officeDocument/2006/relationships/tags" Target="../tags/tag522.xml"/><Relationship Id="rId18" Type="http://schemas.openxmlformats.org/officeDocument/2006/relationships/slide" Target="slide66.xml"/><Relationship Id="rId17" Type="http://schemas.openxmlformats.org/officeDocument/2006/relationships/tags" Target="../tags/tag521.xml"/><Relationship Id="rId16" Type="http://schemas.openxmlformats.org/officeDocument/2006/relationships/slide" Target="slide62.xml"/><Relationship Id="rId15" Type="http://schemas.openxmlformats.org/officeDocument/2006/relationships/tags" Target="../tags/tag520.xml"/><Relationship Id="rId14" Type="http://schemas.openxmlformats.org/officeDocument/2006/relationships/slide" Target="slide57.xml"/><Relationship Id="rId13" Type="http://schemas.openxmlformats.org/officeDocument/2006/relationships/tags" Target="../tags/tag519.xml"/><Relationship Id="rId12" Type="http://schemas.openxmlformats.org/officeDocument/2006/relationships/slide" Target="slide53.xml"/><Relationship Id="rId11" Type="http://schemas.openxmlformats.org/officeDocument/2006/relationships/tags" Target="../tags/tag518.xml"/><Relationship Id="rId10" Type="http://schemas.openxmlformats.org/officeDocument/2006/relationships/slide" Target="slide49.xml"/><Relationship Id="rId1" Type="http://schemas.openxmlformats.org/officeDocument/2006/relationships/tags" Target="../tags/tag513.xml"/></Relationships>
</file>

<file path=ppt/slides/_rels/slide59.xml.rels><?xml version="1.0" encoding="UTF-8" standalone="yes"?>
<Relationships xmlns="http://schemas.openxmlformats.org/package/2006/relationships"><Relationship Id="rId9" Type="http://schemas.openxmlformats.org/officeDocument/2006/relationships/tags" Target="../tags/tag529.xml"/><Relationship Id="rId8" Type="http://schemas.openxmlformats.org/officeDocument/2006/relationships/slide" Target="slide43.xml"/><Relationship Id="rId7" Type="http://schemas.openxmlformats.org/officeDocument/2006/relationships/tags" Target="../tags/tag528.xml"/><Relationship Id="rId6" Type="http://schemas.openxmlformats.org/officeDocument/2006/relationships/slide" Target="slide38.xml"/><Relationship Id="rId5" Type="http://schemas.openxmlformats.org/officeDocument/2006/relationships/tags" Target="../tags/tag527.xml"/><Relationship Id="rId4" Type="http://schemas.openxmlformats.org/officeDocument/2006/relationships/slide" Target="slide33.xml"/><Relationship Id="rId3" Type="http://schemas.openxmlformats.org/officeDocument/2006/relationships/tags" Target="../tags/tag526.xml"/><Relationship Id="rId24" Type="http://schemas.openxmlformats.org/officeDocument/2006/relationships/notesSlide" Target="../notesSlides/notesSlide58.xml"/><Relationship Id="rId23" Type="http://schemas.openxmlformats.org/officeDocument/2006/relationships/slideLayout" Target="../slideLayouts/slideLayout5.xml"/><Relationship Id="rId22" Type="http://schemas.openxmlformats.org/officeDocument/2006/relationships/tags" Target="../tags/tag536.xml"/><Relationship Id="rId21" Type="http://schemas.openxmlformats.org/officeDocument/2006/relationships/tags" Target="../tags/tag535.xml"/><Relationship Id="rId20" Type="http://schemas.openxmlformats.org/officeDocument/2006/relationships/slide" Target="slide72.xml"/><Relationship Id="rId2" Type="http://schemas.openxmlformats.org/officeDocument/2006/relationships/slide" Target="slide28.xml"/><Relationship Id="rId19" Type="http://schemas.openxmlformats.org/officeDocument/2006/relationships/tags" Target="../tags/tag534.xml"/><Relationship Id="rId18" Type="http://schemas.openxmlformats.org/officeDocument/2006/relationships/slide" Target="slide66.xml"/><Relationship Id="rId17" Type="http://schemas.openxmlformats.org/officeDocument/2006/relationships/tags" Target="../tags/tag533.xml"/><Relationship Id="rId16" Type="http://schemas.openxmlformats.org/officeDocument/2006/relationships/slide" Target="slide62.xml"/><Relationship Id="rId15" Type="http://schemas.openxmlformats.org/officeDocument/2006/relationships/tags" Target="../tags/tag532.xml"/><Relationship Id="rId14" Type="http://schemas.openxmlformats.org/officeDocument/2006/relationships/slide" Target="slide57.xml"/><Relationship Id="rId13" Type="http://schemas.openxmlformats.org/officeDocument/2006/relationships/tags" Target="../tags/tag531.xml"/><Relationship Id="rId12" Type="http://schemas.openxmlformats.org/officeDocument/2006/relationships/slide" Target="slide53.xml"/><Relationship Id="rId11" Type="http://schemas.openxmlformats.org/officeDocument/2006/relationships/tags" Target="../tags/tag530.xml"/><Relationship Id="rId10" Type="http://schemas.openxmlformats.org/officeDocument/2006/relationships/slide" Target="slide49.xml"/><Relationship Id="rId1" Type="http://schemas.openxmlformats.org/officeDocument/2006/relationships/tags" Target="../tags/tag525.xml"/></Relationships>
</file>

<file path=ppt/slides/_rels/slide6.xml.rels><?xml version="1.0" encoding="UTF-8" standalone="yes"?>
<Relationships xmlns="http://schemas.openxmlformats.org/package/2006/relationships"><Relationship Id="rId4" Type="http://schemas.openxmlformats.org/officeDocument/2006/relationships/notesSlide" Target="../notesSlides/notesSlide5.xml"/><Relationship Id="rId3" Type="http://schemas.openxmlformats.org/officeDocument/2006/relationships/slideLayout" Target="../slideLayouts/slideLayout3.xml"/><Relationship Id="rId2" Type="http://schemas.openxmlformats.org/officeDocument/2006/relationships/tags" Target="../tags/tag25.xml"/><Relationship Id="rId1" Type="http://schemas.openxmlformats.org/officeDocument/2006/relationships/tags" Target="../tags/tag24.xml"/></Relationships>
</file>

<file path=ppt/slides/_rels/slide60.xml.rels><?xml version="1.0" encoding="UTF-8" standalone="yes"?>
<Relationships xmlns="http://schemas.openxmlformats.org/package/2006/relationships"><Relationship Id="rId9" Type="http://schemas.openxmlformats.org/officeDocument/2006/relationships/slide" Target="slide33.xml"/><Relationship Id="rId8" Type="http://schemas.openxmlformats.org/officeDocument/2006/relationships/tags" Target="../tags/tag543.xml"/><Relationship Id="rId7" Type="http://schemas.openxmlformats.org/officeDocument/2006/relationships/slide" Target="slide28.xml"/><Relationship Id="rId6" Type="http://schemas.openxmlformats.org/officeDocument/2006/relationships/tags" Target="../tags/tag542.xml"/><Relationship Id="rId5" Type="http://schemas.openxmlformats.org/officeDocument/2006/relationships/tags" Target="../tags/tag541.xml"/><Relationship Id="rId4" Type="http://schemas.openxmlformats.org/officeDocument/2006/relationships/tags" Target="../tags/tag540.xml"/><Relationship Id="rId3" Type="http://schemas.openxmlformats.org/officeDocument/2006/relationships/tags" Target="../tags/tag539.xml"/><Relationship Id="rId29" Type="http://schemas.openxmlformats.org/officeDocument/2006/relationships/notesSlide" Target="../notesSlides/notesSlide59.xml"/><Relationship Id="rId28" Type="http://schemas.openxmlformats.org/officeDocument/2006/relationships/slideLayout" Target="../slideLayouts/slideLayout5.xml"/><Relationship Id="rId27" Type="http://schemas.openxmlformats.org/officeDocument/2006/relationships/tags" Target="../tags/tag553.xml"/><Relationship Id="rId26" Type="http://schemas.openxmlformats.org/officeDocument/2006/relationships/tags" Target="../tags/tag552.xml"/><Relationship Id="rId25" Type="http://schemas.openxmlformats.org/officeDocument/2006/relationships/slide" Target="slide72.xml"/><Relationship Id="rId24" Type="http://schemas.openxmlformats.org/officeDocument/2006/relationships/tags" Target="../tags/tag551.xml"/><Relationship Id="rId23" Type="http://schemas.openxmlformats.org/officeDocument/2006/relationships/slide" Target="slide66.xml"/><Relationship Id="rId22" Type="http://schemas.openxmlformats.org/officeDocument/2006/relationships/tags" Target="../tags/tag550.xml"/><Relationship Id="rId21" Type="http://schemas.openxmlformats.org/officeDocument/2006/relationships/slide" Target="slide62.xml"/><Relationship Id="rId20" Type="http://schemas.openxmlformats.org/officeDocument/2006/relationships/tags" Target="../tags/tag549.xml"/><Relationship Id="rId2" Type="http://schemas.openxmlformats.org/officeDocument/2006/relationships/tags" Target="../tags/tag538.xml"/><Relationship Id="rId19" Type="http://schemas.openxmlformats.org/officeDocument/2006/relationships/slide" Target="slide57.xml"/><Relationship Id="rId18" Type="http://schemas.openxmlformats.org/officeDocument/2006/relationships/tags" Target="../tags/tag548.xml"/><Relationship Id="rId17" Type="http://schemas.openxmlformats.org/officeDocument/2006/relationships/slide" Target="slide53.xml"/><Relationship Id="rId16" Type="http://schemas.openxmlformats.org/officeDocument/2006/relationships/tags" Target="../tags/tag547.xml"/><Relationship Id="rId15" Type="http://schemas.openxmlformats.org/officeDocument/2006/relationships/slide" Target="slide49.xml"/><Relationship Id="rId14" Type="http://schemas.openxmlformats.org/officeDocument/2006/relationships/tags" Target="../tags/tag546.xml"/><Relationship Id="rId13" Type="http://schemas.openxmlformats.org/officeDocument/2006/relationships/slide" Target="slide43.xml"/><Relationship Id="rId12" Type="http://schemas.openxmlformats.org/officeDocument/2006/relationships/tags" Target="../tags/tag545.xml"/><Relationship Id="rId11" Type="http://schemas.openxmlformats.org/officeDocument/2006/relationships/slide" Target="slide38.xml"/><Relationship Id="rId10" Type="http://schemas.openxmlformats.org/officeDocument/2006/relationships/tags" Target="../tags/tag544.xml"/><Relationship Id="rId1" Type="http://schemas.openxmlformats.org/officeDocument/2006/relationships/tags" Target="../tags/tag537.xml"/></Relationships>
</file>

<file path=ppt/slides/_rels/slide61.xml.rels><?xml version="1.0" encoding="UTF-8" standalone="yes"?>
<Relationships xmlns="http://schemas.openxmlformats.org/package/2006/relationships"><Relationship Id="rId9" Type="http://schemas.openxmlformats.org/officeDocument/2006/relationships/slide" Target="slide33.xml"/><Relationship Id="rId8" Type="http://schemas.openxmlformats.org/officeDocument/2006/relationships/tags" Target="../tags/tag560.xml"/><Relationship Id="rId7" Type="http://schemas.openxmlformats.org/officeDocument/2006/relationships/slide" Target="slide28.xml"/><Relationship Id="rId6" Type="http://schemas.openxmlformats.org/officeDocument/2006/relationships/tags" Target="../tags/tag559.xml"/><Relationship Id="rId5" Type="http://schemas.openxmlformats.org/officeDocument/2006/relationships/tags" Target="../tags/tag558.xml"/><Relationship Id="rId4" Type="http://schemas.openxmlformats.org/officeDocument/2006/relationships/tags" Target="../tags/tag557.xml"/><Relationship Id="rId3" Type="http://schemas.openxmlformats.org/officeDocument/2006/relationships/tags" Target="../tags/tag556.xml"/><Relationship Id="rId29" Type="http://schemas.openxmlformats.org/officeDocument/2006/relationships/notesSlide" Target="../notesSlides/notesSlide60.xml"/><Relationship Id="rId28" Type="http://schemas.openxmlformats.org/officeDocument/2006/relationships/slideLayout" Target="../slideLayouts/slideLayout5.xml"/><Relationship Id="rId27" Type="http://schemas.openxmlformats.org/officeDocument/2006/relationships/tags" Target="../tags/tag570.xml"/><Relationship Id="rId26" Type="http://schemas.openxmlformats.org/officeDocument/2006/relationships/tags" Target="../tags/tag569.xml"/><Relationship Id="rId25" Type="http://schemas.openxmlformats.org/officeDocument/2006/relationships/slide" Target="slide72.xml"/><Relationship Id="rId24" Type="http://schemas.openxmlformats.org/officeDocument/2006/relationships/tags" Target="../tags/tag568.xml"/><Relationship Id="rId23" Type="http://schemas.openxmlformats.org/officeDocument/2006/relationships/slide" Target="slide66.xml"/><Relationship Id="rId22" Type="http://schemas.openxmlformats.org/officeDocument/2006/relationships/tags" Target="../tags/tag567.xml"/><Relationship Id="rId21" Type="http://schemas.openxmlformats.org/officeDocument/2006/relationships/slide" Target="slide62.xml"/><Relationship Id="rId20" Type="http://schemas.openxmlformats.org/officeDocument/2006/relationships/tags" Target="../tags/tag566.xml"/><Relationship Id="rId2" Type="http://schemas.openxmlformats.org/officeDocument/2006/relationships/tags" Target="../tags/tag555.xml"/><Relationship Id="rId19" Type="http://schemas.openxmlformats.org/officeDocument/2006/relationships/slide" Target="slide57.xml"/><Relationship Id="rId18" Type="http://schemas.openxmlformats.org/officeDocument/2006/relationships/tags" Target="../tags/tag565.xml"/><Relationship Id="rId17" Type="http://schemas.openxmlformats.org/officeDocument/2006/relationships/slide" Target="slide53.xml"/><Relationship Id="rId16" Type="http://schemas.openxmlformats.org/officeDocument/2006/relationships/tags" Target="../tags/tag564.xml"/><Relationship Id="rId15" Type="http://schemas.openxmlformats.org/officeDocument/2006/relationships/slide" Target="slide49.xml"/><Relationship Id="rId14" Type="http://schemas.openxmlformats.org/officeDocument/2006/relationships/tags" Target="../tags/tag563.xml"/><Relationship Id="rId13" Type="http://schemas.openxmlformats.org/officeDocument/2006/relationships/slide" Target="slide43.xml"/><Relationship Id="rId12" Type="http://schemas.openxmlformats.org/officeDocument/2006/relationships/tags" Target="../tags/tag562.xml"/><Relationship Id="rId11" Type="http://schemas.openxmlformats.org/officeDocument/2006/relationships/slide" Target="slide38.xml"/><Relationship Id="rId10" Type="http://schemas.openxmlformats.org/officeDocument/2006/relationships/tags" Target="../tags/tag561.xml"/><Relationship Id="rId1" Type="http://schemas.openxmlformats.org/officeDocument/2006/relationships/tags" Target="../tags/tag554.xml"/></Relationships>
</file>

<file path=ppt/slides/_rels/slide62.xml.rels><?xml version="1.0" encoding="UTF-8" standalone="yes"?>
<Relationships xmlns="http://schemas.openxmlformats.org/package/2006/relationships"><Relationship Id="rId9" Type="http://schemas.openxmlformats.org/officeDocument/2006/relationships/tags" Target="../tags/tag575.xml"/><Relationship Id="rId8" Type="http://schemas.openxmlformats.org/officeDocument/2006/relationships/slide" Target="slide43.xml"/><Relationship Id="rId7" Type="http://schemas.openxmlformats.org/officeDocument/2006/relationships/tags" Target="../tags/tag574.xml"/><Relationship Id="rId6" Type="http://schemas.openxmlformats.org/officeDocument/2006/relationships/slide" Target="slide38.xml"/><Relationship Id="rId5" Type="http://schemas.openxmlformats.org/officeDocument/2006/relationships/tags" Target="../tags/tag573.xml"/><Relationship Id="rId4" Type="http://schemas.openxmlformats.org/officeDocument/2006/relationships/slide" Target="slide33.xml"/><Relationship Id="rId3" Type="http://schemas.openxmlformats.org/officeDocument/2006/relationships/tags" Target="../tags/tag572.xml"/><Relationship Id="rId24" Type="http://schemas.openxmlformats.org/officeDocument/2006/relationships/notesSlide" Target="../notesSlides/notesSlide61.xml"/><Relationship Id="rId23" Type="http://schemas.openxmlformats.org/officeDocument/2006/relationships/slideLayout" Target="../slideLayouts/slideLayout5.xml"/><Relationship Id="rId22" Type="http://schemas.openxmlformats.org/officeDocument/2006/relationships/tags" Target="../tags/tag582.xml"/><Relationship Id="rId21" Type="http://schemas.openxmlformats.org/officeDocument/2006/relationships/tags" Target="../tags/tag581.xml"/><Relationship Id="rId20" Type="http://schemas.openxmlformats.org/officeDocument/2006/relationships/slide" Target="slide72.xml"/><Relationship Id="rId2" Type="http://schemas.openxmlformats.org/officeDocument/2006/relationships/slide" Target="slide28.xml"/><Relationship Id="rId19" Type="http://schemas.openxmlformats.org/officeDocument/2006/relationships/tags" Target="../tags/tag580.xml"/><Relationship Id="rId18" Type="http://schemas.openxmlformats.org/officeDocument/2006/relationships/slide" Target="slide66.xml"/><Relationship Id="rId17" Type="http://schemas.openxmlformats.org/officeDocument/2006/relationships/tags" Target="../tags/tag579.xml"/><Relationship Id="rId16" Type="http://schemas.openxmlformats.org/officeDocument/2006/relationships/slide" Target="slide62.xml"/><Relationship Id="rId15" Type="http://schemas.openxmlformats.org/officeDocument/2006/relationships/tags" Target="../tags/tag578.xml"/><Relationship Id="rId14" Type="http://schemas.openxmlformats.org/officeDocument/2006/relationships/slide" Target="slide57.xml"/><Relationship Id="rId13" Type="http://schemas.openxmlformats.org/officeDocument/2006/relationships/tags" Target="../tags/tag577.xml"/><Relationship Id="rId12" Type="http://schemas.openxmlformats.org/officeDocument/2006/relationships/slide" Target="slide53.xml"/><Relationship Id="rId11" Type="http://schemas.openxmlformats.org/officeDocument/2006/relationships/tags" Target="../tags/tag576.xml"/><Relationship Id="rId10" Type="http://schemas.openxmlformats.org/officeDocument/2006/relationships/slide" Target="slide49.xml"/><Relationship Id="rId1" Type="http://schemas.openxmlformats.org/officeDocument/2006/relationships/tags" Target="../tags/tag571.xml"/></Relationships>
</file>

<file path=ppt/slides/_rels/slide63.xml.rels><?xml version="1.0" encoding="UTF-8" standalone="yes"?>
<Relationships xmlns="http://schemas.openxmlformats.org/package/2006/relationships"><Relationship Id="rId9" Type="http://schemas.openxmlformats.org/officeDocument/2006/relationships/tags" Target="../tags/tag587.xml"/><Relationship Id="rId8" Type="http://schemas.openxmlformats.org/officeDocument/2006/relationships/slide" Target="slide43.xml"/><Relationship Id="rId7" Type="http://schemas.openxmlformats.org/officeDocument/2006/relationships/tags" Target="../tags/tag586.xml"/><Relationship Id="rId6" Type="http://schemas.openxmlformats.org/officeDocument/2006/relationships/slide" Target="slide38.xml"/><Relationship Id="rId5" Type="http://schemas.openxmlformats.org/officeDocument/2006/relationships/tags" Target="../tags/tag585.xml"/><Relationship Id="rId4" Type="http://schemas.openxmlformats.org/officeDocument/2006/relationships/slide" Target="slide33.xml"/><Relationship Id="rId3" Type="http://schemas.openxmlformats.org/officeDocument/2006/relationships/tags" Target="../tags/tag584.xml"/><Relationship Id="rId24" Type="http://schemas.openxmlformats.org/officeDocument/2006/relationships/notesSlide" Target="../notesSlides/notesSlide62.xml"/><Relationship Id="rId23" Type="http://schemas.openxmlformats.org/officeDocument/2006/relationships/slideLayout" Target="../slideLayouts/slideLayout5.xml"/><Relationship Id="rId22" Type="http://schemas.openxmlformats.org/officeDocument/2006/relationships/tags" Target="../tags/tag594.xml"/><Relationship Id="rId21" Type="http://schemas.openxmlformats.org/officeDocument/2006/relationships/tags" Target="../tags/tag593.xml"/><Relationship Id="rId20" Type="http://schemas.openxmlformats.org/officeDocument/2006/relationships/slide" Target="slide72.xml"/><Relationship Id="rId2" Type="http://schemas.openxmlformats.org/officeDocument/2006/relationships/slide" Target="slide28.xml"/><Relationship Id="rId19" Type="http://schemas.openxmlformats.org/officeDocument/2006/relationships/tags" Target="../tags/tag592.xml"/><Relationship Id="rId18" Type="http://schemas.openxmlformats.org/officeDocument/2006/relationships/slide" Target="slide66.xml"/><Relationship Id="rId17" Type="http://schemas.openxmlformats.org/officeDocument/2006/relationships/tags" Target="../tags/tag591.xml"/><Relationship Id="rId16" Type="http://schemas.openxmlformats.org/officeDocument/2006/relationships/slide" Target="slide62.xml"/><Relationship Id="rId15" Type="http://schemas.openxmlformats.org/officeDocument/2006/relationships/tags" Target="../tags/tag590.xml"/><Relationship Id="rId14" Type="http://schemas.openxmlformats.org/officeDocument/2006/relationships/slide" Target="slide57.xml"/><Relationship Id="rId13" Type="http://schemas.openxmlformats.org/officeDocument/2006/relationships/tags" Target="../tags/tag589.xml"/><Relationship Id="rId12" Type="http://schemas.openxmlformats.org/officeDocument/2006/relationships/slide" Target="slide53.xml"/><Relationship Id="rId11" Type="http://schemas.openxmlformats.org/officeDocument/2006/relationships/tags" Target="../tags/tag588.xml"/><Relationship Id="rId10" Type="http://schemas.openxmlformats.org/officeDocument/2006/relationships/slide" Target="slide49.xml"/><Relationship Id="rId1" Type="http://schemas.openxmlformats.org/officeDocument/2006/relationships/tags" Target="../tags/tag583.xml"/></Relationships>
</file>

<file path=ppt/slides/_rels/slide64.xml.rels><?xml version="1.0" encoding="UTF-8" standalone="yes"?>
<Relationships xmlns="http://schemas.openxmlformats.org/package/2006/relationships"><Relationship Id="rId9" Type="http://schemas.openxmlformats.org/officeDocument/2006/relationships/slide" Target="slide33.xml"/><Relationship Id="rId8" Type="http://schemas.openxmlformats.org/officeDocument/2006/relationships/tags" Target="../tags/tag601.xml"/><Relationship Id="rId7" Type="http://schemas.openxmlformats.org/officeDocument/2006/relationships/slide" Target="slide28.xml"/><Relationship Id="rId6" Type="http://schemas.openxmlformats.org/officeDocument/2006/relationships/tags" Target="../tags/tag600.xml"/><Relationship Id="rId5" Type="http://schemas.openxmlformats.org/officeDocument/2006/relationships/tags" Target="../tags/tag599.xml"/><Relationship Id="rId4" Type="http://schemas.openxmlformats.org/officeDocument/2006/relationships/tags" Target="../tags/tag598.xml"/><Relationship Id="rId3" Type="http://schemas.openxmlformats.org/officeDocument/2006/relationships/tags" Target="../tags/tag597.xml"/><Relationship Id="rId29" Type="http://schemas.openxmlformats.org/officeDocument/2006/relationships/notesSlide" Target="../notesSlides/notesSlide63.xml"/><Relationship Id="rId28" Type="http://schemas.openxmlformats.org/officeDocument/2006/relationships/slideLayout" Target="../slideLayouts/slideLayout5.xml"/><Relationship Id="rId27" Type="http://schemas.openxmlformats.org/officeDocument/2006/relationships/tags" Target="../tags/tag611.xml"/><Relationship Id="rId26" Type="http://schemas.openxmlformats.org/officeDocument/2006/relationships/tags" Target="../tags/tag610.xml"/><Relationship Id="rId25" Type="http://schemas.openxmlformats.org/officeDocument/2006/relationships/slide" Target="slide72.xml"/><Relationship Id="rId24" Type="http://schemas.openxmlformats.org/officeDocument/2006/relationships/tags" Target="../tags/tag609.xml"/><Relationship Id="rId23" Type="http://schemas.openxmlformats.org/officeDocument/2006/relationships/slide" Target="slide66.xml"/><Relationship Id="rId22" Type="http://schemas.openxmlformats.org/officeDocument/2006/relationships/tags" Target="../tags/tag608.xml"/><Relationship Id="rId21" Type="http://schemas.openxmlformats.org/officeDocument/2006/relationships/slide" Target="slide62.xml"/><Relationship Id="rId20" Type="http://schemas.openxmlformats.org/officeDocument/2006/relationships/tags" Target="../tags/tag607.xml"/><Relationship Id="rId2" Type="http://schemas.openxmlformats.org/officeDocument/2006/relationships/tags" Target="../tags/tag596.xml"/><Relationship Id="rId19" Type="http://schemas.openxmlformats.org/officeDocument/2006/relationships/slide" Target="slide57.xml"/><Relationship Id="rId18" Type="http://schemas.openxmlformats.org/officeDocument/2006/relationships/tags" Target="../tags/tag606.xml"/><Relationship Id="rId17" Type="http://schemas.openxmlformats.org/officeDocument/2006/relationships/slide" Target="slide53.xml"/><Relationship Id="rId16" Type="http://schemas.openxmlformats.org/officeDocument/2006/relationships/tags" Target="../tags/tag605.xml"/><Relationship Id="rId15" Type="http://schemas.openxmlformats.org/officeDocument/2006/relationships/slide" Target="slide49.xml"/><Relationship Id="rId14" Type="http://schemas.openxmlformats.org/officeDocument/2006/relationships/tags" Target="../tags/tag604.xml"/><Relationship Id="rId13" Type="http://schemas.openxmlformats.org/officeDocument/2006/relationships/slide" Target="slide43.xml"/><Relationship Id="rId12" Type="http://schemas.openxmlformats.org/officeDocument/2006/relationships/tags" Target="../tags/tag603.xml"/><Relationship Id="rId11" Type="http://schemas.openxmlformats.org/officeDocument/2006/relationships/slide" Target="slide38.xml"/><Relationship Id="rId10" Type="http://schemas.openxmlformats.org/officeDocument/2006/relationships/tags" Target="../tags/tag602.xml"/><Relationship Id="rId1" Type="http://schemas.openxmlformats.org/officeDocument/2006/relationships/tags" Target="../tags/tag595.xml"/></Relationships>
</file>

<file path=ppt/slides/_rels/slide65.xml.rels><?xml version="1.0" encoding="UTF-8" standalone="yes"?>
<Relationships xmlns="http://schemas.openxmlformats.org/package/2006/relationships"><Relationship Id="rId9" Type="http://schemas.openxmlformats.org/officeDocument/2006/relationships/slide" Target="slide33.xml"/><Relationship Id="rId8" Type="http://schemas.openxmlformats.org/officeDocument/2006/relationships/tags" Target="../tags/tag618.xml"/><Relationship Id="rId7" Type="http://schemas.openxmlformats.org/officeDocument/2006/relationships/slide" Target="slide28.xml"/><Relationship Id="rId6" Type="http://schemas.openxmlformats.org/officeDocument/2006/relationships/tags" Target="../tags/tag617.xml"/><Relationship Id="rId5" Type="http://schemas.openxmlformats.org/officeDocument/2006/relationships/tags" Target="../tags/tag616.xml"/><Relationship Id="rId4" Type="http://schemas.openxmlformats.org/officeDocument/2006/relationships/tags" Target="../tags/tag615.xml"/><Relationship Id="rId3" Type="http://schemas.openxmlformats.org/officeDocument/2006/relationships/tags" Target="../tags/tag614.xml"/><Relationship Id="rId29" Type="http://schemas.openxmlformats.org/officeDocument/2006/relationships/notesSlide" Target="../notesSlides/notesSlide64.xml"/><Relationship Id="rId28" Type="http://schemas.openxmlformats.org/officeDocument/2006/relationships/slideLayout" Target="../slideLayouts/slideLayout5.xml"/><Relationship Id="rId27" Type="http://schemas.openxmlformats.org/officeDocument/2006/relationships/tags" Target="../tags/tag628.xml"/><Relationship Id="rId26" Type="http://schemas.openxmlformats.org/officeDocument/2006/relationships/tags" Target="../tags/tag627.xml"/><Relationship Id="rId25" Type="http://schemas.openxmlformats.org/officeDocument/2006/relationships/slide" Target="slide72.xml"/><Relationship Id="rId24" Type="http://schemas.openxmlformats.org/officeDocument/2006/relationships/tags" Target="../tags/tag626.xml"/><Relationship Id="rId23" Type="http://schemas.openxmlformats.org/officeDocument/2006/relationships/slide" Target="slide66.xml"/><Relationship Id="rId22" Type="http://schemas.openxmlformats.org/officeDocument/2006/relationships/tags" Target="../tags/tag625.xml"/><Relationship Id="rId21" Type="http://schemas.openxmlformats.org/officeDocument/2006/relationships/slide" Target="slide62.xml"/><Relationship Id="rId20" Type="http://schemas.openxmlformats.org/officeDocument/2006/relationships/tags" Target="../tags/tag624.xml"/><Relationship Id="rId2" Type="http://schemas.openxmlformats.org/officeDocument/2006/relationships/tags" Target="../tags/tag613.xml"/><Relationship Id="rId19" Type="http://schemas.openxmlformats.org/officeDocument/2006/relationships/slide" Target="slide57.xml"/><Relationship Id="rId18" Type="http://schemas.openxmlformats.org/officeDocument/2006/relationships/tags" Target="../tags/tag623.xml"/><Relationship Id="rId17" Type="http://schemas.openxmlformats.org/officeDocument/2006/relationships/slide" Target="slide53.xml"/><Relationship Id="rId16" Type="http://schemas.openxmlformats.org/officeDocument/2006/relationships/tags" Target="../tags/tag622.xml"/><Relationship Id="rId15" Type="http://schemas.openxmlformats.org/officeDocument/2006/relationships/slide" Target="slide49.xml"/><Relationship Id="rId14" Type="http://schemas.openxmlformats.org/officeDocument/2006/relationships/tags" Target="../tags/tag621.xml"/><Relationship Id="rId13" Type="http://schemas.openxmlformats.org/officeDocument/2006/relationships/slide" Target="slide43.xml"/><Relationship Id="rId12" Type="http://schemas.openxmlformats.org/officeDocument/2006/relationships/tags" Target="../tags/tag620.xml"/><Relationship Id="rId11" Type="http://schemas.openxmlformats.org/officeDocument/2006/relationships/slide" Target="slide38.xml"/><Relationship Id="rId10" Type="http://schemas.openxmlformats.org/officeDocument/2006/relationships/tags" Target="../tags/tag619.xml"/><Relationship Id="rId1" Type="http://schemas.openxmlformats.org/officeDocument/2006/relationships/tags" Target="../tags/tag612.xml"/></Relationships>
</file>

<file path=ppt/slides/_rels/slide66.xml.rels><?xml version="1.0" encoding="UTF-8" standalone="yes"?>
<Relationships xmlns="http://schemas.openxmlformats.org/package/2006/relationships"><Relationship Id="rId9" Type="http://schemas.openxmlformats.org/officeDocument/2006/relationships/tags" Target="../tags/tag633.xml"/><Relationship Id="rId8" Type="http://schemas.openxmlformats.org/officeDocument/2006/relationships/slide" Target="slide43.xml"/><Relationship Id="rId7" Type="http://schemas.openxmlformats.org/officeDocument/2006/relationships/tags" Target="../tags/tag632.xml"/><Relationship Id="rId6" Type="http://schemas.openxmlformats.org/officeDocument/2006/relationships/slide" Target="slide38.xml"/><Relationship Id="rId5" Type="http://schemas.openxmlformats.org/officeDocument/2006/relationships/tags" Target="../tags/tag631.xml"/><Relationship Id="rId4" Type="http://schemas.openxmlformats.org/officeDocument/2006/relationships/slide" Target="slide33.xml"/><Relationship Id="rId3" Type="http://schemas.openxmlformats.org/officeDocument/2006/relationships/tags" Target="../tags/tag630.xml"/><Relationship Id="rId24" Type="http://schemas.openxmlformats.org/officeDocument/2006/relationships/notesSlide" Target="../notesSlides/notesSlide65.xml"/><Relationship Id="rId23" Type="http://schemas.openxmlformats.org/officeDocument/2006/relationships/slideLayout" Target="../slideLayouts/slideLayout5.xml"/><Relationship Id="rId22" Type="http://schemas.openxmlformats.org/officeDocument/2006/relationships/tags" Target="../tags/tag640.xml"/><Relationship Id="rId21" Type="http://schemas.openxmlformats.org/officeDocument/2006/relationships/tags" Target="../tags/tag639.xml"/><Relationship Id="rId20" Type="http://schemas.openxmlformats.org/officeDocument/2006/relationships/slide" Target="slide72.xml"/><Relationship Id="rId2" Type="http://schemas.openxmlformats.org/officeDocument/2006/relationships/slide" Target="slide28.xml"/><Relationship Id="rId19" Type="http://schemas.openxmlformats.org/officeDocument/2006/relationships/tags" Target="../tags/tag638.xml"/><Relationship Id="rId18" Type="http://schemas.openxmlformats.org/officeDocument/2006/relationships/slide" Target="slide66.xml"/><Relationship Id="rId17" Type="http://schemas.openxmlformats.org/officeDocument/2006/relationships/tags" Target="../tags/tag637.xml"/><Relationship Id="rId16" Type="http://schemas.openxmlformats.org/officeDocument/2006/relationships/slide" Target="slide62.xml"/><Relationship Id="rId15" Type="http://schemas.openxmlformats.org/officeDocument/2006/relationships/tags" Target="../tags/tag636.xml"/><Relationship Id="rId14" Type="http://schemas.openxmlformats.org/officeDocument/2006/relationships/slide" Target="slide57.xml"/><Relationship Id="rId13" Type="http://schemas.openxmlformats.org/officeDocument/2006/relationships/tags" Target="../tags/tag635.xml"/><Relationship Id="rId12" Type="http://schemas.openxmlformats.org/officeDocument/2006/relationships/slide" Target="slide53.xml"/><Relationship Id="rId11" Type="http://schemas.openxmlformats.org/officeDocument/2006/relationships/tags" Target="../tags/tag634.xml"/><Relationship Id="rId10" Type="http://schemas.openxmlformats.org/officeDocument/2006/relationships/slide" Target="slide49.xml"/><Relationship Id="rId1" Type="http://schemas.openxmlformats.org/officeDocument/2006/relationships/tags" Target="../tags/tag629.xml"/></Relationships>
</file>

<file path=ppt/slides/_rels/slide67.xml.rels><?xml version="1.0" encoding="UTF-8" standalone="yes"?>
<Relationships xmlns="http://schemas.openxmlformats.org/package/2006/relationships"><Relationship Id="rId9" Type="http://schemas.openxmlformats.org/officeDocument/2006/relationships/tags" Target="../tags/tag645.xml"/><Relationship Id="rId8" Type="http://schemas.openxmlformats.org/officeDocument/2006/relationships/slide" Target="slide43.xml"/><Relationship Id="rId7" Type="http://schemas.openxmlformats.org/officeDocument/2006/relationships/tags" Target="../tags/tag644.xml"/><Relationship Id="rId6" Type="http://schemas.openxmlformats.org/officeDocument/2006/relationships/slide" Target="slide38.xml"/><Relationship Id="rId5" Type="http://schemas.openxmlformats.org/officeDocument/2006/relationships/tags" Target="../tags/tag643.xml"/><Relationship Id="rId4" Type="http://schemas.openxmlformats.org/officeDocument/2006/relationships/slide" Target="slide33.xml"/><Relationship Id="rId3" Type="http://schemas.openxmlformats.org/officeDocument/2006/relationships/tags" Target="../tags/tag642.xml"/><Relationship Id="rId24" Type="http://schemas.openxmlformats.org/officeDocument/2006/relationships/notesSlide" Target="../notesSlides/notesSlide66.xml"/><Relationship Id="rId23" Type="http://schemas.openxmlformats.org/officeDocument/2006/relationships/slideLayout" Target="../slideLayouts/slideLayout5.xml"/><Relationship Id="rId22" Type="http://schemas.openxmlformats.org/officeDocument/2006/relationships/tags" Target="../tags/tag652.xml"/><Relationship Id="rId21" Type="http://schemas.openxmlformats.org/officeDocument/2006/relationships/tags" Target="../tags/tag651.xml"/><Relationship Id="rId20" Type="http://schemas.openxmlformats.org/officeDocument/2006/relationships/slide" Target="slide72.xml"/><Relationship Id="rId2" Type="http://schemas.openxmlformats.org/officeDocument/2006/relationships/slide" Target="slide28.xml"/><Relationship Id="rId19" Type="http://schemas.openxmlformats.org/officeDocument/2006/relationships/tags" Target="../tags/tag650.xml"/><Relationship Id="rId18" Type="http://schemas.openxmlformats.org/officeDocument/2006/relationships/slide" Target="slide66.xml"/><Relationship Id="rId17" Type="http://schemas.openxmlformats.org/officeDocument/2006/relationships/tags" Target="../tags/tag649.xml"/><Relationship Id="rId16" Type="http://schemas.openxmlformats.org/officeDocument/2006/relationships/slide" Target="slide62.xml"/><Relationship Id="rId15" Type="http://schemas.openxmlformats.org/officeDocument/2006/relationships/tags" Target="../tags/tag648.xml"/><Relationship Id="rId14" Type="http://schemas.openxmlformats.org/officeDocument/2006/relationships/slide" Target="slide57.xml"/><Relationship Id="rId13" Type="http://schemas.openxmlformats.org/officeDocument/2006/relationships/tags" Target="../tags/tag647.xml"/><Relationship Id="rId12" Type="http://schemas.openxmlformats.org/officeDocument/2006/relationships/slide" Target="slide53.xml"/><Relationship Id="rId11" Type="http://schemas.openxmlformats.org/officeDocument/2006/relationships/tags" Target="../tags/tag646.xml"/><Relationship Id="rId10" Type="http://schemas.openxmlformats.org/officeDocument/2006/relationships/slide" Target="slide49.xml"/><Relationship Id="rId1" Type="http://schemas.openxmlformats.org/officeDocument/2006/relationships/tags" Target="../tags/tag641.xml"/></Relationships>
</file>

<file path=ppt/slides/_rels/slide68.xml.rels><?xml version="1.0" encoding="UTF-8" standalone="yes"?>
<Relationships xmlns="http://schemas.openxmlformats.org/package/2006/relationships"><Relationship Id="rId9" Type="http://schemas.openxmlformats.org/officeDocument/2006/relationships/tags" Target="../tags/tag657.xml"/><Relationship Id="rId8" Type="http://schemas.openxmlformats.org/officeDocument/2006/relationships/slide" Target="slide43.xml"/><Relationship Id="rId7" Type="http://schemas.openxmlformats.org/officeDocument/2006/relationships/tags" Target="../tags/tag656.xml"/><Relationship Id="rId6" Type="http://schemas.openxmlformats.org/officeDocument/2006/relationships/slide" Target="slide38.xml"/><Relationship Id="rId5" Type="http://schemas.openxmlformats.org/officeDocument/2006/relationships/tags" Target="../tags/tag655.xml"/><Relationship Id="rId4" Type="http://schemas.openxmlformats.org/officeDocument/2006/relationships/slide" Target="slide33.xml"/><Relationship Id="rId3" Type="http://schemas.openxmlformats.org/officeDocument/2006/relationships/tags" Target="../tags/tag654.xml"/><Relationship Id="rId24" Type="http://schemas.openxmlformats.org/officeDocument/2006/relationships/notesSlide" Target="../notesSlides/notesSlide67.xml"/><Relationship Id="rId23" Type="http://schemas.openxmlformats.org/officeDocument/2006/relationships/slideLayout" Target="../slideLayouts/slideLayout5.xml"/><Relationship Id="rId22" Type="http://schemas.openxmlformats.org/officeDocument/2006/relationships/tags" Target="../tags/tag664.xml"/><Relationship Id="rId21" Type="http://schemas.openxmlformats.org/officeDocument/2006/relationships/tags" Target="../tags/tag663.xml"/><Relationship Id="rId20" Type="http://schemas.openxmlformats.org/officeDocument/2006/relationships/slide" Target="slide72.xml"/><Relationship Id="rId2" Type="http://schemas.openxmlformats.org/officeDocument/2006/relationships/slide" Target="slide28.xml"/><Relationship Id="rId19" Type="http://schemas.openxmlformats.org/officeDocument/2006/relationships/tags" Target="../tags/tag662.xml"/><Relationship Id="rId18" Type="http://schemas.openxmlformats.org/officeDocument/2006/relationships/slide" Target="slide66.xml"/><Relationship Id="rId17" Type="http://schemas.openxmlformats.org/officeDocument/2006/relationships/tags" Target="../tags/tag661.xml"/><Relationship Id="rId16" Type="http://schemas.openxmlformats.org/officeDocument/2006/relationships/slide" Target="slide62.xml"/><Relationship Id="rId15" Type="http://schemas.openxmlformats.org/officeDocument/2006/relationships/tags" Target="../tags/tag660.xml"/><Relationship Id="rId14" Type="http://schemas.openxmlformats.org/officeDocument/2006/relationships/slide" Target="slide57.xml"/><Relationship Id="rId13" Type="http://schemas.openxmlformats.org/officeDocument/2006/relationships/tags" Target="../tags/tag659.xml"/><Relationship Id="rId12" Type="http://schemas.openxmlformats.org/officeDocument/2006/relationships/slide" Target="slide53.xml"/><Relationship Id="rId11" Type="http://schemas.openxmlformats.org/officeDocument/2006/relationships/tags" Target="../tags/tag658.xml"/><Relationship Id="rId10" Type="http://schemas.openxmlformats.org/officeDocument/2006/relationships/slide" Target="slide49.xml"/><Relationship Id="rId1" Type="http://schemas.openxmlformats.org/officeDocument/2006/relationships/tags" Target="../tags/tag653.xml"/></Relationships>
</file>

<file path=ppt/slides/_rels/slide69.xml.rels><?xml version="1.0" encoding="UTF-8" standalone="yes"?>
<Relationships xmlns="http://schemas.openxmlformats.org/package/2006/relationships"><Relationship Id="rId9" Type="http://schemas.openxmlformats.org/officeDocument/2006/relationships/tags" Target="../tags/tag669.xml"/><Relationship Id="rId8" Type="http://schemas.openxmlformats.org/officeDocument/2006/relationships/slide" Target="slide43.xml"/><Relationship Id="rId7" Type="http://schemas.openxmlformats.org/officeDocument/2006/relationships/tags" Target="../tags/tag668.xml"/><Relationship Id="rId6" Type="http://schemas.openxmlformats.org/officeDocument/2006/relationships/slide" Target="slide38.xml"/><Relationship Id="rId5" Type="http://schemas.openxmlformats.org/officeDocument/2006/relationships/tags" Target="../tags/tag667.xml"/><Relationship Id="rId4" Type="http://schemas.openxmlformats.org/officeDocument/2006/relationships/slide" Target="slide33.xml"/><Relationship Id="rId3" Type="http://schemas.openxmlformats.org/officeDocument/2006/relationships/tags" Target="../tags/tag666.xml"/><Relationship Id="rId24" Type="http://schemas.openxmlformats.org/officeDocument/2006/relationships/notesSlide" Target="../notesSlides/notesSlide68.xml"/><Relationship Id="rId23" Type="http://schemas.openxmlformats.org/officeDocument/2006/relationships/slideLayout" Target="../slideLayouts/slideLayout5.xml"/><Relationship Id="rId22" Type="http://schemas.openxmlformats.org/officeDocument/2006/relationships/tags" Target="../tags/tag676.xml"/><Relationship Id="rId21" Type="http://schemas.openxmlformats.org/officeDocument/2006/relationships/tags" Target="../tags/tag675.xml"/><Relationship Id="rId20" Type="http://schemas.openxmlformats.org/officeDocument/2006/relationships/slide" Target="slide72.xml"/><Relationship Id="rId2" Type="http://schemas.openxmlformats.org/officeDocument/2006/relationships/slide" Target="slide28.xml"/><Relationship Id="rId19" Type="http://schemas.openxmlformats.org/officeDocument/2006/relationships/tags" Target="../tags/tag674.xml"/><Relationship Id="rId18" Type="http://schemas.openxmlformats.org/officeDocument/2006/relationships/slide" Target="slide66.xml"/><Relationship Id="rId17" Type="http://schemas.openxmlformats.org/officeDocument/2006/relationships/tags" Target="../tags/tag673.xml"/><Relationship Id="rId16" Type="http://schemas.openxmlformats.org/officeDocument/2006/relationships/slide" Target="slide62.xml"/><Relationship Id="rId15" Type="http://schemas.openxmlformats.org/officeDocument/2006/relationships/tags" Target="../tags/tag672.xml"/><Relationship Id="rId14" Type="http://schemas.openxmlformats.org/officeDocument/2006/relationships/slide" Target="slide57.xml"/><Relationship Id="rId13" Type="http://schemas.openxmlformats.org/officeDocument/2006/relationships/tags" Target="../tags/tag671.xml"/><Relationship Id="rId12" Type="http://schemas.openxmlformats.org/officeDocument/2006/relationships/slide" Target="slide53.xml"/><Relationship Id="rId11" Type="http://schemas.openxmlformats.org/officeDocument/2006/relationships/tags" Target="../tags/tag670.xml"/><Relationship Id="rId10" Type="http://schemas.openxmlformats.org/officeDocument/2006/relationships/slide" Target="slide49.xml"/><Relationship Id="rId1" Type="http://schemas.openxmlformats.org/officeDocument/2006/relationships/tags" Target="../tags/tag665.xml"/></Relationships>
</file>

<file path=ppt/slides/_rels/slide7.xml.rels><?xml version="1.0" encoding="UTF-8" standalone="yes"?>
<Relationships xmlns="http://schemas.openxmlformats.org/package/2006/relationships"><Relationship Id="rId4" Type="http://schemas.openxmlformats.org/officeDocument/2006/relationships/notesSlide" Target="../notesSlides/notesSlide6.xml"/><Relationship Id="rId3" Type="http://schemas.openxmlformats.org/officeDocument/2006/relationships/slideLayout" Target="../slideLayouts/slideLayout3.xml"/><Relationship Id="rId2" Type="http://schemas.openxmlformats.org/officeDocument/2006/relationships/tags" Target="../tags/tag27.xml"/><Relationship Id="rId1" Type="http://schemas.openxmlformats.org/officeDocument/2006/relationships/tags" Target="../tags/tag26.xml"/></Relationships>
</file>

<file path=ppt/slides/_rels/slide70.xml.rels><?xml version="1.0" encoding="UTF-8" standalone="yes"?>
<Relationships xmlns="http://schemas.openxmlformats.org/package/2006/relationships"><Relationship Id="rId9" Type="http://schemas.openxmlformats.org/officeDocument/2006/relationships/slide" Target="slide33.xml"/><Relationship Id="rId8" Type="http://schemas.openxmlformats.org/officeDocument/2006/relationships/tags" Target="../tags/tag683.xml"/><Relationship Id="rId7" Type="http://schemas.openxmlformats.org/officeDocument/2006/relationships/slide" Target="slide28.xml"/><Relationship Id="rId6" Type="http://schemas.openxmlformats.org/officeDocument/2006/relationships/tags" Target="../tags/tag682.xml"/><Relationship Id="rId5" Type="http://schemas.openxmlformats.org/officeDocument/2006/relationships/tags" Target="../tags/tag681.xml"/><Relationship Id="rId4" Type="http://schemas.openxmlformats.org/officeDocument/2006/relationships/tags" Target="../tags/tag680.xml"/><Relationship Id="rId3" Type="http://schemas.openxmlformats.org/officeDocument/2006/relationships/tags" Target="../tags/tag679.xml"/><Relationship Id="rId29" Type="http://schemas.openxmlformats.org/officeDocument/2006/relationships/notesSlide" Target="../notesSlides/notesSlide69.xml"/><Relationship Id="rId28" Type="http://schemas.openxmlformats.org/officeDocument/2006/relationships/slideLayout" Target="../slideLayouts/slideLayout5.xml"/><Relationship Id="rId27" Type="http://schemas.openxmlformats.org/officeDocument/2006/relationships/tags" Target="../tags/tag693.xml"/><Relationship Id="rId26" Type="http://schemas.openxmlformats.org/officeDocument/2006/relationships/tags" Target="../tags/tag692.xml"/><Relationship Id="rId25" Type="http://schemas.openxmlformats.org/officeDocument/2006/relationships/slide" Target="slide72.xml"/><Relationship Id="rId24" Type="http://schemas.openxmlformats.org/officeDocument/2006/relationships/tags" Target="../tags/tag691.xml"/><Relationship Id="rId23" Type="http://schemas.openxmlformats.org/officeDocument/2006/relationships/slide" Target="slide66.xml"/><Relationship Id="rId22" Type="http://schemas.openxmlformats.org/officeDocument/2006/relationships/tags" Target="../tags/tag690.xml"/><Relationship Id="rId21" Type="http://schemas.openxmlformats.org/officeDocument/2006/relationships/slide" Target="slide62.xml"/><Relationship Id="rId20" Type="http://schemas.openxmlformats.org/officeDocument/2006/relationships/tags" Target="../tags/tag689.xml"/><Relationship Id="rId2" Type="http://schemas.openxmlformats.org/officeDocument/2006/relationships/tags" Target="../tags/tag678.xml"/><Relationship Id="rId19" Type="http://schemas.openxmlformats.org/officeDocument/2006/relationships/slide" Target="slide57.xml"/><Relationship Id="rId18" Type="http://schemas.openxmlformats.org/officeDocument/2006/relationships/tags" Target="../tags/tag688.xml"/><Relationship Id="rId17" Type="http://schemas.openxmlformats.org/officeDocument/2006/relationships/slide" Target="slide53.xml"/><Relationship Id="rId16" Type="http://schemas.openxmlformats.org/officeDocument/2006/relationships/tags" Target="../tags/tag687.xml"/><Relationship Id="rId15" Type="http://schemas.openxmlformats.org/officeDocument/2006/relationships/slide" Target="slide49.xml"/><Relationship Id="rId14" Type="http://schemas.openxmlformats.org/officeDocument/2006/relationships/tags" Target="../tags/tag686.xml"/><Relationship Id="rId13" Type="http://schemas.openxmlformats.org/officeDocument/2006/relationships/slide" Target="slide43.xml"/><Relationship Id="rId12" Type="http://schemas.openxmlformats.org/officeDocument/2006/relationships/tags" Target="../tags/tag685.xml"/><Relationship Id="rId11" Type="http://schemas.openxmlformats.org/officeDocument/2006/relationships/slide" Target="slide38.xml"/><Relationship Id="rId10" Type="http://schemas.openxmlformats.org/officeDocument/2006/relationships/tags" Target="../tags/tag684.xml"/><Relationship Id="rId1" Type="http://schemas.openxmlformats.org/officeDocument/2006/relationships/tags" Target="../tags/tag677.xml"/></Relationships>
</file>

<file path=ppt/slides/_rels/slide71.xml.rels><?xml version="1.0" encoding="UTF-8" standalone="yes"?>
<Relationships xmlns="http://schemas.openxmlformats.org/package/2006/relationships"><Relationship Id="rId9" Type="http://schemas.openxmlformats.org/officeDocument/2006/relationships/slide" Target="slide33.xml"/><Relationship Id="rId8" Type="http://schemas.openxmlformats.org/officeDocument/2006/relationships/tags" Target="../tags/tag700.xml"/><Relationship Id="rId7" Type="http://schemas.openxmlformats.org/officeDocument/2006/relationships/slide" Target="slide28.xml"/><Relationship Id="rId6" Type="http://schemas.openxmlformats.org/officeDocument/2006/relationships/tags" Target="../tags/tag699.xml"/><Relationship Id="rId5" Type="http://schemas.openxmlformats.org/officeDocument/2006/relationships/tags" Target="../tags/tag698.xml"/><Relationship Id="rId4" Type="http://schemas.openxmlformats.org/officeDocument/2006/relationships/tags" Target="../tags/tag697.xml"/><Relationship Id="rId3" Type="http://schemas.openxmlformats.org/officeDocument/2006/relationships/tags" Target="../tags/tag696.xml"/><Relationship Id="rId29" Type="http://schemas.openxmlformats.org/officeDocument/2006/relationships/notesSlide" Target="../notesSlides/notesSlide70.xml"/><Relationship Id="rId28" Type="http://schemas.openxmlformats.org/officeDocument/2006/relationships/slideLayout" Target="../slideLayouts/slideLayout5.xml"/><Relationship Id="rId27" Type="http://schemas.openxmlformats.org/officeDocument/2006/relationships/tags" Target="../tags/tag710.xml"/><Relationship Id="rId26" Type="http://schemas.openxmlformats.org/officeDocument/2006/relationships/tags" Target="../tags/tag709.xml"/><Relationship Id="rId25" Type="http://schemas.openxmlformats.org/officeDocument/2006/relationships/slide" Target="slide72.xml"/><Relationship Id="rId24" Type="http://schemas.openxmlformats.org/officeDocument/2006/relationships/tags" Target="../tags/tag708.xml"/><Relationship Id="rId23" Type="http://schemas.openxmlformats.org/officeDocument/2006/relationships/slide" Target="slide66.xml"/><Relationship Id="rId22" Type="http://schemas.openxmlformats.org/officeDocument/2006/relationships/tags" Target="../tags/tag707.xml"/><Relationship Id="rId21" Type="http://schemas.openxmlformats.org/officeDocument/2006/relationships/slide" Target="slide62.xml"/><Relationship Id="rId20" Type="http://schemas.openxmlformats.org/officeDocument/2006/relationships/tags" Target="../tags/tag706.xml"/><Relationship Id="rId2" Type="http://schemas.openxmlformats.org/officeDocument/2006/relationships/tags" Target="../tags/tag695.xml"/><Relationship Id="rId19" Type="http://schemas.openxmlformats.org/officeDocument/2006/relationships/slide" Target="slide57.xml"/><Relationship Id="rId18" Type="http://schemas.openxmlformats.org/officeDocument/2006/relationships/tags" Target="../tags/tag705.xml"/><Relationship Id="rId17" Type="http://schemas.openxmlformats.org/officeDocument/2006/relationships/slide" Target="slide53.xml"/><Relationship Id="rId16" Type="http://schemas.openxmlformats.org/officeDocument/2006/relationships/tags" Target="../tags/tag704.xml"/><Relationship Id="rId15" Type="http://schemas.openxmlformats.org/officeDocument/2006/relationships/slide" Target="slide49.xml"/><Relationship Id="rId14" Type="http://schemas.openxmlformats.org/officeDocument/2006/relationships/tags" Target="../tags/tag703.xml"/><Relationship Id="rId13" Type="http://schemas.openxmlformats.org/officeDocument/2006/relationships/slide" Target="slide43.xml"/><Relationship Id="rId12" Type="http://schemas.openxmlformats.org/officeDocument/2006/relationships/tags" Target="../tags/tag702.xml"/><Relationship Id="rId11" Type="http://schemas.openxmlformats.org/officeDocument/2006/relationships/slide" Target="slide38.xml"/><Relationship Id="rId10" Type="http://schemas.openxmlformats.org/officeDocument/2006/relationships/tags" Target="../tags/tag701.xml"/><Relationship Id="rId1" Type="http://schemas.openxmlformats.org/officeDocument/2006/relationships/tags" Target="../tags/tag694.xml"/></Relationships>
</file>

<file path=ppt/slides/_rels/slide72.xml.rels><?xml version="1.0" encoding="UTF-8" standalone="yes"?>
<Relationships xmlns="http://schemas.openxmlformats.org/package/2006/relationships"><Relationship Id="rId9" Type="http://schemas.openxmlformats.org/officeDocument/2006/relationships/tags" Target="../tags/tag715.xml"/><Relationship Id="rId8" Type="http://schemas.openxmlformats.org/officeDocument/2006/relationships/slide" Target="slide43.xml"/><Relationship Id="rId7" Type="http://schemas.openxmlformats.org/officeDocument/2006/relationships/tags" Target="../tags/tag714.xml"/><Relationship Id="rId6" Type="http://schemas.openxmlformats.org/officeDocument/2006/relationships/slide" Target="slide38.xml"/><Relationship Id="rId5" Type="http://schemas.openxmlformats.org/officeDocument/2006/relationships/tags" Target="../tags/tag713.xml"/><Relationship Id="rId4" Type="http://schemas.openxmlformats.org/officeDocument/2006/relationships/slide" Target="slide33.xml"/><Relationship Id="rId3" Type="http://schemas.openxmlformats.org/officeDocument/2006/relationships/tags" Target="../tags/tag712.xml"/><Relationship Id="rId24" Type="http://schemas.openxmlformats.org/officeDocument/2006/relationships/notesSlide" Target="../notesSlides/notesSlide71.xml"/><Relationship Id="rId23" Type="http://schemas.openxmlformats.org/officeDocument/2006/relationships/slideLayout" Target="../slideLayouts/slideLayout5.xml"/><Relationship Id="rId22" Type="http://schemas.openxmlformats.org/officeDocument/2006/relationships/tags" Target="../tags/tag722.xml"/><Relationship Id="rId21" Type="http://schemas.openxmlformats.org/officeDocument/2006/relationships/tags" Target="../tags/tag721.xml"/><Relationship Id="rId20" Type="http://schemas.openxmlformats.org/officeDocument/2006/relationships/slide" Target="slide72.xml"/><Relationship Id="rId2" Type="http://schemas.openxmlformats.org/officeDocument/2006/relationships/slide" Target="slide28.xml"/><Relationship Id="rId19" Type="http://schemas.openxmlformats.org/officeDocument/2006/relationships/tags" Target="../tags/tag720.xml"/><Relationship Id="rId18" Type="http://schemas.openxmlformats.org/officeDocument/2006/relationships/slide" Target="slide66.xml"/><Relationship Id="rId17" Type="http://schemas.openxmlformats.org/officeDocument/2006/relationships/tags" Target="../tags/tag719.xml"/><Relationship Id="rId16" Type="http://schemas.openxmlformats.org/officeDocument/2006/relationships/slide" Target="slide62.xml"/><Relationship Id="rId15" Type="http://schemas.openxmlformats.org/officeDocument/2006/relationships/tags" Target="../tags/tag718.xml"/><Relationship Id="rId14" Type="http://schemas.openxmlformats.org/officeDocument/2006/relationships/slide" Target="slide57.xml"/><Relationship Id="rId13" Type="http://schemas.openxmlformats.org/officeDocument/2006/relationships/tags" Target="../tags/tag717.xml"/><Relationship Id="rId12" Type="http://schemas.openxmlformats.org/officeDocument/2006/relationships/slide" Target="slide53.xml"/><Relationship Id="rId11" Type="http://schemas.openxmlformats.org/officeDocument/2006/relationships/tags" Target="../tags/tag716.xml"/><Relationship Id="rId10" Type="http://schemas.openxmlformats.org/officeDocument/2006/relationships/slide" Target="slide49.xml"/><Relationship Id="rId1" Type="http://schemas.openxmlformats.org/officeDocument/2006/relationships/tags" Target="../tags/tag711.xml"/></Relationships>
</file>

<file path=ppt/slides/_rels/slide73.xml.rels><?xml version="1.0" encoding="UTF-8" standalone="yes"?>
<Relationships xmlns="http://schemas.openxmlformats.org/package/2006/relationships"><Relationship Id="rId9" Type="http://schemas.openxmlformats.org/officeDocument/2006/relationships/tags" Target="../tags/tag727.xml"/><Relationship Id="rId8" Type="http://schemas.openxmlformats.org/officeDocument/2006/relationships/slide" Target="slide43.xml"/><Relationship Id="rId7" Type="http://schemas.openxmlformats.org/officeDocument/2006/relationships/tags" Target="../tags/tag726.xml"/><Relationship Id="rId6" Type="http://schemas.openxmlformats.org/officeDocument/2006/relationships/slide" Target="slide38.xml"/><Relationship Id="rId5" Type="http://schemas.openxmlformats.org/officeDocument/2006/relationships/tags" Target="../tags/tag725.xml"/><Relationship Id="rId4" Type="http://schemas.openxmlformats.org/officeDocument/2006/relationships/slide" Target="slide33.xml"/><Relationship Id="rId3" Type="http://schemas.openxmlformats.org/officeDocument/2006/relationships/tags" Target="../tags/tag724.xml"/><Relationship Id="rId24" Type="http://schemas.openxmlformats.org/officeDocument/2006/relationships/notesSlide" Target="../notesSlides/notesSlide72.xml"/><Relationship Id="rId23" Type="http://schemas.openxmlformats.org/officeDocument/2006/relationships/slideLayout" Target="../slideLayouts/slideLayout5.xml"/><Relationship Id="rId22" Type="http://schemas.openxmlformats.org/officeDocument/2006/relationships/tags" Target="../tags/tag734.xml"/><Relationship Id="rId21" Type="http://schemas.openxmlformats.org/officeDocument/2006/relationships/tags" Target="../tags/tag733.xml"/><Relationship Id="rId20" Type="http://schemas.openxmlformats.org/officeDocument/2006/relationships/slide" Target="slide72.xml"/><Relationship Id="rId2" Type="http://schemas.openxmlformats.org/officeDocument/2006/relationships/slide" Target="slide28.xml"/><Relationship Id="rId19" Type="http://schemas.openxmlformats.org/officeDocument/2006/relationships/tags" Target="../tags/tag732.xml"/><Relationship Id="rId18" Type="http://schemas.openxmlformats.org/officeDocument/2006/relationships/slide" Target="slide66.xml"/><Relationship Id="rId17" Type="http://schemas.openxmlformats.org/officeDocument/2006/relationships/tags" Target="../tags/tag731.xml"/><Relationship Id="rId16" Type="http://schemas.openxmlformats.org/officeDocument/2006/relationships/slide" Target="slide62.xml"/><Relationship Id="rId15" Type="http://schemas.openxmlformats.org/officeDocument/2006/relationships/tags" Target="../tags/tag730.xml"/><Relationship Id="rId14" Type="http://schemas.openxmlformats.org/officeDocument/2006/relationships/slide" Target="slide57.xml"/><Relationship Id="rId13" Type="http://schemas.openxmlformats.org/officeDocument/2006/relationships/tags" Target="../tags/tag729.xml"/><Relationship Id="rId12" Type="http://schemas.openxmlformats.org/officeDocument/2006/relationships/slide" Target="slide53.xml"/><Relationship Id="rId11" Type="http://schemas.openxmlformats.org/officeDocument/2006/relationships/tags" Target="../tags/tag728.xml"/><Relationship Id="rId10" Type="http://schemas.openxmlformats.org/officeDocument/2006/relationships/slide" Target="slide49.xml"/><Relationship Id="rId1" Type="http://schemas.openxmlformats.org/officeDocument/2006/relationships/tags" Target="../tags/tag723.xml"/></Relationships>
</file>

<file path=ppt/slides/_rels/slide74.xml.rels><?xml version="1.0" encoding="UTF-8" standalone="yes"?>
<Relationships xmlns="http://schemas.openxmlformats.org/package/2006/relationships"><Relationship Id="rId9" Type="http://schemas.openxmlformats.org/officeDocument/2006/relationships/slide" Target="slide33.xml"/><Relationship Id="rId8" Type="http://schemas.openxmlformats.org/officeDocument/2006/relationships/tags" Target="../tags/tag741.xml"/><Relationship Id="rId7" Type="http://schemas.openxmlformats.org/officeDocument/2006/relationships/slide" Target="slide28.xml"/><Relationship Id="rId6" Type="http://schemas.openxmlformats.org/officeDocument/2006/relationships/tags" Target="../tags/tag740.xml"/><Relationship Id="rId5" Type="http://schemas.openxmlformats.org/officeDocument/2006/relationships/tags" Target="../tags/tag739.xml"/><Relationship Id="rId4" Type="http://schemas.openxmlformats.org/officeDocument/2006/relationships/tags" Target="../tags/tag738.xml"/><Relationship Id="rId3" Type="http://schemas.openxmlformats.org/officeDocument/2006/relationships/tags" Target="../tags/tag737.xml"/><Relationship Id="rId29" Type="http://schemas.openxmlformats.org/officeDocument/2006/relationships/notesSlide" Target="../notesSlides/notesSlide73.xml"/><Relationship Id="rId28" Type="http://schemas.openxmlformats.org/officeDocument/2006/relationships/slideLayout" Target="../slideLayouts/slideLayout5.xml"/><Relationship Id="rId27" Type="http://schemas.openxmlformats.org/officeDocument/2006/relationships/tags" Target="../tags/tag751.xml"/><Relationship Id="rId26" Type="http://schemas.openxmlformats.org/officeDocument/2006/relationships/tags" Target="../tags/tag750.xml"/><Relationship Id="rId25" Type="http://schemas.openxmlformats.org/officeDocument/2006/relationships/slide" Target="slide72.xml"/><Relationship Id="rId24" Type="http://schemas.openxmlformats.org/officeDocument/2006/relationships/tags" Target="../tags/tag749.xml"/><Relationship Id="rId23" Type="http://schemas.openxmlformats.org/officeDocument/2006/relationships/slide" Target="slide66.xml"/><Relationship Id="rId22" Type="http://schemas.openxmlformats.org/officeDocument/2006/relationships/tags" Target="../tags/tag748.xml"/><Relationship Id="rId21" Type="http://schemas.openxmlformats.org/officeDocument/2006/relationships/slide" Target="slide62.xml"/><Relationship Id="rId20" Type="http://schemas.openxmlformats.org/officeDocument/2006/relationships/tags" Target="../tags/tag747.xml"/><Relationship Id="rId2" Type="http://schemas.openxmlformats.org/officeDocument/2006/relationships/tags" Target="../tags/tag736.xml"/><Relationship Id="rId19" Type="http://schemas.openxmlformats.org/officeDocument/2006/relationships/slide" Target="slide57.xml"/><Relationship Id="rId18" Type="http://schemas.openxmlformats.org/officeDocument/2006/relationships/tags" Target="../tags/tag746.xml"/><Relationship Id="rId17" Type="http://schemas.openxmlformats.org/officeDocument/2006/relationships/slide" Target="slide53.xml"/><Relationship Id="rId16" Type="http://schemas.openxmlformats.org/officeDocument/2006/relationships/tags" Target="../tags/tag745.xml"/><Relationship Id="rId15" Type="http://schemas.openxmlformats.org/officeDocument/2006/relationships/slide" Target="slide49.xml"/><Relationship Id="rId14" Type="http://schemas.openxmlformats.org/officeDocument/2006/relationships/tags" Target="../tags/tag744.xml"/><Relationship Id="rId13" Type="http://schemas.openxmlformats.org/officeDocument/2006/relationships/slide" Target="slide43.xml"/><Relationship Id="rId12" Type="http://schemas.openxmlformats.org/officeDocument/2006/relationships/tags" Target="../tags/tag743.xml"/><Relationship Id="rId11" Type="http://schemas.openxmlformats.org/officeDocument/2006/relationships/slide" Target="slide38.xml"/><Relationship Id="rId10" Type="http://schemas.openxmlformats.org/officeDocument/2006/relationships/tags" Target="../tags/tag742.xml"/><Relationship Id="rId1" Type="http://schemas.openxmlformats.org/officeDocument/2006/relationships/tags" Target="../tags/tag735.xml"/></Relationships>
</file>

<file path=ppt/slides/_rels/slide75.xml.rels><?xml version="1.0" encoding="UTF-8" standalone="yes"?>
<Relationships xmlns="http://schemas.openxmlformats.org/package/2006/relationships"><Relationship Id="rId9" Type="http://schemas.openxmlformats.org/officeDocument/2006/relationships/slide" Target="slide33.xml"/><Relationship Id="rId8" Type="http://schemas.openxmlformats.org/officeDocument/2006/relationships/tags" Target="../tags/tag758.xml"/><Relationship Id="rId7" Type="http://schemas.openxmlformats.org/officeDocument/2006/relationships/slide" Target="slide28.xml"/><Relationship Id="rId6" Type="http://schemas.openxmlformats.org/officeDocument/2006/relationships/tags" Target="../tags/tag757.xml"/><Relationship Id="rId5" Type="http://schemas.openxmlformats.org/officeDocument/2006/relationships/tags" Target="../tags/tag756.xml"/><Relationship Id="rId4" Type="http://schemas.openxmlformats.org/officeDocument/2006/relationships/tags" Target="../tags/tag755.xml"/><Relationship Id="rId3" Type="http://schemas.openxmlformats.org/officeDocument/2006/relationships/tags" Target="../tags/tag754.xml"/><Relationship Id="rId29" Type="http://schemas.openxmlformats.org/officeDocument/2006/relationships/notesSlide" Target="../notesSlides/notesSlide74.xml"/><Relationship Id="rId28" Type="http://schemas.openxmlformats.org/officeDocument/2006/relationships/slideLayout" Target="../slideLayouts/slideLayout5.xml"/><Relationship Id="rId27" Type="http://schemas.openxmlformats.org/officeDocument/2006/relationships/tags" Target="../tags/tag768.xml"/><Relationship Id="rId26" Type="http://schemas.openxmlformats.org/officeDocument/2006/relationships/tags" Target="../tags/tag767.xml"/><Relationship Id="rId25" Type="http://schemas.openxmlformats.org/officeDocument/2006/relationships/slide" Target="slide72.xml"/><Relationship Id="rId24" Type="http://schemas.openxmlformats.org/officeDocument/2006/relationships/tags" Target="../tags/tag766.xml"/><Relationship Id="rId23" Type="http://schemas.openxmlformats.org/officeDocument/2006/relationships/slide" Target="slide66.xml"/><Relationship Id="rId22" Type="http://schemas.openxmlformats.org/officeDocument/2006/relationships/tags" Target="../tags/tag765.xml"/><Relationship Id="rId21" Type="http://schemas.openxmlformats.org/officeDocument/2006/relationships/slide" Target="slide62.xml"/><Relationship Id="rId20" Type="http://schemas.openxmlformats.org/officeDocument/2006/relationships/tags" Target="../tags/tag764.xml"/><Relationship Id="rId2" Type="http://schemas.openxmlformats.org/officeDocument/2006/relationships/tags" Target="../tags/tag753.xml"/><Relationship Id="rId19" Type="http://schemas.openxmlformats.org/officeDocument/2006/relationships/slide" Target="slide57.xml"/><Relationship Id="rId18" Type="http://schemas.openxmlformats.org/officeDocument/2006/relationships/tags" Target="../tags/tag763.xml"/><Relationship Id="rId17" Type="http://schemas.openxmlformats.org/officeDocument/2006/relationships/slide" Target="slide53.xml"/><Relationship Id="rId16" Type="http://schemas.openxmlformats.org/officeDocument/2006/relationships/tags" Target="../tags/tag762.xml"/><Relationship Id="rId15" Type="http://schemas.openxmlformats.org/officeDocument/2006/relationships/slide" Target="slide49.xml"/><Relationship Id="rId14" Type="http://schemas.openxmlformats.org/officeDocument/2006/relationships/tags" Target="../tags/tag761.xml"/><Relationship Id="rId13" Type="http://schemas.openxmlformats.org/officeDocument/2006/relationships/slide" Target="slide43.xml"/><Relationship Id="rId12" Type="http://schemas.openxmlformats.org/officeDocument/2006/relationships/tags" Target="../tags/tag760.xml"/><Relationship Id="rId11" Type="http://schemas.openxmlformats.org/officeDocument/2006/relationships/slide" Target="slide38.xml"/><Relationship Id="rId10" Type="http://schemas.openxmlformats.org/officeDocument/2006/relationships/tags" Target="../tags/tag759.xml"/><Relationship Id="rId1" Type="http://schemas.openxmlformats.org/officeDocument/2006/relationships/tags" Target="../tags/tag752.xml"/></Relationships>
</file>

<file path=ppt/slides/_rels/slide7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8.xml.rels><?xml version="1.0" encoding="UTF-8" standalone="yes"?>
<Relationships xmlns="http://schemas.openxmlformats.org/package/2006/relationships"><Relationship Id="rId4" Type="http://schemas.openxmlformats.org/officeDocument/2006/relationships/notesSlide" Target="../notesSlides/notesSlide7.xml"/><Relationship Id="rId3" Type="http://schemas.openxmlformats.org/officeDocument/2006/relationships/slideLayout" Target="../slideLayouts/slideLayout3.xml"/><Relationship Id="rId2" Type="http://schemas.openxmlformats.org/officeDocument/2006/relationships/tags" Target="../tags/tag29.xml"/><Relationship Id="rId1" Type="http://schemas.openxmlformats.org/officeDocument/2006/relationships/tags" Target="../tags/tag28.xml"/></Relationships>
</file>

<file path=ppt/slides/_rels/slide9.xml.rels><?xml version="1.0" encoding="UTF-8" standalone="yes"?>
<Relationships xmlns="http://schemas.openxmlformats.org/package/2006/relationships"><Relationship Id="rId4" Type="http://schemas.openxmlformats.org/officeDocument/2006/relationships/notesSlide" Target="../notesSlides/notesSlide8.xml"/><Relationship Id="rId3" Type="http://schemas.openxmlformats.org/officeDocument/2006/relationships/slideLayout" Target="../slideLayouts/slideLayout3.xml"/><Relationship Id="rId2" Type="http://schemas.openxmlformats.org/officeDocument/2006/relationships/tags" Target="../tags/tag31.xml"/><Relationship Id="rId1" Type="http://schemas.openxmlformats.org/officeDocument/2006/relationships/tags" Target="../tags/tag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fld id="{48F63A3B-78C7-47BE-AE5E-E10140E04643}" type="slidenum">
              <a:rPr lang="en-US" smtClean="0"/>
            </a:fld>
            <a:endParaRPr lang="en-US" dirty="0"/>
          </a:p>
        </p:txBody>
      </p:sp>
      <p:sp>
        <p:nvSpPr>
          <p:cNvPr id="6" name="Rectangle 2"/>
          <p:cNvSpPr txBox="1">
            <a:spLocks noChangeArrowheads="1"/>
          </p:cNvSpPr>
          <p:nvPr/>
        </p:nvSpPr>
        <p:spPr>
          <a:xfrm>
            <a:off x="881380" y="836930"/>
            <a:ext cx="7253605" cy="771525"/>
          </a:xfrm>
          <a:prstGeom prst="rect">
            <a:avLst/>
          </a:prstGeom>
        </p:spPr>
        <p:txBody>
          <a:bodyPr/>
          <a:lstStyle>
            <a:lvl1pPr algn="ctr" defTabSz="914400" rtl="0" eaLnBrk="1" latinLnBrk="0" hangingPunct="1">
              <a:lnSpc>
                <a:spcPct val="110000"/>
              </a:lnSpc>
              <a:spcBef>
                <a:spcPct val="0"/>
              </a:spcBef>
              <a:buNone/>
              <a:defRPr sz="3600" b="0" kern="1200">
                <a:solidFill>
                  <a:schemeClr val="accent1"/>
                </a:solidFill>
                <a:latin typeface="+mj-lt"/>
                <a:ea typeface="+mj-ea"/>
                <a:cs typeface="+mj-cs"/>
              </a:defRPr>
            </a:lvl1pPr>
          </a:lstStyle>
          <a:p>
            <a:r>
              <a:rPr lang="zh-CN" altLang="en-US" sz="4800" b="1" dirty="0">
                <a:solidFill>
                  <a:schemeClr val="accent1">
                    <a:lumMod val="75000"/>
                  </a:schemeClr>
                </a:solidFill>
                <a:effectLst>
                  <a:outerShdw blurRad="50800" dist="38100" dir="5400000" algn="t" rotWithShape="0">
                    <a:prstClr val="black">
                      <a:alpha val="40000"/>
                    </a:prstClr>
                  </a:outerShdw>
                </a:effectLst>
                <a:latin typeface="楷体" panose="02010609060101010101" charset="-122"/>
                <a:ea typeface="楷体" panose="02010609060101010101" charset="-122"/>
              </a:rPr>
              <a:t>《对口高职</a:t>
            </a:r>
            <a:r>
              <a:rPr lang="en-US" altLang="zh-CN" sz="4800" b="1" dirty="0">
                <a:solidFill>
                  <a:schemeClr val="accent1">
                    <a:lumMod val="75000"/>
                  </a:schemeClr>
                </a:solidFill>
                <a:effectLst>
                  <a:outerShdw blurRad="50800" dist="38100" dir="5400000" algn="t" rotWithShape="0">
                    <a:prstClr val="black">
                      <a:alpha val="40000"/>
                    </a:prstClr>
                  </a:outerShdw>
                </a:effectLst>
                <a:latin typeface="楷体" panose="02010609060101010101" charset="-122"/>
                <a:ea typeface="楷体" panose="02010609060101010101" charset="-122"/>
              </a:rPr>
              <a:t> </a:t>
            </a:r>
            <a:r>
              <a:rPr lang="zh-CN" altLang="en-US" sz="4800" b="1" dirty="0">
                <a:solidFill>
                  <a:schemeClr val="accent1">
                    <a:lumMod val="75000"/>
                  </a:schemeClr>
                </a:solidFill>
                <a:effectLst>
                  <a:outerShdw blurRad="50800" dist="38100" dir="5400000" algn="t" rotWithShape="0">
                    <a:prstClr val="black">
                      <a:alpha val="40000"/>
                    </a:prstClr>
                  </a:outerShdw>
                </a:effectLst>
                <a:latin typeface="楷体" panose="02010609060101010101" charset="-122"/>
                <a:ea typeface="楷体" panose="02010609060101010101" charset="-122"/>
              </a:rPr>
              <a:t>英语</a:t>
            </a:r>
            <a:r>
              <a:rPr lang="zh-CN" altLang="en-US" sz="4800" b="1" dirty="0">
                <a:solidFill>
                  <a:schemeClr val="accent1">
                    <a:lumMod val="75000"/>
                  </a:schemeClr>
                </a:solidFill>
                <a:effectLst>
                  <a:outerShdw blurRad="50800" dist="38100" dir="5400000" algn="t" rotWithShape="0">
                    <a:prstClr val="black">
                      <a:alpha val="40000"/>
                    </a:prstClr>
                  </a:outerShdw>
                </a:effectLst>
                <a:latin typeface="楷体" panose="02010609060101010101" charset="-122"/>
                <a:ea typeface="楷体" panose="02010609060101010101" charset="-122"/>
              </a:rPr>
              <a:t>总复习》</a:t>
            </a:r>
            <a:endParaRPr lang="zh-CN" altLang="en-US" sz="4800" b="1" dirty="0">
              <a:solidFill>
                <a:schemeClr val="accent1">
                  <a:lumMod val="75000"/>
                </a:schemeClr>
              </a:solidFill>
              <a:effectLst>
                <a:outerShdw blurRad="50800" dist="38100" dir="5400000" algn="t" rotWithShape="0">
                  <a:prstClr val="black">
                    <a:alpha val="40000"/>
                  </a:prstClr>
                </a:outerShdw>
              </a:effectLst>
              <a:latin typeface="楷体" panose="02010609060101010101" charset="-122"/>
              <a:ea typeface="楷体" panose="02010609060101010101" charset="-122"/>
            </a:endParaRPr>
          </a:p>
          <a:p>
            <a:endParaRPr lang="zh-CN" altLang="en-US" sz="4800" b="1" dirty="0">
              <a:solidFill>
                <a:schemeClr val="accent1">
                  <a:lumMod val="75000"/>
                </a:schemeClr>
              </a:solidFill>
              <a:effectLst>
                <a:outerShdw blurRad="50800" dist="38100" dir="5400000" algn="t" rotWithShape="0">
                  <a:prstClr val="black">
                    <a:alpha val="40000"/>
                  </a:prstClr>
                </a:outerShdw>
              </a:effectLst>
              <a:latin typeface="楷体" panose="02010609060101010101" charset="-122"/>
              <a:ea typeface="楷体" panose="02010609060101010101" charset="-122"/>
            </a:endParaRPr>
          </a:p>
        </p:txBody>
      </p:sp>
      <p:sp>
        <p:nvSpPr>
          <p:cNvPr id="8" name="文本框 7"/>
          <p:cNvSpPr txBox="1"/>
          <p:nvPr/>
        </p:nvSpPr>
        <p:spPr>
          <a:xfrm>
            <a:off x="3973195" y="2803975"/>
            <a:ext cx="2972435" cy="768350"/>
          </a:xfrm>
          <a:prstGeom prst="rect">
            <a:avLst/>
          </a:prstGeom>
          <a:noFill/>
        </p:spPr>
        <p:txBody>
          <a:bodyPr wrap="square" rtlCol="0">
            <a:spAutoFit/>
          </a:bodyPr>
          <a:p>
            <a:pPr algn="ctr"/>
            <a:r>
              <a:rPr lang="zh-CN" altLang="en-US" sz="4400" kern="1400">
                <a:ln>
                  <a:noFill/>
                </a:ln>
                <a:gradFill>
                  <a:gsLst>
                    <a:gs pos="0">
                      <a:srgbClr val="007BD3"/>
                    </a:gs>
                    <a:gs pos="100000">
                      <a:srgbClr val="034373"/>
                    </a:gs>
                  </a:gsLst>
                  <a:lin scaled="0"/>
                </a:gradFill>
                <a:uFillTx/>
                <a:latin typeface="仿宋" panose="02010609060101010101" charset="-122"/>
                <a:ea typeface="仿宋" panose="02010609060101010101" charset="-122"/>
              </a:rPr>
              <a:t>电子教案</a:t>
            </a:r>
            <a:endParaRPr lang="zh-CN" altLang="en-US" sz="4400" kern="1400">
              <a:ln>
                <a:noFill/>
              </a:ln>
              <a:gradFill>
                <a:gsLst>
                  <a:gs pos="0">
                    <a:srgbClr val="007BD3"/>
                  </a:gs>
                  <a:gs pos="100000">
                    <a:srgbClr val="034373"/>
                  </a:gs>
                </a:gsLst>
                <a:lin scaled="0"/>
              </a:gradFill>
              <a:uFillTx/>
              <a:latin typeface="仿宋" panose="02010609060101010101" charset="-122"/>
              <a:ea typeface="仿宋" panose="02010609060101010101" charset="-122"/>
            </a:endParaRPr>
          </a:p>
        </p:txBody>
      </p:sp>
      <p:pic>
        <p:nvPicPr>
          <p:cNvPr id="51" name="图片 50" descr="图形用户界面, 应用程序, Teams&#10;&#10;描述已自动生成"/>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0" y="2605405"/>
            <a:ext cx="3494405" cy="262128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4" name="文本框 3"/>
          <p:cNvSpPr txBox="1"/>
          <p:nvPr>
            <p:custDataLst>
              <p:tags r:id="rId1"/>
            </p:custDataLst>
          </p:nvPr>
        </p:nvSpPr>
        <p:spPr>
          <a:xfrm>
            <a:off x="476885" y="1029970"/>
            <a:ext cx="8155940" cy="2526665"/>
          </a:xfrm>
          <a:prstGeom prst="rect">
            <a:avLst/>
          </a:prstGeom>
          <a:noFill/>
        </p:spPr>
        <p:txBody>
          <a:bodyPr wrap="square" rtlCol="0">
            <a:spAutoFit/>
          </a:bodyPr>
          <a:p>
            <a:pPr indent="0" fontAlgn="auto">
              <a:lnSpc>
                <a:spcPct val="120000"/>
              </a:lnSpc>
            </a:pPr>
            <a:r>
              <a:rPr lang="zh-CN" altLang="en-US" sz="2200">
                <a:uFillTx/>
                <a:latin typeface="Times New Roman" panose="02020603050405020304" charset="0"/>
                <a:ea typeface="黑体" panose="02010609060101010101" pitchFamily="49" charset="-122"/>
                <a:sym typeface="+mn-ea"/>
              </a:rPr>
              <a:t>【例2】　Usually people make dumplings at home. If you have no time to make them, you can buy them from any supermarket. Then you take them home and eat them with </a:t>
            </a:r>
            <a:r>
              <a:rPr lang="zh-CN" altLang="en-US" sz="2200" u="sng">
                <a:uFillTx/>
                <a:latin typeface="Times New Roman" panose="02020603050405020304" charset="0"/>
                <a:ea typeface="黑体" panose="02010609060101010101" pitchFamily="49" charset="-122"/>
                <a:sym typeface="+mn-ea"/>
              </a:rPr>
              <a:t>vinegar</a:t>
            </a:r>
            <a:r>
              <a:rPr lang="zh-CN" altLang="en-US" sz="2200">
                <a:uFillTx/>
                <a:latin typeface="Times New Roman" panose="02020603050405020304" charset="0"/>
                <a:ea typeface="黑体" panose="02010609060101010101" pitchFamily="49" charset="-122"/>
                <a:sym typeface="+mn-ea"/>
              </a:rPr>
              <a:t>．</a:t>
            </a:r>
            <a:endParaRPr lang="zh-CN" altLang="en-US" sz="2200">
              <a:uFillTx/>
              <a:latin typeface="Times New Roman" panose="02020603050405020304" charset="0"/>
              <a:ea typeface="黑体" panose="02010609060101010101" pitchFamily="49" charset="-122"/>
              <a:sym typeface="+mn-ea"/>
            </a:endParaRPr>
          </a:p>
          <a:p>
            <a:pPr indent="0" fontAlgn="auto">
              <a:lnSpc>
                <a:spcPct val="120000"/>
              </a:lnSpc>
            </a:pPr>
            <a:r>
              <a:rPr lang="zh-CN" altLang="en-US" sz="2200">
                <a:uFillTx/>
                <a:latin typeface="Times New Roman" panose="02020603050405020304" charset="0"/>
                <a:ea typeface="黑体" panose="02010609060101010101" pitchFamily="49" charset="-122"/>
                <a:sym typeface="+mn-ea"/>
              </a:rPr>
              <a:t>(　A　)The underlined word “vinegar” means “ ________ ” in Chinese.</a:t>
            </a:r>
            <a:endParaRPr lang="zh-CN" altLang="en-US" sz="2200">
              <a:uFillTx/>
              <a:latin typeface="Times New Roman" panose="02020603050405020304" charset="0"/>
              <a:ea typeface="黑体" panose="02010609060101010101" pitchFamily="49" charset="-122"/>
              <a:sym typeface="+mn-ea"/>
            </a:endParaRPr>
          </a:p>
          <a:p>
            <a:pPr indent="0" fontAlgn="auto">
              <a:lnSpc>
                <a:spcPct val="120000"/>
              </a:lnSpc>
            </a:pPr>
            <a:r>
              <a:rPr lang="zh-CN" altLang="en-US" sz="2200">
                <a:uFillTx/>
                <a:latin typeface="Times New Roman" panose="02020603050405020304" charset="0"/>
                <a:ea typeface="黑体" panose="02010609060101010101" pitchFamily="49" charset="-122"/>
                <a:sym typeface="+mn-ea"/>
              </a:rPr>
              <a:t>A. 醋    </a:t>
            </a:r>
            <a:r>
              <a:rPr lang="en-US" altLang="zh-CN" sz="2200">
                <a:uFillTx/>
                <a:latin typeface="Times New Roman" panose="02020603050405020304" charset="0"/>
                <a:ea typeface="黑体" panose="02010609060101010101" pitchFamily="49" charset="-122"/>
                <a:sym typeface="+mn-ea"/>
              </a:rPr>
              <a:t>		</a:t>
            </a:r>
            <a:r>
              <a:rPr lang="zh-CN" altLang="en-US" sz="2200">
                <a:uFillTx/>
                <a:latin typeface="Times New Roman" panose="02020603050405020304" charset="0"/>
                <a:ea typeface="黑体" panose="02010609060101010101" pitchFamily="49" charset="-122"/>
                <a:sym typeface="+mn-ea"/>
              </a:rPr>
              <a:t>B. 酱油    </a:t>
            </a:r>
            <a:r>
              <a:rPr lang="en-US" altLang="zh-CN" sz="2200">
                <a:uFillTx/>
                <a:latin typeface="Times New Roman" panose="02020603050405020304" charset="0"/>
                <a:ea typeface="黑体" panose="02010609060101010101" pitchFamily="49" charset="-122"/>
                <a:sym typeface="+mn-ea"/>
              </a:rPr>
              <a:t>	</a:t>
            </a:r>
            <a:r>
              <a:rPr lang="zh-CN" altLang="en-US" sz="2200">
                <a:uFillTx/>
                <a:latin typeface="Times New Roman" panose="02020603050405020304" charset="0"/>
                <a:ea typeface="黑体" panose="02010609060101010101" pitchFamily="49" charset="-122"/>
                <a:sym typeface="+mn-ea"/>
              </a:rPr>
              <a:t>C. 料酒    </a:t>
            </a:r>
            <a:r>
              <a:rPr lang="en-US" altLang="zh-CN" sz="2200">
                <a:uFillTx/>
                <a:latin typeface="Times New Roman" panose="02020603050405020304" charset="0"/>
                <a:ea typeface="黑体" panose="02010609060101010101" pitchFamily="49" charset="-122"/>
                <a:sym typeface="+mn-ea"/>
              </a:rPr>
              <a:t>	</a:t>
            </a:r>
            <a:r>
              <a:rPr lang="zh-CN" altLang="en-US" sz="2200">
                <a:uFillTx/>
                <a:latin typeface="Times New Roman" panose="02020603050405020304" charset="0"/>
                <a:ea typeface="黑体" panose="02010609060101010101" pitchFamily="49" charset="-122"/>
                <a:sym typeface="+mn-ea"/>
              </a:rPr>
              <a:t>D. 香油</a:t>
            </a:r>
            <a:endParaRPr lang="zh-CN" altLang="en-US" sz="2200">
              <a:uFillTx/>
              <a:latin typeface="Times New Roman" panose="02020603050405020304" charset="0"/>
              <a:ea typeface="黑体" panose="02010609060101010101" pitchFamily="49" charset="-122"/>
              <a:sym typeface="+mn-ea"/>
            </a:endParaRPr>
          </a:p>
        </p:txBody>
      </p:sp>
    </p:spTree>
    <p:custDataLst>
      <p:tags r:id="rId2"/>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4" name="文本框 3"/>
          <p:cNvSpPr txBox="1"/>
          <p:nvPr>
            <p:custDataLst>
              <p:tags r:id="rId1"/>
            </p:custDataLst>
          </p:nvPr>
        </p:nvSpPr>
        <p:spPr>
          <a:xfrm>
            <a:off x="390525" y="1029970"/>
            <a:ext cx="8312785" cy="2526665"/>
          </a:xfrm>
          <a:prstGeom prst="rect">
            <a:avLst/>
          </a:prstGeom>
          <a:noFill/>
        </p:spPr>
        <p:txBody>
          <a:bodyPr wrap="square" rtlCol="0">
            <a:spAutoFit/>
          </a:bodyPr>
          <a:p>
            <a:pPr indent="457200" fontAlgn="auto">
              <a:lnSpc>
                <a:spcPct val="120000"/>
              </a:lnSpc>
            </a:pPr>
            <a:r>
              <a:rPr lang="zh-CN" altLang="en-US" sz="2200">
                <a:uFillTx/>
                <a:latin typeface="Times New Roman" panose="02020603050405020304" charset="0"/>
                <a:ea typeface="黑体" panose="02010609060101010101" pitchFamily="49" charset="-122"/>
                <a:sym typeface="+mn-ea"/>
              </a:rPr>
              <a:t>(2)根据上下文猜测词义。</a:t>
            </a:r>
            <a:endParaRPr lang="zh-CN" altLang="en-US" sz="2200">
              <a:uFillTx/>
              <a:latin typeface="Times New Roman" panose="02020603050405020304" charset="0"/>
              <a:ea typeface="黑体" panose="02010609060101010101" pitchFamily="49" charset="-122"/>
              <a:sym typeface="+mn-ea"/>
            </a:endParaRPr>
          </a:p>
          <a:p>
            <a:pPr indent="0" fontAlgn="auto">
              <a:lnSpc>
                <a:spcPct val="120000"/>
              </a:lnSpc>
            </a:pPr>
            <a:r>
              <a:rPr lang="zh-CN" altLang="en-US" sz="2200">
                <a:uFillTx/>
                <a:latin typeface="Times New Roman" panose="02020603050405020304" charset="0"/>
                <a:ea typeface="黑体" panose="02010609060101010101" pitchFamily="49" charset="-122"/>
                <a:sym typeface="+mn-ea"/>
              </a:rPr>
              <a:t>【例1】　Some people like to walk quickly home after work, but I prefer to </a:t>
            </a:r>
            <a:r>
              <a:rPr lang="zh-CN" altLang="en-US" sz="2200" u="sng">
                <a:uFillTx/>
                <a:latin typeface="Times New Roman" panose="02020603050405020304" charset="0"/>
                <a:ea typeface="黑体" panose="02010609060101010101" pitchFamily="49" charset="-122"/>
                <a:sym typeface="+mn-ea"/>
              </a:rPr>
              <a:t>stroll</a:t>
            </a:r>
            <a:r>
              <a:rPr lang="zh-CN" altLang="en-US" sz="2200">
                <a:uFillTx/>
                <a:latin typeface="Times New Roman" panose="02020603050405020304" charset="0"/>
                <a:ea typeface="黑体" panose="02010609060101010101" pitchFamily="49" charset="-122"/>
                <a:sym typeface="+mn-ea"/>
              </a:rPr>
              <a:t> home and look at the store windows along the way. (溜达)</a:t>
            </a:r>
            <a:endParaRPr lang="zh-CN" altLang="en-US" sz="2200">
              <a:uFillTx/>
              <a:latin typeface="Times New Roman" panose="02020603050405020304" charset="0"/>
              <a:ea typeface="黑体" panose="02010609060101010101" pitchFamily="49" charset="-122"/>
              <a:sym typeface="+mn-ea"/>
            </a:endParaRPr>
          </a:p>
          <a:p>
            <a:pPr indent="0" fontAlgn="auto">
              <a:lnSpc>
                <a:spcPct val="120000"/>
              </a:lnSpc>
            </a:pPr>
            <a:r>
              <a:rPr lang="zh-CN" altLang="en-US" sz="2200">
                <a:uFillTx/>
                <a:latin typeface="Times New Roman" panose="02020603050405020304" charset="0"/>
                <a:ea typeface="黑体" panose="02010609060101010101" pitchFamily="49" charset="-122"/>
                <a:sym typeface="+mn-ea"/>
              </a:rPr>
              <a:t>【例2】　She is usually </a:t>
            </a:r>
            <a:r>
              <a:rPr lang="zh-CN" altLang="en-US" sz="2200" u="sng">
                <a:uFillTx/>
                <a:latin typeface="Times New Roman" panose="02020603050405020304" charset="0"/>
                <a:ea typeface="黑体" panose="02010609060101010101" pitchFamily="49" charset="-122"/>
                <a:sym typeface="+mn-ea"/>
              </a:rPr>
              <a:t>prompt</a:t>
            </a:r>
            <a:r>
              <a:rPr lang="zh-CN" altLang="en-US" sz="2200">
                <a:uFillTx/>
                <a:latin typeface="Times New Roman" panose="02020603050405020304" charset="0"/>
                <a:ea typeface="黑体" panose="02010609060101010101" pitchFamily="49" charset="-122"/>
                <a:sym typeface="+mn-ea"/>
              </a:rPr>
              <a:t> for all her classes, but today she arrives quite late. (准时的)</a:t>
            </a:r>
            <a:endParaRPr lang="zh-CN" altLang="en-US" sz="2200">
              <a:uFillTx/>
              <a:latin typeface="Times New Roman" panose="02020603050405020304" charset="0"/>
              <a:ea typeface="黑体" panose="02010609060101010101" pitchFamily="49" charset="-122"/>
              <a:sym typeface="+mn-ea"/>
            </a:endParaRPr>
          </a:p>
          <a:p>
            <a:pPr indent="0" fontAlgn="auto">
              <a:lnSpc>
                <a:spcPct val="120000"/>
              </a:lnSpc>
            </a:pPr>
            <a:r>
              <a:rPr lang="zh-CN" altLang="en-US" sz="2200">
                <a:uFillTx/>
                <a:latin typeface="Times New Roman" panose="02020603050405020304" charset="0"/>
                <a:ea typeface="黑体" panose="02010609060101010101" pitchFamily="49" charset="-122"/>
                <a:sym typeface="+mn-ea"/>
              </a:rPr>
              <a:t>【例3】　The door is so low that I hit my head on the </a:t>
            </a:r>
            <a:r>
              <a:rPr lang="zh-CN" altLang="en-US" sz="2200" u="sng">
                <a:uFillTx/>
                <a:latin typeface="Times New Roman" panose="02020603050405020304" charset="0"/>
                <a:ea typeface="黑体" panose="02010609060101010101" pitchFamily="49" charset="-122"/>
                <a:sym typeface="+mn-ea"/>
              </a:rPr>
              <a:t>lintel</a:t>
            </a:r>
            <a:r>
              <a:rPr lang="zh-CN" altLang="en-US" sz="2200">
                <a:uFillTx/>
                <a:latin typeface="Times New Roman" panose="02020603050405020304" charset="0"/>
                <a:ea typeface="黑体" panose="02010609060101010101" pitchFamily="49" charset="-122"/>
                <a:sym typeface="+mn-ea"/>
              </a:rPr>
              <a:t>. (门梁)</a:t>
            </a:r>
            <a:endParaRPr lang="zh-CN" altLang="en-US" sz="2200">
              <a:uFillTx/>
              <a:latin typeface="Times New Roman" panose="02020603050405020304" charset="0"/>
              <a:ea typeface="黑体" panose="02010609060101010101" pitchFamily="49" charset="-122"/>
              <a:sym typeface="+mn-ea"/>
            </a:endParaRPr>
          </a:p>
        </p:txBody>
      </p:sp>
    </p:spTree>
    <p:custDataLst>
      <p:tags r:id="rId2"/>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4" name="文本框 3"/>
          <p:cNvSpPr txBox="1"/>
          <p:nvPr>
            <p:custDataLst>
              <p:tags r:id="rId1"/>
            </p:custDataLst>
          </p:nvPr>
        </p:nvSpPr>
        <p:spPr>
          <a:xfrm>
            <a:off x="445770" y="1029970"/>
            <a:ext cx="8194040" cy="3338195"/>
          </a:xfrm>
          <a:prstGeom prst="rect">
            <a:avLst/>
          </a:prstGeom>
          <a:noFill/>
        </p:spPr>
        <p:txBody>
          <a:bodyPr wrap="square" rtlCol="0">
            <a:spAutoFit/>
          </a:bodyPr>
          <a:p>
            <a:pPr indent="457200" fontAlgn="auto">
              <a:lnSpc>
                <a:spcPct val="120000"/>
              </a:lnSpc>
            </a:pPr>
            <a:r>
              <a:rPr lang="zh-CN" altLang="en-US" sz="2200">
                <a:uFillTx/>
                <a:latin typeface="Times New Roman" panose="02020603050405020304" charset="0"/>
                <a:ea typeface="黑体" panose="02010609060101010101" pitchFamily="49" charset="-122"/>
                <a:sym typeface="+mn-ea"/>
              </a:rPr>
              <a:t>(3)根据因果关系猜测词义。</a:t>
            </a:r>
            <a:endParaRPr lang="zh-CN" altLang="en-US" sz="2200">
              <a:uFillTx/>
              <a:latin typeface="Times New Roman" panose="02020603050405020304" charset="0"/>
              <a:ea typeface="黑体" panose="02010609060101010101" pitchFamily="49" charset="-122"/>
              <a:sym typeface="+mn-ea"/>
            </a:endParaRPr>
          </a:p>
          <a:p>
            <a:pPr indent="457200" fontAlgn="auto">
              <a:lnSpc>
                <a:spcPct val="120000"/>
              </a:lnSpc>
            </a:pPr>
            <a:r>
              <a:rPr lang="zh-CN" altLang="en-US" sz="2200">
                <a:uFillTx/>
                <a:latin typeface="Times New Roman" panose="02020603050405020304" charset="0"/>
                <a:ea typeface="黑体" panose="02010609060101010101" pitchFamily="49" charset="-122"/>
                <a:sym typeface="+mn-ea"/>
              </a:rPr>
              <a:t>根据因果关系猜测词义，首先应找出生词与上下文之间的逻辑关系，然后再猜测词义。有时文章借助关联词(如because、 as、 since、 for、 so、 thus、 as a result、 of course、 therefore等)表示前因后果。</a:t>
            </a:r>
            <a:endParaRPr lang="zh-CN" altLang="en-US" sz="2200">
              <a:uFillTx/>
              <a:latin typeface="Times New Roman" panose="02020603050405020304" charset="0"/>
              <a:ea typeface="黑体" panose="02010609060101010101" pitchFamily="49" charset="-122"/>
              <a:sym typeface="+mn-ea"/>
            </a:endParaRPr>
          </a:p>
          <a:p>
            <a:pPr indent="457200" fontAlgn="auto">
              <a:lnSpc>
                <a:spcPct val="120000"/>
              </a:lnSpc>
            </a:pPr>
            <a:r>
              <a:rPr lang="zh-CN" altLang="en-US" sz="2200">
                <a:uFillTx/>
                <a:latin typeface="Times New Roman" panose="02020603050405020304" charset="0"/>
                <a:ea typeface="黑体" panose="02010609060101010101" pitchFamily="49" charset="-122"/>
                <a:sym typeface="+mn-ea"/>
              </a:rPr>
              <a:t>如：You shouldn't have </a:t>
            </a:r>
            <a:r>
              <a:rPr lang="zh-CN" altLang="en-US" sz="2200" u="sng">
                <a:uFillTx/>
                <a:latin typeface="Times New Roman" panose="02020603050405020304" charset="0"/>
                <a:ea typeface="黑体" panose="02010609060101010101" pitchFamily="49" charset="-122"/>
                <a:sym typeface="+mn-ea"/>
              </a:rPr>
              <a:t>blamed</a:t>
            </a:r>
            <a:r>
              <a:rPr lang="zh-CN" altLang="en-US" sz="2200">
                <a:uFillTx/>
                <a:latin typeface="Times New Roman" panose="02020603050405020304" charset="0"/>
                <a:ea typeface="黑体" panose="02010609060101010101" pitchFamily="49" charset="-122"/>
                <a:sym typeface="+mn-ea"/>
              </a:rPr>
              <a:t> him for that, for it wasn't his fault.</a:t>
            </a:r>
            <a:endParaRPr lang="zh-CN" altLang="en-US" sz="2200">
              <a:uFillTx/>
              <a:latin typeface="Times New Roman" panose="02020603050405020304" charset="0"/>
              <a:ea typeface="黑体" panose="02010609060101010101" pitchFamily="49" charset="-122"/>
              <a:sym typeface="+mn-ea"/>
            </a:endParaRPr>
          </a:p>
          <a:p>
            <a:pPr indent="457200" fontAlgn="auto">
              <a:lnSpc>
                <a:spcPct val="120000"/>
              </a:lnSpc>
            </a:pPr>
            <a:r>
              <a:rPr lang="zh-CN" altLang="en-US" sz="2200">
                <a:uFillTx/>
                <a:latin typeface="Times New Roman" panose="02020603050405020304" charset="0"/>
                <a:ea typeface="黑体" panose="02010609060101010101" pitchFamily="49" charset="-122"/>
                <a:sym typeface="+mn-ea"/>
              </a:rPr>
              <a:t>根据for引出的句子所表示的原因(那不是他的错), 可猜出blame的词义是“责备”。</a:t>
            </a:r>
            <a:endParaRPr lang="zh-CN" altLang="en-US" sz="2200">
              <a:uFillTx/>
              <a:latin typeface="Times New Roman" panose="02020603050405020304" charset="0"/>
              <a:ea typeface="黑体" panose="02010609060101010101" pitchFamily="49" charset="-122"/>
              <a:sym typeface="+mn-ea"/>
            </a:endParaRPr>
          </a:p>
        </p:txBody>
      </p:sp>
    </p:spTree>
    <p:custDataLst>
      <p:tags r:id="rId2"/>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4" name="文本框 3"/>
          <p:cNvSpPr txBox="1"/>
          <p:nvPr>
            <p:custDataLst>
              <p:tags r:id="rId1"/>
            </p:custDataLst>
          </p:nvPr>
        </p:nvSpPr>
        <p:spPr>
          <a:xfrm>
            <a:off x="445770" y="1029970"/>
            <a:ext cx="8194040" cy="3338195"/>
          </a:xfrm>
          <a:prstGeom prst="rect">
            <a:avLst/>
          </a:prstGeom>
          <a:noFill/>
        </p:spPr>
        <p:txBody>
          <a:bodyPr wrap="square" rtlCol="0">
            <a:spAutoFit/>
          </a:bodyPr>
          <a:p>
            <a:pPr indent="457200" fontAlgn="auto">
              <a:lnSpc>
                <a:spcPct val="120000"/>
              </a:lnSpc>
            </a:pPr>
            <a:r>
              <a:rPr lang="zh-CN" altLang="en-US" sz="2200">
                <a:uFillTx/>
                <a:latin typeface="Times New Roman" panose="02020603050405020304" charset="0"/>
                <a:ea typeface="黑体" panose="02010609060101010101" pitchFamily="49" charset="-122"/>
                <a:sym typeface="+mn-ea"/>
              </a:rPr>
              <a:t>(4)根据同义词和反义词猜测词义。</a:t>
            </a:r>
            <a:endParaRPr lang="zh-CN" altLang="en-US" sz="2200">
              <a:uFillTx/>
              <a:latin typeface="Times New Roman" panose="02020603050405020304" charset="0"/>
              <a:ea typeface="黑体" panose="02010609060101010101" pitchFamily="49" charset="-122"/>
              <a:sym typeface="+mn-ea"/>
            </a:endParaRPr>
          </a:p>
          <a:p>
            <a:pPr indent="457200" fontAlgn="auto">
              <a:lnSpc>
                <a:spcPct val="120000"/>
              </a:lnSpc>
            </a:pPr>
            <a:r>
              <a:rPr lang="zh-CN" altLang="en-US" sz="2200">
                <a:uFillTx/>
                <a:latin typeface="Times New Roman" panose="02020603050405020304" charset="0"/>
                <a:ea typeface="黑体" panose="02010609060101010101" pitchFamily="49" charset="-122"/>
                <a:sym typeface="+mn-ea"/>
              </a:rPr>
              <a:t>①根据同义词猜测词义。</a:t>
            </a:r>
            <a:endParaRPr lang="zh-CN" altLang="en-US" sz="2200">
              <a:uFillTx/>
              <a:latin typeface="Times New Roman" panose="02020603050405020304" charset="0"/>
              <a:ea typeface="黑体" panose="02010609060101010101" pitchFamily="49" charset="-122"/>
              <a:sym typeface="+mn-ea"/>
            </a:endParaRPr>
          </a:p>
          <a:p>
            <a:pPr indent="457200" fontAlgn="auto">
              <a:lnSpc>
                <a:spcPct val="120000"/>
              </a:lnSpc>
            </a:pPr>
            <a:r>
              <a:rPr lang="zh-CN" altLang="en-US" sz="2200">
                <a:uFillTx/>
                <a:latin typeface="Times New Roman" panose="02020603050405020304" charset="0"/>
                <a:ea typeface="黑体" panose="02010609060101010101" pitchFamily="49" charset="-122"/>
                <a:sym typeface="+mn-ea"/>
              </a:rPr>
              <a:t>一是根据and或or连接的同义词，如happy and gay, 即使我们不认识gay这个词，但可以根据happy猜出它的意思是“愉快的”。二是根据进一步解释过程中使用的同义词，如“Man has known something about the planets like Venus, Mars and Jupiter with the help of spaceships.”本句中Venus(金星)、 Mars(火星)、 Jupiter(木星)均为生词，但根据planets可猜出这几个词都属于“行星”这一义域。</a:t>
            </a:r>
            <a:endParaRPr lang="zh-CN" altLang="en-US" sz="2200">
              <a:uFillTx/>
              <a:latin typeface="Times New Roman" panose="02020603050405020304" charset="0"/>
              <a:ea typeface="黑体" panose="02010609060101010101" pitchFamily="49" charset="-122"/>
              <a:sym typeface="+mn-ea"/>
            </a:endParaRPr>
          </a:p>
        </p:txBody>
      </p:sp>
    </p:spTree>
    <p:custDataLst>
      <p:tags r:id="rId2"/>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4" name="文本框 3"/>
          <p:cNvSpPr txBox="1"/>
          <p:nvPr>
            <p:custDataLst>
              <p:tags r:id="rId1"/>
            </p:custDataLst>
          </p:nvPr>
        </p:nvSpPr>
        <p:spPr>
          <a:xfrm>
            <a:off x="445770" y="1029970"/>
            <a:ext cx="8194040" cy="2526665"/>
          </a:xfrm>
          <a:prstGeom prst="rect">
            <a:avLst/>
          </a:prstGeom>
          <a:noFill/>
        </p:spPr>
        <p:txBody>
          <a:bodyPr wrap="square" rtlCol="0">
            <a:spAutoFit/>
          </a:bodyPr>
          <a:p>
            <a:pPr indent="457200" fontAlgn="auto">
              <a:lnSpc>
                <a:spcPct val="120000"/>
              </a:lnSpc>
            </a:pPr>
            <a:r>
              <a:rPr lang="zh-CN" altLang="en-US" sz="2200">
                <a:uFillTx/>
                <a:latin typeface="Times New Roman" panose="02020603050405020304" charset="0"/>
                <a:ea typeface="黑体" panose="02010609060101010101" pitchFamily="49" charset="-122"/>
                <a:sym typeface="+mn-ea"/>
              </a:rPr>
              <a:t>②根据反义词猜测词义。</a:t>
            </a:r>
            <a:endParaRPr lang="zh-CN" altLang="en-US" sz="2200">
              <a:uFillTx/>
              <a:latin typeface="Times New Roman" panose="02020603050405020304" charset="0"/>
              <a:ea typeface="黑体" panose="02010609060101010101" pitchFamily="49" charset="-122"/>
              <a:sym typeface="+mn-ea"/>
            </a:endParaRPr>
          </a:p>
          <a:p>
            <a:pPr indent="457200" fontAlgn="auto">
              <a:lnSpc>
                <a:spcPct val="120000"/>
              </a:lnSpc>
            </a:pPr>
            <a:r>
              <a:rPr lang="zh-CN" altLang="en-US" sz="2200">
                <a:uFillTx/>
                <a:latin typeface="Times New Roman" panose="02020603050405020304" charset="0"/>
                <a:ea typeface="黑体" panose="02010609060101010101" pitchFamily="49" charset="-122"/>
                <a:sym typeface="+mn-ea"/>
              </a:rPr>
              <a:t>一是根据表转折关系的连词或副词，如but、 while、 however等。二是根据与not搭配的或表示否定意义的词语，如“He is so homely, not at all as handsome as his brother.”根据not at all...handsome, 我们不难推测出homely的意思是“不英俊的， 不漂亮的”。</a:t>
            </a:r>
            <a:endParaRPr lang="zh-CN" altLang="en-US" sz="2200">
              <a:uFillTx/>
              <a:latin typeface="Times New Roman" panose="02020603050405020304" charset="0"/>
              <a:ea typeface="黑体" panose="02010609060101010101" pitchFamily="49" charset="-122"/>
              <a:sym typeface="+mn-ea"/>
            </a:endParaRPr>
          </a:p>
        </p:txBody>
      </p:sp>
    </p:spTree>
    <p:custDataLst>
      <p:tags r:id="rId2"/>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4" name="文本框 3"/>
          <p:cNvSpPr txBox="1"/>
          <p:nvPr>
            <p:custDataLst>
              <p:tags r:id="rId1"/>
            </p:custDataLst>
          </p:nvPr>
        </p:nvSpPr>
        <p:spPr>
          <a:xfrm>
            <a:off x="419100" y="1029970"/>
            <a:ext cx="8305165" cy="3338195"/>
          </a:xfrm>
          <a:prstGeom prst="rect">
            <a:avLst/>
          </a:prstGeom>
          <a:noFill/>
        </p:spPr>
        <p:txBody>
          <a:bodyPr wrap="square" rtlCol="0">
            <a:spAutoFit/>
          </a:bodyPr>
          <a:p>
            <a:pPr indent="457200" fontAlgn="auto">
              <a:lnSpc>
                <a:spcPct val="120000"/>
              </a:lnSpc>
            </a:pPr>
            <a:r>
              <a:rPr lang="zh-CN" altLang="en-US" sz="2200">
                <a:uFillTx/>
                <a:latin typeface="Times New Roman" panose="02020603050405020304" charset="0"/>
                <a:ea typeface="黑体" panose="02010609060101010101" pitchFamily="49" charset="-122"/>
                <a:sym typeface="+mn-ea"/>
              </a:rPr>
              <a:t>(5)根据构词法猜测词义。</a:t>
            </a:r>
            <a:endParaRPr lang="zh-CN" altLang="en-US" sz="2200">
              <a:uFillTx/>
              <a:latin typeface="Times New Roman" panose="02020603050405020304" charset="0"/>
              <a:ea typeface="黑体" panose="02010609060101010101" pitchFamily="49" charset="-122"/>
              <a:sym typeface="+mn-ea"/>
            </a:endParaRPr>
          </a:p>
          <a:p>
            <a:pPr indent="457200" fontAlgn="auto">
              <a:lnSpc>
                <a:spcPct val="120000"/>
              </a:lnSpc>
            </a:pPr>
            <a:r>
              <a:rPr lang="zh-CN" altLang="en-US" sz="2200">
                <a:uFillTx/>
                <a:latin typeface="Times New Roman" panose="02020603050405020304" charset="0"/>
                <a:ea typeface="黑体" panose="02010609060101010101" pitchFamily="49" charset="-122"/>
                <a:sym typeface="+mn-ea"/>
              </a:rPr>
              <a:t>阅读文章时， 我们总会遇到一些新词汇，有时很难根据上下文推断其词意，而它们又有着举足轻重的作用，此时，如掌握了一些常用的词根、前缀、后缀等语法知识，这些问题便不难解决了。</a:t>
            </a:r>
            <a:endParaRPr lang="zh-CN" altLang="en-US" sz="2200">
              <a:uFillTx/>
              <a:latin typeface="Times New Roman" panose="02020603050405020304" charset="0"/>
              <a:ea typeface="黑体" panose="02010609060101010101" pitchFamily="49" charset="-122"/>
              <a:sym typeface="+mn-ea"/>
            </a:endParaRPr>
          </a:p>
          <a:p>
            <a:pPr indent="457200" fontAlgn="auto">
              <a:lnSpc>
                <a:spcPct val="120000"/>
              </a:lnSpc>
            </a:pPr>
            <a:r>
              <a:rPr lang="zh-CN" altLang="en-US" sz="2200">
                <a:uFillTx/>
                <a:latin typeface="Times New Roman" panose="02020603050405020304" charset="0"/>
                <a:ea typeface="黑体" panose="02010609060101010101" pitchFamily="49" charset="-122"/>
                <a:sym typeface="+mn-ea"/>
              </a:rPr>
              <a:t>①前缀un</a:t>
            </a:r>
            <a:r>
              <a:rPr lang="en-US" altLang="zh-CN" sz="2200">
                <a:uFillTx/>
                <a:latin typeface="Times New Roman" panose="02020603050405020304" charset="0"/>
                <a:ea typeface="黑体" panose="02010609060101010101" pitchFamily="49" charset="-122"/>
                <a:sym typeface="+mn-ea"/>
              </a:rPr>
              <a:t>-</a:t>
            </a:r>
            <a:r>
              <a:rPr lang="zh-CN" altLang="en-US" sz="2200">
                <a:uFillTx/>
                <a:latin typeface="Times New Roman" panose="02020603050405020304" charset="0"/>
                <a:ea typeface="黑体" panose="02010609060101010101" pitchFamily="49" charset="-122"/>
                <a:sym typeface="+mn-ea"/>
              </a:rPr>
              <a:t>表反义词，如unhappy、 unfair、 unimportant等。</a:t>
            </a:r>
            <a:endParaRPr lang="zh-CN" altLang="en-US" sz="2200">
              <a:uFillTx/>
              <a:latin typeface="Times New Roman" panose="02020603050405020304" charset="0"/>
              <a:ea typeface="黑体" panose="02010609060101010101" pitchFamily="49" charset="-122"/>
              <a:sym typeface="+mn-ea"/>
            </a:endParaRPr>
          </a:p>
          <a:p>
            <a:pPr indent="457200" fontAlgn="auto">
              <a:lnSpc>
                <a:spcPct val="120000"/>
              </a:lnSpc>
            </a:pPr>
            <a:r>
              <a:rPr lang="zh-CN" altLang="en-US" sz="2200">
                <a:uFillTx/>
                <a:latin typeface="Times New Roman" panose="02020603050405020304" charset="0"/>
                <a:ea typeface="黑体" panose="02010609060101010101" pitchFamily="49" charset="-122"/>
                <a:sym typeface="+mn-ea"/>
              </a:rPr>
              <a:t>②后缀</a:t>
            </a:r>
            <a:r>
              <a:rPr lang="en-US" altLang="zh-CN" sz="2200">
                <a:uFillTx/>
                <a:latin typeface="Times New Roman" panose="02020603050405020304" charset="0"/>
                <a:ea typeface="黑体" panose="02010609060101010101" pitchFamily="49" charset="-122"/>
                <a:sym typeface="+mn-ea"/>
              </a:rPr>
              <a:t>-</a:t>
            </a:r>
            <a:r>
              <a:rPr lang="zh-CN" altLang="en-US" sz="2200">
                <a:uFillTx/>
                <a:latin typeface="Times New Roman" panose="02020603050405020304" charset="0"/>
                <a:ea typeface="黑体" panose="02010609060101010101" pitchFamily="49" charset="-122"/>
                <a:sym typeface="+mn-ea"/>
              </a:rPr>
              <a:t>ment表名词，如development、 statement、 argument等。</a:t>
            </a:r>
            <a:endParaRPr lang="zh-CN" altLang="en-US" sz="2200">
              <a:uFillTx/>
              <a:latin typeface="Times New Roman" panose="02020603050405020304" charset="0"/>
              <a:ea typeface="黑体" panose="02010609060101010101" pitchFamily="49" charset="-122"/>
              <a:sym typeface="+mn-ea"/>
            </a:endParaRPr>
          </a:p>
          <a:p>
            <a:pPr indent="457200" fontAlgn="auto">
              <a:lnSpc>
                <a:spcPct val="120000"/>
              </a:lnSpc>
            </a:pPr>
            <a:r>
              <a:rPr lang="zh-CN" altLang="en-US" sz="2200">
                <a:uFillTx/>
                <a:latin typeface="Times New Roman" panose="02020603050405020304" charset="0"/>
                <a:ea typeface="黑体" panose="02010609060101010101" pitchFamily="49" charset="-122"/>
                <a:sym typeface="+mn-ea"/>
              </a:rPr>
              <a:t>③后缀</a:t>
            </a:r>
            <a:r>
              <a:rPr lang="en-US" altLang="zh-CN" sz="2200">
                <a:uFillTx/>
                <a:latin typeface="Times New Roman" panose="02020603050405020304" charset="0"/>
                <a:ea typeface="黑体" panose="02010609060101010101" pitchFamily="49" charset="-122"/>
                <a:sym typeface="+mn-ea"/>
              </a:rPr>
              <a:t>-</a:t>
            </a:r>
            <a:r>
              <a:rPr lang="zh-CN" altLang="en-US" sz="2200">
                <a:uFillTx/>
                <a:latin typeface="Times New Roman" panose="02020603050405020304" charset="0"/>
                <a:ea typeface="黑体" panose="02010609060101010101" pitchFamily="49" charset="-122"/>
                <a:sym typeface="+mn-ea"/>
              </a:rPr>
              <a:t>er、 </a:t>
            </a:r>
            <a:r>
              <a:rPr lang="en-US" altLang="zh-CN" sz="2200">
                <a:uFillTx/>
                <a:latin typeface="Times New Roman" panose="02020603050405020304" charset="0"/>
                <a:ea typeface="黑体" panose="02010609060101010101" pitchFamily="49" charset="-122"/>
                <a:sym typeface="+mn-ea"/>
              </a:rPr>
              <a:t>-</a:t>
            </a:r>
            <a:r>
              <a:rPr lang="zh-CN" altLang="en-US" sz="2200">
                <a:uFillTx/>
                <a:latin typeface="Times New Roman" panose="02020603050405020304" charset="0"/>
                <a:ea typeface="黑体" panose="02010609060101010101" pitchFamily="49" charset="-122"/>
                <a:sym typeface="+mn-ea"/>
              </a:rPr>
              <a:t>or或</a:t>
            </a:r>
            <a:r>
              <a:rPr lang="en-US" altLang="zh-CN" sz="2200">
                <a:uFillTx/>
                <a:latin typeface="Times New Roman" panose="02020603050405020304" charset="0"/>
                <a:ea typeface="黑体" panose="02010609060101010101" pitchFamily="49" charset="-122"/>
                <a:sym typeface="+mn-ea"/>
              </a:rPr>
              <a:t>-</a:t>
            </a:r>
            <a:r>
              <a:rPr lang="zh-CN" altLang="en-US" sz="2200">
                <a:uFillTx/>
                <a:latin typeface="Times New Roman" panose="02020603050405020304" charset="0"/>
                <a:ea typeface="黑体" panose="02010609060101010101" pitchFamily="49" charset="-122"/>
                <a:sym typeface="+mn-ea"/>
              </a:rPr>
              <a:t>ist表同源名词，如lawyer、 visitor、 calculator、 waiter、 scientist、 artist等。</a:t>
            </a:r>
            <a:endParaRPr lang="zh-CN" altLang="en-US" sz="2200">
              <a:uFillTx/>
              <a:latin typeface="Times New Roman" panose="02020603050405020304" charset="0"/>
              <a:ea typeface="黑体" panose="02010609060101010101" pitchFamily="49" charset="-122"/>
              <a:sym typeface="+mn-ea"/>
            </a:endParaRPr>
          </a:p>
        </p:txBody>
      </p:sp>
    </p:spTree>
    <p:custDataLst>
      <p:tags r:id="rId2"/>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4" name="文本框 3"/>
          <p:cNvSpPr txBox="1"/>
          <p:nvPr>
            <p:custDataLst>
              <p:tags r:id="rId1"/>
            </p:custDataLst>
          </p:nvPr>
        </p:nvSpPr>
        <p:spPr>
          <a:xfrm>
            <a:off x="419100" y="1029970"/>
            <a:ext cx="8305165" cy="2526665"/>
          </a:xfrm>
          <a:prstGeom prst="rect">
            <a:avLst/>
          </a:prstGeom>
          <a:noFill/>
        </p:spPr>
        <p:txBody>
          <a:bodyPr wrap="square" rtlCol="0">
            <a:spAutoFit/>
          </a:bodyPr>
          <a:p>
            <a:pPr indent="457200" fontAlgn="auto">
              <a:lnSpc>
                <a:spcPct val="120000"/>
              </a:lnSpc>
            </a:pPr>
            <a:r>
              <a:rPr lang="zh-CN" altLang="en-US" sz="2200">
                <a:uFillTx/>
                <a:latin typeface="Times New Roman" panose="02020603050405020304" charset="0"/>
                <a:ea typeface="黑体" panose="02010609060101010101" pitchFamily="49" charset="-122"/>
                <a:sym typeface="+mn-ea"/>
              </a:rPr>
              <a:t>(6)根据同义或释义关系猜测词义。</a:t>
            </a:r>
            <a:endParaRPr lang="zh-CN" altLang="en-US" sz="2200">
              <a:uFillTx/>
              <a:latin typeface="Times New Roman" panose="02020603050405020304" charset="0"/>
              <a:ea typeface="黑体" panose="02010609060101010101" pitchFamily="49" charset="-122"/>
              <a:sym typeface="+mn-ea"/>
            </a:endParaRPr>
          </a:p>
          <a:p>
            <a:pPr indent="457200" fontAlgn="auto">
              <a:lnSpc>
                <a:spcPct val="120000"/>
              </a:lnSpc>
            </a:pPr>
            <a:r>
              <a:rPr lang="zh-CN" altLang="en-US" sz="2200">
                <a:uFillTx/>
                <a:latin typeface="Times New Roman" panose="02020603050405020304" charset="0"/>
                <a:ea typeface="黑体" panose="02010609060101010101" pitchFamily="49" charset="-122"/>
                <a:sym typeface="+mn-ea"/>
              </a:rPr>
              <a:t>如“But sometimes，no rain falls for a long time. Then there is a dry period, or drought.”从上文我们得知很久不下雨便会有一段干旱的时期， 即drought, 由此可知drought意为“久旱， 旱灾”， a dry period和drought是同义语。这种同义或释义关系常由is、 or、 that is、 in other words、 be called或破折号等来表示。</a:t>
            </a:r>
            <a:endParaRPr lang="zh-CN" altLang="en-US" sz="2200">
              <a:uFillTx/>
              <a:latin typeface="Times New Roman" panose="02020603050405020304" charset="0"/>
              <a:ea typeface="黑体" panose="02010609060101010101" pitchFamily="49" charset="-122"/>
              <a:sym typeface="+mn-ea"/>
            </a:endParaRPr>
          </a:p>
        </p:txBody>
      </p:sp>
    </p:spTree>
    <p:custDataLst>
      <p:tags r:id="rId2"/>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4" name="文本框 3"/>
          <p:cNvSpPr txBox="1"/>
          <p:nvPr>
            <p:custDataLst>
              <p:tags r:id="rId1"/>
            </p:custDataLst>
          </p:nvPr>
        </p:nvSpPr>
        <p:spPr>
          <a:xfrm>
            <a:off x="419100" y="1029970"/>
            <a:ext cx="8305165" cy="2526665"/>
          </a:xfrm>
          <a:prstGeom prst="rect">
            <a:avLst/>
          </a:prstGeom>
          <a:noFill/>
        </p:spPr>
        <p:txBody>
          <a:bodyPr wrap="square" rtlCol="0">
            <a:spAutoFit/>
          </a:bodyPr>
          <a:p>
            <a:pPr indent="457200" fontAlgn="auto">
              <a:lnSpc>
                <a:spcPct val="120000"/>
              </a:lnSpc>
            </a:pPr>
            <a:r>
              <a:rPr lang="zh-CN" altLang="en-US" sz="2200">
                <a:uFillTx/>
                <a:latin typeface="Times New Roman" panose="02020603050405020304" charset="0"/>
                <a:ea typeface="黑体" panose="02010609060101010101" pitchFamily="49" charset="-122"/>
                <a:sym typeface="+mn-ea"/>
              </a:rPr>
              <a:t>(7)通过句法功能猜测词义。</a:t>
            </a:r>
            <a:endParaRPr lang="zh-CN" altLang="en-US" sz="2200">
              <a:uFillTx/>
              <a:latin typeface="Times New Roman" panose="02020603050405020304" charset="0"/>
              <a:ea typeface="黑体" panose="02010609060101010101" pitchFamily="49" charset="-122"/>
              <a:sym typeface="+mn-ea"/>
            </a:endParaRPr>
          </a:p>
          <a:p>
            <a:pPr indent="457200" fontAlgn="auto">
              <a:lnSpc>
                <a:spcPct val="120000"/>
              </a:lnSpc>
            </a:pPr>
            <a:r>
              <a:rPr lang="zh-CN" altLang="en-US" sz="2200">
                <a:uFillTx/>
                <a:latin typeface="Times New Roman" panose="02020603050405020304" charset="0"/>
                <a:ea typeface="黑体" panose="02010609060101010101" pitchFamily="49" charset="-122"/>
                <a:sym typeface="+mn-ea"/>
              </a:rPr>
              <a:t>如“Bananas, oranges, pineapples, coconuts and some other kinds of fruits grow in warm areas.” pineapples和coconuts是生词，可以从这两个词在句中所处的位置来判断它们大致的意思。从句中不难看出pineapples、 coconuts和bananas、 oranges是同类关系，同属fruit, 因此它们是两样水果，分别是菠萝和椰子。</a:t>
            </a:r>
            <a:endParaRPr lang="zh-CN" altLang="en-US" sz="2200">
              <a:uFillTx/>
              <a:latin typeface="Times New Roman" panose="02020603050405020304" charset="0"/>
              <a:ea typeface="黑体" panose="02010609060101010101" pitchFamily="49" charset="-122"/>
              <a:sym typeface="+mn-ea"/>
            </a:endParaRPr>
          </a:p>
        </p:txBody>
      </p:sp>
    </p:spTree>
    <p:custDataLst>
      <p:tags r:id="rId2"/>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4" name="文本框 3"/>
          <p:cNvSpPr txBox="1"/>
          <p:nvPr>
            <p:custDataLst>
              <p:tags r:id="rId1"/>
            </p:custDataLst>
          </p:nvPr>
        </p:nvSpPr>
        <p:spPr>
          <a:xfrm>
            <a:off x="466725" y="1029970"/>
            <a:ext cx="8201025" cy="3338195"/>
          </a:xfrm>
          <a:prstGeom prst="rect">
            <a:avLst/>
          </a:prstGeom>
          <a:noFill/>
        </p:spPr>
        <p:txBody>
          <a:bodyPr wrap="square" rtlCol="0">
            <a:spAutoFit/>
          </a:bodyPr>
          <a:p>
            <a:pPr indent="457200" fontAlgn="auto">
              <a:lnSpc>
                <a:spcPct val="120000"/>
              </a:lnSpc>
            </a:pPr>
            <a:r>
              <a:rPr lang="zh-CN" altLang="en-US" sz="2200">
                <a:uFillTx/>
                <a:latin typeface="Times New Roman" panose="02020603050405020304" charset="0"/>
                <a:ea typeface="黑体" panose="02010609060101010101" pitchFamily="49" charset="-122"/>
                <a:sym typeface="+mn-ea"/>
              </a:rPr>
              <a:t>(8)根据描述猜测词义。</a:t>
            </a:r>
            <a:endParaRPr lang="zh-CN" altLang="en-US" sz="2200">
              <a:uFillTx/>
              <a:latin typeface="Times New Roman" panose="02020603050405020304" charset="0"/>
              <a:ea typeface="黑体" panose="02010609060101010101" pitchFamily="49" charset="-122"/>
              <a:sym typeface="+mn-ea"/>
            </a:endParaRPr>
          </a:p>
          <a:p>
            <a:pPr indent="457200" fontAlgn="auto">
              <a:lnSpc>
                <a:spcPct val="120000"/>
              </a:lnSpc>
            </a:pPr>
            <a:r>
              <a:rPr lang="zh-CN" altLang="en-US" sz="2200">
                <a:uFillTx/>
                <a:latin typeface="Times New Roman" panose="02020603050405020304" charset="0"/>
                <a:ea typeface="黑体" panose="02010609060101010101" pitchFamily="49" charset="-122"/>
                <a:sym typeface="+mn-ea"/>
              </a:rPr>
              <a:t>描述即作者为帮助读者更深、更感性地了解某人或某物而对该人或该物做出外在相貌或内在特征的描写。如“The penguin is a kind of sea bird living in the South Pole. It is fat and walks in a funny way. Although it cannot fly，it can swim in the icy water to catch the fish.”从例句的描述中可知penguin是一种生活在南极的鸟类，而且后面更详尽地描述了该种鸟类的生活习性。</a:t>
            </a:r>
            <a:endParaRPr lang="zh-CN" altLang="en-US" sz="2200">
              <a:uFillTx/>
              <a:latin typeface="Times New Roman" panose="02020603050405020304" charset="0"/>
              <a:ea typeface="黑体" panose="02010609060101010101" pitchFamily="49" charset="-122"/>
              <a:sym typeface="+mn-ea"/>
            </a:endParaRPr>
          </a:p>
          <a:p>
            <a:pPr indent="457200" fontAlgn="auto">
              <a:lnSpc>
                <a:spcPct val="120000"/>
              </a:lnSpc>
            </a:pPr>
            <a:r>
              <a:rPr lang="zh-CN" altLang="en-US" sz="2200">
                <a:uFillTx/>
                <a:latin typeface="Times New Roman" panose="02020603050405020304" charset="0"/>
                <a:ea typeface="黑体" panose="02010609060101010101" pitchFamily="49" charset="-122"/>
                <a:sym typeface="+mn-ea"/>
              </a:rPr>
              <a:t>总之，遇到生词不要慌，结合上下文进行合理猜测。</a:t>
            </a:r>
            <a:endParaRPr lang="zh-CN" altLang="en-US" sz="2200">
              <a:uFillTx/>
              <a:latin typeface="Times New Roman" panose="02020603050405020304" charset="0"/>
              <a:ea typeface="黑体" panose="02010609060101010101" pitchFamily="49" charset="-122"/>
              <a:sym typeface="+mn-ea"/>
            </a:endParaRPr>
          </a:p>
        </p:txBody>
      </p:sp>
    </p:spTree>
    <p:custDataLst>
      <p:tags r:id="rId2"/>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71055"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4" name="文本框 3"/>
          <p:cNvSpPr txBox="1"/>
          <p:nvPr>
            <p:custDataLst>
              <p:tags r:id="rId1"/>
            </p:custDataLst>
          </p:nvPr>
        </p:nvSpPr>
        <p:spPr>
          <a:xfrm>
            <a:off x="466725" y="1029970"/>
            <a:ext cx="8201025" cy="3338195"/>
          </a:xfrm>
          <a:prstGeom prst="rect">
            <a:avLst/>
          </a:prstGeom>
          <a:noFill/>
        </p:spPr>
        <p:txBody>
          <a:bodyPr wrap="square" rtlCol="0">
            <a:spAutoFit/>
          </a:bodyPr>
          <a:p>
            <a:pPr indent="457200" fontAlgn="auto">
              <a:lnSpc>
                <a:spcPct val="120000"/>
              </a:lnSpc>
            </a:pPr>
            <a:r>
              <a:rPr lang="zh-CN" altLang="en-US" sz="2200">
                <a:uFillTx/>
                <a:latin typeface="Times New Roman" panose="02020603050405020304" charset="0"/>
                <a:ea typeface="黑体" panose="02010609060101010101" pitchFamily="49" charset="-122"/>
                <a:sym typeface="+mn-ea"/>
              </a:rPr>
              <a:t>【例】(2022年重庆市对口高职)阅读下面短文，从文后各题所给的ABCD四个选项中选出可以填入空白处的最佳选项。</a:t>
            </a:r>
            <a:endParaRPr lang="zh-CN" altLang="en-US" sz="2200">
              <a:uFillTx/>
              <a:latin typeface="Times New Roman" panose="02020603050405020304" charset="0"/>
              <a:ea typeface="黑体" panose="02010609060101010101" pitchFamily="49" charset="-122"/>
              <a:sym typeface="+mn-ea"/>
            </a:endParaRPr>
          </a:p>
          <a:p>
            <a:pPr indent="457200" fontAlgn="auto">
              <a:lnSpc>
                <a:spcPct val="120000"/>
              </a:lnSpc>
            </a:pPr>
            <a:r>
              <a:rPr lang="zh-CN" altLang="en-US" sz="2200">
                <a:uFillTx/>
                <a:latin typeface="Times New Roman" panose="02020603050405020304" charset="0"/>
                <a:ea typeface="黑体" panose="02010609060101010101" pitchFamily="49" charset="-122"/>
                <a:sym typeface="+mn-ea"/>
              </a:rPr>
              <a:t>Emma and her husband Jerry attended a wedding(婚礼). They sat at a table with their friend David, who had a very hard year.</a:t>
            </a:r>
            <a:endParaRPr lang="zh-CN" altLang="en-US" sz="2200">
              <a:uFillTx/>
              <a:latin typeface="Times New Roman" panose="02020603050405020304" charset="0"/>
              <a:ea typeface="黑体" panose="02010609060101010101" pitchFamily="49" charset="-122"/>
              <a:sym typeface="+mn-ea"/>
            </a:endParaRPr>
          </a:p>
          <a:p>
            <a:pPr indent="457200" fontAlgn="auto">
              <a:lnSpc>
                <a:spcPct val="120000"/>
              </a:lnSpc>
            </a:pPr>
            <a:r>
              <a:rPr lang="zh-CN" altLang="en-US" sz="2200">
                <a:uFillTx/>
                <a:latin typeface="Times New Roman" panose="02020603050405020304" charset="0"/>
                <a:ea typeface="黑体" panose="02010609060101010101" pitchFamily="49" charset="-122"/>
                <a:sym typeface="+mn-ea"/>
              </a:rPr>
              <a:t>Before they met David, Emma said to her husband, “David has had a __</a:t>
            </a:r>
            <a:r>
              <a:rPr lang="zh-CN" altLang="en-US" sz="2200" u="sng">
                <a:uFillTx/>
                <a:latin typeface="Times New Roman" panose="02020603050405020304" charset="0"/>
                <a:ea typeface="黑体" panose="02010609060101010101" pitchFamily="49" charset="-122"/>
                <a:sym typeface="+mn-ea"/>
              </a:rPr>
              <a:t>1</a:t>
            </a:r>
            <a:r>
              <a:rPr lang="zh-CN" altLang="en-US" sz="2200">
                <a:uFillTx/>
                <a:latin typeface="Times New Roman" panose="02020603050405020304" charset="0"/>
                <a:ea typeface="黑体" panose="02010609060101010101" pitchFamily="49" charset="-122"/>
                <a:sym typeface="+mn-ea"/>
              </a:rPr>
              <a:t>__ year. We should make our situation look bad, too. __</a:t>
            </a:r>
            <a:r>
              <a:rPr lang="zh-CN" altLang="en-US" sz="2200" u="sng">
                <a:uFillTx/>
                <a:latin typeface="Times New Roman" panose="02020603050405020304" charset="0"/>
                <a:ea typeface="黑体" panose="02010609060101010101" pitchFamily="49" charset="-122"/>
                <a:sym typeface="+mn-ea"/>
              </a:rPr>
              <a:t>2</a:t>
            </a:r>
            <a:r>
              <a:rPr lang="zh-CN" altLang="en-US" sz="2200">
                <a:uFillTx/>
                <a:latin typeface="Times New Roman" panose="02020603050405020304" charset="0"/>
                <a:ea typeface="黑体" panose="02010609060101010101" pitchFamily="49" charset="-122"/>
                <a:sym typeface="+mn-ea"/>
              </a:rPr>
              <a:t>__ David doesn't feel even worse！”</a:t>
            </a:r>
            <a:endParaRPr lang="zh-CN" altLang="en-US" sz="2200">
              <a:uFillTx/>
              <a:latin typeface="Times New Roman" panose="02020603050405020304" charset="0"/>
              <a:ea typeface="黑体" panose="02010609060101010101" pitchFamily="49" charset="-122"/>
              <a:sym typeface="+mn-ea"/>
            </a:endParaRPr>
          </a:p>
          <a:p>
            <a:pPr indent="457200" fontAlgn="auto">
              <a:lnSpc>
                <a:spcPct val="120000"/>
              </a:lnSpc>
            </a:pPr>
            <a:r>
              <a:rPr lang="zh-CN" altLang="en-US" sz="2200">
                <a:uFillTx/>
                <a:latin typeface="Times New Roman" panose="02020603050405020304" charset="0"/>
                <a:ea typeface="黑体" panose="02010609060101010101" pitchFamily="49" charset="-122"/>
                <a:sym typeface="+mn-ea"/>
              </a:rPr>
              <a:t>“Emma, are you sure it will __</a:t>
            </a:r>
            <a:r>
              <a:rPr lang="zh-CN" altLang="en-US" sz="2200" u="sng">
                <a:uFillTx/>
                <a:latin typeface="Times New Roman" panose="02020603050405020304" charset="0"/>
                <a:ea typeface="黑体" panose="02010609060101010101" pitchFamily="49" charset="-122"/>
                <a:sym typeface="+mn-ea"/>
              </a:rPr>
              <a:t>3</a:t>
            </a:r>
            <a:r>
              <a:rPr lang="zh-CN" altLang="en-US" sz="2200">
                <a:uFillTx/>
                <a:latin typeface="Times New Roman" panose="02020603050405020304" charset="0"/>
                <a:ea typeface="黑体" panose="02010609060101010101" pitchFamily="49" charset="-122"/>
                <a:sym typeface="+mn-ea"/>
              </a:rPr>
              <a:t>__ David？” Jerry asked.</a:t>
            </a:r>
            <a:endParaRPr lang="zh-CN" altLang="en-US" sz="2200">
              <a:uFillTx/>
              <a:latin typeface="Times New Roman" panose="02020603050405020304" charset="0"/>
              <a:ea typeface="黑体" panose="02010609060101010101" pitchFamily="49" charset="-122"/>
              <a:sym typeface="+mn-ea"/>
            </a:endParaRPr>
          </a:p>
        </p:txBody>
      </p:sp>
    </p:spTree>
    <p:custDataLst>
      <p:tags r:id="rId2"/>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1693545" y="1448885"/>
            <a:ext cx="6211570" cy="645160"/>
          </a:xfrm>
          <a:prstGeom prst="rect">
            <a:avLst/>
          </a:prstGeom>
          <a:noFill/>
        </p:spPr>
        <p:txBody>
          <a:bodyPr wrap="square" rtlCol="0">
            <a:spAutoFit/>
          </a:bodyPr>
          <a:p>
            <a:pPr algn="ctr" fontAlgn="auto">
              <a:defRPr/>
            </a:pPr>
            <a:r>
              <a:rPr lang="zh-CN" altLang="en-US" sz="3600" b="1" noProof="1">
                <a:solidFill>
                  <a:schemeClr val="accent1">
                    <a:lumMod val="75000"/>
                  </a:schemeClr>
                </a:solidFill>
                <a:effectLst>
                  <a:outerShdw blurRad="38100" dist="38100" dir="2700000" algn="tl" rotWithShape="0">
                    <a:srgbClr val="000000">
                      <a:alpha val="43137"/>
                    </a:srgbClr>
                  </a:outerShdw>
                </a:effectLst>
                <a:latin typeface="华文新魏" panose="02010800040101010101" pitchFamily="2" charset="-122"/>
                <a:ea typeface="华文新魏" panose="02010800040101010101" pitchFamily="2" charset="-122"/>
                <a:sym typeface="+mn-ea"/>
              </a:rPr>
              <a:t>第三部分</a:t>
            </a:r>
            <a:r>
              <a:rPr lang="en-US" altLang="zh-CN" sz="3600" b="1" noProof="1">
                <a:solidFill>
                  <a:schemeClr val="accent1">
                    <a:lumMod val="75000"/>
                  </a:schemeClr>
                </a:solidFill>
                <a:effectLst>
                  <a:outerShdw blurRad="38100" dist="38100" dir="2700000" algn="tl" rotWithShape="0">
                    <a:srgbClr val="000000">
                      <a:alpha val="43137"/>
                    </a:srgbClr>
                  </a:outerShdw>
                </a:effectLst>
                <a:latin typeface="华文新魏" panose="02010800040101010101" pitchFamily="2" charset="-122"/>
                <a:ea typeface="华文新魏" panose="02010800040101010101" pitchFamily="2" charset="-122"/>
                <a:sym typeface="+mn-ea"/>
              </a:rPr>
              <a:t>  </a:t>
            </a:r>
            <a:r>
              <a:rPr lang="zh-CN" altLang="en-US" sz="3600" b="1" noProof="1">
                <a:solidFill>
                  <a:schemeClr val="accent1">
                    <a:lumMod val="75000"/>
                  </a:schemeClr>
                </a:solidFill>
                <a:effectLst>
                  <a:outerShdw blurRad="38100" dist="38100" dir="2700000" algn="tl" rotWithShape="0">
                    <a:srgbClr val="000000">
                      <a:alpha val="43137"/>
                    </a:srgbClr>
                  </a:outerShdw>
                </a:effectLst>
                <a:latin typeface="华文新魏" panose="02010800040101010101" pitchFamily="2" charset="-122"/>
                <a:ea typeface="华文新魏" panose="02010800040101010101" pitchFamily="2" charset="-122"/>
                <a:sym typeface="+mn-ea"/>
              </a:rPr>
              <a:t>专题</a:t>
            </a:r>
            <a:endParaRPr lang="zh-CN" altLang="en-US" sz="3600" b="1" noProof="1">
              <a:solidFill>
                <a:schemeClr val="accent1">
                  <a:lumMod val="75000"/>
                </a:schemeClr>
              </a:solidFill>
              <a:effectLst>
                <a:outerShdw blurRad="38100" dist="38100" dir="2700000" algn="tl" rotWithShape="0">
                  <a:srgbClr val="000000">
                    <a:alpha val="43137"/>
                  </a:srgbClr>
                </a:outerShdw>
              </a:effectLst>
              <a:latin typeface="华文新魏" panose="02010800040101010101" pitchFamily="2" charset="-122"/>
              <a:ea typeface="华文新魏" panose="02010800040101010101" pitchFamily="2" charset="-122"/>
              <a:sym typeface="+mn-ea"/>
            </a:endParaRPr>
          </a:p>
        </p:txBody>
      </p:sp>
      <p:sp>
        <p:nvSpPr>
          <p:cNvPr id="4" name="文本框 3"/>
          <p:cNvSpPr txBox="1"/>
          <p:nvPr/>
        </p:nvSpPr>
        <p:spPr>
          <a:xfrm>
            <a:off x="2067560" y="2566035"/>
            <a:ext cx="5464175" cy="583565"/>
          </a:xfrm>
          <a:prstGeom prst="rect">
            <a:avLst/>
          </a:prstGeom>
          <a:noFill/>
        </p:spPr>
        <p:txBody>
          <a:bodyPr wrap="square" rtlCol="0">
            <a:spAutoFit/>
          </a:bodyPr>
          <a:p>
            <a:pPr algn="ctr"/>
            <a:r>
              <a:rPr sz="3200" dirty="0">
                <a:solidFill>
                  <a:schemeClr val="accent1">
                    <a:lumMod val="75000"/>
                  </a:schemeClr>
                </a:solidFill>
                <a:effectLst>
                  <a:outerShdw blurRad="38100" dist="38100" dir="2700000" algn="tl">
                    <a:srgbClr val="000000">
                      <a:alpha val="43137"/>
                    </a:srgbClr>
                  </a:outerShdw>
                </a:effectLst>
                <a:latin typeface="华文行楷" panose="02010800040101010101" pitchFamily="2" charset="-122"/>
                <a:ea typeface="华文行楷" panose="02010800040101010101" pitchFamily="2" charset="-122"/>
              </a:rPr>
              <a:t>专题四　完 形 填 空</a:t>
            </a:r>
            <a:endParaRPr sz="3200" dirty="0">
              <a:solidFill>
                <a:schemeClr val="accent1">
                  <a:lumMod val="75000"/>
                </a:schemeClr>
              </a:solidFill>
              <a:effectLst>
                <a:outerShdw blurRad="38100" dist="38100" dir="2700000" algn="tl">
                  <a:srgbClr val="000000">
                    <a:alpha val="43137"/>
                  </a:srgbClr>
                </a:outerShdw>
              </a:effectLst>
              <a:latin typeface="华文行楷" panose="02010800040101010101" pitchFamily="2" charset="-122"/>
              <a:ea typeface="华文行楷" panose="0201080004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right)">
                                      <p:cBhvr>
                                        <p:cTn id="7" dur="500"/>
                                        <p:tgtEl>
                                          <p:spTgt spid="11"/>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animEffect transition="in" filter="fade">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71055"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4" name="文本框 3"/>
          <p:cNvSpPr txBox="1"/>
          <p:nvPr>
            <p:custDataLst>
              <p:tags r:id="rId1"/>
            </p:custDataLst>
          </p:nvPr>
        </p:nvSpPr>
        <p:spPr>
          <a:xfrm>
            <a:off x="466725" y="1029970"/>
            <a:ext cx="8201025" cy="3338195"/>
          </a:xfrm>
          <a:prstGeom prst="rect">
            <a:avLst/>
          </a:prstGeom>
          <a:noFill/>
        </p:spPr>
        <p:txBody>
          <a:bodyPr wrap="square" rtlCol="0">
            <a:spAutoFit/>
          </a:bodyPr>
          <a:p>
            <a:pPr indent="457200" fontAlgn="auto">
              <a:lnSpc>
                <a:spcPct val="120000"/>
              </a:lnSpc>
            </a:pPr>
            <a:r>
              <a:rPr lang="zh-CN" altLang="en-US" sz="2200">
                <a:uFillTx/>
                <a:latin typeface="Times New Roman" panose="02020603050405020304" charset="0"/>
                <a:ea typeface="黑体" panose="02010609060101010101" pitchFamily="49" charset="-122"/>
                <a:sym typeface="+mn-ea"/>
              </a:rPr>
              <a:t>“Of course，” she replied.</a:t>
            </a:r>
            <a:endParaRPr lang="zh-CN" altLang="en-US" sz="2200">
              <a:uFillTx/>
              <a:latin typeface="Times New Roman" panose="02020603050405020304" charset="0"/>
              <a:ea typeface="黑体" panose="02010609060101010101" pitchFamily="49" charset="-122"/>
              <a:sym typeface="+mn-ea"/>
            </a:endParaRPr>
          </a:p>
          <a:p>
            <a:pPr indent="457200" fontAlgn="auto">
              <a:lnSpc>
                <a:spcPct val="120000"/>
              </a:lnSpc>
            </a:pPr>
            <a:r>
              <a:rPr lang="zh-CN" altLang="en-US" sz="2200">
                <a:uFillTx/>
                <a:latin typeface="Times New Roman" panose="02020603050405020304" charset="0"/>
                <a:ea typeface="黑体" panose="02010609060101010101" pitchFamily="49" charset="-122"/>
                <a:sym typeface="+mn-ea"/>
              </a:rPr>
              <a:t>After they sat down with David, David said, “Jerry, you are really a __</a:t>
            </a:r>
            <a:r>
              <a:rPr lang="zh-CN" altLang="en-US" sz="2200" u="sng">
                <a:uFillTx/>
                <a:latin typeface="Times New Roman" panose="02020603050405020304" charset="0"/>
                <a:ea typeface="黑体" panose="02010609060101010101" pitchFamily="49" charset="-122"/>
                <a:sym typeface="+mn-ea"/>
              </a:rPr>
              <a:t>4</a:t>
            </a:r>
            <a:r>
              <a:rPr lang="zh-CN" altLang="en-US" sz="2200">
                <a:uFillTx/>
                <a:latin typeface="Times New Roman" panose="02020603050405020304" charset="0"/>
                <a:ea typeface="黑体" panose="02010609060101010101" pitchFamily="49" charset="-122"/>
                <a:sym typeface="+mn-ea"/>
              </a:rPr>
              <a:t>__ person. You have such a great job. You have __</a:t>
            </a:r>
            <a:r>
              <a:rPr lang="zh-CN" altLang="en-US" sz="2200" u="sng">
                <a:uFillTx/>
                <a:latin typeface="Times New Roman" panose="02020603050405020304" charset="0"/>
                <a:ea typeface="黑体" panose="02010609060101010101" pitchFamily="49" charset="-122"/>
                <a:sym typeface="+mn-ea"/>
              </a:rPr>
              <a:t>5</a:t>
            </a:r>
            <a:r>
              <a:rPr lang="zh-CN" altLang="en-US" sz="2200">
                <a:uFillTx/>
                <a:latin typeface="Times New Roman" panose="02020603050405020304" charset="0"/>
                <a:ea typeface="黑体" panose="02010609060101010101" pitchFamily="49" charset="-122"/>
                <a:sym typeface="+mn-ea"/>
              </a:rPr>
              <a:t>__ a lot of money！”</a:t>
            </a:r>
            <a:endParaRPr lang="zh-CN" altLang="en-US" sz="2200">
              <a:uFillTx/>
              <a:latin typeface="Times New Roman" panose="02020603050405020304" charset="0"/>
              <a:ea typeface="黑体" panose="02010609060101010101" pitchFamily="49" charset="-122"/>
              <a:sym typeface="+mn-ea"/>
            </a:endParaRPr>
          </a:p>
          <a:p>
            <a:pPr indent="457200" fontAlgn="auto">
              <a:lnSpc>
                <a:spcPct val="120000"/>
              </a:lnSpc>
            </a:pPr>
            <a:r>
              <a:rPr lang="zh-CN" altLang="en-US" sz="2200">
                <a:uFillTx/>
                <a:latin typeface="Times New Roman" panose="02020603050405020304" charset="0"/>
                <a:ea typeface="黑体" panose="02010609060101010101" pitchFamily="49" charset="-122"/>
                <a:sym typeface="+mn-ea"/>
              </a:rPr>
              <a:t>“No, not really.” Jerry replied. “I actually have made very little money.”</a:t>
            </a:r>
            <a:endParaRPr lang="zh-CN" altLang="en-US" sz="2200">
              <a:uFillTx/>
              <a:latin typeface="Times New Roman" panose="02020603050405020304" charset="0"/>
              <a:ea typeface="黑体" panose="02010609060101010101" pitchFamily="49" charset="-122"/>
              <a:sym typeface="+mn-ea"/>
            </a:endParaRPr>
          </a:p>
          <a:p>
            <a:pPr indent="457200" fontAlgn="auto">
              <a:lnSpc>
                <a:spcPct val="120000"/>
              </a:lnSpc>
            </a:pPr>
            <a:r>
              <a:rPr lang="zh-CN" altLang="en-US" sz="2200">
                <a:uFillTx/>
                <a:latin typeface="Times New Roman" panose="02020603050405020304" charset="0"/>
                <a:ea typeface="黑体" panose="02010609060101010101" pitchFamily="49" charset="-122"/>
                <a:sym typeface="+mn-ea"/>
              </a:rPr>
              <a:t>“Well. __</a:t>
            </a:r>
            <a:r>
              <a:rPr lang="zh-CN" altLang="en-US" sz="2200" u="sng">
                <a:uFillTx/>
                <a:latin typeface="Times New Roman" panose="02020603050405020304" charset="0"/>
                <a:ea typeface="黑体" panose="02010609060101010101" pitchFamily="49" charset="-122"/>
                <a:sym typeface="+mn-ea"/>
              </a:rPr>
              <a:t>6</a:t>
            </a:r>
            <a:r>
              <a:rPr lang="zh-CN" altLang="en-US" sz="2200">
                <a:uFillTx/>
                <a:latin typeface="Times New Roman" panose="02020603050405020304" charset="0"/>
                <a:ea typeface="黑体" panose="02010609060101010101" pitchFamily="49" charset="-122"/>
                <a:sym typeface="+mn-ea"/>
              </a:rPr>
              <a:t>__ is not everything，” David continued. “I hear you and Emma moved into a nice new house this year.”</a:t>
            </a:r>
            <a:endParaRPr lang="zh-CN" altLang="en-US" sz="2200">
              <a:uFillTx/>
              <a:latin typeface="Times New Roman" panose="02020603050405020304" charset="0"/>
              <a:ea typeface="黑体" panose="02010609060101010101" pitchFamily="49" charset="-122"/>
              <a:sym typeface="+mn-ea"/>
            </a:endParaRPr>
          </a:p>
        </p:txBody>
      </p:sp>
    </p:spTree>
    <p:custDataLst>
      <p:tags r:id="rId2"/>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71055"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4" name="文本框 3"/>
          <p:cNvSpPr txBox="1"/>
          <p:nvPr>
            <p:custDataLst>
              <p:tags r:id="rId1"/>
            </p:custDataLst>
          </p:nvPr>
        </p:nvSpPr>
        <p:spPr>
          <a:xfrm>
            <a:off x="466725" y="1029970"/>
            <a:ext cx="8201025" cy="3338195"/>
          </a:xfrm>
          <a:prstGeom prst="rect">
            <a:avLst/>
          </a:prstGeom>
          <a:noFill/>
        </p:spPr>
        <p:txBody>
          <a:bodyPr wrap="square" rtlCol="0">
            <a:spAutoFit/>
          </a:bodyPr>
          <a:p>
            <a:pPr indent="457200" fontAlgn="auto">
              <a:lnSpc>
                <a:spcPct val="120000"/>
              </a:lnSpc>
            </a:pPr>
            <a:r>
              <a:rPr lang="zh-CN" altLang="en-US" sz="2200">
                <a:uFillTx/>
                <a:latin typeface="Times New Roman" panose="02020603050405020304" charset="0"/>
                <a:ea typeface="黑体" panose="02010609060101010101" pitchFamily="49" charset="-122"/>
                <a:sym typeface="+mn-ea"/>
              </a:rPr>
              <a:t>“No. not really.” Jerry said. “It's actually a terrible old place.”</a:t>
            </a:r>
            <a:endParaRPr lang="zh-CN" altLang="en-US" sz="2200">
              <a:uFillTx/>
              <a:latin typeface="Times New Roman" panose="02020603050405020304" charset="0"/>
              <a:ea typeface="黑体" panose="02010609060101010101" pitchFamily="49" charset="-122"/>
              <a:sym typeface="+mn-ea"/>
            </a:endParaRPr>
          </a:p>
          <a:p>
            <a:pPr indent="457200" fontAlgn="auto">
              <a:lnSpc>
                <a:spcPct val="120000"/>
              </a:lnSpc>
            </a:pPr>
            <a:r>
              <a:rPr lang="zh-CN" altLang="en-US" sz="2200">
                <a:uFillTx/>
                <a:latin typeface="Times New Roman" panose="02020603050405020304" charset="0"/>
                <a:ea typeface="黑体" panose="02010609060101010101" pitchFamily="49" charset="-122"/>
                <a:sym typeface="+mn-ea"/>
              </a:rPr>
              <a:t>Hearing that, Emma smiled. She was __</a:t>
            </a:r>
            <a:r>
              <a:rPr lang="zh-CN" altLang="en-US" sz="2200" u="sng">
                <a:uFillTx/>
                <a:latin typeface="Times New Roman" panose="02020603050405020304" charset="0"/>
                <a:ea typeface="黑体" panose="02010609060101010101" pitchFamily="49" charset="-122"/>
                <a:sym typeface="+mn-ea"/>
              </a:rPr>
              <a:t>7</a:t>
            </a:r>
            <a:r>
              <a:rPr lang="zh-CN" altLang="en-US" sz="2200">
                <a:uFillTx/>
                <a:latin typeface="Times New Roman" panose="02020603050405020304" charset="0"/>
                <a:ea typeface="黑体" panose="02010609060101010101" pitchFamily="49" charset="-122"/>
                <a:sym typeface="+mn-ea"/>
              </a:rPr>
              <a:t>__ to see her husband following her plan.</a:t>
            </a:r>
            <a:endParaRPr lang="zh-CN" altLang="en-US" sz="2200">
              <a:uFillTx/>
              <a:latin typeface="Times New Roman" panose="02020603050405020304" charset="0"/>
              <a:ea typeface="黑体" panose="02010609060101010101" pitchFamily="49" charset="-122"/>
              <a:sym typeface="+mn-ea"/>
            </a:endParaRPr>
          </a:p>
          <a:p>
            <a:pPr indent="457200" fontAlgn="auto">
              <a:lnSpc>
                <a:spcPct val="120000"/>
              </a:lnSpc>
            </a:pPr>
            <a:r>
              <a:rPr lang="zh-CN" altLang="en-US" sz="2200">
                <a:uFillTx/>
                <a:latin typeface="Times New Roman" panose="02020603050405020304" charset="0"/>
                <a:ea typeface="黑体" panose="02010609060101010101" pitchFamily="49" charset="-122"/>
                <a:sym typeface="+mn-ea"/>
              </a:rPr>
              <a:t>“I'm sorry to hear that！” David said. “But you know what's important in life: your __</a:t>
            </a:r>
            <a:r>
              <a:rPr lang="zh-CN" altLang="en-US" sz="2200" u="sng">
                <a:uFillTx/>
                <a:latin typeface="Times New Roman" panose="02020603050405020304" charset="0"/>
                <a:ea typeface="黑体" panose="02010609060101010101" pitchFamily="49" charset="-122"/>
                <a:sym typeface="+mn-ea"/>
              </a:rPr>
              <a:t>8</a:t>
            </a:r>
            <a:r>
              <a:rPr lang="zh-CN" altLang="en-US" sz="2200">
                <a:uFillTx/>
                <a:latin typeface="Times New Roman" panose="02020603050405020304" charset="0"/>
                <a:ea typeface="黑体" panose="02010609060101010101" pitchFamily="49" charset="-122"/>
                <a:sym typeface="+mn-ea"/>
              </a:rPr>
              <a:t>__！ At least you have such a beautiful wife！”</a:t>
            </a:r>
            <a:endParaRPr lang="zh-CN" altLang="en-US" sz="2200">
              <a:uFillTx/>
              <a:latin typeface="Times New Roman" panose="02020603050405020304" charset="0"/>
              <a:ea typeface="黑体" panose="02010609060101010101" pitchFamily="49" charset="-122"/>
              <a:sym typeface="+mn-ea"/>
            </a:endParaRPr>
          </a:p>
          <a:p>
            <a:pPr indent="457200" fontAlgn="auto">
              <a:lnSpc>
                <a:spcPct val="120000"/>
              </a:lnSpc>
            </a:pPr>
            <a:r>
              <a:rPr lang="zh-CN" altLang="en-US" sz="2200">
                <a:uFillTx/>
                <a:latin typeface="Times New Roman" panose="02020603050405020304" charset="0"/>
                <a:ea typeface="黑体" panose="02010609060101010101" pitchFamily="49" charset="-122"/>
                <a:sym typeface="+mn-ea"/>
              </a:rPr>
              <a:t>Now Emma was sure Jerry would __</a:t>
            </a:r>
            <a:r>
              <a:rPr lang="zh-CN" altLang="en-US" sz="2200" u="sng">
                <a:uFillTx/>
                <a:latin typeface="Times New Roman" panose="02020603050405020304" charset="0"/>
                <a:ea typeface="黑体" panose="02010609060101010101" pitchFamily="49" charset="-122"/>
                <a:sym typeface="+mn-ea"/>
              </a:rPr>
              <a:t>9</a:t>
            </a:r>
            <a:r>
              <a:rPr lang="zh-CN" altLang="en-US" sz="2200">
                <a:uFillTx/>
                <a:latin typeface="Times New Roman" panose="02020603050405020304" charset="0"/>
                <a:ea typeface="黑体" panose="02010609060101010101" pitchFamily="49" charset="-122"/>
                <a:sym typeface="+mn-ea"/>
              </a:rPr>
              <a:t>__ for he always complimented(赞美) her.</a:t>
            </a:r>
            <a:endParaRPr lang="zh-CN" altLang="en-US" sz="2200">
              <a:uFillTx/>
              <a:latin typeface="Times New Roman" panose="02020603050405020304" charset="0"/>
              <a:ea typeface="黑体" panose="02010609060101010101" pitchFamily="49" charset="-122"/>
              <a:sym typeface="+mn-ea"/>
            </a:endParaRPr>
          </a:p>
        </p:txBody>
      </p:sp>
    </p:spTree>
    <p:custDataLst>
      <p:tags r:id="rId2"/>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71055"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4" name="文本框 3"/>
          <p:cNvSpPr txBox="1"/>
          <p:nvPr>
            <p:custDataLst>
              <p:tags r:id="rId1"/>
            </p:custDataLst>
          </p:nvPr>
        </p:nvSpPr>
        <p:spPr>
          <a:xfrm>
            <a:off x="466725" y="1029970"/>
            <a:ext cx="8201025" cy="902970"/>
          </a:xfrm>
          <a:prstGeom prst="rect">
            <a:avLst/>
          </a:prstGeom>
          <a:noFill/>
        </p:spPr>
        <p:txBody>
          <a:bodyPr wrap="square" rtlCol="0">
            <a:spAutoFit/>
          </a:bodyPr>
          <a:p>
            <a:pPr indent="457200" fontAlgn="auto">
              <a:lnSpc>
                <a:spcPct val="120000"/>
              </a:lnSpc>
            </a:pPr>
            <a:r>
              <a:rPr lang="zh-CN" altLang="en-US" sz="2200">
                <a:uFillTx/>
                <a:latin typeface="Times New Roman" panose="02020603050405020304" charset="0"/>
                <a:ea typeface="黑体" panose="02010609060101010101" pitchFamily="49" charset="-122"/>
                <a:sym typeface="+mn-ea"/>
              </a:rPr>
              <a:t>To her __</a:t>
            </a:r>
            <a:r>
              <a:rPr lang="zh-CN" altLang="en-US" sz="2200" u="sng">
                <a:uFillTx/>
                <a:latin typeface="Times New Roman" panose="02020603050405020304" charset="0"/>
                <a:ea typeface="黑体" panose="02010609060101010101" pitchFamily="49" charset="-122"/>
                <a:sym typeface="+mn-ea"/>
              </a:rPr>
              <a:t>10</a:t>
            </a:r>
            <a:r>
              <a:rPr lang="zh-CN" altLang="en-US" sz="2200">
                <a:uFillTx/>
                <a:latin typeface="Times New Roman" panose="02020603050405020304" charset="0"/>
                <a:ea typeface="黑体" panose="02010609060101010101" pitchFamily="49" charset="-122"/>
                <a:sym typeface="+mn-ea"/>
              </a:rPr>
              <a:t>__， Jerry replied, “No, not really. She is actually quite ugly！”</a:t>
            </a:r>
            <a:endParaRPr lang="zh-CN" altLang="en-US" sz="2200">
              <a:uFillTx/>
              <a:latin typeface="Times New Roman" panose="02020603050405020304" charset="0"/>
              <a:ea typeface="黑体" panose="02010609060101010101" pitchFamily="49" charset="-122"/>
              <a:sym typeface="+mn-ea"/>
            </a:endParaRPr>
          </a:p>
        </p:txBody>
      </p:sp>
    </p:spTree>
    <p:custDataLst>
      <p:tags r:id="rId2"/>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71055"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4" name="文本框 3"/>
          <p:cNvSpPr txBox="1"/>
          <p:nvPr>
            <p:custDataLst>
              <p:tags r:id="rId1"/>
            </p:custDataLst>
          </p:nvPr>
        </p:nvSpPr>
        <p:spPr>
          <a:xfrm>
            <a:off x="466725" y="1029970"/>
            <a:ext cx="8201025" cy="497205"/>
          </a:xfrm>
          <a:prstGeom prst="rect">
            <a:avLst/>
          </a:prstGeom>
          <a:noFill/>
        </p:spPr>
        <p:txBody>
          <a:bodyPr wrap="square" rtlCol="0">
            <a:spAutoFit/>
          </a:bodyPr>
          <a:p>
            <a:pPr indent="0" fontAlgn="auto">
              <a:lnSpc>
                <a:spcPct val="120000"/>
              </a:lnSpc>
            </a:pPr>
            <a:r>
              <a:rPr lang="zh-CN" altLang="en-US" sz="2200">
                <a:uFillTx/>
                <a:latin typeface="Times New Roman" panose="02020603050405020304" charset="0"/>
                <a:ea typeface="黑体" panose="02010609060101010101" pitchFamily="49" charset="-122"/>
                <a:sym typeface="+mn-ea"/>
              </a:rPr>
              <a:t>(　　)1. A. difficult    </a:t>
            </a:r>
            <a:r>
              <a:rPr lang="en-US" altLang="zh-CN" sz="2200">
                <a:uFillTx/>
                <a:latin typeface="Times New Roman" panose="02020603050405020304" charset="0"/>
                <a:ea typeface="黑体" panose="02010609060101010101" pitchFamily="49" charset="-122"/>
                <a:sym typeface="+mn-ea"/>
              </a:rPr>
              <a:t>	</a:t>
            </a:r>
            <a:r>
              <a:rPr lang="zh-CN" altLang="en-US" sz="2200">
                <a:uFillTx/>
                <a:latin typeface="Times New Roman" panose="02020603050405020304" charset="0"/>
                <a:ea typeface="黑体" panose="02010609060101010101" pitchFamily="49" charset="-122"/>
                <a:sym typeface="+mn-ea"/>
              </a:rPr>
              <a:t>B. wonderful    </a:t>
            </a:r>
            <a:r>
              <a:rPr lang="en-US" altLang="zh-CN" sz="2200">
                <a:uFillTx/>
                <a:latin typeface="Times New Roman" panose="02020603050405020304" charset="0"/>
                <a:ea typeface="黑体" panose="02010609060101010101" pitchFamily="49" charset="-122"/>
                <a:sym typeface="+mn-ea"/>
              </a:rPr>
              <a:t>	</a:t>
            </a:r>
            <a:r>
              <a:rPr lang="zh-CN" altLang="en-US" sz="2200">
                <a:uFillTx/>
                <a:latin typeface="Times New Roman" panose="02020603050405020304" charset="0"/>
                <a:ea typeface="黑体" panose="02010609060101010101" pitchFamily="49" charset="-122"/>
                <a:sym typeface="+mn-ea"/>
              </a:rPr>
              <a:t>C. boring    </a:t>
            </a:r>
            <a:r>
              <a:rPr lang="en-US" altLang="zh-CN" sz="2200">
                <a:uFillTx/>
                <a:latin typeface="Times New Roman" panose="02020603050405020304" charset="0"/>
                <a:ea typeface="黑体" panose="02010609060101010101" pitchFamily="49" charset="-122"/>
                <a:sym typeface="+mn-ea"/>
              </a:rPr>
              <a:t>	</a:t>
            </a:r>
            <a:r>
              <a:rPr lang="zh-CN" altLang="en-US" sz="2200">
                <a:uFillTx/>
                <a:latin typeface="Times New Roman" panose="02020603050405020304" charset="0"/>
                <a:ea typeface="黑体" panose="02010609060101010101" pitchFamily="49" charset="-122"/>
                <a:sym typeface="+mn-ea"/>
              </a:rPr>
              <a:t>D. romantic</a:t>
            </a:r>
            <a:endParaRPr lang="zh-CN" altLang="en-US" sz="2200">
              <a:uFillTx/>
              <a:latin typeface="Times New Roman" panose="02020603050405020304" charset="0"/>
              <a:ea typeface="黑体" panose="02010609060101010101" pitchFamily="49" charset="-122"/>
              <a:sym typeface="+mn-ea"/>
            </a:endParaRPr>
          </a:p>
        </p:txBody>
      </p:sp>
      <p:sp>
        <p:nvSpPr>
          <p:cNvPr id="3" name="文本框 2"/>
          <p:cNvSpPr txBox="1"/>
          <p:nvPr>
            <p:custDataLst>
              <p:tags r:id="rId2"/>
            </p:custDataLst>
          </p:nvPr>
        </p:nvSpPr>
        <p:spPr>
          <a:xfrm>
            <a:off x="466725" y="1632585"/>
            <a:ext cx="8200390" cy="497205"/>
          </a:xfrm>
          <a:prstGeom prst="rect">
            <a:avLst/>
          </a:prstGeom>
          <a:solidFill>
            <a:schemeClr val="bg2"/>
          </a:solidFill>
        </p:spPr>
        <p:txBody>
          <a:bodyPr wrap="square" rtlCol="0">
            <a:spAutoFit/>
          </a:bodyPr>
          <a:p>
            <a:pPr indent="0" fontAlgn="auto">
              <a:lnSpc>
                <a:spcPct val="120000"/>
              </a:lnSpc>
            </a:pPr>
            <a:r>
              <a:rPr lang="zh-CN" altLang="en-US" sz="2200">
                <a:solidFill>
                  <a:srgbClr val="FF0000"/>
                </a:solidFill>
                <a:uFillTx/>
                <a:latin typeface="Times New Roman" panose="02020603050405020304" charset="0"/>
                <a:ea typeface="黑体" panose="02010609060101010101" pitchFamily="49" charset="-122"/>
              </a:rPr>
              <a:t>【解析】　1. 结合上文hard可知选difficult。</a:t>
            </a:r>
            <a:endParaRPr lang="zh-CN" altLang="en-US" sz="2200">
              <a:solidFill>
                <a:srgbClr val="FF0000"/>
              </a:solidFill>
              <a:uFillTx/>
              <a:latin typeface="Times New Roman" panose="02020603050405020304" charset="0"/>
              <a:ea typeface="黑体" panose="02010609060101010101" pitchFamily="49" charset="-122"/>
            </a:endParaRPr>
          </a:p>
        </p:txBody>
      </p:sp>
      <p:sp>
        <p:nvSpPr>
          <p:cNvPr id="6" name="文本框 5"/>
          <p:cNvSpPr txBox="1"/>
          <p:nvPr>
            <p:custDataLst>
              <p:tags r:id="rId3"/>
            </p:custDataLst>
          </p:nvPr>
        </p:nvSpPr>
        <p:spPr>
          <a:xfrm>
            <a:off x="695325" y="109728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A</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p:nvPr>
            <p:custDataLst>
              <p:tags r:id="rId4"/>
            </p:custDataLst>
          </p:nvPr>
        </p:nvSpPr>
        <p:spPr>
          <a:xfrm>
            <a:off x="467360" y="2527935"/>
            <a:ext cx="8201025" cy="497205"/>
          </a:xfrm>
          <a:prstGeom prst="rect">
            <a:avLst/>
          </a:prstGeom>
          <a:noFill/>
        </p:spPr>
        <p:txBody>
          <a:bodyPr wrap="square" rtlCol="0">
            <a:spAutoFit/>
          </a:bodyPr>
          <a:p>
            <a:pPr indent="0" fontAlgn="auto">
              <a:lnSpc>
                <a:spcPct val="120000"/>
              </a:lnSpc>
            </a:pPr>
            <a:r>
              <a:rPr sz="2200">
                <a:uFillTx/>
                <a:latin typeface="Times New Roman" panose="02020603050405020304" charset="0"/>
                <a:ea typeface="黑体" panose="02010609060101010101" pitchFamily="49" charset="-122"/>
                <a:sym typeface="+mn-ea"/>
              </a:rPr>
              <a:t>(　　)2. A. Or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So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If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But</a:t>
            </a:r>
            <a:endParaRPr sz="2200">
              <a:uFillTx/>
              <a:latin typeface="Times New Roman" panose="02020603050405020304" charset="0"/>
              <a:ea typeface="黑体" panose="02010609060101010101" pitchFamily="49" charset="-122"/>
              <a:sym typeface="+mn-ea"/>
            </a:endParaRPr>
          </a:p>
        </p:txBody>
      </p:sp>
      <p:sp>
        <p:nvSpPr>
          <p:cNvPr id="7" name="文本框 6"/>
          <p:cNvSpPr txBox="1"/>
          <p:nvPr>
            <p:custDataLst>
              <p:tags r:id="rId5"/>
            </p:custDataLst>
          </p:nvPr>
        </p:nvSpPr>
        <p:spPr>
          <a:xfrm>
            <a:off x="467360" y="3130550"/>
            <a:ext cx="8200390" cy="497205"/>
          </a:xfrm>
          <a:prstGeom prst="rect">
            <a:avLst/>
          </a:prstGeom>
          <a:solidFill>
            <a:schemeClr val="bg2"/>
          </a:solidFill>
        </p:spPr>
        <p:txBody>
          <a:bodyPr wrap="square" rtlCol="0">
            <a:spAutoFit/>
          </a:bodyPr>
          <a:p>
            <a:pPr indent="0" fontAlgn="auto">
              <a:lnSpc>
                <a:spcPct val="120000"/>
              </a:lnSpc>
            </a:pPr>
            <a:r>
              <a:rPr lang="zh-CN" altLang="en-US" sz="2200">
                <a:solidFill>
                  <a:srgbClr val="FF0000"/>
                </a:solidFill>
                <a:uFillTx/>
                <a:latin typeface="Times New Roman" panose="02020603050405020304" charset="0"/>
                <a:ea typeface="黑体" panose="02010609060101010101" pitchFamily="49" charset="-122"/>
              </a:rPr>
              <a:t>【解析】　2. 前后两句表因果关系用So连接。</a:t>
            </a:r>
            <a:endParaRPr lang="zh-CN" altLang="en-US" sz="2200">
              <a:solidFill>
                <a:srgbClr val="FF0000"/>
              </a:solidFill>
              <a:uFillTx/>
              <a:latin typeface="Times New Roman" panose="02020603050405020304" charset="0"/>
              <a:ea typeface="黑体" panose="02010609060101010101" pitchFamily="49" charset="-122"/>
            </a:endParaRPr>
          </a:p>
        </p:txBody>
      </p:sp>
      <p:sp>
        <p:nvSpPr>
          <p:cNvPr id="8" name="文本框 7"/>
          <p:cNvSpPr txBox="1"/>
          <p:nvPr>
            <p:custDataLst>
              <p:tags r:id="rId6"/>
            </p:custDataLst>
          </p:nvPr>
        </p:nvSpPr>
        <p:spPr>
          <a:xfrm>
            <a:off x="695960" y="2595245"/>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B</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Tree>
    <p:custDataLst>
      <p:tags r:id="rId7"/>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p:tgtEl>
                                          <p:spTgt spid="6"/>
                                        </p:tgtEl>
                                        <p:attrNameLst>
                                          <p:attrName>ppt_y</p:attrName>
                                        </p:attrNameLst>
                                      </p:cBhvr>
                                      <p:tavLst>
                                        <p:tav tm="0">
                                          <p:val>
                                            <p:strVal val="#ppt_y+#ppt_h*1.125000"/>
                                          </p:val>
                                        </p:tav>
                                        <p:tav tm="100000">
                                          <p:val>
                                            <p:strVal val="#ppt_y"/>
                                          </p:val>
                                        </p:tav>
                                      </p:tavLst>
                                    </p:anim>
                                    <p:animEffect transition="in" filter="wipe(up)">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left)">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2" presetClass="entr" presetSubtype="4"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p:tgtEl>
                                          <p:spTgt spid="8"/>
                                        </p:tgtEl>
                                        <p:attrNameLst>
                                          <p:attrName>ppt_y</p:attrName>
                                        </p:attrNameLst>
                                      </p:cBhvr>
                                      <p:tavLst>
                                        <p:tav tm="0">
                                          <p:val>
                                            <p:strVal val="#ppt_y+#ppt_h*1.125000"/>
                                          </p:val>
                                        </p:tav>
                                        <p:tav tm="100000">
                                          <p:val>
                                            <p:strVal val="#ppt_y"/>
                                          </p:val>
                                        </p:tav>
                                      </p:tavLst>
                                    </p:anim>
                                    <p:animEffect transition="in" filter="wipe(up)">
                                      <p:cBhvr>
                                        <p:cTn id="2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3" grpId="1" animBg="1"/>
      <p:bldP spid="6" grpId="0"/>
      <p:bldP spid="6" grpId="1"/>
      <p:bldP spid="7" grpId="0" bldLvl="0" animBg="1"/>
      <p:bldP spid="7" grpId="1" animBg="1"/>
      <p:bldP spid="8" grpId="0"/>
      <p:bldP spid="8" grpId="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71055"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4" name="文本框 3"/>
          <p:cNvSpPr txBox="1"/>
          <p:nvPr>
            <p:custDataLst>
              <p:tags r:id="rId1"/>
            </p:custDataLst>
          </p:nvPr>
        </p:nvSpPr>
        <p:spPr>
          <a:xfrm>
            <a:off x="466725" y="1029970"/>
            <a:ext cx="8201025" cy="497205"/>
          </a:xfrm>
          <a:prstGeom prst="rect">
            <a:avLst/>
          </a:prstGeom>
          <a:noFill/>
        </p:spPr>
        <p:txBody>
          <a:bodyPr wrap="square" rtlCol="0">
            <a:spAutoFit/>
          </a:bodyPr>
          <a:p>
            <a:pPr indent="0" fontAlgn="auto">
              <a:lnSpc>
                <a:spcPct val="120000"/>
              </a:lnSpc>
            </a:pPr>
            <a:r>
              <a:rPr sz="2200">
                <a:uFillTx/>
                <a:latin typeface="Times New Roman" panose="02020603050405020304" charset="0"/>
                <a:ea typeface="黑体" panose="02010609060101010101" pitchFamily="49" charset="-122"/>
                <a:sym typeface="+mn-ea"/>
              </a:rPr>
              <a:t>(　　)3. A. control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stop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hurt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help</a:t>
            </a:r>
            <a:endParaRPr sz="2200">
              <a:uFillTx/>
              <a:latin typeface="Times New Roman" panose="02020603050405020304" charset="0"/>
              <a:ea typeface="黑体" panose="02010609060101010101" pitchFamily="49" charset="-122"/>
              <a:sym typeface="+mn-ea"/>
            </a:endParaRPr>
          </a:p>
        </p:txBody>
      </p:sp>
      <p:sp>
        <p:nvSpPr>
          <p:cNvPr id="3" name="文本框 2"/>
          <p:cNvSpPr txBox="1"/>
          <p:nvPr>
            <p:custDataLst>
              <p:tags r:id="rId2"/>
            </p:custDataLst>
          </p:nvPr>
        </p:nvSpPr>
        <p:spPr>
          <a:xfrm>
            <a:off x="466725" y="1632585"/>
            <a:ext cx="8200390" cy="497205"/>
          </a:xfrm>
          <a:prstGeom prst="rect">
            <a:avLst/>
          </a:prstGeom>
          <a:solidFill>
            <a:schemeClr val="bg2"/>
          </a:solidFill>
        </p:spPr>
        <p:txBody>
          <a:bodyPr wrap="square" rtlCol="0">
            <a:spAutoFit/>
          </a:bodyPr>
          <a:p>
            <a:pPr indent="0" fontAlgn="auto">
              <a:lnSpc>
                <a:spcPct val="120000"/>
              </a:lnSpc>
            </a:pPr>
            <a:r>
              <a:rPr lang="zh-CN" altLang="en-US" sz="2200">
                <a:solidFill>
                  <a:srgbClr val="FF0000"/>
                </a:solidFill>
                <a:uFillTx/>
                <a:latin typeface="Times New Roman" panose="02020603050405020304" charset="0"/>
                <a:ea typeface="黑体" panose="02010609060101010101" pitchFamily="49" charset="-122"/>
              </a:rPr>
              <a:t>【解析】　3. 结合上文可知答案。</a:t>
            </a:r>
            <a:endParaRPr lang="zh-CN" altLang="en-US" sz="2200">
              <a:solidFill>
                <a:srgbClr val="FF0000"/>
              </a:solidFill>
              <a:uFillTx/>
              <a:latin typeface="Times New Roman" panose="02020603050405020304" charset="0"/>
              <a:ea typeface="黑体" panose="02010609060101010101" pitchFamily="49" charset="-122"/>
            </a:endParaRPr>
          </a:p>
        </p:txBody>
      </p:sp>
      <p:sp>
        <p:nvSpPr>
          <p:cNvPr id="6" name="文本框 5"/>
          <p:cNvSpPr txBox="1"/>
          <p:nvPr>
            <p:custDataLst>
              <p:tags r:id="rId3"/>
            </p:custDataLst>
          </p:nvPr>
        </p:nvSpPr>
        <p:spPr>
          <a:xfrm>
            <a:off x="695325" y="109728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D</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p:nvPr>
            <p:custDataLst>
              <p:tags r:id="rId4"/>
            </p:custDataLst>
          </p:nvPr>
        </p:nvSpPr>
        <p:spPr>
          <a:xfrm>
            <a:off x="467360" y="2527935"/>
            <a:ext cx="8201025" cy="497205"/>
          </a:xfrm>
          <a:prstGeom prst="rect">
            <a:avLst/>
          </a:prstGeom>
          <a:noFill/>
        </p:spPr>
        <p:txBody>
          <a:bodyPr wrap="square" rtlCol="0">
            <a:spAutoFit/>
          </a:bodyPr>
          <a:p>
            <a:pPr indent="0" fontAlgn="auto">
              <a:lnSpc>
                <a:spcPct val="120000"/>
              </a:lnSpc>
            </a:pPr>
            <a:r>
              <a:rPr sz="2200">
                <a:uFillTx/>
                <a:latin typeface="Times New Roman" panose="02020603050405020304" charset="0"/>
                <a:ea typeface="黑体" panose="02010609060101010101" pitchFamily="49" charset="-122"/>
                <a:sym typeface="+mn-ea"/>
              </a:rPr>
              <a:t>(　　)4. A. lucky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brave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cold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nervous</a:t>
            </a:r>
            <a:endParaRPr sz="2200">
              <a:uFillTx/>
              <a:latin typeface="Times New Roman" panose="02020603050405020304" charset="0"/>
              <a:ea typeface="黑体" panose="02010609060101010101" pitchFamily="49" charset="-122"/>
              <a:sym typeface="+mn-ea"/>
            </a:endParaRPr>
          </a:p>
        </p:txBody>
      </p:sp>
      <p:sp>
        <p:nvSpPr>
          <p:cNvPr id="7" name="文本框 6"/>
          <p:cNvSpPr txBox="1"/>
          <p:nvPr>
            <p:custDataLst>
              <p:tags r:id="rId5"/>
            </p:custDataLst>
          </p:nvPr>
        </p:nvSpPr>
        <p:spPr>
          <a:xfrm>
            <a:off x="467360" y="3130550"/>
            <a:ext cx="8200390" cy="497205"/>
          </a:xfrm>
          <a:prstGeom prst="rect">
            <a:avLst/>
          </a:prstGeom>
          <a:solidFill>
            <a:schemeClr val="bg2"/>
          </a:solidFill>
        </p:spPr>
        <p:txBody>
          <a:bodyPr wrap="square" rtlCol="0">
            <a:spAutoFit/>
          </a:bodyPr>
          <a:p>
            <a:pPr indent="0" fontAlgn="auto">
              <a:lnSpc>
                <a:spcPct val="120000"/>
              </a:lnSpc>
            </a:pPr>
            <a:r>
              <a:rPr lang="zh-CN" altLang="en-US" sz="2200">
                <a:solidFill>
                  <a:srgbClr val="FF0000"/>
                </a:solidFill>
                <a:uFillTx/>
                <a:latin typeface="Times New Roman" panose="02020603050405020304" charset="0"/>
                <a:ea typeface="黑体" panose="02010609060101010101" pitchFamily="49" charset="-122"/>
              </a:rPr>
              <a:t>【解析】　4. 结合下文可以推测杰里很幸运。</a:t>
            </a:r>
            <a:endParaRPr lang="zh-CN" altLang="en-US" sz="2200">
              <a:solidFill>
                <a:srgbClr val="FF0000"/>
              </a:solidFill>
              <a:uFillTx/>
              <a:latin typeface="Times New Roman" panose="02020603050405020304" charset="0"/>
              <a:ea typeface="黑体" panose="02010609060101010101" pitchFamily="49" charset="-122"/>
            </a:endParaRPr>
          </a:p>
        </p:txBody>
      </p:sp>
      <p:sp>
        <p:nvSpPr>
          <p:cNvPr id="8" name="文本框 7"/>
          <p:cNvSpPr txBox="1"/>
          <p:nvPr>
            <p:custDataLst>
              <p:tags r:id="rId6"/>
            </p:custDataLst>
          </p:nvPr>
        </p:nvSpPr>
        <p:spPr>
          <a:xfrm>
            <a:off x="695960" y="2595245"/>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A</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Tree>
    <p:custDataLst>
      <p:tags r:id="rId7"/>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p:tgtEl>
                                          <p:spTgt spid="6"/>
                                        </p:tgtEl>
                                        <p:attrNameLst>
                                          <p:attrName>ppt_y</p:attrName>
                                        </p:attrNameLst>
                                      </p:cBhvr>
                                      <p:tavLst>
                                        <p:tav tm="0">
                                          <p:val>
                                            <p:strVal val="#ppt_y+#ppt_h*1.125000"/>
                                          </p:val>
                                        </p:tav>
                                        <p:tav tm="100000">
                                          <p:val>
                                            <p:strVal val="#ppt_y"/>
                                          </p:val>
                                        </p:tav>
                                      </p:tavLst>
                                    </p:anim>
                                    <p:animEffect transition="in" filter="wipe(up)">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left)">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2" presetClass="entr" presetSubtype="4"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p:tgtEl>
                                          <p:spTgt spid="8"/>
                                        </p:tgtEl>
                                        <p:attrNameLst>
                                          <p:attrName>ppt_y</p:attrName>
                                        </p:attrNameLst>
                                      </p:cBhvr>
                                      <p:tavLst>
                                        <p:tav tm="0">
                                          <p:val>
                                            <p:strVal val="#ppt_y+#ppt_h*1.125000"/>
                                          </p:val>
                                        </p:tav>
                                        <p:tav tm="100000">
                                          <p:val>
                                            <p:strVal val="#ppt_y"/>
                                          </p:val>
                                        </p:tav>
                                      </p:tavLst>
                                    </p:anim>
                                    <p:animEffect transition="in" filter="wipe(up)">
                                      <p:cBhvr>
                                        <p:cTn id="2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3" grpId="1" animBg="1"/>
      <p:bldP spid="6" grpId="0"/>
      <p:bldP spid="6" grpId="1"/>
      <p:bldP spid="7" grpId="0" bldLvl="0" animBg="1"/>
      <p:bldP spid="7" grpId="1" animBg="1"/>
      <p:bldP spid="8" grpId="0"/>
      <p:bldP spid="8" grpId="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71055"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4" name="文本框 3"/>
          <p:cNvSpPr txBox="1"/>
          <p:nvPr>
            <p:custDataLst>
              <p:tags r:id="rId1"/>
            </p:custDataLst>
          </p:nvPr>
        </p:nvSpPr>
        <p:spPr>
          <a:xfrm>
            <a:off x="466725" y="1029970"/>
            <a:ext cx="8201025" cy="497205"/>
          </a:xfrm>
          <a:prstGeom prst="rect">
            <a:avLst/>
          </a:prstGeom>
          <a:noFill/>
        </p:spPr>
        <p:txBody>
          <a:bodyPr wrap="square" rtlCol="0">
            <a:spAutoFit/>
          </a:bodyPr>
          <a:p>
            <a:pPr indent="0" fontAlgn="auto">
              <a:lnSpc>
                <a:spcPct val="120000"/>
              </a:lnSpc>
            </a:pPr>
            <a:r>
              <a:rPr sz="2200">
                <a:uFillTx/>
                <a:latin typeface="Times New Roman" panose="02020603050405020304" charset="0"/>
                <a:ea typeface="黑体" panose="02010609060101010101" pitchFamily="49" charset="-122"/>
                <a:sym typeface="+mn-ea"/>
              </a:rPr>
              <a:t>(　　)5. A. borrowed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made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printed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wasted</a:t>
            </a:r>
            <a:endParaRPr sz="2200">
              <a:uFillTx/>
              <a:latin typeface="Times New Roman" panose="02020603050405020304" charset="0"/>
              <a:ea typeface="黑体" panose="02010609060101010101" pitchFamily="49" charset="-122"/>
              <a:sym typeface="+mn-ea"/>
            </a:endParaRPr>
          </a:p>
        </p:txBody>
      </p:sp>
      <p:sp>
        <p:nvSpPr>
          <p:cNvPr id="3" name="文本框 2"/>
          <p:cNvSpPr txBox="1"/>
          <p:nvPr>
            <p:custDataLst>
              <p:tags r:id="rId2"/>
            </p:custDataLst>
          </p:nvPr>
        </p:nvSpPr>
        <p:spPr>
          <a:xfrm>
            <a:off x="466725" y="1632585"/>
            <a:ext cx="8200390" cy="497205"/>
          </a:xfrm>
          <a:prstGeom prst="rect">
            <a:avLst/>
          </a:prstGeom>
          <a:solidFill>
            <a:schemeClr val="bg2"/>
          </a:solidFill>
        </p:spPr>
        <p:txBody>
          <a:bodyPr wrap="square" rtlCol="0">
            <a:spAutoFit/>
          </a:bodyPr>
          <a:p>
            <a:pPr indent="0" fontAlgn="auto">
              <a:lnSpc>
                <a:spcPct val="120000"/>
              </a:lnSpc>
            </a:pPr>
            <a:r>
              <a:rPr lang="zh-CN" altLang="en-US" sz="2200">
                <a:solidFill>
                  <a:srgbClr val="FF0000"/>
                </a:solidFill>
                <a:uFillTx/>
                <a:latin typeface="Times New Roman" panose="02020603050405020304" charset="0"/>
                <a:ea typeface="黑体" panose="02010609060101010101" pitchFamily="49" charset="-122"/>
              </a:rPr>
              <a:t>【解析】　5. 结合上文可知杰里能挣很多钱。</a:t>
            </a:r>
            <a:endParaRPr lang="zh-CN" altLang="en-US" sz="2200">
              <a:solidFill>
                <a:srgbClr val="FF0000"/>
              </a:solidFill>
              <a:uFillTx/>
              <a:latin typeface="Times New Roman" panose="02020603050405020304" charset="0"/>
              <a:ea typeface="黑体" panose="02010609060101010101" pitchFamily="49" charset="-122"/>
            </a:endParaRPr>
          </a:p>
        </p:txBody>
      </p:sp>
      <p:sp>
        <p:nvSpPr>
          <p:cNvPr id="6" name="文本框 5"/>
          <p:cNvSpPr txBox="1"/>
          <p:nvPr>
            <p:custDataLst>
              <p:tags r:id="rId3"/>
            </p:custDataLst>
          </p:nvPr>
        </p:nvSpPr>
        <p:spPr>
          <a:xfrm>
            <a:off x="695325" y="109728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B</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p:nvPr>
            <p:custDataLst>
              <p:tags r:id="rId4"/>
            </p:custDataLst>
          </p:nvPr>
        </p:nvSpPr>
        <p:spPr>
          <a:xfrm>
            <a:off x="467360" y="2527935"/>
            <a:ext cx="8201025" cy="497205"/>
          </a:xfrm>
          <a:prstGeom prst="rect">
            <a:avLst/>
          </a:prstGeom>
          <a:noFill/>
        </p:spPr>
        <p:txBody>
          <a:bodyPr wrap="square" rtlCol="0">
            <a:spAutoFit/>
          </a:bodyPr>
          <a:p>
            <a:pPr indent="0" fontAlgn="auto">
              <a:lnSpc>
                <a:spcPct val="120000"/>
              </a:lnSpc>
            </a:pPr>
            <a:r>
              <a:rPr sz="2200">
                <a:uFillTx/>
                <a:latin typeface="Times New Roman" panose="02020603050405020304" charset="0"/>
                <a:ea typeface="黑体" panose="02010609060101010101" pitchFamily="49" charset="-122"/>
                <a:sym typeface="+mn-ea"/>
              </a:rPr>
              <a:t>(　　)6. A. Noise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Energy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Money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Time</a:t>
            </a:r>
            <a:endParaRPr sz="2200">
              <a:uFillTx/>
              <a:latin typeface="Times New Roman" panose="02020603050405020304" charset="0"/>
              <a:ea typeface="黑体" panose="02010609060101010101" pitchFamily="49" charset="-122"/>
              <a:sym typeface="+mn-ea"/>
            </a:endParaRPr>
          </a:p>
        </p:txBody>
      </p:sp>
      <p:sp>
        <p:nvSpPr>
          <p:cNvPr id="7" name="文本框 6"/>
          <p:cNvSpPr txBox="1"/>
          <p:nvPr>
            <p:custDataLst>
              <p:tags r:id="rId5"/>
            </p:custDataLst>
          </p:nvPr>
        </p:nvSpPr>
        <p:spPr>
          <a:xfrm>
            <a:off x="467360" y="3130550"/>
            <a:ext cx="8200390" cy="497205"/>
          </a:xfrm>
          <a:prstGeom prst="rect">
            <a:avLst/>
          </a:prstGeom>
          <a:solidFill>
            <a:schemeClr val="bg2"/>
          </a:solidFill>
        </p:spPr>
        <p:txBody>
          <a:bodyPr wrap="square" rtlCol="0">
            <a:spAutoFit/>
          </a:bodyPr>
          <a:p>
            <a:pPr indent="0" fontAlgn="auto">
              <a:lnSpc>
                <a:spcPct val="120000"/>
              </a:lnSpc>
            </a:pPr>
            <a:r>
              <a:rPr lang="zh-CN" altLang="en-US" sz="2200">
                <a:solidFill>
                  <a:srgbClr val="FF0000"/>
                </a:solidFill>
                <a:uFillTx/>
                <a:latin typeface="Times New Roman" panose="02020603050405020304" charset="0"/>
                <a:ea typeface="黑体" panose="02010609060101010101" pitchFamily="49" charset="-122"/>
              </a:rPr>
              <a:t>【解析】　6. 句意：“钱不是万能的。”</a:t>
            </a:r>
            <a:endParaRPr lang="zh-CN" altLang="en-US" sz="2200">
              <a:solidFill>
                <a:srgbClr val="FF0000"/>
              </a:solidFill>
              <a:uFillTx/>
              <a:latin typeface="Times New Roman" panose="02020603050405020304" charset="0"/>
              <a:ea typeface="黑体" panose="02010609060101010101" pitchFamily="49" charset="-122"/>
            </a:endParaRPr>
          </a:p>
        </p:txBody>
      </p:sp>
      <p:sp>
        <p:nvSpPr>
          <p:cNvPr id="8" name="文本框 7"/>
          <p:cNvSpPr txBox="1"/>
          <p:nvPr>
            <p:custDataLst>
              <p:tags r:id="rId6"/>
            </p:custDataLst>
          </p:nvPr>
        </p:nvSpPr>
        <p:spPr>
          <a:xfrm>
            <a:off x="695960" y="2595245"/>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C</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Tree>
    <p:custDataLst>
      <p:tags r:id="rId7"/>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p:tgtEl>
                                          <p:spTgt spid="6"/>
                                        </p:tgtEl>
                                        <p:attrNameLst>
                                          <p:attrName>ppt_y</p:attrName>
                                        </p:attrNameLst>
                                      </p:cBhvr>
                                      <p:tavLst>
                                        <p:tav tm="0">
                                          <p:val>
                                            <p:strVal val="#ppt_y+#ppt_h*1.125000"/>
                                          </p:val>
                                        </p:tav>
                                        <p:tav tm="100000">
                                          <p:val>
                                            <p:strVal val="#ppt_y"/>
                                          </p:val>
                                        </p:tav>
                                      </p:tavLst>
                                    </p:anim>
                                    <p:animEffect transition="in" filter="wipe(up)">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left)">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2" presetClass="entr" presetSubtype="4"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p:tgtEl>
                                          <p:spTgt spid="8"/>
                                        </p:tgtEl>
                                        <p:attrNameLst>
                                          <p:attrName>ppt_y</p:attrName>
                                        </p:attrNameLst>
                                      </p:cBhvr>
                                      <p:tavLst>
                                        <p:tav tm="0">
                                          <p:val>
                                            <p:strVal val="#ppt_y+#ppt_h*1.125000"/>
                                          </p:val>
                                        </p:tav>
                                        <p:tav tm="100000">
                                          <p:val>
                                            <p:strVal val="#ppt_y"/>
                                          </p:val>
                                        </p:tav>
                                      </p:tavLst>
                                    </p:anim>
                                    <p:animEffect transition="in" filter="wipe(up)">
                                      <p:cBhvr>
                                        <p:cTn id="2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3" grpId="1" animBg="1"/>
      <p:bldP spid="6" grpId="0"/>
      <p:bldP spid="6" grpId="1"/>
      <p:bldP spid="7" grpId="0" bldLvl="0" animBg="1"/>
      <p:bldP spid="7" grpId="1" animBg="1"/>
      <p:bldP spid="8" grpId="0"/>
      <p:bldP spid="8" grpId="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71055"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9" name="文本框 8"/>
          <p:cNvSpPr txBox="1"/>
          <p:nvPr>
            <p:custDataLst>
              <p:tags r:id="rId1"/>
            </p:custDataLst>
          </p:nvPr>
        </p:nvSpPr>
        <p:spPr>
          <a:xfrm>
            <a:off x="466725" y="1029970"/>
            <a:ext cx="8201025" cy="497205"/>
          </a:xfrm>
          <a:prstGeom prst="rect">
            <a:avLst/>
          </a:prstGeom>
          <a:noFill/>
        </p:spPr>
        <p:txBody>
          <a:bodyPr wrap="square" rtlCol="0">
            <a:spAutoFit/>
          </a:bodyPr>
          <a:p>
            <a:pPr indent="0" fontAlgn="auto">
              <a:lnSpc>
                <a:spcPct val="120000"/>
              </a:lnSpc>
            </a:pPr>
            <a:r>
              <a:rPr sz="2200">
                <a:uFillTx/>
                <a:latin typeface="Times New Roman" panose="02020603050405020304" charset="0"/>
                <a:ea typeface="黑体" panose="02010609060101010101" pitchFamily="49" charset="-122"/>
                <a:sym typeface="+mn-ea"/>
              </a:rPr>
              <a:t>(　　)7. A. crazy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sorry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pleased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bored</a:t>
            </a:r>
            <a:endParaRPr sz="2200">
              <a:uFillTx/>
              <a:latin typeface="Times New Roman" panose="02020603050405020304" charset="0"/>
              <a:ea typeface="黑体" panose="02010609060101010101" pitchFamily="49" charset="-122"/>
              <a:sym typeface="+mn-ea"/>
            </a:endParaRPr>
          </a:p>
        </p:txBody>
      </p:sp>
      <p:sp>
        <p:nvSpPr>
          <p:cNvPr id="10" name="文本框 9"/>
          <p:cNvSpPr txBox="1"/>
          <p:nvPr>
            <p:custDataLst>
              <p:tags r:id="rId2"/>
            </p:custDataLst>
          </p:nvPr>
        </p:nvSpPr>
        <p:spPr>
          <a:xfrm>
            <a:off x="466725" y="1632585"/>
            <a:ext cx="8200390" cy="497205"/>
          </a:xfrm>
          <a:prstGeom prst="rect">
            <a:avLst/>
          </a:prstGeom>
          <a:solidFill>
            <a:schemeClr val="bg2"/>
          </a:solidFill>
        </p:spPr>
        <p:txBody>
          <a:bodyPr wrap="square" rtlCol="0">
            <a:spAutoFit/>
          </a:bodyPr>
          <a:p>
            <a:pPr indent="0" fontAlgn="auto">
              <a:lnSpc>
                <a:spcPct val="120000"/>
              </a:lnSpc>
            </a:pPr>
            <a:r>
              <a:rPr lang="zh-CN" altLang="en-US" sz="2200">
                <a:solidFill>
                  <a:srgbClr val="FF0000"/>
                </a:solidFill>
                <a:uFillTx/>
                <a:latin typeface="Times New Roman" panose="02020603050405020304" charset="0"/>
                <a:ea typeface="黑体" panose="02010609060101010101" pitchFamily="49" charset="-122"/>
              </a:rPr>
              <a:t>【解析】　7. 结合上下文可知答案。</a:t>
            </a:r>
            <a:endParaRPr lang="zh-CN" altLang="en-US" sz="2200">
              <a:solidFill>
                <a:srgbClr val="FF0000"/>
              </a:solidFill>
              <a:uFillTx/>
              <a:latin typeface="Times New Roman" panose="02020603050405020304" charset="0"/>
              <a:ea typeface="黑体" panose="02010609060101010101" pitchFamily="49" charset="-122"/>
            </a:endParaRPr>
          </a:p>
        </p:txBody>
      </p:sp>
      <p:sp>
        <p:nvSpPr>
          <p:cNvPr id="11" name="文本框 10"/>
          <p:cNvSpPr txBox="1"/>
          <p:nvPr>
            <p:custDataLst>
              <p:tags r:id="rId3"/>
            </p:custDataLst>
          </p:nvPr>
        </p:nvSpPr>
        <p:spPr>
          <a:xfrm>
            <a:off x="695325" y="109728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C</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12" name="文本框 11"/>
          <p:cNvSpPr txBox="1"/>
          <p:nvPr>
            <p:custDataLst>
              <p:tags r:id="rId4"/>
            </p:custDataLst>
          </p:nvPr>
        </p:nvSpPr>
        <p:spPr>
          <a:xfrm>
            <a:off x="467360" y="2527935"/>
            <a:ext cx="8201025" cy="497205"/>
          </a:xfrm>
          <a:prstGeom prst="rect">
            <a:avLst/>
          </a:prstGeom>
          <a:noFill/>
        </p:spPr>
        <p:txBody>
          <a:bodyPr wrap="square" rtlCol="0">
            <a:spAutoFit/>
          </a:bodyPr>
          <a:p>
            <a:pPr indent="0" fontAlgn="auto">
              <a:lnSpc>
                <a:spcPct val="120000"/>
              </a:lnSpc>
            </a:pPr>
            <a:r>
              <a:rPr sz="2200">
                <a:uFillTx/>
                <a:latin typeface="Times New Roman" panose="02020603050405020304" charset="0"/>
                <a:ea typeface="黑体" panose="02010609060101010101" pitchFamily="49" charset="-122"/>
                <a:sym typeface="+mn-ea"/>
              </a:rPr>
              <a:t>(　　)8. A. boss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house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holiday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family</a:t>
            </a:r>
            <a:endParaRPr sz="2200">
              <a:uFillTx/>
              <a:latin typeface="Times New Roman" panose="02020603050405020304" charset="0"/>
              <a:ea typeface="黑体" panose="02010609060101010101" pitchFamily="49" charset="-122"/>
              <a:sym typeface="+mn-ea"/>
            </a:endParaRPr>
          </a:p>
        </p:txBody>
      </p:sp>
      <p:sp>
        <p:nvSpPr>
          <p:cNvPr id="13" name="文本框 12"/>
          <p:cNvSpPr txBox="1"/>
          <p:nvPr>
            <p:custDataLst>
              <p:tags r:id="rId5"/>
            </p:custDataLst>
          </p:nvPr>
        </p:nvSpPr>
        <p:spPr>
          <a:xfrm>
            <a:off x="467360" y="3130550"/>
            <a:ext cx="8200390" cy="902970"/>
          </a:xfrm>
          <a:prstGeom prst="rect">
            <a:avLst/>
          </a:prstGeom>
          <a:solidFill>
            <a:schemeClr val="bg2"/>
          </a:solidFill>
        </p:spPr>
        <p:txBody>
          <a:bodyPr wrap="square" rtlCol="0">
            <a:spAutoFit/>
          </a:bodyPr>
          <a:p>
            <a:pPr indent="0" fontAlgn="auto">
              <a:lnSpc>
                <a:spcPct val="120000"/>
              </a:lnSpc>
            </a:pPr>
            <a:r>
              <a:rPr lang="zh-CN" altLang="en-US" sz="2200">
                <a:solidFill>
                  <a:srgbClr val="FF0000"/>
                </a:solidFill>
                <a:uFillTx/>
                <a:latin typeface="Times New Roman" panose="02020603050405020304" charset="0"/>
                <a:ea typeface="黑体" panose="02010609060101010101" pitchFamily="49" charset="-122"/>
              </a:rPr>
              <a:t>【解析】　8. 句意：“但你知道生活中最重要的是什么：你的</a:t>
            </a:r>
            <a:endParaRPr lang="zh-CN" altLang="en-US" sz="2200">
              <a:solidFill>
                <a:srgbClr val="FF0000"/>
              </a:solidFill>
              <a:uFillTx/>
              <a:latin typeface="Times New Roman" panose="02020603050405020304" charset="0"/>
              <a:ea typeface="黑体" panose="02010609060101010101" pitchFamily="49" charset="-122"/>
            </a:endParaRPr>
          </a:p>
          <a:p>
            <a:pPr indent="0" fontAlgn="auto">
              <a:lnSpc>
                <a:spcPct val="120000"/>
              </a:lnSpc>
            </a:pPr>
            <a:r>
              <a:rPr lang="zh-CN" altLang="en-US" sz="2200">
                <a:solidFill>
                  <a:srgbClr val="FF0000"/>
                </a:solidFill>
                <a:uFillTx/>
                <a:latin typeface="Times New Roman" panose="02020603050405020304" charset="0"/>
                <a:ea typeface="黑体" panose="02010609060101010101" pitchFamily="49" charset="-122"/>
              </a:rPr>
              <a:t>家庭！”</a:t>
            </a:r>
            <a:endParaRPr lang="zh-CN" altLang="en-US" sz="2200">
              <a:solidFill>
                <a:srgbClr val="FF0000"/>
              </a:solidFill>
              <a:uFillTx/>
              <a:latin typeface="Times New Roman" panose="02020603050405020304" charset="0"/>
              <a:ea typeface="黑体" panose="02010609060101010101" pitchFamily="49" charset="-122"/>
            </a:endParaRPr>
          </a:p>
        </p:txBody>
      </p:sp>
      <p:sp>
        <p:nvSpPr>
          <p:cNvPr id="14" name="文本框 13"/>
          <p:cNvSpPr txBox="1"/>
          <p:nvPr>
            <p:custDataLst>
              <p:tags r:id="rId6"/>
            </p:custDataLst>
          </p:nvPr>
        </p:nvSpPr>
        <p:spPr>
          <a:xfrm>
            <a:off x="695960" y="2595245"/>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D</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Tree>
    <p:custDataLst>
      <p:tags r:id="rId7"/>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additive="base">
                                        <p:cTn id="12" dur="500"/>
                                        <p:tgtEl>
                                          <p:spTgt spid="11"/>
                                        </p:tgtEl>
                                        <p:attrNameLst>
                                          <p:attrName>ppt_y</p:attrName>
                                        </p:attrNameLst>
                                      </p:cBhvr>
                                      <p:tavLst>
                                        <p:tav tm="0">
                                          <p:val>
                                            <p:strVal val="#ppt_y+#ppt_h*1.125000"/>
                                          </p:val>
                                        </p:tav>
                                        <p:tav tm="100000">
                                          <p:val>
                                            <p:strVal val="#ppt_y"/>
                                          </p:val>
                                        </p:tav>
                                      </p:tavLst>
                                    </p:anim>
                                    <p:animEffect transition="in" filter="wipe(up)">
                                      <p:cBhvr>
                                        <p:cTn id="13" dur="5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wipe(left)">
                                      <p:cBhvr>
                                        <p:cTn id="18" dur="500"/>
                                        <p:tgtEl>
                                          <p:spTgt spid="13"/>
                                        </p:tgtEl>
                                      </p:cBhvr>
                                    </p:animEffect>
                                  </p:childTnLst>
                                </p:cTn>
                              </p:par>
                            </p:childTnLst>
                          </p:cTn>
                        </p:par>
                      </p:childTnLst>
                    </p:cTn>
                  </p:par>
                  <p:par>
                    <p:cTn id="19" fill="hold">
                      <p:stCondLst>
                        <p:cond delay="indefinite"/>
                      </p:stCondLst>
                      <p:childTnLst>
                        <p:par>
                          <p:cTn id="20" fill="hold">
                            <p:stCondLst>
                              <p:cond delay="0"/>
                            </p:stCondLst>
                            <p:childTnLst>
                              <p:par>
                                <p:cTn id="21" presetID="12" presetClass="entr" presetSubtype="4"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additive="base">
                                        <p:cTn id="23" dur="500"/>
                                        <p:tgtEl>
                                          <p:spTgt spid="14"/>
                                        </p:tgtEl>
                                        <p:attrNameLst>
                                          <p:attrName>ppt_y</p:attrName>
                                        </p:attrNameLst>
                                      </p:cBhvr>
                                      <p:tavLst>
                                        <p:tav tm="0">
                                          <p:val>
                                            <p:strVal val="#ppt_y+#ppt_h*1.125000"/>
                                          </p:val>
                                        </p:tav>
                                        <p:tav tm="100000">
                                          <p:val>
                                            <p:strVal val="#ppt_y"/>
                                          </p:val>
                                        </p:tav>
                                      </p:tavLst>
                                    </p:anim>
                                    <p:animEffect transition="in" filter="wipe(up)">
                                      <p:cBhvr>
                                        <p:cTn id="2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P spid="10" grpId="1" animBg="1"/>
      <p:bldP spid="11" grpId="0"/>
      <p:bldP spid="11" grpId="1"/>
      <p:bldP spid="13" grpId="0" bldLvl="0" animBg="1"/>
      <p:bldP spid="13" grpId="1" animBg="1"/>
      <p:bldP spid="14" grpId="0"/>
      <p:bldP spid="14" grpId="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71055"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9" name="文本框 8"/>
          <p:cNvSpPr txBox="1"/>
          <p:nvPr>
            <p:custDataLst>
              <p:tags r:id="rId1"/>
            </p:custDataLst>
          </p:nvPr>
        </p:nvSpPr>
        <p:spPr>
          <a:xfrm>
            <a:off x="466725" y="1029970"/>
            <a:ext cx="8201025" cy="497205"/>
          </a:xfrm>
          <a:prstGeom prst="rect">
            <a:avLst/>
          </a:prstGeom>
          <a:noFill/>
        </p:spPr>
        <p:txBody>
          <a:bodyPr wrap="square" rtlCol="0">
            <a:spAutoFit/>
          </a:bodyPr>
          <a:p>
            <a:pPr indent="0" fontAlgn="auto">
              <a:lnSpc>
                <a:spcPct val="120000"/>
              </a:lnSpc>
            </a:pPr>
            <a:r>
              <a:rPr sz="2200">
                <a:uFillTx/>
                <a:latin typeface="Times New Roman" panose="02020603050405020304" charset="0"/>
                <a:ea typeface="黑体" panose="02010609060101010101" pitchFamily="49" charset="-122"/>
                <a:sym typeface="+mn-ea"/>
              </a:rPr>
              <a:t>(　　)9. A. escape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agree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leave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refuse</a:t>
            </a:r>
            <a:endParaRPr sz="2200">
              <a:uFillTx/>
              <a:latin typeface="Times New Roman" panose="02020603050405020304" charset="0"/>
              <a:ea typeface="黑体" panose="02010609060101010101" pitchFamily="49" charset="-122"/>
              <a:sym typeface="+mn-ea"/>
            </a:endParaRPr>
          </a:p>
        </p:txBody>
      </p:sp>
      <p:sp>
        <p:nvSpPr>
          <p:cNvPr id="10" name="文本框 9"/>
          <p:cNvSpPr txBox="1"/>
          <p:nvPr>
            <p:custDataLst>
              <p:tags r:id="rId2"/>
            </p:custDataLst>
          </p:nvPr>
        </p:nvSpPr>
        <p:spPr>
          <a:xfrm>
            <a:off x="466725" y="1632585"/>
            <a:ext cx="8200390" cy="497205"/>
          </a:xfrm>
          <a:prstGeom prst="rect">
            <a:avLst/>
          </a:prstGeom>
          <a:solidFill>
            <a:schemeClr val="bg2"/>
          </a:solidFill>
        </p:spPr>
        <p:txBody>
          <a:bodyPr wrap="square" rtlCol="0">
            <a:spAutoFit/>
          </a:bodyPr>
          <a:p>
            <a:pPr indent="0" fontAlgn="auto">
              <a:lnSpc>
                <a:spcPct val="120000"/>
              </a:lnSpc>
            </a:pPr>
            <a:r>
              <a:rPr lang="zh-CN" altLang="en-US" sz="2200">
                <a:solidFill>
                  <a:srgbClr val="FF0000"/>
                </a:solidFill>
                <a:uFillTx/>
                <a:latin typeface="Times New Roman" panose="02020603050405020304" charset="0"/>
                <a:ea typeface="黑体" panose="02010609060101010101" pitchFamily="49" charset="-122"/>
              </a:rPr>
              <a:t>【解析】　9. 结合上下文可知答案。</a:t>
            </a:r>
            <a:endParaRPr lang="zh-CN" altLang="en-US" sz="2200">
              <a:solidFill>
                <a:srgbClr val="FF0000"/>
              </a:solidFill>
              <a:uFillTx/>
              <a:latin typeface="Times New Roman" panose="02020603050405020304" charset="0"/>
              <a:ea typeface="黑体" panose="02010609060101010101" pitchFamily="49" charset="-122"/>
            </a:endParaRPr>
          </a:p>
        </p:txBody>
      </p:sp>
      <p:sp>
        <p:nvSpPr>
          <p:cNvPr id="11" name="文本框 10"/>
          <p:cNvSpPr txBox="1"/>
          <p:nvPr>
            <p:custDataLst>
              <p:tags r:id="rId3"/>
            </p:custDataLst>
          </p:nvPr>
        </p:nvSpPr>
        <p:spPr>
          <a:xfrm>
            <a:off x="695325" y="109728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B</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12" name="文本框 11"/>
          <p:cNvSpPr txBox="1"/>
          <p:nvPr>
            <p:custDataLst>
              <p:tags r:id="rId4"/>
            </p:custDataLst>
          </p:nvPr>
        </p:nvSpPr>
        <p:spPr>
          <a:xfrm>
            <a:off x="467360" y="2527935"/>
            <a:ext cx="8304530" cy="497205"/>
          </a:xfrm>
          <a:prstGeom prst="rect">
            <a:avLst/>
          </a:prstGeom>
          <a:noFill/>
        </p:spPr>
        <p:txBody>
          <a:bodyPr wrap="square" rtlCol="0">
            <a:spAutoFit/>
          </a:bodyPr>
          <a:p>
            <a:pPr indent="0" fontAlgn="auto">
              <a:lnSpc>
                <a:spcPct val="120000"/>
              </a:lnSpc>
            </a:pPr>
            <a:r>
              <a:rPr sz="2200">
                <a:uFillTx/>
                <a:latin typeface="Times New Roman" panose="02020603050405020304" charset="0"/>
                <a:ea typeface="黑体" panose="02010609060101010101" pitchFamily="49" charset="-122"/>
                <a:sym typeface="+mn-ea"/>
              </a:rPr>
              <a:t>(　　)10. A. worry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joy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surprise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expectation</a:t>
            </a:r>
            <a:endParaRPr sz="2200">
              <a:uFillTx/>
              <a:latin typeface="Times New Roman" panose="02020603050405020304" charset="0"/>
              <a:ea typeface="黑体" panose="02010609060101010101" pitchFamily="49" charset="-122"/>
              <a:sym typeface="+mn-ea"/>
            </a:endParaRPr>
          </a:p>
        </p:txBody>
      </p:sp>
      <p:sp>
        <p:nvSpPr>
          <p:cNvPr id="13" name="文本框 12"/>
          <p:cNvSpPr txBox="1"/>
          <p:nvPr>
            <p:custDataLst>
              <p:tags r:id="rId5"/>
            </p:custDataLst>
          </p:nvPr>
        </p:nvSpPr>
        <p:spPr>
          <a:xfrm>
            <a:off x="467360" y="3130550"/>
            <a:ext cx="8200390" cy="497205"/>
          </a:xfrm>
          <a:prstGeom prst="rect">
            <a:avLst/>
          </a:prstGeom>
          <a:solidFill>
            <a:schemeClr val="bg2"/>
          </a:solidFill>
        </p:spPr>
        <p:txBody>
          <a:bodyPr wrap="square" rtlCol="0">
            <a:spAutoFit/>
          </a:bodyPr>
          <a:p>
            <a:pPr indent="0" fontAlgn="auto">
              <a:lnSpc>
                <a:spcPct val="120000"/>
              </a:lnSpc>
            </a:pPr>
            <a:r>
              <a:rPr lang="zh-CN" altLang="en-US" sz="2200">
                <a:solidFill>
                  <a:srgbClr val="FF0000"/>
                </a:solidFill>
                <a:uFillTx/>
                <a:latin typeface="Times New Roman" panose="02020603050405020304" charset="0"/>
                <a:ea typeface="黑体" panose="02010609060101010101" pitchFamily="49" charset="-122"/>
              </a:rPr>
              <a:t>【解析】　10. 杰里的回答与艾玛的想法相反，因此令她吃惊。</a:t>
            </a:r>
            <a:endParaRPr lang="zh-CN" altLang="en-US" sz="2200">
              <a:solidFill>
                <a:srgbClr val="FF0000"/>
              </a:solidFill>
              <a:uFillTx/>
              <a:latin typeface="Times New Roman" panose="02020603050405020304" charset="0"/>
              <a:ea typeface="黑体" panose="02010609060101010101" pitchFamily="49" charset="-122"/>
            </a:endParaRPr>
          </a:p>
        </p:txBody>
      </p:sp>
      <p:sp>
        <p:nvSpPr>
          <p:cNvPr id="14" name="文本框 13"/>
          <p:cNvSpPr txBox="1"/>
          <p:nvPr>
            <p:custDataLst>
              <p:tags r:id="rId6"/>
            </p:custDataLst>
          </p:nvPr>
        </p:nvSpPr>
        <p:spPr>
          <a:xfrm>
            <a:off x="695960" y="2595245"/>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C</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Tree>
    <p:custDataLst>
      <p:tags r:id="rId7"/>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additive="base">
                                        <p:cTn id="12" dur="500"/>
                                        <p:tgtEl>
                                          <p:spTgt spid="11"/>
                                        </p:tgtEl>
                                        <p:attrNameLst>
                                          <p:attrName>ppt_y</p:attrName>
                                        </p:attrNameLst>
                                      </p:cBhvr>
                                      <p:tavLst>
                                        <p:tav tm="0">
                                          <p:val>
                                            <p:strVal val="#ppt_y+#ppt_h*1.125000"/>
                                          </p:val>
                                        </p:tav>
                                        <p:tav tm="100000">
                                          <p:val>
                                            <p:strVal val="#ppt_y"/>
                                          </p:val>
                                        </p:tav>
                                      </p:tavLst>
                                    </p:anim>
                                    <p:animEffect transition="in" filter="wipe(up)">
                                      <p:cBhvr>
                                        <p:cTn id="13" dur="5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wipe(left)">
                                      <p:cBhvr>
                                        <p:cTn id="18" dur="500"/>
                                        <p:tgtEl>
                                          <p:spTgt spid="13"/>
                                        </p:tgtEl>
                                      </p:cBhvr>
                                    </p:animEffect>
                                  </p:childTnLst>
                                </p:cTn>
                              </p:par>
                            </p:childTnLst>
                          </p:cTn>
                        </p:par>
                      </p:childTnLst>
                    </p:cTn>
                  </p:par>
                  <p:par>
                    <p:cTn id="19" fill="hold">
                      <p:stCondLst>
                        <p:cond delay="indefinite"/>
                      </p:stCondLst>
                      <p:childTnLst>
                        <p:par>
                          <p:cTn id="20" fill="hold">
                            <p:stCondLst>
                              <p:cond delay="0"/>
                            </p:stCondLst>
                            <p:childTnLst>
                              <p:par>
                                <p:cTn id="21" presetID="12" presetClass="entr" presetSubtype="4"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additive="base">
                                        <p:cTn id="23" dur="500"/>
                                        <p:tgtEl>
                                          <p:spTgt spid="14"/>
                                        </p:tgtEl>
                                        <p:attrNameLst>
                                          <p:attrName>ppt_y</p:attrName>
                                        </p:attrNameLst>
                                      </p:cBhvr>
                                      <p:tavLst>
                                        <p:tav tm="0">
                                          <p:val>
                                            <p:strVal val="#ppt_y+#ppt_h*1.125000"/>
                                          </p:val>
                                        </p:tav>
                                        <p:tav tm="100000">
                                          <p:val>
                                            <p:strVal val="#ppt_y"/>
                                          </p:val>
                                        </p:tav>
                                      </p:tavLst>
                                    </p:anim>
                                    <p:animEffect transition="in" filter="wipe(up)">
                                      <p:cBhvr>
                                        <p:cTn id="2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P spid="10" grpId="1" animBg="1"/>
      <p:bldP spid="11" grpId="0"/>
      <p:bldP spid="11" grpId="1"/>
      <p:bldP spid="13" grpId="0" bldLvl="0" animBg="1"/>
      <p:bldP spid="13" grpId="1" animBg="1"/>
      <p:bldP spid="14" grpId="0"/>
      <p:bldP spid="14" grpId="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4" name="文本框 3"/>
          <p:cNvSpPr txBox="1"/>
          <p:nvPr>
            <p:custDataLst>
              <p:tags r:id="rId1"/>
            </p:custDataLst>
          </p:nvPr>
        </p:nvSpPr>
        <p:spPr>
          <a:xfrm>
            <a:off x="466725" y="1029970"/>
            <a:ext cx="8201025" cy="2526665"/>
          </a:xfrm>
          <a:prstGeom prst="rect">
            <a:avLst/>
          </a:prstGeom>
          <a:noFill/>
        </p:spPr>
        <p:txBody>
          <a:bodyPr wrap="square" rtlCol="0">
            <a:spAutoFit/>
          </a:bodyPr>
          <a:p>
            <a:pPr indent="0" algn="ctr" fontAlgn="auto">
              <a:lnSpc>
                <a:spcPct val="120000"/>
              </a:lnSpc>
            </a:pPr>
            <a:r>
              <a:rPr lang="en-US" altLang="zh-CN" sz="2200" b="1">
                <a:uFillTx/>
                <a:latin typeface="Times New Roman" panose="02020603050405020304" charset="0"/>
                <a:ea typeface="黑体" panose="02010609060101010101" pitchFamily="49" charset="-122"/>
                <a:sym typeface="+mn-ea"/>
              </a:rPr>
              <a:t>(</a:t>
            </a:r>
            <a:r>
              <a:rPr lang="zh-CN" altLang="en-US" sz="2200" b="1">
                <a:uFillTx/>
                <a:latin typeface="Times New Roman" panose="02020603050405020304" charset="0"/>
                <a:ea typeface="黑体" panose="02010609060101010101" pitchFamily="49" charset="-122"/>
                <a:sym typeface="+mn-ea"/>
              </a:rPr>
              <a:t>一</a:t>
            </a:r>
            <a:r>
              <a:rPr lang="en-US" altLang="zh-CN" sz="2200" b="1">
                <a:uFillTx/>
                <a:latin typeface="Times New Roman" panose="02020603050405020304" charset="0"/>
                <a:ea typeface="黑体" panose="02010609060101010101" pitchFamily="49" charset="-122"/>
                <a:sym typeface="+mn-ea"/>
              </a:rPr>
              <a:t>)</a:t>
            </a:r>
            <a:endParaRPr lang="zh-CN" altLang="en-US" sz="2200" b="1">
              <a:uFillTx/>
              <a:latin typeface="Times New Roman" panose="02020603050405020304" charset="0"/>
              <a:ea typeface="黑体" panose="02010609060101010101" pitchFamily="49" charset="-122"/>
              <a:sym typeface="+mn-ea"/>
            </a:endParaRPr>
          </a:p>
          <a:p>
            <a:pPr indent="457200" fontAlgn="auto">
              <a:lnSpc>
                <a:spcPct val="120000"/>
              </a:lnSpc>
            </a:pPr>
            <a:r>
              <a:rPr lang="zh-CN" altLang="en-US" sz="2200">
                <a:uFillTx/>
                <a:latin typeface="Times New Roman" panose="02020603050405020304" charset="0"/>
                <a:ea typeface="黑体" panose="02010609060101010101" pitchFamily="49" charset="-122"/>
                <a:sym typeface="+mn-ea"/>
              </a:rPr>
              <a:t>Do you like going mountain climbing? Climbing is a very healthy __</a:t>
            </a:r>
            <a:r>
              <a:rPr lang="zh-CN" altLang="en-US" sz="2200" u="sng">
                <a:uFillTx/>
                <a:latin typeface="Times New Roman" panose="02020603050405020304" charset="0"/>
                <a:ea typeface="黑体" panose="02010609060101010101" pitchFamily="49" charset="-122"/>
                <a:sym typeface="+mn-ea"/>
              </a:rPr>
              <a:t>1</a:t>
            </a:r>
            <a:r>
              <a:rPr lang="zh-CN" altLang="en-US" sz="2200">
                <a:uFillTx/>
                <a:latin typeface="Times New Roman" panose="02020603050405020304" charset="0"/>
                <a:ea typeface="黑体" panose="02010609060101010101" pitchFamily="49" charset="-122"/>
                <a:sym typeface="+mn-ea"/>
              </a:rPr>
              <a:t>__. It can make people __</a:t>
            </a:r>
            <a:r>
              <a:rPr lang="zh-CN" altLang="en-US" sz="2200" u="sng">
                <a:uFillTx/>
                <a:latin typeface="Times New Roman" panose="02020603050405020304" charset="0"/>
                <a:ea typeface="黑体" panose="02010609060101010101" pitchFamily="49" charset="-122"/>
                <a:sym typeface="+mn-ea"/>
              </a:rPr>
              <a:t>2</a:t>
            </a:r>
            <a:r>
              <a:rPr lang="zh-CN" altLang="en-US" sz="2200">
                <a:uFillTx/>
                <a:latin typeface="Times New Roman" panose="02020603050405020304" charset="0"/>
                <a:ea typeface="黑体" panose="02010609060101010101" pitchFamily="49" charset="-122"/>
                <a:sym typeface="+mn-ea"/>
              </a:rPr>
              <a:t>__ and healthy. My friend is very fat and she is very __</a:t>
            </a:r>
            <a:r>
              <a:rPr lang="zh-CN" altLang="en-US" sz="2200" u="sng">
                <a:uFillTx/>
                <a:latin typeface="Times New Roman" panose="02020603050405020304" charset="0"/>
                <a:ea typeface="黑体" panose="02010609060101010101" pitchFamily="49" charset="-122"/>
                <a:sym typeface="+mn-ea"/>
              </a:rPr>
              <a:t>3</a:t>
            </a:r>
            <a:r>
              <a:rPr lang="zh-CN" altLang="en-US" sz="2200">
                <a:uFillTx/>
                <a:latin typeface="Times New Roman" panose="02020603050405020304" charset="0"/>
                <a:ea typeface="黑体" panose="02010609060101010101" pitchFamily="49" charset="-122"/>
                <a:sym typeface="+mn-ea"/>
              </a:rPr>
              <a:t>__ about it. Then another friend told her that climbing can __</a:t>
            </a:r>
            <a:r>
              <a:rPr lang="zh-CN" altLang="en-US" sz="2200" u="sng">
                <a:uFillTx/>
                <a:latin typeface="Times New Roman" panose="02020603050405020304" charset="0"/>
                <a:ea typeface="黑体" panose="02010609060101010101" pitchFamily="49" charset="-122"/>
                <a:sym typeface="+mn-ea"/>
              </a:rPr>
              <a:t>4</a:t>
            </a:r>
            <a:r>
              <a:rPr lang="zh-CN" altLang="en-US" sz="2200">
                <a:uFillTx/>
                <a:latin typeface="Times New Roman" panose="02020603050405020304" charset="0"/>
                <a:ea typeface="黑体" panose="02010609060101010101" pitchFamily="49" charset="-122"/>
                <a:sym typeface="+mn-ea"/>
              </a:rPr>
              <a:t>__ her. So she goes climbing every Saturday. And now she is very slim and healthy. She still keeps __</a:t>
            </a:r>
            <a:r>
              <a:rPr lang="zh-CN" altLang="en-US" sz="2200" u="sng">
                <a:uFillTx/>
                <a:latin typeface="Times New Roman" panose="02020603050405020304" charset="0"/>
                <a:ea typeface="黑体" panose="02010609060101010101" pitchFamily="49" charset="-122"/>
                <a:sym typeface="+mn-ea"/>
              </a:rPr>
              <a:t>5</a:t>
            </a:r>
            <a:r>
              <a:rPr lang="zh-CN" altLang="en-US" sz="2200">
                <a:uFillTx/>
                <a:latin typeface="Times New Roman" panose="02020603050405020304" charset="0"/>
                <a:ea typeface="黑体" panose="02010609060101010101" pitchFamily="49" charset="-122"/>
                <a:sym typeface="+mn-ea"/>
              </a:rPr>
              <a:t>__ mountains now.</a:t>
            </a:r>
            <a:endParaRPr lang="zh-CN" altLang="en-US" sz="2200">
              <a:uFillTx/>
              <a:latin typeface="Times New Roman" panose="02020603050405020304" charset="0"/>
              <a:ea typeface="黑体" panose="02010609060101010101" pitchFamily="49" charset="-122"/>
              <a:sym typeface="+mn-ea"/>
            </a:endParaRPr>
          </a:p>
        </p:txBody>
      </p:sp>
      <p:sp>
        <p:nvSpPr>
          <p:cNvPr id="8" name="文本框 7">
            <a:hlinkClick r:id="rId2" action="ppaction://hlinksldjump"/>
          </p:cNvPr>
          <p:cNvSpPr txBox="1"/>
          <p:nvPr>
            <p:custDataLst>
              <p:tags r:id="rId3"/>
            </p:custDataLst>
          </p:nvPr>
        </p:nvSpPr>
        <p:spPr>
          <a:xfrm>
            <a:off x="1513205" y="692785"/>
            <a:ext cx="676275" cy="337185"/>
          </a:xfrm>
          <a:prstGeom prst="rect">
            <a:avLst/>
          </a:prstGeom>
          <a:noFill/>
        </p:spPr>
        <p:txBody>
          <a:bodyPr wrap="square" rtlCol="0">
            <a:spAutoFit/>
          </a:bodyPr>
          <a:p>
            <a:pPr algn="ctr"/>
            <a:r>
              <a:rPr lang="en-US" altLang="zh-CN" sz="1600">
                <a:solidFill>
                  <a:srgbClr val="FF0000"/>
                </a:solidFill>
                <a:latin typeface="黑体" panose="02010609060101010101" pitchFamily="49" charset="-122"/>
                <a:ea typeface="黑体" panose="02010609060101010101" pitchFamily="49" charset="-122"/>
              </a:rPr>
              <a:t>(</a:t>
            </a:r>
            <a:r>
              <a:rPr lang="zh-CN" altLang="en-US" sz="1600">
                <a:solidFill>
                  <a:srgbClr val="FF0000"/>
                </a:solidFill>
                <a:latin typeface="黑体" panose="02010609060101010101" pitchFamily="49" charset="-122"/>
                <a:ea typeface="黑体" panose="02010609060101010101" pitchFamily="49" charset="-122"/>
              </a:rPr>
              <a:t>一</a:t>
            </a:r>
            <a:r>
              <a:rPr lang="en-US" altLang="zh-CN" sz="1600">
                <a:solidFill>
                  <a:srgbClr val="FF0000"/>
                </a:solidFill>
                <a:latin typeface="黑体" panose="02010609060101010101" pitchFamily="49" charset="-122"/>
                <a:ea typeface="黑体" panose="02010609060101010101" pitchFamily="49" charset="-122"/>
              </a:rPr>
              <a:t>)</a:t>
            </a:r>
            <a:endParaRPr lang="en-US" altLang="zh-CN" sz="1600">
              <a:solidFill>
                <a:srgbClr val="FF0000"/>
              </a:solidFill>
              <a:latin typeface="黑体" panose="02010609060101010101" pitchFamily="49" charset="-122"/>
              <a:ea typeface="黑体" panose="02010609060101010101" pitchFamily="49" charset="-122"/>
            </a:endParaRPr>
          </a:p>
        </p:txBody>
      </p:sp>
      <p:sp>
        <p:nvSpPr>
          <p:cNvPr id="9" name="文本框 8">
            <a:hlinkClick r:id="rId4" action="ppaction://hlinksldjump"/>
          </p:cNvPr>
          <p:cNvSpPr txBox="1"/>
          <p:nvPr>
            <p:custDataLst>
              <p:tags r:id="rId5"/>
            </p:custDataLst>
          </p:nvPr>
        </p:nvSpPr>
        <p:spPr>
          <a:xfrm>
            <a:off x="22066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二</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0" name="文本框 9">
            <a:hlinkClick r:id="rId6" action="ppaction://hlinksldjump"/>
          </p:cNvPr>
          <p:cNvSpPr txBox="1"/>
          <p:nvPr>
            <p:custDataLst>
              <p:tags r:id="rId7"/>
            </p:custDataLst>
          </p:nvPr>
        </p:nvSpPr>
        <p:spPr>
          <a:xfrm>
            <a:off x="29000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三</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1" name="文本框 10">
            <a:hlinkClick r:id="rId8" action="ppaction://hlinksldjump"/>
          </p:cNvPr>
          <p:cNvSpPr txBox="1"/>
          <p:nvPr>
            <p:custDataLst>
              <p:tags r:id="rId9"/>
            </p:custDataLst>
          </p:nvPr>
        </p:nvSpPr>
        <p:spPr>
          <a:xfrm>
            <a:off x="35934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四</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2" name="文本框 11">
            <a:hlinkClick r:id="rId10" action="ppaction://hlinksldjump"/>
          </p:cNvPr>
          <p:cNvSpPr txBox="1"/>
          <p:nvPr>
            <p:custDataLst>
              <p:tags r:id="rId11"/>
            </p:custDataLst>
          </p:nvPr>
        </p:nvSpPr>
        <p:spPr>
          <a:xfrm>
            <a:off x="42868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五</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3" name="文本框 12">
            <a:hlinkClick r:id="rId12" action="ppaction://hlinksldjump"/>
          </p:cNvPr>
          <p:cNvSpPr txBox="1"/>
          <p:nvPr>
            <p:custDataLst>
              <p:tags r:id="rId13"/>
            </p:custDataLst>
          </p:nvPr>
        </p:nvSpPr>
        <p:spPr>
          <a:xfrm>
            <a:off x="49803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六</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4" name="文本框 13">
            <a:hlinkClick r:id="rId14" action="ppaction://hlinksldjump"/>
          </p:cNvPr>
          <p:cNvSpPr txBox="1"/>
          <p:nvPr>
            <p:custDataLst>
              <p:tags r:id="rId15"/>
            </p:custDataLst>
          </p:nvPr>
        </p:nvSpPr>
        <p:spPr>
          <a:xfrm>
            <a:off x="56737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七</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5" name="文本框 14">
            <a:hlinkClick r:id="rId16" action="ppaction://hlinksldjump"/>
          </p:cNvPr>
          <p:cNvSpPr txBox="1"/>
          <p:nvPr>
            <p:custDataLst>
              <p:tags r:id="rId17"/>
            </p:custDataLst>
          </p:nvPr>
        </p:nvSpPr>
        <p:spPr>
          <a:xfrm>
            <a:off x="63671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八</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6" name="文本框 15">
            <a:hlinkClick r:id="rId18" action="ppaction://hlinksldjump"/>
          </p:cNvPr>
          <p:cNvSpPr txBox="1"/>
          <p:nvPr>
            <p:custDataLst>
              <p:tags r:id="rId19"/>
            </p:custDataLst>
          </p:nvPr>
        </p:nvSpPr>
        <p:spPr>
          <a:xfrm>
            <a:off x="70605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九</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7" name="文本框 16">
            <a:hlinkClick r:id="rId20" action="ppaction://hlinksldjump"/>
          </p:cNvPr>
          <p:cNvSpPr txBox="1"/>
          <p:nvPr>
            <p:custDataLst>
              <p:tags r:id="rId21"/>
            </p:custDataLst>
          </p:nvPr>
        </p:nvSpPr>
        <p:spPr>
          <a:xfrm>
            <a:off x="77539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十</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Tree>
    <p:custDataLst>
      <p:tags r:id="rId22"/>
    </p:custData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4" name="文本框 3"/>
          <p:cNvSpPr txBox="1"/>
          <p:nvPr>
            <p:custDataLst>
              <p:tags r:id="rId1"/>
            </p:custDataLst>
          </p:nvPr>
        </p:nvSpPr>
        <p:spPr>
          <a:xfrm>
            <a:off x="466725" y="1029970"/>
            <a:ext cx="8201025" cy="1714500"/>
          </a:xfrm>
          <a:prstGeom prst="rect">
            <a:avLst/>
          </a:prstGeom>
          <a:noFill/>
        </p:spPr>
        <p:txBody>
          <a:bodyPr wrap="square" rtlCol="0">
            <a:spAutoFit/>
          </a:bodyPr>
          <a:p>
            <a:pPr indent="457200" fontAlgn="auto">
              <a:lnSpc>
                <a:spcPct val="120000"/>
              </a:lnSpc>
            </a:pPr>
            <a:r>
              <a:rPr lang="zh-CN" altLang="en-US" sz="2200">
                <a:uFillTx/>
                <a:latin typeface="Times New Roman" panose="02020603050405020304" charset="0"/>
                <a:ea typeface="黑体" panose="02010609060101010101" pitchFamily="49" charset="-122"/>
                <a:sym typeface="+mn-ea"/>
              </a:rPr>
              <a:t>If you want to go climbing, you'll have a lot of things to do. First, you should __</a:t>
            </a:r>
            <a:r>
              <a:rPr lang="zh-CN" altLang="en-US" sz="2200" u="sng">
                <a:uFillTx/>
                <a:latin typeface="Times New Roman" panose="02020603050405020304" charset="0"/>
                <a:ea typeface="黑体" panose="02010609060101010101" pitchFamily="49" charset="-122"/>
                <a:sym typeface="+mn-ea"/>
              </a:rPr>
              <a:t>6</a:t>
            </a:r>
            <a:r>
              <a:rPr lang="zh-CN" altLang="en-US" sz="2200">
                <a:uFillTx/>
                <a:latin typeface="Times New Roman" panose="02020603050405020304" charset="0"/>
                <a:ea typeface="黑体" panose="02010609060101010101" pitchFamily="49" charset="-122"/>
                <a:sym typeface="+mn-ea"/>
              </a:rPr>
              <a:t>__ a pair of comfortable sports shoes. Then, you should have a good rest before you climb a mountain. Last, it's better to have a partner with you，so you can help __</a:t>
            </a:r>
            <a:r>
              <a:rPr lang="zh-CN" altLang="en-US" sz="2200" u="sng">
                <a:uFillTx/>
                <a:latin typeface="Times New Roman" panose="02020603050405020304" charset="0"/>
                <a:ea typeface="黑体" panose="02010609060101010101" pitchFamily="49" charset="-122"/>
                <a:sym typeface="+mn-ea"/>
              </a:rPr>
              <a:t>7</a:t>
            </a:r>
            <a:r>
              <a:rPr lang="zh-CN" altLang="en-US" sz="2200">
                <a:uFillTx/>
                <a:latin typeface="Times New Roman" panose="02020603050405020304" charset="0"/>
                <a:ea typeface="黑体" panose="02010609060101010101" pitchFamily="49" charset="-122"/>
                <a:sym typeface="+mn-ea"/>
              </a:rPr>
              <a:t>__ other.</a:t>
            </a:r>
            <a:endParaRPr lang="zh-CN" altLang="en-US" sz="2200">
              <a:uFillTx/>
              <a:latin typeface="Times New Roman" panose="02020603050405020304" charset="0"/>
              <a:ea typeface="黑体" panose="02010609060101010101" pitchFamily="49" charset="-122"/>
              <a:sym typeface="+mn-ea"/>
            </a:endParaRPr>
          </a:p>
        </p:txBody>
      </p:sp>
      <p:sp>
        <p:nvSpPr>
          <p:cNvPr id="8" name="文本框 7">
            <a:hlinkClick r:id="rId2" action="ppaction://hlinksldjump"/>
          </p:cNvPr>
          <p:cNvSpPr txBox="1"/>
          <p:nvPr>
            <p:custDataLst>
              <p:tags r:id="rId3"/>
            </p:custDataLst>
          </p:nvPr>
        </p:nvSpPr>
        <p:spPr>
          <a:xfrm>
            <a:off x="1513205" y="692785"/>
            <a:ext cx="676275" cy="337185"/>
          </a:xfrm>
          <a:prstGeom prst="rect">
            <a:avLst/>
          </a:prstGeom>
          <a:noFill/>
        </p:spPr>
        <p:txBody>
          <a:bodyPr wrap="square" rtlCol="0">
            <a:spAutoFit/>
          </a:bodyPr>
          <a:p>
            <a:pPr algn="ctr"/>
            <a:r>
              <a:rPr lang="en-US" altLang="zh-CN" sz="1600">
                <a:solidFill>
                  <a:srgbClr val="FF0000"/>
                </a:solidFill>
                <a:latin typeface="黑体" panose="02010609060101010101" pitchFamily="49" charset="-122"/>
                <a:ea typeface="黑体" panose="02010609060101010101" pitchFamily="49" charset="-122"/>
              </a:rPr>
              <a:t>(</a:t>
            </a:r>
            <a:r>
              <a:rPr lang="zh-CN" altLang="en-US" sz="1600">
                <a:solidFill>
                  <a:srgbClr val="FF0000"/>
                </a:solidFill>
                <a:latin typeface="黑体" panose="02010609060101010101" pitchFamily="49" charset="-122"/>
                <a:ea typeface="黑体" panose="02010609060101010101" pitchFamily="49" charset="-122"/>
              </a:rPr>
              <a:t>一</a:t>
            </a:r>
            <a:r>
              <a:rPr lang="en-US" altLang="zh-CN" sz="1600">
                <a:solidFill>
                  <a:srgbClr val="FF0000"/>
                </a:solidFill>
                <a:latin typeface="黑体" panose="02010609060101010101" pitchFamily="49" charset="-122"/>
                <a:ea typeface="黑体" panose="02010609060101010101" pitchFamily="49" charset="-122"/>
              </a:rPr>
              <a:t>)</a:t>
            </a:r>
            <a:endParaRPr lang="en-US" altLang="zh-CN" sz="1600">
              <a:solidFill>
                <a:srgbClr val="FF0000"/>
              </a:solidFill>
              <a:latin typeface="黑体" panose="02010609060101010101" pitchFamily="49" charset="-122"/>
              <a:ea typeface="黑体" panose="02010609060101010101" pitchFamily="49" charset="-122"/>
            </a:endParaRPr>
          </a:p>
        </p:txBody>
      </p:sp>
      <p:sp>
        <p:nvSpPr>
          <p:cNvPr id="9" name="文本框 8">
            <a:hlinkClick r:id="rId4" action="ppaction://hlinksldjump"/>
          </p:cNvPr>
          <p:cNvSpPr txBox="1"/>
          <p:nvPr>
            <p:custDataLst>
              <p:tags r:id="rId5"/>
            </p:custDataLst>
          </p:nvPr>
        </p:nvSpPr>
        <p:spPr>
          <a:xfrm>
            <a:off x="22066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二</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0" name="文本框 9">
            <a:hlinkClick r:id="rId6" action="ppaction://hlinksldjump"/>
          </p:cNvPr>
          <p:cNvSpPr txBox="1"/>
          <p:nvPr>
            <p:custDataLst>
              <p:tags r:id="rId7"/>
            </p:custDataLst>
          </p:nvPr>
        </p:nvSpPr>
        <p:spPr>
          <a:xfrm>
            <a:off x="29000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三</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1" name="文本框 10">
            <a:hlinkClick r:id="rId8" action="ppaction://hlinksldjump"/>
          </p:cNvPr>
          <p:cNvSpPr txBox="1"/>
          <p:nvPr>
            <p:custDataLst>
              <p:tags r:id="rId9"/>
            </p:custDataLst>
          </p:nvPr>
        </p:nvSpPr>
        <p:spPr>
          <a:xfrm>
            <a:off x="35934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四</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2" name="文本框 11">
            <a:hlinkClick r:id="rId10" action="ppaction://hlinksldjump"/>
          </p:cNvPr>
          <p:cNvSpPr txBox="1"/>
          <p:nvPr>
            <p:custDataLst>
              <p:tags r:id="rId11"/>
            </p:custDataLst>
          </p:nvPr>
        </p:nvSpPr>
        <p:spPr>
          <a:xfrm>
            <a:off x="42868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五</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3" name="文本框 12">
            <a:hlinkClick r:id="rId12" action="ppaction://hlinksldjump"/>
          </p:cNvPr>
          <p:cNvSpPr txBox="1"/>
          <p:nvPr>
            <p:custDataLst>
              <p:tags r:id="rId13"/>
            </p:custDataLst>
          </p:nvPr>
        </p:nvSpPr>
        <p:spPr>
          <a:xfrm>
            <a:off x="49803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六</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4" name="文本框 13">
            <a:hlinkClick r:id="rId14" action="ppaction://hlinksldjump"/>
          </p:cNvPr>
          <p:cNvSpPr txBox="1"/>
          <p:nvPr>
            <p:custDataLst>
              <p:tags r:id="rId15"/>
            </p:custDataLst>
          </p:nvPr>
        </p:nvSpPr>
        <p:spPr>
          <a:xfrm>
            <a:off x="56737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七</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5" name="文本框 14">
            <a:hlinkClick r:id="rId16" action="ppaction://hlinksldjump"/>
          </p:cNvPr>
          <p:cNvSpPr txBox="1"/>
          <p:nvPr>
            <p:custDataLst>
              <p:tags r:id="rId17"/>
            </p:custDataLst>
          </p:nvPr>
        </p:nvSpPr>
        <p:spPr>
          <a:xfrm>
            <a:off x="63671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八</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6" name="文本框 15">
            <a:hlinkClick r:id="rId18" action="ppaction://hlinksldjump"/>
          </p:cNvPr>
          <p:cNvSpPr txBox="1"/>
          <p:nvPr>
            <p:custDataLst>
              <p:tags r:id="rId19"/>
            </p:custDataLst>
          </p:nvPr>
        </p:nvSpPr>
        <p:spPr>
          <a:xfrm>
            <a:off x="70605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九</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7" name="文本框 16">
            <a:hlinkClick r:id="rId20" action="ppaction://hlinksldjump"/>
          </p:cNvPr>
          <p:cNvSpPr txBox="1"/>
          <p:nvPr>
            <p:custDataLst>
              <p:tags r:id="rId21"/>
            </p:custDataLst>
          </p:nvPr>
        </p:nvSpPr>
        <p:spPr>
          <a:xfrm>
            <a:off x="77539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十</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Tree>
    <p:custDataLst>
      <p:tags r:id="rId22"/>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37730" y="4759960"/>
            <a:ext cx="17780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graphicFrame>
        <p:nvGraphicFramePr>
          <p:cNvPr id="3" name="表格 2"/>
          <p:cNvGraphicFramePr/>
          <p:nvPr>
            <p:custDataLst>
              <p:tags r:id="rId1"/>
            </p:custDataLst>
          </p:nvPr>
        </p:nvGraphicFramePr>
        <p:xfrm>
          <a:off x="436245" y="1160780"/>
          <a:ext cx="8268970" cy="3017520"/>
        </p:xfrm>
        <a:graphic>
          <a:graphicData uri="http://schemas.openxmlformats.org/drawingml/2006/table">
            <a:tbl>
              <a:tblPr firstRow="1" bandRow="1">
                <a:tableStyleId>{5C22544A-7EE6-4342-B048-85BDC9FD1C3A}</a:tableStyleId>
              </a:tblPr>
              <a:tblGrid>
                <a:gridCol w="1623695"/>
                <a:gridCol w="3549650"/>
                <a:gridCol w="1233805"/>
                <a:gridCol w="1861820"/>
              </a:tblGrid>
              <a:tr h="400050">
                <a:tc rowSpan="2">
                  <a:txBody>
                    <a:bodyPr/>
                    <a:p>
                      <a:pPr algn="ctr">
                        <a:buNone/>
                      </a:pPr>
                      <a:r>
                        <a:rPr lang="zh-CN" altLang="en-US" sz="2000">
                          <a:solidFill>
                            <a:schemeClr val="tx1"/>
                          </a:solidFill>
                          <a:latin typeface="Times New Roman" panose="02020603050405020304" charset="0"/>
                          <a:ea typeface="黑体" panose="02010609060101010101" pitchFamily="49" charset="-122"/>
                          <a:cs typeface="Times New Roman" panose="02020603050405020304" charset="0"/>
                        </a:rPr>
                        <a:t>考点</a:t>
                      </a:r>
                      <a:endParaRPr lang="zh-CN" altLang="en-US" sz="2000">
                        <a:solidFill>
                          <a:schemeClr val="tx1"/>
                        </a:solidFill>
                        <a:latin typeface="Times New Roman" panose="02020603050405020304" charset="0"/>
                        <a:ea typeface="黑体" panose="02010609060101010101" pitchFamily="49" charset="-122"/>
                        <a:cs typeface="Times New Roman" panose="02020603050405020304" charset="0"/>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rowSpan="2">
                  <a:txBody>
                    <a:bodyPr/>
                    <a:p>
                      <a:pPr algn="ctr">
                        <a:buNone/>
                      </a:pPr>
                      <a:r>
                        <a:rPr lang="zh-CN" altLang="en-US" sz="2000">
                          <a:solidFill>
                            <a:schemeClr val="tx1"/>
                          </a:solidFill>
                          <a:latin typeface="Times New Roman" panose="02020603050405020304" charset="0"/>
                          <a:ea typeface="黑体" panose="02010609060101010101" pitchFamily="49" charset="-122"/>
                          <a:cs typeface="Times New Roman" panose="02020603050405020304" charset="0"/>
                        </a:rPr>
                        <a:t>内容解读</a:t>
                      </a:r>
                      <a:endParaRPr lang="zh-CN" altLang="en-US" sz="2000">
                        <a:solidFill>
                          <a:schemeClr val="tx1"/>
                        </a:solidFill>
                        <a:latin typeface="Times New Roman" panose="02020603050405020304" charset="0"/>
                        <a:ea typeface="黑体" panose="02010609060101010101" pitchFamily="49" charset="-122"/>
                        <a:cs typeface="Times New Roman" panose="02020603050405020304" charset="0"/>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gridSpan="2">
                  <a:txBody>
                    <a:bodyPr/>
                    <a:p>
                      <a:pPr algn="ctr">
                        <a:buNone/>
                      </a:pPr>
                      <a:r>
                        <a:rPr lang="zh-CN" altLang="en-US" sz="2000">
                          <a:solidFill>
                            <a:schemeClr val="tx1"/>
                          </a:solidFill>
                          <a:latin typeface="Times New Roman" panose="02020603050405020304" charset="0"/>
                          <a:ea typeface="黑体" panose="02010609060101010101" pitchFamily="49" charset="-122"/>
                          <a:cs typeface="Times New Roman" panose="02020603050405020304" charset="0"/>
                        </a:rPr>
                        <a:t>近四年对口高职考试统计</a:t>
                      </a:r>
                      <a:endParaRPr lang="zh-CN" altLang="en-US" sz="2000">
                        <a:solidFill>
                          <a:schemeClr val="tx1"/>
                        </a:solidFill>
                        <a:latin typeface="Times New Roman" panose="02020603050405020304" charset="0"/>
                        <a:ea typeface="黑体" panose="02010609060101010101" pitchFamily="49" charset="-122"/>
                        <a:cs typeface="Times New Roman" panose="02020603050405020304" charset="0"/>
                      </a:endParaRPr>
                    </a:p>
                    <a:p>
                      <a:pPr algn="ctr">
                        <a:buNone/>
                      </a:pPr>
                      <a:r>
                        <a:rPr lang="zh-CN" altLang="en-US" sz="2000">
                          <a:solidFill>
                            <a:schemeClr val="tx1"/>
                          </a:solidFill>
                          <a:latin typeface="Times New Roman" panose="02020603050405020304" charset="0"/>
                          <a:ea typeface="黑体" panose="02010609060101010101" pitchFamily="49" charset="-122"/>
                          <a:cs typeface="Times New Roman" panose="02020603050405020304" charset="0"/>
                        </a:rPr>
                        <a:t>(题号、试题关键词)</a:t>
                      </a:r>
                      <a:endParaRPr lang="zh-CN" altLang="en-US" sz="2000">
                        <a:solidFill>
                          <a:schemeClr val="tx1"/>
                        </a:solidFill>
                        <a:latin typeface="Times New Roman" panose="02020603050405020304" charset="0"/>
                        <a:ea typeface="黑体" panose="02010609060101010101" pitchFamily="49" charset="-122"/>
                        <a:cs typeface="Times New Roman" panose="02020603050405020304" charset="0"/>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hMerge="1">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r>
              <a:tr h="158750">
                <a:tc vMerge="1">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vMerge="1">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algn="ctr">
                        <a:buNone/>
                      </a:pPr>
                      <a:r>
                        <a:rPr lang="zh-CN" altLang="en-US" sz="2000" b="1">
                          <a:solidFill>
                            <a:schemeClr val="tx1"/>
                          </a:solidFill>
                          <a:latin typeface="Times New Roman" panose="02020603050405020304" charset="0"/>
                          <a:ea typeface="黑体" panose="02010609060101010101" pitchFamily="49" charset="-122"/>
                          <a:cs typeface="Times New Roman" panose="02020603050405020304" charset="0"/>
                        </a:rPr>
                        <a:t>考试年份</a:t>
                      </a:r>
                      <a:endParaRPr lang="zh-CN" altLang="en-US" sz="2000" b="1">
                        <a:solidFill>
                          <a:schemeClr val="tx1"/>
                        </a:solidFill>
                        <a:latin typeface="Times New Roman" panose="02020603050405020304" charset="0"/>
                        <a:ea typeface="黑体" panose="02010609060101010101" pitchFamily="49" charset="-122"/>
                        <a:cs typeface="Times New Roman" panose="02020603050405020304" charset="0"/>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algn="ctr">
                        <a:buNone/>
                      </a:pPr>
                      <a:r>
                        <a:rPr lang="zh-CN" altLang="en-US" sz="2000" b="1">
                          <a:solidFill>
                            <a:schemeClr val="tx1"/>
                          </a:solidFill>
                          <a:latin typeface="Times New Roman" panose="02020603050405020304" charset="0"/>
                          <a:ea typeface="黑体" panose="02010609060101010101" pitchFamily="49" charset="-122"/>
                          <a:cs typeface="Times New Roman" panose="02020603050405020304" charset="0"/>
                        </a:rPr>
                        <a:t>常考题型</a:t>
                      </a:r>
                      <a:endParaRPr lang="zh-CN" altLang="en-US" sz="2000" b="1">
                        <a:solidFill>
                          <a:schemeClr val="tx1"/>
                        </a:solidFill>
                        <a:latin typeface="Times New Roman" panose="02020603050405020304" charset="0"/>
                        <a:ea typeface="黑体" panose="02010609060101010101" pitchFamily="49" charset="-122"/>
                        <a:cs typeface="Times New Roman" panose="02020603050405020304" charset="0"/>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r>
              <a:tr h="960120">
                <a:tc rowSpan="2">
                  <a:txBody>
                    <a:bodyPr/>
                    <a:p>
                      <a:pPr algn="l">
                        <a:buNone/>
                      </a:pPr>
                      <a:r>
                        <a:rPr lang="zh-CN" altLang="en-US" sz="2000">
                          <a:solidFill>
                            <a:schemeClr val="tx1"/>
                          </a:solidFill>
                          <a:latin typeface="Times New Roman" panose="02020603050405020304" charset="0"/>
                          <a:ea typeface="黑体" panose="02010609060101010101" pitchFamily="49" charset="-122"/>
                          <a:cs typeface="Times New Roman" panose="02020603050405020304" charset="0"/>
                        </a:rPr>
                        <a:t>词义辨析、词语搭配、判断推理、上下文关系</a:t>
                      </a:r>
                      <a:endParaRPr lang="zh-CN" altLang="en-US" sz="2000">
                        <a:solidFill>
                          <a:schemeClr val="tx1"/>
                        </a:solidFill>
                        <a:latin typeface="Times New Roman" panose="02020603050405020304" charset="0"/>
                        <a:ea typeface="黑体" panose="02010609060101010101" pitchFamily="49" charset="-122"/>
                        <a:cs typeface="Times New Roman" panose="02020603050405020304" charset="0"/>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rowSpan="2">
                  <a:txBody>
                    <a:bodyPr/>
                    <a:p>
                      <a:pPr algn="l">
                        <a:buNone/>
                      </a:pPr>
                      <a:r>
                        <a:rPr lang="zh-CN" altLang="en-US" sz="2000">
                          <a:solidFill>
                            <a:schemeClr val="tx1"/>
                          </a:solidFill>
                          <a:latin typeface="Times New Roman" panose="02020603050405020304" charset="0"/>
                          <a:ea typeface="黑体" panose="02010609060101010101" pitchFamily="49" charset="-122"/>
                          <a:cs typeface="Times New Roman" panose="02020603050405020304" charset="0"/>
                        </a:rPr>
                        <a:t>1. 词的意义和基本用法， 在具体语言环境中对所学同义词或近义词进行辨析， 考查学生的词汇量和词汇运用能力</a:t>
                      </a:r>
                      <a:endParaRPr lang="zh-CN" altLang="en-US" sz="2000">
                        <a:solidFill>
                          <a:schemeClr val="tx1"/>
                        </a:solidFill>
                        <a:latin typeface="Times New Roman" panose="02020603050405020304" charset="0"/>
                        <a:ea typeface="黑体" panose="02010609060101010101" pitchFamily="49" charset="-122"/>
                        <a:cs typeface="Times New Roman" panose="02020603050405020304" charset="0"/>
                      </a:endParaRPr>
                    </a:p>
                    <a:p>
                      <a:pPr algn="l">
                        <a:buNone/>
                      </a:pPr>
                      <a:r>
                        <a:rPr lang="zh-CN" altLang="en-US" sz="2000">
                          <a:solidFill>
                            <a:schemeClr val="tx1"/>
                          </a:solidFill>
                          <a:latin typeface="Times New Roman" panose="02020603050405020304" charset="0"/>
                          <a:ea typeface="黑体" panose="02010609060101010101" pitchFamily="49" charset="-122"/>
                          <a:cs typeface="Times New Roman" panose="02020603050405020304" charset="0"/>
                        </a:rPr>
                        <a:t>2. 各种词组和短语的搭配及习惯用法</a:t>
                      </a:r>
                      <a:endParaRPr lang="zh-CN" altLang="en-US" sz="2000">
                        <a:solidFill>
                          <a:schemeClr val="tx1"/>
                        </a:solidFill>
                        <a:latin typeface="Times New Roman" panose="02020603050405020304" charset="0"/>
                        <a:ea typeface="黑体" panose="02010609060101010101" pitchFamily="49" charset="-122"/>
                        <a:cs typeface="Times New Roman" panose="02020603050405020304" charset="0"/>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algn="ctr">
                        <a:buNone/>
                      </a:pPr>
                      <a:r>
                        <a:rPr lang="en-US" altLang="zh-CN" sz="2000">
                          <a:solidFill>
                            <a:schemeClr val="tx1"/>
                          </a:solidFill>
                          <a:latin typeface="Times New Roman" panose="02020603050405020304" charset="0"/>
                          <a:ea typeface="黑体" panose="02010609060101010101" pitchFamily="49" charset="-122"/>
                          <a:cs typeface="Times New Roman" panose="02020603050405020304" charset="0"/>
                        </a:rPr>
                        <a:t>2019</a:t>
                      </a:r>
                      <a:r>
                        <a:rPr lang="zh-CN" altLang="en-US" sz="2000">
                          <a:solidFill>
                            <a:schemeClr val="tx1"/>
                          </a:solidFill>
                          <a:latin typeface="Times New Roman" panose="02020603050405020304" charset="0"/>
                          <a:ea typeface="黑体" panose="02010609060101010101" pitchFamily="49" charset="-122"/>
                          <a:cs typeface="Times New Roman" panose="02020603050405020304" charset="0"/>
                        </a:rPr>
                        <a:t>年</a:t>
                      </a:r>
                      <a:endParaRPr lang="zh-CN" altLang="en-US" sz="2000">
                        <a:solidFill>
                          <a:schemeClr val="tx1"/>
                        </a:solidFill>
                        <a:latin typeface="Times New Roman" panose="02020603050405020304" charset="0"/>
                        <a:ea typeface="黑体" panose="02010609060101010101" pitchFamily="49" charset="-122"/>
                        <a:cs typeface="Times New Roman" panose="02020603050405020304" charset="0"/>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algn="l">
                        <a:buNone/>
                      </a:pPr>
                      <a:r>
                        <a:rPr lang="zh-CN" altLang="en-US" sz="2000">
                          <a:solidFill>
                            <a:schemeClr val="tx1"/>
                          </a:solidFill>
                          <a:latin typeface="Times New Roman" panose="02020603050405020304" charset="0"/>
                          <a:ea typeface="黑体" panose="02010609060101010101" pitchFamily="49" charset="-122"/>
                          <a:cs typeface="Times New Roman" panose="02020603050405020304" charset="0"/>
                        </a:rPr>
                        <a:t>22. ...get a </a:t>
                      </a:r>
                      <a:r>
                        <a:rPr lang="zh-CN" altLang="en-US" sz="2000" u="sng">
                          <a:solidFill>
                            <a:schemeClr val="tx1"/>
                          </a:solidFill>
                          <a:latin typeface="Times New Roman" panose="02020603050405020304" charset="0"/>
                          <a:ea typeface="黑体" panose="02010609060101010101" pitchFamily="49" charset="-122"/>
                          <a:cs typeface="Times New Roman" panose="02020603050405020304" charset="0"/>
                        </a:rPr>
                        <a:t>normal</a:t>
                      </a:r>
                      <a:r>
                        <a:rPr lang="zh-CN" altLang="en-US" sz="2000">
                          <a:solidFill>
                            <a:schemeClr val="tx1"/>
                          </a:solidFill>
                          <a:latin typeface="Times New Roman" panose="02020603050405020304" charset="0"/>
                          <a:ea typeface="黑体" panose="02010609060101010101" pitchFamily="49" charset="-122"/>
                          <a:cs typeface="Times New Roman" panose="02020603050405020304" charset="0"/>
                        </a:rPr>
                        <a:t> job...</a:t>
                      </a:r>
                      <a:endParaRPr lang="zh-CN" altLang="en-US" sz="2000">
                        <a:solidFill>
                          <a:schemeClr val="tx1"/>
                        </a:solidFill>
                        <a:latin typeface="Times New Roman" panose="02020603050405020304" charset="0"/>
                        <a:ea typeface="黑体" panose="02010609060101010101" pitchFamily="49" charset="-122"/>
                        <a:cs typeface="Times New Roman" panose="02020603050405020304" charset="0"/>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r>
              <a:tr h="960120">
                <a:tc vMerge="1">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vMerge="1">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algn="ctr">
                        <a:buNone/>
                      </a:pPr>
                      <a:r>
                        <a:rPr lang="en-US" altLang="zh-CN" sz="2000">
                          <a:solidFill>
                            <a:schemeClr val="tx1"/>
                          </a:solidFill>
                          <a:latin typeface="Times New Roman" panose="02020603050405020304" charset="0"/>
                          <a:ea typeface="黑体" panose="02010609060101010101" pitchFamily="49" charset="-122"/>
                          <a:cs typeface="Times New Roman" panose="02020603050405020304" charset="0"/>
                        </a:rPr>
                        <a:t>2020</a:t>
                      </a:r>
                      <a:r>
                        <a:rPr lang="zh-CN" altLang="en-US" sz="2000">
                          <a:solidFill>
                            <a:schemeClr val="tx1"/>
                          </a:solidFill>
                          <a:latin typeface="Times New Roman" panose="02020603050405020304" charset="0"/>
                          <a:ea typeface="黑体" panose="02010609060101010101" pitchFamily="49" charset="-122"/>
                          <a:cs typeface="Times New Roman" panose="02020603050405020304" charset="0"/>
                        </a:rPr>
                        <a:t>年</a:t>
                      </a:r>
                      <a:endParaRPr lang="zh-CN" altLang="en-US" sz="2000">
                        <a:solidFill>
                          <a:schemeClr val="tx1"/>
                        </a:solidFill>
                        <a:latin typeface="Times New Roman" panose="02020603050405020304" charset="0"/>
                        <a:ea typeface="黑体" panose="02010609060101010101" pitchFamily="49" charset="-122"/>
                        <a:cs typeface="Times New Roman" panose="02020603050405020304" charset="0"/>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algn="l">
                        <a:buNone/>
                      </a:pPr>
                      <a:r>
                        <a:rPr lang="zh-CN" altLang="en-US" sz="2000">
                          <a:solidFill>
                            <a:schemeClr val="tx1"/>
                          </a:solidFill>
                          <a:latin typeface="Times New Roman" panose="02020603050405020304" charset="0"/>
                          <a:ea typeface="黑体" panose="02010609060101010101" pitchFamily="49" charset="-122"/>
                          <a:cs typeface="Times New Roman" panose="02020603050405020304" charset="0"/>
                        </a:rPr>
                        <a:t>29. ...What a </a:t>
                      </a:r>
                      <a:r>
                        <a:rPr lang="zh-CN" altLang="en-US" sz="2000" u="sng">
                          <a:solidFill>
                            <a:schemeClr val="tx1"/>
                          </a:solidFill>
                          <a:latin typeface="Times New Roman" panose="02020603050405020304" charset="0"/>
                          <a:ea typeface="黑体" panose="02010609060101010101" pitchFamily="49" charset="-122"/>
                          <a:cs typeface="Times New Roman" panose="02020603050405020304" charset="0"/>
                        </a:rPr>
                        <a:t>loving</a:t>
                      </a:r>
                      <a:r>
                        <a:rPr lang="zh-CN" altLang="en-US" sz="2000">
                          <a:solidFill>
                            <a:schemeClr val="tx1"/>
                          </a:solidFill>
                          <a:latin typeface="Times New Roman" panose="02020603050405020304" charset="0"/>
                          <a:ea typeface="黑体" panose="02010609060101010101" pitchFamily="49" charset="-122"/>
                          <a:cs typeface="Times New Roman" panose="02020603050405020304" charset="0"/>
                        </a:rPr>
                        <a:t> day...</a:t>
                      </a:r>
                      <a:endParaRPr lang="zh-CN" altLang="en-US" sz="2000">
                        <a:solidFill>
                          <a:schemeClr val="tx1"/>
                        </a:solidFill>
                        <a:latin typeface="Times New Roman" panose="02020603050405020304" charset="0"/>
                        <a:ea typeface="黑体" panose="02010609060101010101" pitchFamily="49" charset="-122"/>
                        <a:cs typeface="Times New Roman" panose="02020603050405020304" charset="0"/>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r>
            </a:tbl>
          </a:graphicData>
        </a:graphic>
      </p:graphicFrame>
    </p:spTree>
    <p:custDataLst>
      <p:tags r:id="rId2"/>
    </p:custData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4" name="文本框 3"/>
          <p:cNvSpPr txBox="1"/>
          <p:nvPr>
            <p:custDataLst>
              <p:tags r:id="rId1"/>
            </p:custDataLst>
          </p:nvPr>
        </p:nvSpPr>
        <p:spPr>
          <a:xfrm>
            <a:off x="466725" y="1029970"/>
            <a:ext cx="8201025" cy="2932430"/>
          </a:xfrm>
          <a:prstGeom prst="rect">
            <a:avLst/>
          </a:prstGeom>
          <a:noFill/>
        </p:spPr>
        <p:txBody>
          <a:bodyPr wrap="square" rtlCol="0">
            <a:spAutoFit/>
          </a:bodyPr>
          <a:p>
            <a:pPr indent="457200" fontAlgn="auto">
              <a:lnSpc>
                <a:spcPct val="120000"/>
              </a:lnSpc>
            </a:pPr>
            <a:r>
              <a:rPr lang="zh-CN" altLang="en-US" sz="2200">
                <a:uFillTx/>
                <a:latin typeface="Times New Roman" panose="02020603050405020304" charset="0"/>
                <a:ea typeface="黑体" panose="02010609060101010101" pitchFamily="49" charset="-122"/>
                <a:sym typeface="+mn-ea"/>
              </a:rPr>
              <a:t>I study in the mountain city Chongqing. Mountains can be everywhere. It's very __</a:t>
            </a:r>
            <a:r>
              <a:rPr lang="zh-CN" altLang="en-US" sz="2200" u="sng">
                <a:uFillTx/>
                <a:latin typeface="Times New Roman" panose="02020603050405020304" charset="0"/>
                <a:ea typeface="黑体" panose="02010609060101010101" pitchFamily="49" charset="-122"/>
                <a:sym typeface="+mn-ea"/>
              </a:rPr>
              <a:t>8</a:t>
            </a:r>
            <a:r>
              <a:rPr lang="zh-CN" altLang="en-US" sz="2200">
                <a:uFillTx/>
                <a:latin typeface="Times New Roman" panose="02020603050405020304" charset="0"/>
                <a:ea typeface="黑体" panose="02010609060101010101" pitchFamily="49" charset="-122"/>
                <a:sym typeface="+mn-ea"/>
              </a:rPr>
              <a:t>__ for me to go climbing now. I love this sport a lot and I'm good at it. I went to a mountain with my classmate last year. It was my first time to climb a great mountain. When I came back, I felt __</a:t>
            </a:r>
            <a:r>
              <a:rPr lang="zh-CN" altLang="en-US" sz="2200" u="sng">
                <a:uFillTx/>
                <a:latin typeface="Times New Roman" panose="02020603050405020304" charset="0"/>
                <a:ea typeface="黑体" panose="02010609060101010101" pitchFamily="49" charset="-122"/>
                <a:sym typeface="+mn-ea"/>
              </a:rPr>
              <a:t>9</a:t>
            </a:r>
            <a:r>
              <a:rPr lang="zh-CN" altLang="en-US" sz="2200">
                <a:uFillTx/>
                <a:latin typeface="Times New Roman" panose="02020603050405020304" charset="0"/>
                <a:ea typeface="黑体" panose="02010609060101010101" pitchFamily="49" charset="-122"/>
                <a:sym typeface="+mn-ea"/>
              </a:rPr>
              <a:t>__ tired that I couldn't move. But I also felt very excited. My friend told me if I often climbed mountains, I wouldn't feel __</a:t>
            </a:r>
            <a:r>
              <a:rPr lang="zh-CN" altLang="en-US" sz="2200" u="sng">
                <a:uFillTx/>
                <a:latin typeface="Times New Roman" panose="02020603050405020304" charset="0"/>
                <a:ea typeface="黑体" panose="02010609060101010101" pitchFamily="49" charset="-122"/>
                <a:sym typeface="+mn-ea"/>
              </a:rPr>
              <a:t>10</a:t>
            </a:r>
            <a:r>
              <a:rPr lang="zh-CN" altLang="en-US" sz="2200">
                <a:uFillTx/>
                <a:latin typeface="Times New Roman" panose="02020603050405020304" charset="0"/>
                <a:ea typeface="黑体" panose="02010609060101010101" pitchFamily="49" charset="-122"/>
                <a:sym typeface="+mn-ea"/>
              </a:rPr>
              <a:t>__ at all. Come on, friends. Let's go climbing at weekends.</a:t>
            </a:r>
            <a:endParaRPr lang="zh-CN" altLang="en-US" sz="2200">
              <a:uFillTx/>
              <a:latin typeface="Times New Roman" panose="02020603050405020304" charset="0"/>
              <a:ea typeface="黑体" panose="02010609060101010101" pitchFamily="49" charset="-122"/>
              <a:sym typeface="+mn-ea"/>
            </a:endParaRPr>
          </a:p>
        </p:txBody>
      </p:sp>
      <p:sp>
        <p:nvSpPr>
          <p:cNvPr id="8" name="文本框 7">
            <a:hlinkClick r:id="rId2" action="ppaction://hlinksldjump"/>
          </p:cNvPr>
          <p:cNvSpPr txBox="1"/>
          <p:nvPr>
            <p:custDataLst>
              <p:tags r:id="rId3"/>
            </p:custDataLst>
          </p:nvPr>
        </p:nvSpPr>
        <p:spPr>
          <a:xfrm>
            <a:off x="1513205" y="692785"/>
            <a:ext cx="676275" cy="337185"/>
          </a:xfrm>
          <a:prstGeom prst="rect">
            <a:avLst/>
          </a:prstGeom>
          <a:noFill/>
        </p:spPr>
        <p:txBody>
          <a:bodyPr wrap="square" rtlCol="0">
            <a:spAutoFit/>
          </a:bodyPr>
          <a:p>
            <a:pPr algn="ctr"/>
            <a:r>
              <a:rPr lang="en-US" altLang="zh-CN" sz="1600">
                <a:solidFill>
                  <a:srgbClr val="FF0000"/>
                </a:solidFill>
                <a:latin typeface="黑体" panose="02010609060101010101" pitchFamily="49" charset="-122"/>
                <a:ea typeface="黑体" panose="02010609060101010101" pitchFamily="49" charset="-122"/>
              </a:rPr>
              <a:t>(</a:t>
            </a:r>
            <a:r>
              <a:rPr lang="zh-CN" altLang="en-US" sz="1600">
                <a:solidFill>
                  <a:srgbClr val="FF0000"/>
                </a:solidFill>
                <a:latin typeface="黑体" panose="02010609060101010101" pitchFamily="49" charset="-122"/>
                <a:ea typeface="黑体" panose="02010609060101010101" pitchFamily="49" charset="-122"/>
              </a:rPr>
              <a:t>一</a:t>
            </a:r>
            <a:r>
              <a:rPr lang="en-US" altLang="zh-CN" sz="1600">
                <a:solidFill>
                  <a:srgbClr val="FF0000"/>
                </a:solidFill>
                <a:latin typeface="黑体" panose="02010609060101010101" pitchFamily="49" charset="-122"/>
                <a:ea typeface="黑体" panose="02010609060101010101" pitchFamily="49" charset="-122"/>
              </a:rPr>
              <a:t>)</a:t>
            </a:r>
            <a:endParaRPr lang="en-US" altLang="zh-CN" sz="1600">
              <a:solidFill>
                <a:srgbClr val="FF0000"/>
              </a:solidFill>
              <a:latin typeface="黑体" panose="02010609060101010101" pitchFamily="49" charset="-122"/>
              <a:ea typeface="黑体" panose="02010609060101010101" pitchFamily="49" charset="-122"/>
            </a:endParaRPr>
          </a:p>
        </p:txBody>
      </p:sp>
      <p:sp>
        <p:nvSpPr>
          <p:cNvPr id="9" name="文本框 8">
            <a:hlinkClick r:id="rId4" action="ppaction://hlinksldjump"/>
          </p:cNvPr>
          <p:cNvSpPr txBox="1"/>
          <p:nvPr>
            <p:custDataLst>
              <p:tags r:id="rId5"/>
            </p:custDataLst>
          </p:nvPr>
        </p:nvSpPr>
        <p:spPr>
          <a:xfrm>
            <a:off x="22066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二</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0" name="文本框 9">
            <a:hlinkClick r:id="rId6" action="ppaction://hlinksldjump"/>
          </p:cNvPr>
          <p:cNvSpPr txBox="1"/>
          <p:nvPr>
            <p:custDataLst>
              <p:tags r:id="rId7"/>
            </p:custDataLst>
          </p:nvPr>
        </p:nvSpPr>
        <p:spPr>
          <a:xfrm>
            <a:off x="29000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三</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1" name="文本框 10">
            <a:hlinkClick r:id="rId8" action="ppaction://hlinksldjump"/>
          </p:cNvPr>
          <p:cNvSpPr txBox="1"/>
          <p:nvPr>
            <p:custDataLst>
              <p:tags r:id="rId9"/>
            </p:custDataLst>
          </p:nvPr>
        </p:nvSpPr>
        <p:spPr>
          <a:xfrm>
            <a:off x="35934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四</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2" name="文本框 11">
            <a:hlinkClick r:id="rId10" action="ppaction://hlinksldjump"/>
          </p:cNvPr>
          <p:cNvSpPr txBox="1"/>
          <p:nvPr>
            <p:custDataLst>
              <p:tags r:id="rId11"/>
            </p:custDataLst>
          </p:nvPr>
        </p:nvSpPr>
        <p:spPr>
          <a:xfrm>
            <a:off x="42868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五</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3" name="文本框 12">
            <a:hlinkClick r:id="rId12" action="ppaction://hlinksldjump"/>
          </p:cNvPr>
          <p:cNvSpPr txBox="1"/>
          <p:nvPr>
            <p:custDataLst>
              <p:tags r:id="rId13"/>
            </p:custDataLst>
          </p:nvPr>
        </p:nvSpPr>
        <p:spPr>
          <a:xfrm>
            <a:off x="49803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六</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4" name="文本框 13">
            <a:hlinkClick r:id="rId14" action="ppaction://hlinksldjump"/>
          </p:cNvPr>
          <p:cNvSpPr txBox="1"/>
          <p:nvPr>
            <p:custDataLst>
              <p:tags r:id="rId15"/>
            </p:custDataLst>
          </p:nvPr>
        </p:nvSpPr>
        <p:spPr>
          <a:xfrm>
            <a:off x="56737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七</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5" name="文本框 14">
            <a:hlinkClick r:id="rId16" action="ppaction://hlinksldjump"/>
          </p:cNvPr>
          <p:cNvSpPr txBox="1"/>
          <p:nvPr>
            <p:custDataLst>
              <p:tags r:id="rId17"/>
            </p:custDataLst>
          </p:nvPr>
        </p:nvSpPr>
        <p:spPr>
          <a:xfrm>
            <a:off x="63671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八</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6" name="文本框 15">
            <a:hlinkClick r:id="rId18" action="ppaction://hlinksldjump"/>
          </p:cNvPr>
          <p:cNvSpPr txBox="1"/>
          <p:nvPr>
            <p:custDataLst>
              <p:tags r:id="rId19"/>
            </p:custDataLst>
          </p:nvPr>
        </p:nvSpPr>
        <p:spPr>
          <a:xfrm>
            <a:off x="70605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九</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7" name="文本框 16">
            <a:hlinkClick r:id="rId20" action="ppaction://hlinksldjump"/>
          </p:cNvPr>
          <p:cNvSpPr txBox="1"/>
          <p:nvPr>
            <p:custDataLst>
              <p:tags r:id="rId21"/>
            </p:custDataLst>
          </p:nvPr>
        </p:nvSpPr>
        <p:spPr>
          <a:xfrm>
            <a:off x="77539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十</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Tree>
    <p:custDataLst>
      <p:tags r:id="rId22"/>
    </p:custData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9" name="文本框 8"/>
          <p:cNvSpPr txBox="1"/>
          <p:nvPr>
            <p:custDataLst>
              <p:tags r:id="rId1"/>
            </p:custDataLst>
          </p:nvPr>
        </p:nvSpPr>
        <p:spPr>
          <a:xfrm>
            <a:off x="466725" y="1029970"/>
            <a:ext cx="8201025" cy="2120900"/>
          </a:xfrm>
          <a:prstGeom prst="rect">
            <a:avLst/>
          </a:prstGeom>
          <a:noFill/>
        </p:spPr>
        <p:txBody>
          <a:bodyPr wrap="square" rtlCol="0">
            <a:spAutoFit/>
          </a:bodyPr>
          <a:p>
            <a:pPr indent="0" fontAlgn="auto">
              <a:lnSpc>
                <a:spcPct val="120000"/>
              </a:lnSpc>
            </a:pPr>
            <a:r>
              <a:rPr sz="2200">
                <a:uFillTx/>
                <a:latin typeface="Times New Roman" panose="02020603050405020304" charset="0"/>
                <a:ea typeface="黑体" panose="02010609060101010101" pitchFamily="49" charset="-122"/>
                <a:sym typeface="+mn-ea"/>
              </a:rPr>
              <a:t>(　　)</a:t>
            </a:r>
            <a:r>
              <a:rPr lang="en-US" sz="2200">
                <a:uFillTx/>
                <a:latin typeface="Times New Roman" panose="02020603050405020304" charset="0"/>
                <a:ea typeface="黑体" panose="02010609060101010101" pitchFamily="49" charset="-122"/>
                <a:sym typeface="+mn-ea"/>
              </a:rPr>
              <a:t>1</a:t>
            </a:r>
            <a:r>
              <a:rPr sz="2200">
                <a:uFillTx/>
                <a:latin typeface="Times New Roman" panose="02020603050405020304" charset="0"/>
                <a:ea typeface="黑体" panose="02010609060101010101" pitchFamily="49" charset="-122"/>
                <a:sym typeface="+mn-ea"/>
              </a:rPr>
              <a:t>. A. sport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game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job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work</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)2. A. strongly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strong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free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heavily</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)3. A. pleased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sorry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surprised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worried</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)4. A. make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help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exercise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improve</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)5. A. climbing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watching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going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standing</a:t>
            </a:r>
            <a:endParaRPr sz="2200">
              <a:uFillTx/>
              <a:latin typeface="Times New Roman" panose="02020603050405020304" charset="0"/>
              <a:ea typeface="黑体" panose="02010609060101010101" pitchFamily="49" charset="-122"/>
              <a:sym typeface="+mn-ea"/>
            </a:endParaRPr>
          </a:p>
        </p:txBody>
      </p:sp>
      <p:sp>
        <p:nvSpPr>
          <p:cNvPr id="11" name="文本框 10"/>
          <p:cNvSpPr txBox="1"/>
          <p:nvPr>
            <p:custDataLst>
              <p:tags r:id="rId2"/>
            </p:custDataLst>
          </p:nvPr>
        </p:nvSpPr>
        <p:spPr>
          <a:xfrm>
            <a:off x="695325" y="109728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A</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3" name="文本框 2"/>
          <p:cNvSpPr txBox="1"/>
          <p:nvPr>
            <p:custDataLst>
              <p:tags r:id="rId3"/>
            </p:custDataLst>
          </p:nvPr>
        </p:nvSpPr>
        <p:spPr>
          <a:xfrm>
            <a:off x="695325" y="147955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B</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p:nvPr>
            <p:custDataLst>
              <p:tags r:id="rId4"/>
            </p:custDataLst>
          </p:nvPr>
        </p:nvSpPr>
        <p:spPr>
          <a:xfrm>
            <a:off x="695325" y="1909445"/>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D</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6" name="文本框 5"/>
          <p:cNvSpPr txBox="1"/>
          <p:nvPr>
            <p:custDataLst>
              <p:tags r:id="rId5"/>
            </p:custDataLst>
          </p:nvPr>
        </p:nvSpPr>
        <p:spPr>
          <a:xfrm>
            <a:off x="695325" y="228346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B</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p:nvPr>
            <p:custDataLst>
              <p:tags r:id="rId6"/>
            </p:custDataLst>
          </p:nvPr>
        </p:nvSpPr>
        <p:spPr>
          <a:xfrm>
            <a:off x="695325" y="2707005"/>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A</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8" name="文本框 7">
            <a:hlinkClick r:id="rId7" action="ppaction://hlinksldjump"/>
          </p:cNvPr>
          <p:cNvSpPr txBox="1"/>
          <p:nvPr>
            <p:custDataLst>
              <p:tags r:id="rId8"/>
            </p:custDataLst>
          </p:nvPr>
        </p:nvSpPr>
        <p:spPr>
          <a:xfrm>
            <a:off x="1513205" y="692785"/>
            <a:ext cx="676275" cy="337185"/>
          </a:xfrm>
          <a:prstGeom prst="rect">
            <a:avLst/>
          </a:prstGeom>
          <a:noFill/>
        </p:spPr>
        <p:txBody>
          <a:bodyPr wrap="square" rtlCol="0">
            <a:spAutoFit/>
          </a:bodyPr>
          <a:p>
            <a:pPr algn="ctr"/>
            <a:r>
              <a:rPr lang="en-US" altLang="zh-CN" sz="1600">
                <a:solidFill>
                  <a:srgbClr val="FF0000"/>
                </a:solidFill>
                <a:latin typeface="黑体" panose="02010609060101010101" pitchFamily="49" charset="-122"/>
                <a:ea typeface="黑体" panose="02010609060101010101" pitchFamily="49" charset="-122"/>
              </a:rPr>
              <a:t>(</a:t>
            </a:r>
            <a:r>
              <a:rPr lang="zh-CN" altLang="en-US" sz="1600">
                <a:solidFill>
                  <a:srgbClr val="FF0000"/>
                </a:solidFill>
                <a:latin typeface="黑体" panose="02010609060101010101" pitchFamily="49" charset="-122"/>
                <a:ea typeface="黑体" panose="02010609060101010101" pitchFamily="49" charset="-122"/>
              </a:rPr>
              <a:t>一</a:t>
            </a:r>
            <a:r>
              <a:rPr lang="en-US" altLang="zh-CN" sz="1600">
                <a:solidFill>
                  <a:srgbClr val="FF0000"/>
                </a:solidFill>
                <a:latin typeface="黑体" panose="02010609060101010101" pitchFamily="49" charset="-122"/>
                <a:ea typeface="黑体" panose="02010609060101010101" pitchFamily="49" charset="-122"/>
              </a:rPr>
              <a:t>)</a:t>
            </a:r>
            <a:endParaRPr lang="en-US" altLang="zh-CN" sz="1600">
              <a:solidFill>
                <a:srgbClr val="FF0000"/>
              </a:solidFill>
              <a:latin typeface="黑体" panose="02010609060101010101" pitchFamily="49" charset="-122"/>
              <a:ea typeface="黑体" panose="02010609060101010101" pitchFamily="49" charset="-122"/>
            </a:endParaRPr>
          </a:p>
        </p:txBody>
      </p:sp>
      <p:sp>
        <p:nvSpPr>
          <p:cNvPr id="4" name="文本框 3">
            <a:hlinkClick r:id="rId9" action="ppaction://hlinksldjump"/>
          </p:cNvPr>
          <p:cNvSpPr txBox="1"/>
          <p:nvPr>
            <p:custDataLst>
              <p:tags r:id="rId10"/>
            </p:custDataLst>
          </p:nvPr>
        </p:nvSpPr>
        <p:spPr>
          <a:xfrm>
            <a:off x="22066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二</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0" name="文本框 9">
            <a:hlinkClick r:id="rId11" action="ppaction://hlinksldjump"/>
          </p:cNvPr>
          <p:cNvSpPr txBox="1"/>
          <p:nvPr>
            <p:custDataLst>
              <p:tags r:id="rId12"/>
            </p:custDataLst>
          </p:nvPr>
        </p:nvSpPr>
        <p:spPr>
          <a:xfrm>
            <a:off x="29000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三</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2" name="文本框 11">
            <a:hlinkClick r:id="rId13" action="ppaction://hlinksldjump"/>
          </p:cNvPr>
          <p:cNvSpPr txBox="1"/>
          <p:nvPr>
            <p:custDataLst>
              <p:tags r:id="rId14"/>
            </p:custDataLst>
          </p:nvPr>
        </p:nvSpPr>
        <p:spPr>
          <a:xfrm>
            <a:off x="35934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四</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3" name="文本框 12">
            <a:hlinkClick r:id="rId15" action="ppaction://hlinksldjump"/>
          </p:cNvPr>
          <p:cNvSpPr txBox="1"/>
          <p:nvPr>
            <p:custDataLst>
              <p:tags r:id="rId16"/>
            </p:custDataLst>
          </p:nvPr>
        </p:nvSpPr>
        <p:spPr>
          <a:xfrm>
            <a:off x="42868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五</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4" name="文本框 13">
            <a:hlinkClick r:id="rId17" action="ppaction://hlinksldjump"/>
          </p:cNvPr>
          <p:cNvSpPr txBox="1"/>
          <p:nvPr>
            <p:custDataLst>
              <p:tags r:id="rId18"/>
            </p:custDataLst>
          </p:nvPr>
        </p:nvSpPr>
        <p:spPr>
          <a:xfrm>
            <a:off x="49803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六</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5" name="文本框 14">
            <a:hlinkClick r:id="rId19" action="ppaction://hlinksldjump"/>
          </p:cNvPr>
          <p:cNvSpPr txBox="1"/>
          <p:nvPr>
            <p:custDataLst>
              <p:tags r:id="rId20"/>
            </p:custDataLst>
          </p:nvPr>
        </p:nvSpPr>
        <p:spPr>
          <a:xfrm>
            <a:off x="56737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七</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6" name="文本框 15">
            <a:hlinkClick r:id="rId21" action="ppaction://hlinksldjump"/>
          </p:cNvPr>
          <p:cNvSpPr txBox="1"/>
          <p:nvPr>
            <p:custDataLst>
              <p:tags r:id="rId22"/>
            </p:custDataLst>
          </p:nvPr>
        </p:nvSpPr>
        <p:spPr>
          <a:xfrm>
            <a:off x="63671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八</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7" name="文本框 16">
            <a:hlinkClick r:id="rId23" action="ppaction://hlinksldjump"/>
          </p:cNvPr>
          <p:cNvSpPr txBox="1"/>
          <p:nvPr>
            <p:custDataLst>
              <p:tags r:id="rId24"/>
            </p:custDataLst>
          </p:nvPr>
        </p:nvSpPr>
        <p:spPr>
          <a:xfrm>
            <a:off x="70605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九</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8" name="文本框 17">
            <a:hlinkClick r:id="rId25" action="ppaction://hlinksldjump"/>
          </p:cNvPr>
          <p:cNvSpPr txBox="1"/>
          <p:nvPr>
            <p:custDataLst>
              <p:tags r:id="rId26"/>
            </p:custDataLst>
          </p:nvPr>
        </p:nvSpPr>
        <p:spPr>
          <a:xfrm>
            <a:off x="77539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十</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Tree>
    <p:custDataLst>
      <p:tags r:id="rId27"/>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p:tgtEl>
                                          <p:spTgt spid="11"/>
                                        </p:tgtEl>
                                        <p:attrNameLst>
                                          <p:attrName>ppt_y</p:attrName>
                                        </p:attrNameLst>
                                      </p:cBhvr>
                                      <p:tavLst>
                                        <p:tav tm="0">
                                          <p:val>
                                            <p:strVal val="#ppt_y+#ppt_h*1.125000"/>
                                          </p:val>
                                        </p:tav>
                                        <p:tav tm="100000">
                                          <p:val>
                                            <p:strVal val="#ppt_y"/>
                                          </p:val>
                                        </p:tav>
                                      </p:tavLst>
                                    </p:anim>
                                    <p:animEffect transition="in" filter="wipe(up)">
                                      <p:cBhvr>
                                        <p:cTn id="8" dur="500"/>
                                        <p:tgtEl>
                                          <p:spTgt spid="11"/>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p:tgtEl>
                                          <p:spTgt spid="3"/>
                                        </p:tgtEl>
                                        <p:attrNameLst>
                                          <p:attrName>ppt_y</p:attrName>
                                        </p:attrNameLst>
                                      </p:cBhvr>
                                      <p:tavLst>
                                        <p:tav tm="0">
                                          <p:val>
                                            <p:strVal val="#ppt_y+#ppt_h*1.125000"/>
                                          </p:val>
                                        </p:tav>
                                        <p:tav tm="100000">
                                          <p:val>
                                            <p:strVal val="#ppt_y"/>
                                          </p:val>
                                        </p:tav>
                                      </p:tavLst>
                                    </p:anim>
                                    <p:animEffect transition="in" filter="wipe(up)">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p:tgtEl>
                                          <p:spTgt spid="5"/>
                                        </p:tgtEl>
                                        <p:attrNameLst>
                                          <p:attrName>ppt_y</p:attrName>
                                        </p:attrNameLst>
                                      </p:cBhvr>
                                      <p:tavLst>
                                        <p:tav tm="0">
                                          <p:val>
                                            <p:strVal val="#ppt_y+#ppt_h*1.125000"/>
                                          </p:val>
                                        </p:tav>
                                        <p:tav tm="100000">
                                          <p:val>
                                            <p:strVal val="#ppt_y"/>
                                          </p:val>
                                        </p:tav>
                                      </p:tavLst>
                                    </p:anim>
                                    <p:animEffect transition="in" filter="wipe(up)">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p:tgtEl>
                                          <p:spTgt spid="6"/>
                                        </p:tgtEl>
                                        <p:attrNameLst>
                                          <p:attrName>ppt_y</p:attrName>
                                        </p:attrNameLst>
                                      </p:cBhvr>
                                      <p:tavLst>
                                        <p:tav tm="0">
                                          <p:val>
                                            <p:strVal val="#ppt_y+#ppt_h*1.125000"/>
                                          </p:val>
                                        </p:tav>
                                        <p:tav tm="100000">
                                          <p:val>
                                            <p:strVal val="#ppt_y"/>
                                          </p:val>
                                        </p:tav>
                                      </p:tavLst>
                                    </p:anim>
                                    <p:animEffect transition="in" filter="wipe(up)">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p:tgtEl>
                                          <p:spTgt spid="7"/>
                                        </p:tgtEl>
                                        <p:attrNameLst>
                                          <p:attrName>ppt_y</p:attrName>
                                        </p:attrNameLst>
                                      </p:cBhvr>
                                      <p:tavLst>
                                        <p:tav tm="0">
                                          <p:val>
                                            <p:strVal val="#ppt_y+#ppt_h*1.125000"/>
                                          </p:val>
                                        </p:tav>
                                        <p:tav tm="100000">
                                          <p:val>
                                            <p:strVal val="#ppt_y"/>
                                          </p:val>
                                        </p:tav>
                                      </p:tavLst>
                                    </p:anim>
                                    <p:animEffect transition="in" filter="wipe(up)">
                                      <p:cBhvr>
                                        <p:cTn id="3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P spid="3" grpId="0"/>
      <p:bldP spid="3" grpId="1"/>
      <p:bldP spid="5" grpId="0"/>
      <p:bldP spid="5" grpId="1"/>
      <p:bldP spid="6" grpId="0"/>
      <p:bldP spid="6" grpId="1"/>
      <p:bldP spid="7" grpId="0"/>
      <p:bldP spid="7" grpId="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9" name="文本框 8"/>
          <p:cNvSpPr txBox="1"/>
          <p:nvPr>
            <p:custDataLst>
              <p:tags r:id="rId1"/>
            </p:custDataLst>
          </p:nvPr>
        </p:nvSpPr>
        <p:spPr>
          <a:xfrm>
            <a:off x="466725" y="1029970"/>
            <a:ext cx="8201025" cy="2120900"/>
          </a:xfrm>
          <a:prstGeom prst="rect">
            <a:avLst/>
          </a:prstGeom>
          <a:noFill/>
        </p:spPr>
        <p:txBody>
          <a:bodyPr wrap="square" rtlCol="0">
            <a:spAutoFit/>
          </a:bodyPr>
          <a:p>
            <a:pPr indent="0" fontAlgn="auto">
              <a:lnSpc>
                <a:spcPct val="120000"/>
              </a:lnSpc>
            </a:pPr>
            <a:r>
              <a:rPr sz="2200">
                <a:uFillTx/>
                <a:latin typeface="Times New Roman" panose="02020603050405020304" charset="0"/>
                <a:ea typeface="黑体" panose="02010609060101010101" pitchFamily="49" charset="-122"/>
                <a:sym typeface="+mn-ea"/>
              </a:rPr>
              <a:t>(　　)6. A. wear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put on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dress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take</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)7. A. one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an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each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the</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)8. A. hard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easy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boring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kind</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)9. A. so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too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quite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such</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)10. A. worried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tired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relaxed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pleased</a:t>
            </a:r>
            <a:endParaRPr sz="2200">
              <a:uFillTx/>
              <a:latin typeface="Times New Roman" panose="02020603050405020304" charset="0"/>
              <a:ea typeface="黑体" panose="02010609060101010101" pitchFamily="49" charset="-122"/>
              <a:sym typeface="+mn-ea"/>
            </a:endParaRPr>
          </a:p>
        </p:txBody>
      </p:sp>
      <p:sp>
        <p:nvSpPr>
          <p:cNvPr id="11" name="文本框 10"/>
          <p:cNvSpPr txBox="1"/>
          <p:nvPr>
            <p:custDataLst>
              <p:tags r:id="rId2"/>
            </p:custDataLst>
          </p:nvPr>
        </p:nvSpPr>
        <p:spPr>
          <a:xfrm>
            <a:off x="695325" y="109728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A</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3" name="文本框 2"/>
          <p:cNvSpPr txBox="1"/>
          <p:nvPr>
            <p:custDataLst>
              <p:tags r:id="rId3"/>
            </p:custDataLst>
          </p:nvPr>
        </p:nvSpPr>
        <p:spPr>
          <a:xfrm>
            <a:off x="695325" y="147955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C</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p:nvPr>
            <p:custDataLst>
              <p:tags r:id="rId4"/>
            </p:custDataLst>
          </p:nvPr>
        </p:nvSpPr>
        <p:spPr>
          <a:xfrm>
            <a:off x="695325" y="1909445"/>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B</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6" name="文本框 5"/>
          <p:cNvSpPr txBox="1"/>
          <p:nvPr>
            <p:custDataLst>
              <p:tags r:id="rId5"/>
            </p:custDataLst>
          </p:nvPr>
        </p:nvSpPr>
        <p:spPr>
          <a:xfrm>
            <a:off x="695325" y="228346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A</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p:nvPr>
            <p:custDataLst>
              <p:tags r:id="rId6"/>
            </p:custDataLst>
          </p:nvPr>
        </p:nvSpPr>
        <p:spPr>
          <a:xfrm>
            <a:off x="695325" y="2707005"/>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B</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8" name="文本框 7">
            <a:hlinkClick r:id="rId7" action="ppaction://hlinksldjump"/>
          </p:cNvPr>
          <p:cNvSpPr txBox="1"/>
          <p:nvPr>
            <p:custDataLst>
              <p:tags r:id="rId8"/>
            </p:custDataLst>
          </p:nvPr>
        </p:nvSpPr>
        <p:spPr>
          <a:xfrm>
            <a:off x="1513205" y="692785"/>
            <a:ext cx="676275" cy="337185"/>
          </a:xfrm>
          <a:prstGeom prst="rect">
            <a:avLst/>
          </a:prstGeom>
          <a:noFill/>
        </p:spPr>
        <p:txBody>
          <a:bodyPr wrap="square" rtlCol="0">
            <a:spAutoFit/>
          </a:bodyPr>
          <a:p>
            <a:pPr algn="ctr"/>
            <a:r>
              <a:rPr lang="en-US" altLang="zh-CN" sz="1600">
                <a:solidFill>
                  <a:srgbClr val="FF0000"/>
                </a:solidFill>
                <a:latin typeface="黑体" panose="02010609060101010101" pitchFamily="49" charset="-122"/>
                <a:ea typeface="黑体" panose="02010609060101010101" pitchFamily="49" charset="-122"/>
              </a:rPr>
              <a:t>(</a:t>
            </a:r>
            <a:r>
              <a:rPr lang="zh-CN" altLang="en-US" sz="1600">
                <a:solidFill>
                  <a:srgbClr val="FF0000"/>
                </a:solidFill>
                <a:latin typeface="黑体" panose="02010609060101010101" pitchFamily="49" charset="-122"/>
                <a:ea typeface="黑体" panose="02010609060101010101" pitchFamily="49" charset="-122"/>
              </a:rPr>
              <a:t>一</a:t>
            </a:r>
            <a:r>
              <a:rPr lang="en-US" altLang="zh-CN" sz="1600">
                <a:solidFill>
                  <a:srgbClr val="FF0000"/>
                </a:solidFill>
                <a:latin typeface="黑体" panose="02010609060101010101" pitchFamily="49" charset="-122"/>
                <a:ea typeface="黑体" panose="02010609060101010101" pitchFamily="49" charset="-122"/>
              </a:rPr>
              <a:t>)</a:t>
            </a:r>
            <a:endParaRPr lang="en-US" altLang="zh-CN" sz="1600">
              <a:solidFill>
                <a:srgbClr val="FF0000"/>
              </a:solidFill>
              <a:latin typeface="黑体" panose="02010609060101010101" pitchFamily="49" charset="-122"/>
              <a:ea typeface="黑体" panose="02010609060101010101" pitchFamily="49" charset="-122"/>
            </a:endParaRPr>
          </a:p>
        </p:txBody>
      </p:sp>
      <p:sp>
        <p:nvSpPr>
          <p:cNvPr id="4" name="文本框 3">
            <a:hlinkClick r:id="rId9" action="ppaction://hlinksldjump"/>
          </p:cNvPr>
          <p:cNvSpPr txBox="1"/>
          <p:nvPr>
            <p:custDataLst>
              <p:tags r:id="rId10"/>
            </p:custDataLst>
          </p:nvPr>
        </p:nvSpPr>
        <p:spPr>
          <a:xfrm>
            <a:off x="22066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二</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0" name="文本框 9">
            <a:hlinkClick r:id="rId11" action="ppaction://hlinksldjump"/>
          </p:cNvPr>
          <p:cNvSpPr txBox="1"/>
          <p:nvPr>
            <p:custDataLst>
              <p:tags r:id="rId12"/>
            </p:custDataLst>
          </p:nvPr>
        </p:nvSpPr>
        <p:spPr>
          <a:xfrm>
            <a:off x="29000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三</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2" name="文本框 11">
            <a:hlinkClick r:id="rId13" action="ppaction://hlinksldjump"/>
          </p:cNvPr>
          <p:cNvSpPr txBox="1"/>
          <p:nvPr>
            <p:custDataLst>
              <p:tags r:id="rId14"/>
            </p:custDataLst>
          </p:nvPr>
        </p:nvSpPr>
        <p:spPr>
          <a:xfrm>
            <a:off x="35934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四</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3" name="文本框 12">
            <a:hlinkClick r:id="rId15" action="ppaction://hlinksldjump"/>
          </p:cNvPr>
          <p:cNvSpPr txBox="1"/>
          <p:nvPr>
            <p:custDataLst>
              <p:tags r:id="rId16"/>
            </p:custDataLst>
          </p:nvPr>
        </p:nvSpPr>
        <p:spPr>
          <a:xfrm>
            <a:off x="42868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五</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4" name="文本框 13">
            <a:hlinkClick r:id="rId17" action="ppaction://hlinksldjump"/>
          </p:cNvPr>
          <p:cNvSpPr txBox="1"/>
          <p:nvPr>
            <p:custDataLst>
              <p:tags r:id="rId18"/>
            </p:custDataLst>
          </p:nvPr>
        </p:nvSpPr>
        <p:spPr>
          <a:xfrm>
            <a:off x="49803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六</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5" name="文本框 14">
            <a:hlinkClick r:id="rId19" action="ppaction://hlinksldjump"/>
          </p:cNvPr>
          <p:cNvSpPr txBox="1"/>
          <p:nvPr>
            <p:custDataLst>
              <p:tags r:id="rId20"/>
            </p:custDataLst>
          </p:nvPr>
        </p:nvSpPr>
        <p:spPr>
          <a:xfrm>
            <a:off x="56737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七</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6" name="文本框 15">
            <a:hlinkClick r:id="rId21" action="ppaction://hlinksldjump"/>
          </p:cNvPr>
          <p:cNvSpPr txBox="1"/>
          <p:nvPr>
            <p:custDataLst>
              <p:tags r:id="rId22"/>
            </p:custDataLst>
          </p:nvPr>
        </p:nvSpPr>
        <p:spPr>
          <a:xfrm>
            <a:off x="63671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八</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7" name="文本框 16">
            <a:hlinkClick r:id="rId23" action="ppaction://hlinksldjump"/>
          </p:cNvPr>
          <p:cNvSpPr txBox="1"/>
          <p:nvPr>
            <p:custDataLst>
              <p:tags r:id="rId24"/>
            </p:custDataLst>
          </p:nvPr>
        </p:nvSpPr>
        <p:spPr>
          <a:xfrm>
            <a:off x="70605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九</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8" name="文本框 17">
            <a:hlinkClick r:id="rId25" action="ppaction://hlinksldjump"/>
          </p:cNvPr>
          <p:cNvSpPr txBox="1"/>
          <p:nvPr>
            <p:custDataLst>
              <p:tags r:id="rId26"/>
            </p:custDataLst>
          </p:nvPr>
        </p:nvSpPr>
        <p:spPr>
          <a:xfrm>
            <a:off x="77539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十</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Tree>
    <p:custDataLst>
      <p:tags r:id="rId27"/>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p:tgtEl>
                                          <p:spTgt spid="11"/>
                                        </p:tgtEl>
                                        <p:attrNameLst>
                                          <p:attrName>ppt_y</p:attrName>
                                        </p:attrNameLst>
                                      </p:cBhvr>
                                      <p:tavLst>
                                        <p:tav tm="0">
                                          <p:val>
                                            <p:strVal val="#ppt_y+#ppt_h*1.125000"/>
                                          </p:val>
                                        </p:tav>
                                        <p:tav tm="100000">
                                          <p:val>
                                            <p:strVal val="#ppt_y"/>
                                          </p:val>
                                        </p:tav>
                                      </p:tavLst>
                                    </p:anim>
                                    <p:animEffect transition="in" filter="wipe(up)">
                                      <p:cBhvr>
                                        <p:cTn id="8" dur="500"/>
                                        <p:tgtEl>
                                          <p:spTgt spid="11"/>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p:tgtEl>
                                          <p:spTgt spid="3"/>
                                        </p:tgtEl>
                                        <p:attrNameLst>
                                          <p:attrName>ppt_y</p:attrName>
                                        </p:attrNameLst>
                                      </p:cBhvr>
                                      <p:tavLst>
                                        <p:tav tm="0">
                                          <p:val>
                                            <p:strVal val="#ppt_y+#ppt_h*1.125000"/>
                                          </p:val>
                                        </p:tav>
                                        <p:tav tm="100000">
                                          <p:val>
                                            <p:strVal val="#ppt_y"/>
                                          </p:val>
                                        </p:tav>
                                      </p:tavLst>
                                    </p:anim>
                                    <p:animEffect transition="in" filter="wipe(up)">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p:tgtEl>
                                          <p:spTgt spid="5"/>
                                        </p:tgtEl>
                                        <p:attrNameLst>
                                          <p:attrName>ppt_y</p:attrName>
                                        </p:attrNameLst>
                                      </p:cBhvr>
                                      <p:tavLst>
                                        <p:tav tm="0">
                                          <p:val>
                                            <p:strVal val="#ppt_y+#ppt_h*1.125000"/>
                                          </p:val>
                                        </p:tav>
                                        <p:tav tm="100000">
                                          <p:val>
                                            <p:strVal val="#ppt_y"/>
                                          </p:val>
                                        </p:tav>
                                      </p:tavLst>
                                    </p:anim>
                                    <p:animEffect transition="in" filter="wipe(up)">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p:tgtEl>
                                          <p:spTgt spid="6"/>
                                        </p:tgtEl>
                                        <p:attrNameLst>
                                          <p:attrName>ppt_y</p:attrName>
                                        </p:attrNameLst>
                                      </p:cBhvr>
                                      <p:tavLst>
                                        <p:tav tm="0">
                                          <p:val>
                                            <p:strVal val="#ppt_y+#ppt_h*1.125000"/>
                                          </p:val>
                                        </p:tav>
                                        <p:tav tm="100000">
                                          <p:val>
                                            <p:strVal val="#ppt_y"/>
                                          </p:val>
                                        </p:tav>
                                      </p:tavLst>
                                    </p:anim>
                                    <p:animEffect transition="in" filter="wipe(up)">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p:tgtEl>
                                          <p:spTgt spid="7"/>
                                        </p:tgtEl>
                                        <p:attrNameLst>
                                          <p:attrName>ppt_y</p:attrName>
                                        </p:attrNameLst>
                                      </p:cBhvr>
                                      <p:tavLst>
                                        <p:tav tm="0">
                                          <p:val>
                                            <p:strVal val="#ppt_y+#ppt_h*1.125000"/>
                                          </p:val>
                                        </p:tav>
                                        <p:tav tm="100000">
                                          <p:val>
                                            <p:strVal val="#ppt_y"/>
                                          </p:val>
                                        </p:tav>
                                      </p:tavLst>
                                    </p:anim>
                                    <p:animEffect transition="in" filter="wipe(up)">
                                      <p:cBhvr>
                                        <p:cTn id="3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P spid="3" grpId="0"/>
      <p:bldP spid="3" grpId="1"/>
      <p:bldP spid="5" grpId="0"/>
      <p:bldP spid="5" grpId="1"/>
      <p:bldP spid="6" grpId="0"/>
      <p:bldP spid="6" grpId="1"/>
      <p:bldP spid="7" grpId="0"/>
      <p:bldP spid="7" grpId="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4" name="文本框 3"/>
          <p:cNvSpPr txBox="1"/>
          <p:nvPr>
            <p:custDataLst>
              <p:tags r:id="rId1"/>
            </p:custDataLst>
          </p:nvPr>
        </p:nvSpPr>
        <p:spPr>
          <a:xfrm>
            <a:off x="466725" y="1029970"/>
            <a:ext cx="8201025" cy="2932430"/>
          </a:xfrm>
          <a:prstGeom prst="rect">
            <a:avLst/>
          </a:prstGeom>
          <a:noFill/>
        </p:spPr>
        <p:txBody>
          <a:bodyPr wrap="square" rtlCol="0">
            <a:spAutoFit/>
          </a:bodyPr>
          <a:p>
            <a:pPr indent="0" algn="ctr" fontAlgn="auto">
              <a:lnSpc>
                <a:spcPct val="120000"/>
              </a:lnSpc>
            </a:pPr>
            <a:r>
              <a:rPr lang="en-US" altLang="zh-CN" sz="2200" b="1">
                <a:uFillTx/>
                <a:latin typeface="Times New Roman" panose="02020603050405020304" charset="0"/>
                <a:ea typeface="黑体" panose="02010609060101010101" pitchFamily="49" charset="-122"/>
                <a:sym typeface="+mn-ea"/>
              </a:rPr>
              <a:t>(</a:t>
            </a:r>
            <a:r>
              <a:rPr lang="zh-CN" altLang="en-US" sz="2200" b="1">
                <a:uFillTx/>
                <a:latin typeface="Times New Roman" panose="02020603050405020304" charset="0"/>
                <a:ea typeface="黑体" panose="02010609060101010101" pitchFamily="49" charset="-122"/>
                <a:sym typeface="+mn-ea"/>
              </a:rPr>
              <a:t>二</a:t>
            </a:r>
            <a:r>
              <a:rPr lang="en-US" altLang="zh-CN" sz="2200" b="1">
                <a:uFillTx/>
                <a:latin typeface="Times New Roman" panose="02020603050405020304" charset="0"/>
                <a:ea typeface="黑体" panose="02010609060101010101" pitchFamily="49" charset="-122"/>
                <a:sym typeface="+mn-ea"/>
              </a:rPr>
              <a:t>)</a:t>
            </a:r>
            <a:endParaRPr lang="zh-CN" altLang="en-US" sz="2200" b="1">
              <a:uFillTx/>
              <a:latin typeface="Times New Roman" panose="02020603050405020304" charset="0"/>
              <a:ea typeface="黑体" panose="02010609060101010101" pitchFamily="49" charset="-122"/>
              <a:sym typeface="+mn-ea"/>
            </a:endParaRPr>
          </a:p>
          <a:p>
            <a:pPr indent="457200" fontAlgn="auto">
              <a:lnSpc>
                <a:spcPct val="120000"/>
              </a:lnSpc>
            </a:pPr>
            <a:r>
              <a:rPr lang="zh-CN" altLang="en-US" sz="2200">
                <a:uFillTx/>
                <a:latin typeface="Times New Roman" panose="02020603050405020304" charset="0"/>
                <a:ea typeface="黑体" panose="02010609060101010101" pitchFamily="49" charset="-122"/>
                <a:sym typeface="+mn-ea"/>
              </a:rPr>
              <a:t>Grandma Sally is eighty</a:t>
            </a:r>
            <a:r>
              <a:rPr lang="en-US" altLang="zh-CN" sz="2200">
                <a:uFillTx/>
                <a:latin typeface="Times New Roman" panose="02020603050405020304" charset="0"/>
                <a:ea typeface="黑体" panose="02010609060101010101" pitchFamily="49" charset="-122"/>
                <a:sym typeface="+mn-ea"/>
              </a:rPr>
              <a:t>-</a:t>
            </a:r>
            <a:r>
              <a:rPr lang="zh-CN" altLang="en-US" sz="2200">
                <a:uFillTx/>
                <a:latin typeface="Times New Roman" panose="02020603050405020304" charset="0"/>
                <a:ea typeface="黑体" panose="02010609060101010101" pitchFamily="49" charset="-122"/>
                <a:sym typeface="+mn-ea"/>
              </a:rPr>
              <a:t>six years old. She has no sons __</a:t>
            </a:r>
            <a:r>
              <a:rPr lang="zh-CN" altLang="en-US" sz="2200" u="sng">
                <a:uFillTx/>
                <a:latin typeface="Times New Roman" panose="02020603050405020304" charset="0"/>
                <a:ea typeface="黑体" panose="02010609060101010101" pitchFamily="49" charset="-122"/>
                <a:sym typeface="+mn-ea"/>
              </a:rPr>
              <a:t>1</a:t>
            </a:r>
            <a:r>
              <a:rPr lang="zh-CN" altLang="en-US" sz="2200">
                <a:uFillTx/>
                <a:latin typeface="Times New Roman" panose="02020603050405020304" charset="0"/>
                <a:ea typeface="黑体" panose="02010609060101010101" pitchFamily="49" charset="-122"/>
                <a:sym typeface="+mn-ea"/>
              </a:rPr>
              <a:t>__ daughters. Her husband died ten years ago. But she didn't move into a nursing home. She would like to __</a:t>
            </a:r>
            <a:r>
              <a:rPr lang="zh-CN" altLang="en-US" sz="2200" u="sng">
                <a:uFillTx/>
                <a:latin typeface="Times New Roman" panose="02020603050405020304" charset="0"/>
                <a:ea typeface="黑体" panose="02010609060101010101" pitchFamily="49" charset="-122"/>
                <a:sym typeface="+mn-ea"/>
              </a:rPr>
              <a:t>2</a:t>
            </a:r>
            <a:r>
              <a:rPr lang="zh-CN" altLang="en-US" sz="2200">
                <a:uFillTx/>
                <a:latin typeface="Times New Roman" panose="02020603050405020304" charset="0"/>
                <a:ea typeface="黑体" panose="02010609060101010101" pitchFamily="49" charset="-122"/>
                <a:sym typeface="+mn-ea"/>
              </a:rPr>
              <a:t>__ herself every day.</a:t>
            </a:r>
            <a:endParaRPr lang="zh-CN" altLang="en-US" sz="2200">
              <a:uFillTx/>
              <a:latin typeface="Times New Roman" panose="02020603050405020304" charset="0"/>
              <a:ea typeface="黑体" panose="02010609060101010101" pitchFamily="49" charset="-122"/>
              <a:sym typeface="+mn-ea"/>
            </a:endParaRPr>
          </a:p>
          <a:p>
            <a:pPr indent="457200" fontAlgn="auto">
              <a:lnSpc>
                <a:spcPct val="120000"/>
              </a:lnSpc>
            </a:pPr>
            <a:r>
              <a:rPr lang="zh-CN" altLang="en-US" sz="2200">
                <a:uFillTx/>
                <a:latin typeface="Times New Roman" panose="02020603050405020304" charset="0"/>
                <a:ea typeface="黑体" panose="02010609060101010101" pitchFamily="49" charset="-122"/>
                <a:sym typeface="+mn-ea"/>
              </a:rPr>
              <a:t>Every night she spends two hours __</a:t>
            </a:r>
            <a:r>
              <a:rPr lang="zh-CN" altLang="en-US" sz="2200" u="sng">
                <a:uFillTx/>
                <a:latin typeface="Times New Roman" panose="02020603050405020304" charset="0"/>
                <a:ea typeface="黑体" panose="02010609060101010101" pitchFamily="49" charset="-122"/>
                <a:sym typeface="+mn-ea"/>
              </a:rPr>
              <a:t>3</a:t>
            </a:r>
            <a:r>
              <a:rPr lang="zh-CN" altLang="en-US" sz="2200">
                <a:uFillTx/>
                <a:latin typeface="Times New Roman" panose="02020603050405020304" charset="0"/>
                <a:ea typeface="黑体" panose="02010609060101010101" pitchFamily="49" charset="-122"/>
                <a:sym typeface="+mn-ea"/>
              </a:rPr>
              <a:t>__ kids with maths. All kids living on the street can get her help without payment(报酬). She was a famous maths __</a:t>
            </a:r>
            <a:r>
              <a:rPr lang="zh-CN" altLang="en-US" sz="2200" u="sng">
                <a:uFillTx/>
                <a:latin typeface="Times New Roman" panose="02020603050405020304" charset="0"/>
                <a:ea typeface="黑体" panose="02010609060101010101" pitchFamily="49" charset="-122"/>
                <a:sym typeface="+mn-ea"/>
              </a:rPr>
              <a:t>4</a:t>
            </a:r>
            <a:r>
              <a:rPr lang="zh-CN" altLang="en-US" sz="2200">
                <a:uFillTx/>
                <a:latin typeface="Times New Roman" panose="02020603050405020304" charset="0"/>
                <a:ea typeface="黑体" panose="02010609060101010101" pitchFamily="49" charset="-122"/>
                <a:sym typeface="+mn-ea"/>
              </a:rPr>
              <a:t>__ before she retired(退休) from a middle school.</a:t>
            </a:r>
            <a:endParaRPr lang="zh-CN" altLang="en-US" sz="2200">
              <a:uFillTx/>
              <a:latin typeface="Times New Roman" panose="02020603050405020304" charset="0"/>
              <a:ea typeface="黑体" panose="02010609060101010101" pitchFamily="49" charset="-122"/>
              <a:sym typeface="+mn-ea"/>
            </a:endParaRPr>
          </a:p>
        </p:txBody>
      </p:sp>
      <p:sp>
        <p:nvSpPr>
          <p:cNvPr id="8" name="文本框 7">
            <a:hlinkClick r:id="rId2" action="ppaction://hlinksldjump"/>
          </p:cNvPr>
          <p:cNvSpPr txBox="1"/>
          <p:nvPr>
            <p:custDataLst>
              <p:tags r:id="rId3"/>
            </p:custDataLst>
          </p:nvPr>
        </p:nvSpPr>
        <p:spPr>
          <a:xfrm>
            <a:off x="15132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一</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9" name="文本框 8">
            <a:hlinkClick r:id="rId4" action="ppaction://hlinksldjump"/>
          </p:cNvPr>
          <p:cNvSpPr txBox="1"/>
          <p:nvPr>
            <p:custDataLst>
              <p:tags r:id="rId5"/>
            </p:custDataLst>
          </p:nvPr>
        </p:nvSpPr>
        <p:spPr>
          <a:xfrm>
            <a:off x="2206625" y="692785"/>
            <a:ext cx="676275" cy="337185"/>
          </a:xfrm>
          <a:prstGeom prst="rect">
            <a:avLst/>
          </a:prstGeom>
          <a:noFill/>
        </p:spPr>
        <p:txBody>
          <a:bodyPr wrap="square" rtlCol="0">
            <a:spAutoFit/>
          </a:bodyPr>
          <a:p>
            <a:pPr algn="ctr"/>
            <a:r>
              <a:rPr lang="en-US" altLang="zh-CN" sz="1600">
                <a:solidFill>
                  <a:srgbClr val="FF0000"/>
                </a:solidFill>
                <a:latin typeface="黑体" panose="02010609060101010101" pitchFamily="49" charset="-122"/>
                <a:ea typeface="黑体" panose="02010609060101010101" pitchFamily="49" charset="-122"/>
              </a:rPr>
              <a:t>(</a:t>
            </a:r>
            <a:r>
              <a:rPr lang="zh-CN" altLang="en-US" sz="1600">
                <a:solidFill>
                  <a:srgbClr val="FF0000"/>
                </a:solidFill>
                <a:latin typeface="黑体" panose="02010609060101010101" pitchFamily="49" charset="-122"/>
                <a:ea typeface="黑体" panose="02010609060101010101" pitchFamily="49" charset="-122"/>
              </a:rPr>
              <a:t>二</a:t>
            </a:r>
            <a:r>
              <a:rPr lang="en-US" altLang="zh-CN" sz="1600">
                <a:solidFill>
                  <a:srgbClr val="FF0000"/>
                </a:solidFill>
                <a:latin typeface="黑体" panose="02010609060101010101" pitchFamily="49" charset="-122"/>
                <a:ea typeface="黑体" panose="02010609060101010101" pitchFamily="49" charset="-122"/>
              </a:rPr>
              <a:t>)</a:t>
            </a:r>
            <a:endParaRPr lang="en-US" altLang="zh-CN" sz="1600">
              <a:solidFill>
                <a:srgbClr val="FF0000"/>
              </a:solidFill>
              <a:latin typeface="黑体" panose="02010609060101010101" pitchFamily="49" charset="-122"/>
              <a:ea typeface="黑体" panose="02010609060101010101" pitchFamily="49" charset="-122"/>
            </a:endParaRPr>
          </a:p>
        </p:txBody>
      </p:sp>
      <p:sp>
        <p:nvSpPr>
          <p:cNvPr id="10" name="文本框 9">
            <a:hlinkClick r:id="rId6" action="ppaction://hlinksldjump"/>
          </p:cNvPr>
          <p:cNvSpPr txBox="1"/>
          <p:nvPr>
            <p:custDataLst>
              <p:tags r:id="rId7"/>
            </p:custDataLst>
          </p:nvPr>
        </p:nvSpPr>
        <p:spPr>
          <a:xfrm>
            <a:off x="29000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三</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1" name="文本框 10">
            <a:hlinkClick r:id="rId8" action="ppaction://hlinksldjump"/>
          </p:cNvPr>
          <p:cNvSpPr txBox="1"/>
          <p:nvPr>
            <p:custDataLst>
              <p:tags r:id="rId9"/>
            </p:custDataLst>
          </p:nvPr>
        </p:nvSpPr>
        <p:spPr>
          <a:xfrm>
            <a:off x="35934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四</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2" name="文本框 11">
            <a:hlinkClick r:id="rId10" action="ppaction://hlinksldjump"/>
          </p:cNvPr>
          <p:cNvSpPr txBox="1"/>
          <p:nvPr>
            <p:custDataLst>
              <p:tags r:id="rId11"/>
            </p:custDataLst>
          </p:nvPr>
        </p:nvSpPr>
        <p:spPr>
          <a:xfrm>
            <a:off x="42868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五</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3" name="文本框 12">
            <a:hlinkClick r:id="rId12" action="ppaction://hlinksldjump"/>
          </p:cNvPr>
          <p:cNvSpPr txBox="1"/>
          <p:nvPr>
            <p:custDataLst>
              <p:tags r:id="rId13"/>
            </p:custDataLst>
          </p:nvPr>
        </p:nvSpPr>
        <p:spPr>
          <a:xfrm>
            <a:off x="49803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六</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4" name="文本框 13">
            <a:hlinkClick r:id="rId14" action="ppaction://hlinksldjump"/>
          </p:cNvPr>
          <p:cNvSpPr txBox="1"/>
          <p:nvPr>
            <p:custDataLst>
              <p:tags r:id="rId15"/>
            </p:custDataLst>
          </p:nvPr>
        </p:nvSpPr>
        <p:spPr>
          <a:xfrm>
            <a:off x="56737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七</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5" name="文本框 14">
            <a:hlinkClick r:id="rId16" action="ppaction://hlinksldjump"/>
          </p:cNvPr>
          <p:cNvSpPr txBox="1"/>
          <p:nvPr>
            <p:custDataLst>
              <p:tags r:id="rId17"/>
            </p:custDataLst>
          </p:nvPr>
        </p:nvSpPr>
        <p:spPr>
          <a:xfrm>
            <a:off x="63671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八</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6" name="文本框 15">
            <a:hlinkClick r:id="rId18" action="ppaction://hlinksldjump"/>
          </p:cNvPr>
          <p:cNvSpPr txBox="1"/>
          <p:nvPr>
            <p:custDataLst>
              <p:tags r:id="rId19"/>
            </p:custDataLst>
          </p:nvPr>
        </p:nvSpPr>
        <p:spPr>
          <a:xfrm>
            <a:off x="70605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九</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7" name="文本框 16">
            <a:hlinkClick r:id="rId20" action="ppaction://hlinksldjump"/>
          </p:cNvPr>
          <p:cNvSpPr txBox="1"/>
          <p:nvPr>
            <p:custDataLst>
              <p:tags r:id="rId21"/>
            </p:custDataLst>
          </p:nvPr>
        </p:nvSpPr>
        <p:spPr>
          <a:xfrm>
            <a:off x="77539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十</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Tree>
    <p:custDataLst>
      <p:tags r:id="rId22"/>
    </p:custData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4" name="文本框 3"/>
          <p:cNvSpPr txBox="1"/>
          <p:nvPr>
            <p:custDataLst>
              <p:tags r:id="rId1"/>
            </p:custDataLst>
          </p:nvPr>
        </p:nvSpPr>
        <p:spPr>
          <a:xfrm>
            <a:off x="466725" y="1029970"/>
            <a:ext cx="8201025" cy="2932430"/>
          </a:xfrm>
          <a:prstGeom prst="rect">
            <a:avLst/>
          </a:prstGeom>
          <a:noFill/>
        </p:spPr>
        <p:txBody>
          <a:bodyPr wrap="square" rtlCol="0">
            <a:spAutoFit/>
          </a:bodyPr>
          <a:p>
            <a:pPr indent="457200" fontAlgn="auto">
              <a:lnSpc>
                <a:spcPct val="120000"/>
              </a:lnSpc>
            </a:pPr>
            <a:r>
              <a:rPr sz="2200">
                <a:uFillTx/>
                <a:latin typeface="Times New Roman" panose="02020603050405020304" charset="0"/>
                <a:ea typeface="黑体" panose="02010609060101010101" pitchFamily="49" charset="-122"/>
                <a:sym typeface="+mn-ea"/>
              </a:rPr>
              <a:t>She gets up early in the morning, then does sports, goes shopping or helps cleaners __</a:t>
            </a:r>
            <a:r>
              <a:rPr sz="2200" u="sng">
                <a:uFillTx/>
                <a:latin typeface="Times New Roman" panose="02020603050405020304" charset="0"/>
                <a:ea typeface="黑体" panose="02010609060101010101" pitchFamily="49" charset="-122"/>
                <a:sym typeface="+mn-ea"/>
              </a:rPr>
              <a:t>5</a:t>
            </a:r>
            <a:r>
              <a:rPr sz="2200">
                <a:uFillTx/>
                <a:latin typeface="Times New Roman" panose="02020603050405020304" charset="0"/>
                <a:ea typeface="黑体" panose="02010609060101010101" pitchFamily="49" charset="-122"/>
                <a:sym typeface="+mn-ea"/>
              </a:rPr>
              <a:t>__ the street. And she does these happily.</a:t>
            </a:r>
            <a:endParaRPr sz="2200">
              <a:uFillTx/>
              <a:latin typeface="Times New Roman" panose="02020603050405020304" charset="0"/>
              <a:ea typeface="黑体" panose="02010609060101010101" pitchFamily="49" charset="-122"/>
              <a:sym typeface="+mn-ea"/>
            </a:endParaRPr>
          </a:p>
          <a:p>
            <a:pPr indent="457200" fontAlgn="auto">
              <a:lnSpc>
                <a:spcPct val="120000"/>
              </a:lnSpc>
            </a:pPr>
            <a:r>
              <a:rPr sz="2200">
                <a:uFillTx/>
                <a:latin typeface="Times New Roman" panose="02020603050405020304" charset="0"/>
                <a:ea typeface="黑体" panose="02010609060101010101" pitchFamily="49" charset="-122"/>
                <a:sym typeface="+mn-ea"/>
              </a:rPr>
              <a:t>When the kids come for help, she is always happy and __</a:t>
            </a:r>
            <a:r>
              <a:rPr sz="2200" u="sng">
                <a:uFillTx/>
                <a:latin typeface="Times New Roman" panose="02020603050405020304" charset="0"/>
                <a:ea typeface="黑体" panose="02010609060101010101" pitchFamily="49" charset="-122"/>
                <a:sym typeface="+mn-ea"/>
              </a:rPr>
              <a:t>6</a:t>
            </a:r>
            <a:r>
              <a:rPr sz="2200">
                <a:uFillTx/>
                <a:latin typeface="Times New Roman" panose="02020603050405020304" charset="0"/>
                <a:ea typeface="黑体" panose="02010609060101010101" pitchFamily="49" charset="-122"/>
                <a:sym typeface="+mn-ea"/>
              </a:rPr>
              <a:t>__ her best. People asked her why. She said, “__</a:t>
            </a:r>
            <a:r>
              <a:rPr sz="2200" u="sng">
                <a:uFillTx/>
                <a:latin typeface="Times New Roman" panose="02020603050405020304" charset="0"/>
                <a:ea typeface="黑体" panose="02010609060101010101" pitchFamily="49" charset="-122"/>
                <a:sym typeface="+mn-ea"/>
              </a:rPr>
              <a:t>7</a:t>
            </a:r>
            <a:r>
              <a:rPr sz="2200">
                <a:uFillTx/>
                <a:latin typeface="Times New Roman" panose="02020603050405020304" charset="0"/>
                <a:ea typeface="黑体" panose="02010609060101010101" pitchFamily="49" charset="-122"/>
                <a:sym typeface="+mn-ea"/>
              </a:rPr>
              <a:t>__ makes me happy to help them.”</a:t>
            </a:r>
            <a:endParaRPr sz="2200">
              <a:uFillTx/>
              <a:latin typeface="Times New Roman" panose="02020603050405020304" charset="0"/>
              <a:ea typeface="黑体" panose="02010609060101010101" pitchFamily="49" charset="-122"/>
              <a:sym typeface="+mn-ea"/>
            </a:endParaRPr>
          </a:p>
          <a:p>
            <a:pPr indent="457200" fontAlgn="auto">
              <a:lnSpc>
                <a:spcPct val="120000"/>
              </a:lnSpc>
            </a:pPr>
            <a:r>
              <a:rPr sz="2200">
                <a:uFillTx/>
                <a:latin typeface="Times New Roman" panose="02020603050405020304" charset="0"/>
                <a:ea typeface="黑体" panose="02010609060101010101" pitchFamily="49" charset="-122"/>
                <a:sym typeface="+mn-ea"/>
              </a:rPr>
              <a:t>She is always happy every day and always says hello to people around her __</a:t>
            </a:r>
            <a:r>
              <a:rPr sz="2200" u="sng">
                <a:uFillTx/>
                <a:latin typeface="Times New Roman" panose="02020603050405020304" charset="0"/>
                <a:ea typeface="黑体" panose="02010609060101010101" pitchFamily="49" charset="-122"/>
                <a:sym typeface="+mn-ea"/>
              </a:rPr>
              <a:t>8</a:t>
            </a:r>
            <a:r>
              <a:rPr sz="2200">
                <a:uFillTx/>
                <a:latin typeface="Times New Roman" panose="02020603050405020304" charset="0"/>
                <a:ea typeface="黑体" panose="02010609060101010101" pitchFamily="49" charset="-122"/>
                <a:sym typeface="+mn-ea"/>
              </a:rPr>
              <a:t>__ a smile.</a:t>
            </a:r>
            <a:endParaRPr sz="2200">
              <a:uFillTx/>
              <a:latin typeface="Times New Roman" panose="02020603050405020304" charset="0"/>
              <a:ea typeface="黑体" panose="02010609060101010101" pitchFamily="49" charset="-122"/>
              <a:sym typeface="+mn-ea"/>
            </a:endParaRPr>
          </a:p>
        </p:txBody>
      </p:sp>
      <p:sp>
        <p:nvSpPr>
          <p:cNvPr id="8" name="文本框 7">
            <a:hlinkClick r:id="rId2" action="ppaction://hlinksldjump"/>
          </p:cNvPr>
          <p:cNvSpPr txBox="1"/>
          <p:nvPr>
            <p:custDataLst>
              <p:tags r:id="rId3"/>
            </p:custDataLst>
          </p:nvPr>
        </p:nvSpPr>
        <p:spPr>
          <a:xfrm>
            <a:off x="15132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一</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9" name="文本框 8">
            <a:hlinkClick r:id="rId4" action="ppaction://hlinksldjump"/>
          </p:cNvPr>
          <p:cNvSpPr txBox="1"/>
          <p:nvPr>
            <p:custDataLst>
              <p:tags r:id="rId5"/>
            </p:custDataLst>
          </p:nvPr>
        </p:nvSpPr>
        <p:spPr>
          <a:xfrm>
            <a:off x="2206625" y="692785"/>
            <a:ext cx="676275" cy="337185"/>
          </a:xfrm>
          <a:prstGeom prst="rect">
            <a:avLst/>
          </a:prstGeom>
          <a:noFill/>
        </p:spPr>
        <p:txBody>
          <a:bodyPr wrap="square" rtlCol="0">
            <a:spAutoFit/>
          </a:bodyPr>
          <a:p>
            <a:pPr algn="ctr"/>
            <a:r>
              <a:rPr lang="en-US" altLang="zh-CN" sz="1600">
                <a:solidFill>
                  <a:srgbClr val="FF0000"/>
                </a:solidFill>
                <a:latin typeface="黑体" panose="02010609060101010101" pitchFamily="49" charset="-122"/>
                <a:ea typeface="黑体" panose="02010609060101010101" pitchFamily="49" charset="-122"/>
              </a:rPr>
              <a:t>(</a:t>
            </a:r>
            <a:r>
              <a:rPr lang="zh-CN" altLang="en-US" sz="1600">
                <a:solidFill>
                  <a:srgbClr val="FF0000"/>
                </a:solidFill>
                <a:latin typeface="黑体" panose="02010609060101010101" pitchFamily="49" charset="-122"/>
                <a:ea typeface="黑体" panose="02010609060101010101" pitchFamily="49" charset="-122"/>
              </a:rPr>
              <a:t>二</a:t>
            </a:r>
            <a:r>
              <a:rPr lang="en-US" altLang="zh-CN" sz="1600">
                <a:solidFill>
                  <a:srgbClr val="FF0000"/>
                </a:solidFill>
                <a:latin typeface="黑体" panose="02010609060101010101" pitchFamily="49" charset="-122"/>
                <a:ea typeface="黑体" panose="02010609060101010101" pitchFamily="49" charset="-122"/>
              </a:rPr>
              <a:t>)</a:t>
            </a:r>
            <a:endParaRPr lang="en-US" altLang="zh-CN" sz="1600">
              <a:solidFill>
                <a:srgbClr val="FF0000"/>
              </a:solidFill>
              <a:latin typeface="黑体" panose="02010609060101010101" pitchFamily="49" charset="-122"/>
              <a:ea typeface="黑体" panose="02010609060101010101" pitchFamily="49" charset="-122"/>
            </a:endParaRPr>
          </a:p>
        </p:txBody>
      </p:sp>
      <p:sp>
        <p:nvSpPr>
          <p:cNvPr id="10" name="文本框 9">
            <a:hlinkClick r:id="rId6" action="ppaction://hlinksldjump"/>
          </p:cNvPr>
          <p:cNvSpPr txBox="1"/>
          <p:nvPr>
            <p:custDataLst>
              <p:tags r:id="rId7"/>
            </p:custDataLst>
          </p:nvPr>
        </p:nvSpPr>
        <p:spPr>
          <a:xfrm>
            <a:off x="29000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三</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1" name="文本框 10">
            <a:hlinkClick r:id="rId8" action="ppaction://hlinksldjump"/>
          </p:cNvPr>
          <p:cNvSpPr txBox="1"/>
          <p:nvPr>
            <p:custDataLst>
              <p:tags r:id="rId9"/>
            </p:custDataLst>
          </p:nvPr>
        </p:nvSpPr>
        <p:spPr>
          <a:xfrm>
            <a:off x="35934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四</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2" name="文本框 11">
            <a:hlinkClick r:id="rId10" action="ppaction://hlinksldjump"/>
          </p:cNvPr>
          <p:cNvSpPr txBox="1"/>
          <p:nvPr>
            <p:custDataLst>
              <p:tags r:id="rId11"/>
            </p:custDataLst>
          </p:nvPr>
        </p:nvSpPr>
        <p:spPr>
          <a:xfrm>
            <a:off x="42868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五</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3" name="文本框 12">
            <a:hlinkClick r:id="rId12" action="ppaction://hlinksldjump"/>
          </p:cNvPr>
          <p:cNvSpPr txBox="1"/>
          <p:nvPr>
            <p:custDataLst>
              <p:tags r:id="rId13"/>
            </p:custDataLst>
          </p:nvPr>
        </p:nvSpPr>
        <p:spPr>
          <a:xfrm>
            <a:off x="49803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六</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4" name="文本框 13">
            <a:hlinkClick r:id="rId14" action="ppaction://hlinksldjump"/>
          </p:cNvPr>
          <p:cNvSpPr txBox="1"/>
          <p:nvPr>
            <p:custDataLst>
              <p:tags r:id="rId15"/>
            </p:custDataLst>
          </p:nvPr>
        </p:nvSpPr>
        <p:spPr>
          <a:xfrm>
            <a:off x="56737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七</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5" name="文本框 14">
            <a:hlinkClick r:id="rId16" action="ppaction://hlinksldjump"/>
          </p:cNvPr>
          <p:cNvSpPr txBox="1"/>
          <p:nvPr>
            <p:custDataLst>
              <p:tags r:id="rId17"/>
            </p:custDataLst>
          </p:nvPr>
        </p:nvSpPr>
        <p:spPr>
          <a:xfrm>
            <a:off x="63671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八</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6" name="文本框 15">
            <a:hlinkClick r:id="rId18" action="ppaction://hlinksldjump"/>
          </p:cNvPr>
          <p:cNvSpPr txBox="1"/>
          <p:nvPr>
            <p:custDataLst>
              <p:tags r:id="rId19"/>
            </p:custDataLst>
          </p:nvPr>
        </p:nvSpPr>
        <p:spPr>
          <a:xfrm>
            <a:off x="70605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九</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7" name="文本框 16">
            <a:hlinkClick r:id="rId20" action="ppaction://hlinksldjump"/>
          </p:cNvPr>
          <p:cNvSpPr txBox="1"/>
          <p:nvPr>
            <p:custDataLst>
              <p:tags r:id="rId21"/>
            </p:custDataLst>
          </p:nvPr>
        </p:nvSpPr>
        <p:spPr>
          <a:xfrm>
            <a:off x="77539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十</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Tree>
    <p:custDataLst>
      <p:tags r:id="rId22"/>
    </p:custData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4" name="文本框 3"/>
          <p:cNvSpPr txBox="1"/>
          <p:nvPr>
            <p:custDataLst>
              <p:tags r:id="rId1"/>
            </p:custDataLst>
          </p:nvPr>
        </p:nvSpPr>
        <p:spPr>
          <a:xfrm>
            <a:off x="466725" y="1029970"/>
            <a:ext cx="8201025" cy="1308735"/>
          </a:xfrm>
          <a:prstGeom prst="rect">
            <a:avLst/>
          </a:prstGeom>
          <a:noFill/>
        </p:spPr>
        <p:txBody>
          <a:bodyPr wrap="square" rtlCol="0">
            <a:spAutoFit/>
          </a:bodyPr>
          <a:p>
            <a:pPr indent="457200" fontAlgn="auto">
              <a:lnSpc>
                <a:spcPct val="120000"/>
              </a:lnSpc>
            </a:pPr>
            <a:r>
              <a:rPr sz="2200">
                <a:uFillTx/>
                <a:latin typeface="Times New Roman" panose="02020603050405020304" charset="0"/>
                <a:ea typeface="黑体" panose="02010609060101010101" pitchFamily="49" charset="-122"/>
                <a:sym typeface="+mn-ea"/>
              </a:rPr>
              <a:t>“I have decided to love everything around me, and I'm __</a:t>
            </a:r>
            <a:r>
              <a:rPr sz="2200" u="sng">
                <a:uFillTx/>
                <a:latin typeface="Times New Roman" panose="02020603050405020304" charset="0"/>
                <a:ea typeface="黑体" panose="02010609060101010101" pitchFamily="49" charset="-122"/>
                <a:sym typeface="+mn-ea"/>
              </a:rPr>
              <a:t>9</a:t>
            </a:r>
            <a:r>
              <a:rPr sz="2200">
                <a:uFillTx/>
                <a:latin typeface="Times New Roman" panose="02020603050405020304" charset="0"/>
                <a:ea typeface="黑体" panose="02010609060101010101" pitchFamily="49" charset="-122"/>
                <a:sym typeface="+mn-ea"/>
              </a:rPr>
              <a:t>__ to do something. I'm thankful for those kids who come to me for help. Each kid is my __</a:t>
            </a:r>
            <a:r>
              <a:rPr sz="2200" u="sng">
                <a:uFillTx/>
                <a:latin typeface="Times New Roman" panose="02020603050405020304" charset="0"/>
                <a:ea typeface="黑体" panose="02010609060101010101" pitchFamily="49" charset="-122"/>
                <a:sym typeface="+mn-ea"/>
              </a:rPr>
              <a:t>10</a:t>
            </a:r>
            <a:r>
              <a:rPr sz="2200">
                <a:uFillTx/>
                <a:latin typeface="Times New Roman" panose="02020603050405020304" charset="0"/>
                <a:ea typeface="黑体" panose="02010609060101010101" pitchFamily="49" charset="-122"/>
                <a:sym typeface="+mn-ea"/>
              </a:rPr>
              <a:t>__. I love each day to help them，” she said.</a:t>
            </a:r>
            <a:endParaRPr sz="2200">
              <a:uFillTx/>
              <a:latin typeface="Times New Roman" panose="02020603050405020304" charset="0"/>
              <a:ea typeface="黑体" panose="02010609060101010101" pitchFamily="49" charset="-122"/>
              <a:sym typeface="+mn-ea"/>
            </a:endParaRPr>
          </a:p>
        </p:txBody>
      </p:sp>
      <p:sp>
        <p:nvSpPr>
          <p:cNvPr id="8" name="文本框 7">
            <a:hlinkClick r:id="rId2" action="ppaction://hlinksldjump"/>
          </p:cNvPr>
          <p:cNvSpPr txBox="1"/>
          <p:nvPr>
            <p:custDataLst>
              <p:tags r:id="rId3"/>
            </p:custDataLst>
          </p:nvPr>
        </p:nvSpPr>
        <p:spPr>
          <a:xfrm>
            <a:off x="15132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一</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9" name="文本框 8">
            <a:hlinkClick r:id="rId4" action="ppaction://hlinksldjump"/>
          </p:cNvPr>
          <p:cNvSpPr txBox="1"/>
          <p:nvPr>
            <p:custDataLst>
              <p:tags r:id="rId5"/>
            </p:custDataLst>
          </p:nvPr>
        </p:nvSpPr>
        <p:spPr>
          <a:xfrm>
            <a:off x="2206625" y="692785"/>
            <a:ext cx="676275" cy="337185"/>
          </a:xfrm>
          <a:prstGeom prst="rect">
            <a:avLst/>
          </a:prstGeom>
          <a:noFill/>
        </p:spPr>
        <p:txBody>
          <a:bodyPr wrap="square" rtlCol="0">
            <a:spAutoFit/>
          </a:bodyPr>
          <a:p>
            <a:pPr algn="ctr"/>
            <a:r>
              <a:rPr lang="en-US" altLang="zh-CN" sz="1600">
                <a:solidFill>
                  <a:srgbClr val="FF0000"/>
                </a:solidFill>
                <a:latin typeface="黑体" panose="02010609060101010101" pitchFamily="49" charset="-122"/>
                <a:ea typeface="黑体" panose="02010609060101010101" pitchFamily="49" charset="-122"/>
              </a:rPr>
              <a:t>(</a:t>
            </a:r>
            <a:r>
              <a:rPr lang="zh-CN" altLang="en-US" sz="1600">
                <a:solidFill>
                  <a:srgbClr val="FF0000"/>
                </a:solidFill>
                <a:latin typeface="黑体" panose="02010609060101010101" pitchFamily="49" charset="-122"/>
                <a:ea typeface="黑体" panose="02010609060101010101" pitchFamily="49" charset="-122"/>
              </a:rPr>
              <a:t>二</a:t>
            </a:r>
            <a:r>
              <a:rPr lang="en-US" altLang="zh-CN" sz="1600">
                <a:solidFill>
                  <a:srgbClr val="FF0000"/>
                </a:solidFill>
                <a:latin typeface="黑体" panose="02010609060101010101" pitchFamily="49" charset="-122"/>
                <a:ea typeface="黑体" panose="02010609060101010101" pitchFamily="49" charset="-122"/>
              </a:rPr>
              <a:t>)</a:t>
            </a:r>
            <a:endParaRPr lang="en-US" altLang="zh-CN" sz="1600">
              <a:solidFill>
                <a:srgbClr val="FF0000"/>
              </a:solidFill>
              <a:latin typeface="黑体" panose="02010609060101010101" pitchFamily="49" charset="-122"/>
              <a:ea typeface="黑体" panose="02010609060101010101" pitchFamily="49" charset="-122"/>
            </a:endParaRPr>
          </a:p>
        </p:txBody>
      </p:sp>
      <p:sp>
        <p:nvSpPr>
          <p:cNvPr id="10" name="文本框 9">
            <a:hlinkClick r:id="rId6" action="ppaction://hlinksldjump"/>
          </p:cNvPr>
          <p:cNvSpPr txBox="1"/>
          <p:nvPr>
            <p:custDataLst>
              <p:tags r:id="rId7"/>
            </p:custDataLst>
          </p:nvPr>
        </p:nvSpPr>
        <p:spPr>
          <a:xfrm>
            <a:off x="29000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三</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1" name="文本框 10">
            <a:hlinkClick r:id="rId8" action="ppaction://hlinksldjump"/>
          </p:cNvPr>
          <p:cNvSpPr txBox="1"/>
          <p:nvPr>
            <p:custDataLst>
              <p:tags r:id="rId9"/>
            </p:custDataLst>
          </p:nvPr>
        </p:nvSpPr>
        <p:spPr>
          <a:xfrm>
            <a:off x="35934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四</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2" name="文本框 11">
            <a:hlinkClick r:id="rId10" action="ppaction://hlinksldjump"/>
          </p:cNvPr>
          <p:cNvSpPr txBox="1"/>
          <p:nvPr>
            <p:custDataLst>
              <p:tags r:id="rId11"/>
            </p:custDataLst>
          </p:nvPr>
        </p:nvSpPr>
        <p:spPr>
          <a:xfrm>
            <a:off x="42868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五</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3" name="文本框 12">
            <a:hlinkClick r:id="rId12" action="ppaction://hlinksldjump"/>
          </p:cNvPr>
          <p:cNvSpPr txBox="1"/>
          <p:nvPr>
            <p:custDataLst>
              <p:tags r:id="rId13"/>
            </p:custDataLst>
          </p:nvPr>
        </p:nvSpPr>
        <p:spPr>
          <a:xfrm>
            <a:off x="49803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六</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4" name="文本框 13">
            <a:hlinkClick r:id="rId14" action="ppaction://hlinksldjump"/>
          </p:cNvPr>
          <p:cNvSpPr txBox="1"/>
          <p:nvPr>
            <p:custDataLst>
              <p:tags r:id="rId15"/>
            </p:custDataLst>
          </p:nvPr>
        </p:nvSpPr>
        <p:spPr>
          <a:xfrm>
            <a:off x="56737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七</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5" name="文本框 14">
            <a:hlinkClick r:id="rId16" action="ppaction://hlinksldjump"/>
          </p:cNvPr>
          <p:cNvSpPr txBox="1"/>
          <p:nvPr>
            <p:custDataLst>
              <p:tags r:id="rId17"/>
            </p:custDataLst>
          </p:nvPr>
        </p:nvSpPr>
        <p:spPr>
          <a:xfrm>
            <a:off x="63671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八</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6" name="文本框 15">
            <a:hlinkClick r:id="rId18" action="ppaction://hlinksldjump"/>
          </p:cNvPr>
          <p:cNvSpPr txBox="1"/>
          <p:nvPr>
            <p:custDataLst>
              <p:tags r:id="rId19"/>
            </p:custDataLst>
          </p:nvPr>
        </p:nvSpPr>
        <p:spPr>
          <a:xfrm>
            <a:off x="70605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九</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7" name="文本框 16">
            <a:hlinkClick r:id="rId20" action="ppaction://hlinksldjump"/>
          </p:cNvPr>
          <p:cNvSpPr txBox="1"/>
          <p:nvPr>
            <p:custDataLst>
              <p:tags r:id="rId21"/>
            </p:custDataLst>
          </p:nvPr>
        </p:nvSpPr>
        <p:spPr>
          <a:xfrm>
            <a:off x="77539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十</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Tree>
    <p:custDataLst>
      <p:tags r:id="rId22"/>
    </p:custData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9" name="文本框 8"/>
          <p:cNvSpPr txBox="1"/>
          <p:nvPr>
            <p:custDataLst>
              <p:tags r:id="rId1"/>
            </p:custDataLst>
          </p:nvPr>
        </p:nvSpPr>
        <p:spPr>
          <a:xfrm>
            <a:off x="466725" y="1029970"/>
            <a:ext cx="8201025" cy="2120900"/>
          </a:xfrm>
          <a:prstGeom prst="rect">
            <a:avLst/>
          </a:prstGeom>
          <a:noFill/>
        </p:spPr>
        <p:txBody>
          <a:bodyPr wrap="square" rtlCol="0">
            <a:spAutoFit/>
          </a:bodyPr>
          <a:p>
            <a:pPr indent="0" fontAlgn="auto">
              <a:lnSpc>
                <a:spcPct val="120000"/>
              </a:lnSpc>
            </a:pPr>
            <a:r>
              <a:rPr sz="2200">
                <a:uFillTx/>
                <a:latin typeface="Times New Roman" panose="02020603050405020304" charset="0"/>
                <a:ea typeface="黑体" panose="02010609060101010101" pitchFamily="49" charset="-122"/>
                <a:sym typeface="+mn-ea"/>
              </a:rPr>
              <a:t>(　　)1. A. and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or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but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so</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)2. A. look like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look at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look after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look for</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)3. A. helping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working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studying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teaching</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)4. A. teacher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nurse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worker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cleaner</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)5. A. do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run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sweep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play</a:t>
            </a:r>
            <a:endParaRPr sz="2200">
              <a:uFillTx/>
              <a:latin typeface="Times New Roman" panose="02020603050405020304" charset="0"/>
              <a:ea typeface="黑体" panose="02010609060101010101" pitchFamily="49" charset="-122"/>
              <a:sym typeface="+mn-ea"/>
            </a:endParaRPr>
          </a:p>
        </p:txBody>
      </p:sp>
      <p:sp>
        <p:nvSpPr>
          <p:cNvPr id="11" name="文本框 10"/>
          <p:cNvSpPr txBox="1"/>
          <p:nvPr>
            <p:custDataLst>
              <p:tags r:id="rId2"/>
            </p:custDataLst>
          </p:nvPr>
        </p:nvSpPr>
        <p:spPr>
          <a:xfrm>
            <a:off x="695325" y="109728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B</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3" name="文本框 2"/>
          <p:cNvSpPr txBox="1"/>
          <p:nvPr>
            <p:custDataLst>
              <p:tags r:id="rId3"/>
            </p:custDataLst>
          </p:nvPr>
        </p:nvSpPr>
        <p:spPr>
          <a:xfrm>
            <a:off x="695325" y="147955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C</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p:nvPr>
            <p:custDataLst>
              <p:tags r:id="rId4"/>
            </p:custDataLst>
          </p:nvPr>
        </p:nvSpPr>
        <p:spPr>
          <a:xfrm>
            <a:off x="695325" y="1909445"/>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A</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6" name="文本框 5"/>
          <p:cNvSpPr txBox="1"/>
          <p:nvPr>
            <p:custDataLst>
              <p:tags r:id="rId5"/>
            </p:custDataLst>
          </p:nvPr>
        </p:nvSpPr>
        <p:spPr>
          <a:xfrm>
            <a:off x="695325" y="228346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A</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p:nvPr>
            <p:custDataLst>
              <p:tags r:id="rId6"/>
            </p:custDataLst>
          </p:nvPr>
        </p:nvSpPr>
        <p:spPr>
          <a:xfrm>
            <a:off x="695325" y="2707005"/>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C</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8" name="文本框 7">
            <a:hlinkClick r:id="rId7" action="ppaction://hlinksldjump"/>
          </p:cNvPr>
          <p:cNvSpPr txBox="1"/>
          <p:nvPr>
            <p:custDataLst>
              <p:tags r:id="rId8"/>
            </p:custDataLst>
          </p:nvPr>
        </p:nvSpPr>
        <p:spPr>
          <a:xfrm>
            <a:off x="15132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一</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4" name="文本框 3">
            <a:hlinkClick r:id="rId9" action="ppaction://hlinksldjump"/>
          </p:cNvPr>
          <p:cNvSpPr txBox="1"/>
          <p:nvPr>
            <p:custDataLst>
              <p:tags r:id="rId10"/>
            </p:custDataLst>
          </p:nvPr>
        </p:nvSpPr>
        <p:spPr>
          <a:xfrm>
            <a:off x="2206625" y="692785"/>
            <a:ext cx="676275" cy="337185"/>
          </a:xfrm>
          <a:prstGeom prst="rect">
            <a:avLst/>
          </a:prstGeom>
          <a:noFill/>
        </p:spPr>
        <p:txBody>
          <a:bodyPr wrap="square" rtlCol="0">
            <a:spAutoFit/>
          </a:bodyPr>
          <a:p>
            <a:pPr algn="ctr"/>
            <a:r>
              <a:rPr lang="en-US" altLang="zh-CN" sz="1600">
                <a:solidFill>
                  <a:srgbClr val="FF0000"/>
                </a:solidFill>
                <a:latin typeface="黑体" panose="02010609060101010101" pitchFamily="49" charset="-122"/>
                <a:ea typeface="黑体" panose="02010609060101010101" pitchFamily="49" charset="-122"/>
              </a:rPr>
              <a:t>(</a:t>
            </a:r>
            <a:r>
              <a:rPr lang="zh-CN" altLang="en-US" sz="1600">
                <a:solidFill>
                  <a:srgbClr val="FF0000"/>
                </a:solidFill>
                <a:latin typeface="黑体" panose="02010609060101010101" pitchFamily="49" charset="-122"/>
                <a:ea typeface="黑体" panose="02010609060101010101" pitchFamily="49" charset="-122"/>
              </a:rPr>
              <a:t>二</a:t>
            </a:r>
            <a:r>
              <a:rPr lang="en-US" altLang="zh-CN" sz="1600">
                <a:solidFill>
                  <a:srgbClr val="FF0000"/>
                </a:solidFill>
                <a:latin typeface="黑体" panose="02010609060101010101" pitchFamily="49" charset="-122"/>
                <a:ea typeface="黑体" panose="02010609060101010101" pitchFamily="49" charset="-122"/>
              </a:rPr>
              <a:t>)</a:t>
            </a:r>
            <a:endParaRPr lang="en-US" altLang="zh-CN" sz="1600">
              <a:solidFill>
                <a:srgbClr val="FF0000"/>
              </a:solidFill>
              <a:latin typeface="黑体" panose="02010609060101010101" pitchFamily="49" charset="-122"/>
              <a:ea typeface="黑体" panose="02010609060101010101" pitchFamily="49" charset="-122"/>
            </a:endParaRPr>
          </a:p>
        </p:txBody>
      </p:sp>
      <p:sp>
        <p:nvSpPr>
          <p:cNvPr id="10" name="文本框 9">
            <a:hlinkClick r:id="rId11" action="ppaction://hlinksldjump"/>
          </p:cNvPr>
          <p:cNvSpPr txBox="1"/>
          <p:nvPr>
            <p:custDataLst>
              <p:tags r:id="rId12"/>
            </p:custDataLst>
          </p:nvPr>
        </p:nvSpPr>
        <p:spPr>
          <a:xfrm>
            <a:off x="29000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三</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2" name="文本框 11">
            <a:hlinkClick r:id="rId13" action="ppaction://hlinksldjump"/>
          </p:cNvPr>
          <p:cNvSpPr txBox="1"/>
          <p:nvPr>
            <p:custDataLst>
              <p:tags r:id="rId14"/>
            </p:custDataLst>
          </p:nvPr>
        </p:nvSpPr>
        <p:spPr>
          <a:xfrm>
            <a:off x="35934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四</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3" name="文本框 12">
            <a:hlinkClick r:id="rId15" action="ppaction://hlinksldjump"/>
          </p:cNvPr>
          <p:cNvSpPr txBox="1"/>
          <p:nvPr>
            <p:custDataLst>
              <p:tags r:id="rId16"/>
            </p:custDataLst>
          </p:nvPr>
        </p:nvSpPr>
        <p:spPr>
          <a:xfrm>
            <a:off x="42868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五</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4" name="文本框 13">
            <a:hlinkClick r:id="rId17" action="ppaction://hlinksldjump"/>
          </p:cNvPr>
          <p:cNvSpPr txBox="1"/>
          <p:nvPr>
            <p:custDataLst>
              <p:tags r:id="rId18"/>
            </p:custDataLst>
          </p:nvPr>
        </p:nvSpPr>
        <p:spPr>
          <a:xfrm>
            <a:off x="49803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六</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5" name="文本框 14">
            <a:hlinkClick r:id="rId19" action="ppaction://hlinksldjump"/>
          </p:cNvPr>
          <p:cNvSpPr txBox="1"/>
          <p:nvPr>
            <p:custDataLst>
              <p:tags r:id="rId20"/>
            </p:custDataLst>
          </p:nvPr>
        </p:nvSpPr>
        <p:spPr>
          <a:xfrm>
            <a:off x="56737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七</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6" name="文本框 15">
            <a:hlinkClick r:id="rId21" action="ppaction://hlinksldjump"/>
          </p:cNvPr>
          <p:cNvSpPr txBox="1"/>
          <p:nvPr>
            <p:custDataLst>
              <p:tags r:id="rId22"/>
            </p:custDataLst>
          </p:nvPr>
        </p:nvSpPr>
        <p:spPr>
          <a:xfrm>
            <a:off x="63671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八</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7" name="文本框 16">
            <a:hlinkClick r:id="rId23" action="ppaction://hlinksldjump"/>
          </p:cNvPr>
          <p:cNvSpPr txBox="1"/>
          <p:nvPr>
            <p:custDataLst>
              <p:tags r:id="rId24"/>
            </p:custDataLst>
          </p:nvPr>
        </p:nvSpPr>
        <p:spPr>
          <a:xfrm>
            <a:off x="70605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九</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8" name="文本框 17">
            <a:hlinkClick r:id="rId25" action="ppaction://hlinksldjump"/>
          </p:cNvPr>
          <p:cNvSpPr txBox="1"/>
          <p:nvPr>
            <p:custDataLst>
              <p:tags r:id="rId26"/>
            </p:custDataLst>
          </p:nvPr>
        </p:nvSpPr>
        <p:spPr>
          <a:xfrm>
            <a:off x="77539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十</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Tree>
    <p:custDataLst>
      <p:tags r:id="rId27"/>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p:tgtEl>
                                          <p:spTgt spid="11"/>
                                        </p:tgtEl>
                                        <p:attrNameLst>
                                          <p:attrName>ppt_y</p:attrName>
                                        </p:attrNameLst>
                                      </p:cBhvr>
                                      <p:tavLst>
                                        <p:tav tm="0">
                                          <p:val>
                                            <p:strVal val="#ppt_y+#ppt_h*1.125000"/>
                                          </p:val>
                                        </p:tav>
                                        <p:tav tm="100000">
                                          <p:val>
                                            <p:strVal val="#ppt_y"/>
                                          </p:val>
                                        </p:tav>
                                      </p:tavLst>
                                    </p:anim>
                                    <p:animEffect transition="in" filter="wipe(up)">
                                      <p:cBhvr>
                                        <p:cTn id="8" dur="500"/>
                                        <p:tgtEl>
                                          <p:spTgt spid="11"/>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p:tgtEl>
                                          <p:spTgt spid="3"/>
                                        </p:tgtEl>
                                        <p:attrNameLst>
                                          <p:attrName>ppt_y</p:attrName>
                                        </p:attrNameLst>
                                      </p:cBhvr>
                                      <p:tavLst>
                                        <p:tav tm="0">
                                          <p:val>
                                            <p:strVal val="#ppt_y+#ppt_h*1.125000"/>
                                          </p:val>
                                        </p:tav>
                                        <p:tav tm="100000">
                                          <p:val>
                                            <p:strVal val="#ppt_y"/>
                                          </p:val>
                                        </p:tav>
                                      </p:tavLst>
                                    </p:anim>
                                    <p:animEffect transition="in" filter="wipe(up)">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p:tgtEl>
                                          <p:spTgt spid="5"/>
                                        </p:tgtEl>
                                        <p:attrNameLst>
                                          <p:attrName>ppt_y</p:attrName>
                                        </p:attrNameLst>
                                      </p:cBhvr>
                                      <p:tavLst>
                                        <p:tav tm="0">
                                          <p:val>
                                            <p:strVal val="#ppt_y+#ppt_h*1.125000"/>
                                          </p:val>
                                        </p:tav>
                                        <p:tav tm="100000">
                                          <p:val>
                                            <p:strVal val="#ppt_y"/>
                                          </p:val>
                                        </p:tav>
                                      </p:tavLst>
                                    </p:anim>
                                    <p:animEffect transition="in" filter="wipe(up)">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p:tgtEl>
                                          <p:spTgt spid="6"/>
                                        </p:tgtEl>
                                        <p:attrNameLst>
                                          <p:attrName>ppt_y</p:attrName>
                                        </p:attrNameLst>
                                      </p:cBhvr>
                                      <p:tavLst>
                                        <p:tav tm="0">
                                          <p:val>
                                            <p:strVal val="#ppt_y+#ppt_h*1.125000"/>
                                          </p:val>
                                        </p:tav>
                                        <p:tav tm="100000">
                                          <p:val>
                                            <p:strVal val="#ppt_y"/>
                                          </p:val>
                                        </p:tav>
                                      </p:tavLst>
                                    </p:anim>
                                    <p:animEffect transition="in" filter="wipe(up)">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p:tgtEl>
                                          <p:spTgt spid="7"/>
                                        </p:tgtEl>
                                        <p:attrNameLst>
                                          <p:attrName>ppt_y</p:attrName>
                                        </p:attrNameLst>
                                      </p:cBhvr>
                                      <p:tavLst>
                                        <p:tav tm="0">
                                          <p:val>
                                            <p:strVal val="#ppt_y+#ppt_h*1.125000"/>
                                          </p:val>
                                        </p:tav>
                                        <p:tav tm="100000">
                                          <p:val>
                                            <p:strVal val="#ppt_y"/>
                                          </p:val>
                                        </p:tav>
                                      </p:tavLst>
                                    </p:anim>
                                    <p:animEffect transition="in" filter="wipe(up)">
                                      <p:cBhvr>
                                        <p:cTn id="3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P spid="3" grpId="0"/>
      <p:bldP spid="3" grpId="1"/>
      <p:bldP spid="5" grpId="0"/>
      <p:bldP spid="5" grpId="1"/>
      <p:bldP spid="6" grpId="0"/>
      <p:bldP spid="6" grpId="1"/>
      <p:bldP spid="7" grpId="0"/>
      <p:bldP spid="7" grpId="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9" name="文本框 8"/>
          <p:cNvSpPr txBox="1"/>
          <p:nvPr>
            <p:custDataLst>
              <p:tags r:id="rId1"/>
            </p:custDataLst>
          </p:nvPr>
        </p:nvSpPr>
        <p:spPr>
          <a:xfrm>
            <a:off x="466725" y="1029970"/>
            <a:ext cx="8201025" cy="2120900"/>
          </a:xfrm>
          <a:prstGeom prst="rect">
            <a:avLst/>
          </a:prstGeom>
          <a:noFill/>
        </p:spPr>
        <p:txBody>
          <a:bodyPr wrap="square" rtlCol="0">
            <a:spAutoFit/>
          </a:bodyPr>
          <a:p>
            <a:pPr indent="0" fontAlgn="auto">
              <a:lnSpc>
                <a:spcPct val="120000"/>
              </a:lnSpc>
            </a:pPr>
            <a:r>
              <a:rPr sz="2200">
                <a:uFillTx/>
                <a:latin typeface="Times New Roman" panose="02020603050405020304" charset="0"/>
                <a:ea typeface="黑体" panose="02010609060101010101" pitchFamily="49" charset="-122"/>
                <a:sym typeface="+mn-ea"/>
              </a:rPr>
              <a:t>(　　)6. A. try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tries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tried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do</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)7. A. They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It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This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These</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)8. A. for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on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in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with</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)9. A. happy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unhappy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angry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hungry</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)10. A. example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gift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teacher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helper</a:t>
            </a:r>
            <a:endParaRPr sz="2200">
              <a:uFillTx/>
              <a:latin typeface="Times New Roman" panose="02020603050405020304" charset="0"/>
              <a:ea typeface="黑体" panose="02010609060101010101" pitchFamily="49" charset="-122"/>
              <a:sym typeface="+mn-ea"/>
            </a:endParaRPr>
          </a:p>
        </p:txBody>
      </p:sp>
      <p:sp>
        <p:nvSpPr>
          <p:cNvPr id="11" name="文本框 10"/>
          <p:cNvSpPr txBox="1"/>
          <p:nvPr>
            <p:custDataLst>
              <p:tags r:id="rId2"/>
            </p:custDataLst>
          </p:nvPr>
        </p:nvSpPr>
        <p:spPr>
          <a:xfrm>
            <a:off x="695325" y="109728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B</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3" name="文本框 2"/>
          <p:cNvSpPr txBox="1"/>
          <p:nvPr>
            <p:custDataLst>
              <p:tags r:id="rId3"/>
            </p:custDataLst>
          </p:nvPr>
        </p:nvSpPr>
        <p:spPr>
          <a:xfrm>
            <a:off x="695325" y="147955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B</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p:nvPr>
            <p:custDataLst>
              <p:tags r:id="rId4"/>
            </p:custDataLst>
          </p:nvPr>
        </p:nvSpPr>
        <p:spPr>
          <a:xfrm>
            <a:off x="695325" y="1909445"/>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D</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6" name="文本框 5"/>
          <p:cNvSpPr txBox="1"/>
          <p:nvPr>
            <p:custDataLst>
              <p:tags r:id="rId5"/>
            </p:custDataLst>
          </p:nvPr>
        </p:nvSpPr>
        <p:spPr>
          <a:xfrm>
            <a:off x="695325" y="228346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A</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p:nvPr>
            <p:custDataLst>
              <p:tags r:id="rId6"/>
            </p:custDataLst>
          </p:nvPr>
        </p:nvSpPr>
        <p:spPr>
          <a:xfrm>
            <a:off x="695325" y="2707005"/>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B</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8" name="文本框 7">
            <a:hlinkClick r:id="rId7" action="ppaction://hlinksldjump"/>
          </p:cNvPr>
          <p:cNvSpPr txBox="1"/>
          <p:nvPr>
            <p:custDataLst>
              <p:tags r:id="rId8"/>
            </p:custDataLst>
          </p:nvPr>
        </p:nvSpPr>
        <p:spPr>
          <a:xfrm>
            <a:off x="15132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一</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4" name="文本框 3">
            <a:hlinkClick r:id="rId9" action="ppaction://hlinksldjump"/>
          </p:cNvPr>
          <p:cNvSpPr txBox="1"/>
          <p:nvPr>
            <p:custDataLst>
              <p:tags r:id="rId10"/>
            </p:custDataLst>
          </p:nvPr>
        </p:nvSpPr>
        <p:spPr>
          <a:xfrm>
            <a:off x="2206625" y="692785"/>
            <a:ext cx="676275" cy="337185"/>
          </a:xfrm>
          <a:prstGeom prst="rect">
            <a:avLst/>
          </a:prstGeom>
          <a:noFill/>
        </p:spPr>
        <p:txBody>
          <a:bodyPr wrap="square" rtlCol="0">
            <a:spAutoFit/>
          </a:bodyPr>
          <a:p>
            <a:pPr algn="ctr"/>
            <a:r>
              <a:rPr lang="en-US" altLang="zh-CN" sz="1600">
                <a:solidFill>
                  <a:srgbClr val="FF0000"/>
                </a:solidFill>
                <a:latin typeface="黑体" panose="02010609060101010101" pitchFamily="49" charset="-122"/>
                <a:ea typeface="黑体" panose="02010609060101010101" pitchFamily="49" charset="-122"/>
              </a:rPr>
              <a:t>(</a:t>
            </a:r>
            <a:r>
              <a:rPr lang="zh-CN" altLang="en-US" sz="1600">
                <a:solidFill>
                  <a:srgbClr val="FF0000"/>
                </a:solidFill>
                <a:latin typeface="黑体" panose="02010609060101010101" pitchFamily="49" charset="-122"/>
                <a:ea typeface="黑体" panose="02010609060101010101" pitchFamily="49" charset="-122"/>
              </a:rPr>
              <a:t>二</a:t>
            </a:r>
            <a:r>
              <a:rPr lang="en-US" altLang="zh-CN" sz="1600">
                <a:solidFill>
                  <a:srgbClr val="FF0000"/>
                </a:solidFill>
                <a:latin typeface="黑体" panose="02010609060101010101" pitchFamily="49" charset="-122"/>
                <a:ea typeface="黑体" panose="02010609060101010101" pitchFamily="49" charset="-122"/>
              </a:rPr>
              <a:t>)</a:t>
            </a:r>
            <a:endParaRPr lang="en-US" altLang="zh-CN" sz="1600">
              <a:solidFill>
                <a:srgbClr val="FF0000"/>
              </a:solidFill>
              <a:latin typeface="黑体" panose="02010609060101010101" pitchFamily="49" charset="-122"/>
              <a:ea typeface="黑体" panose="02010609060101010101" pitchFamily="49" charset="-122"/>
            </a:endParaRPr>
          </a:p>
        </p:txBody>
      </p:sp>
      <p:sp>
        <p:nvSpPr>
          <p:cNvPr id="10" name="文本框 9">
            <a:hlinkClick r:id="rId11" action="ppaction://hlinksldjump"/>
          </p:cNvPr>
          <p:cNvSpPr txBox="1"/>
          <p:nvPr>
            <p:custDataLst>
              <p:tags r:id="rId12"/>
            </p:custDataLst>
          </p:nvPr>
        </p:nvSpPr>
        <p:spPr>
          <a:xfrm>
            <a:off x="29000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三</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2" name="文本框 11">
            <a:hlinkClick r:id="rId13" action="ppaction://hlinksldjump"/>
          </p:cNvPr>
          <p:cNvSpPr txBox="1"/>
          <p:nvPr>
            <p:custDataLst>
              <p:tags r:id="rId14"/>
            </p:custDataLst>
          </p:nvPr>
        </p:nvSpPr>
        <p:spPr>
          <a:xfrm>
            <a:off x="35934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四</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3" name="文本框 12">
            <a:hlinkClick r:id="rId15" action="ppaction://hlinksldjump"/>
          </p:cNvPr>
          <p:cNvSpPr txBox="1"/>
          <p:nvPr>
            <p:custDataLst>
              <p:tags r:id="rId16"/>
            </p:custDataLst>
          </p:nvPr>
        </p:nvSpPr>
        <p:spPr>
          <a:xfrm>
            <a:off x="42868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五</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4" name="文本框 13">
            <a:hlinkClick r:id="rId17" action="ppaction://hlinksldjump"/>
          </p:cNvPr>
          <p:cNvSpPr txBox="1"/>
          <p:nvPr>
            <p:custDataLst>
              <p:tags r:id="rId18"/>
            </p:custDataLst>
          </p:nvPr>
        </p:nvSpPr>
        <p:spPr>
          <a:xfrm>
            <a:off x="49803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六</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5" name="文本框 14">
            <a:hlinkClick r:id="rId19" action="ppaction://hlinksldjump"/>
          </p:cNvPr>
          <p:cNvSpPr txBox="1"/>
          <p:nvPr>
            <p:custDataLst>
              <p:tags r:id="rId20"/>
            </p:custDataLst>
          </p:nvPr>
        </p:nvSpPr>
        <p:spPr>
          <a:xfrm>
            <a:off x="56737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七</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6" name="文本框 15">
            <a:hlinkClick r:id="rId21" action="ppaction://hlinksldjump"/>
          </p:cNvPr>
          <p:cNvSpPr txBox="1"/>
          <p:nvPr>
            <p:custDataLst>
              <p:tags r:id="rId22"/>
            </p:custDataLst>
          </p:nvPr>
        </p:nvSpPr>
        <p:spPr>
          <a:xfrm>
            <a:off x="63671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八</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7" name="文本框 16">
            <a:hlinkClick r:id="rId23" action="ppaction://hlinksldjump"/>
          </p:cNvPr>
          <p:cNvSpPr txBox="1"/>
          <p:nvPr>
            <p:custDataLst>
              <p:tags r:id="rId24"/>
            </p:custDataLst>
          </p:nvPr>
        </p:nvSpPr>
        <p:spPr>
          <a:xfrm>
            <a:off x="70605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九</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8" name="文本框 17">
            <a:hlinkClick r:id="rId25" action="ppaction://hlinksldjump"/>
          </p:cNvPr>
          <p:cNvSpPr txBox="1"/>
          <p:nvPr>
            <p:custDataLst>
              <p:tags r:id="rId26"/>
            </p:custDataLst>
          </p:nvPr>
        </p:nvSpPr>
        <p:spPr>
          <a:xfrm>
            <a:off x="77539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十</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Tree>
    <p:custDataLst>
      <p:tags r:id="rId27"/>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p:tgtEl>
                                          <p:spTgt spid="11"/>
                                        </p:tgtEl>
                                        <p:attrNameLst>
                                          <p:attrName>ppt_y</p:attrName>
                                        </p:attrNameLst>
                                      </p:cBhvr>
                                      <p:tavLst>
                                        <p:tav tm="0">
                                          <p:val>
                                            <p:strVal val="#ppt_y+#ppt_h*1.125000"/>
                                          </p:val>
                                        </p:tav>
                                        <p:tav tm="100000">
                                          <p:val>
                                            <p:strVal val="#ppt_y"/>
                                          </p:val>
                                        </p:tav>
                                      </p:tavLst>
                                    </p:anim>
                                    <p:animEffect transition="in" filter="wipe(up)">
                                      <p:cBhvr>
                                        <p:cTn id="8" dur="500"/>
                                        <p:tgtEl>
                                          <p:spTgt spid="11"/>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p:tgtEl>
                                          <p:spTgt spid="3"/>
                                        </p:tgtEl>
                                        <p:attrNameLst>
                                          <p:attrName>ppt_y</p:attrName>
                                        </p:attrNameLst>
                                      </p:cBhvr>
                                      <p:tavLst>
                                        <p:tav tm="0">
                                          <p:val>
                                            <p:strVal val="#ppt_y+#ppt_h*1.125000"/>
                                          </p:val>
                                        </p:tav>
                                        <p:tav tm="100000">
                                          <p:val>
                                            <p:strVal val="#ppt_y"/>
                                          </p:val>
                                        </p:tav>
                                      </p:tavLst>
                                    </p:anim>
                                    <p:animEffect transition="in" filter="wipe(up)">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p:tgtEl>
                                          <p:spTgt spid="5"/>
                                        </p:tgtEl>
                                        <p:attrNameLst>
                                          <p:attrName>ppt_y</p:attrName>
                                        </p:attrNameLst>
                                      </p:cBhvr>
                                      <p:tavLst>
                                        <p:tav tm="0">
                                          <p:val>
                                            <p:strVal val="#ppt_y+#ppt_h*1.125000"/>
                                          </p:val>
                                        </p:tav>
                                        <p:tav tm="100000">
                                          <p:val>
                                            <p:strVal val="#ppt_y"/>
                                          </p:val>
                                        </p:tav>
                                      </p:tavLst>
                                    </p:anim>
                                    <p:animEffect transition="in" filter="wipe(up)">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p:tgtEl>
                                          <p:spTgt spid="6"/>
                                        </p:tgtEl>
                                        <p:attrNameLst>
                                          <p:attrName>ppt_y</p:attrName>
                                        </p:attrNameLst>
                                      </p:cBhvr>
                                      <p:tavLst>
                                        <p:tav tm="0">
                                          <p:val>
                                            <p:strVal val="#ppt_y+#ppt_h*1.125000"/>
                                          </p:val>
                                        </p:tav>
                                        <p:tav tm="100000">
                                          <p:val>
                                            <p:strVal val="#ppt_y"/>
                                          </p:val>
                                        </p:tav>
                                      </p:tavLst>
                                    </p:anim>
                                    <p:animEffect transition="in" filter="wipe(up)">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p:tgtEl>
                                          <p:spTgt spid="7"/>
                                        </p:tgtEl>
                                        <p:attrNameLst>
                                          <p:attrName>ppt_y</p:attrName>
                                        </p:attrNameLst>
                                      </p:cBhvr>
                                      <p:tavLst>
                                        <p:tav tm="0">
                                          <p:val>
                                            <p:strVal val="#ppt_y+#ppt_h*1.125000"/>
                                          </p:val>
                                        </p:tav>
                                        <p:tav tm="100000">
                                          <p:val>
                                            <p:strVal val="#ppt_y"/>
                                          </p:val>
                                        </p:tav>
                                      </p:tavLst>
                                    </p:anim>
                                    <p:animEffect transition="in" filter="wipe(up)">
                                      <p:cBhvr>
                                        <p:cTn id="3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P spid="3" grpId="0"/>
      <p:bldP spid="3" grpId="1"/>
      <p:bldP spid="5" grpId="0"/>
      <p:bldP spid="5" grpId="1"/>
      <p:bldP spid="6" grpId="0"/>
      <p:bldP spid="6" grpId="1"/>
      <p:bldP spid="7" grpId="0"/>
      <p:bldP spid="7" grpId="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4" name="文本框 3"/>
          <p:cNvSpPr txBox="1"/>
          <p:nvPr>
            <p:custDataLst>
              <p:tags r:id="rId1"/>
            </p:custDataLst>
          </p:nvPr>
        </p:nvSpPr>
        <p:spPr>
          <a:xfrm>
            <a:off x="214630" y="1029970"/>
            <a:ext cx="8682355" cy="2932430"/>
          </a:xfrm>
          <a:prstGeom prst="rect">
            <a:avLst/>
          </a:prstGeom>
          <a:noFill/>
        </p:spPr>
        <p:txBody>
          <a:bodyPr wrap="square" rtlCol="0">
            <a:spAutoFit/>
          </a:bodyPr>
          <a:p>
            <a:pPr indent="0" algn="ctr" fontAlgn="auto">
              <a:lnSpc>
                <a:spcPct val="120000"/>
              </a:lnSpc>
            </a:pPr>
            <a:r>
              <a:rPr lang="en-US" altLang="zh-CN" sz="2200" b="1">
                <a:uFillTx/>
                <a:latin typeface="Times New Roman" panose="02020603050405020304" charset="0"/>
                <a:ea typeface="黑体" panose="02010609060101010101" pitchFamily="49" charset="-122"/>
                <a:sym typeface="+mn-ea"/>
              </a:rPr>
              <a:t>(</a:t>
            </a:r>
            <a:r>
              <a:rPr lang="zh-CN" altLang="en-US" sz="2200" b="1">
                <a:uFillTx/>
                <a:latin typeface="Times New Roman" panose="02020603050405020304" charset="0"/>
                <a:ea typeface="黑体" panose="02010609060101010101" pitchFamily="49" charset="-122"/>
                <a:sym typeface="+mn-ea"/>
              </a:rPr>
              <a:t>三</a:t>
            </a:r>
            <a:r>
              <a:rPr lang="en-US" altLang="zh-CN" sz="2200" b="1">
                <a:uFillTx/>
                <a:latin typeface="Times New Roman" panose="02020603050405020304" charset="0"/>
                <a:ea typeface="黑体" panose="02010609060101010101" pitchFamily="49" charset="-122"/>
                <a:sym typeface="+mn-ea"/>
              </a:rPr>
              <a:t>)</a:t>
            </a:r>
            <a:endParaRPr lang="zh-CN" altLang="en-US" sz="2200" b="1">
              <a:uFillTx/>
              <a:latin typeface="Times New Roman" panose="02020603050405020304" charset="0"/>
              <a:ea typeface="黑体" panose="02010609060101010101" pitchFamily="49" charset="-122"/>
              <a:sym typeface="+mn-ea"/>
            </a:endParaRPr>
          </a:p>
          <a:p>
            <a:pPr indent="457200" fontAlgn="auto">
              <a:lnSpc>
                <a:spcPct val="120000"/>
              </a:lnSpc>
            </a:pPr>
            <a:r>
              <a:rPr sz="2200">
                <a:uFillTx/>
                <a:latin typeface="Times New Roman" panose="02020603050405020304" charset="0"/>
                <a:ea typeface="黑体" panose="02010609060101010101" pitchFamily="49" charset="-122"/>
                <a:sym typeface="+mn-ea"/>
              </a:rPr>
              <a:t>Gina is the only child of her parents and they spoil(溺爱) her. When she was a small child, her parents never __</a:t>
            </a:r>
            <a:r>
              <a:rPr sz="2200" u="sng">
                <a:uFillTx/>
                <a:latin typeface="Times New Roman" panose="02020603050405020304" charset="0"/>
                <a:ea typeface="黑体" panose="02010609060101010101" pitchFamily="49" charset="-122"/>
                <a:sym typeface="+mn-ea"/>
              </a:rPr>
              <a:t>1</a:t>
            </a:r>
            <a:r>
              <a:rPr sz="2200">
                <a:uFillTx/>
                <a:latin typeface="Times New Roman" panose="02020603050405020304" charset="0"/>
                <a:ea typeface="黑体" panose="02010609060101010101" pitchFamily="49" charset="-122"/>
                <a:sym typeface="+mn-ea"/>
              </a:rPr>
              <a:t>__ to give her anything. When she asked her parents for something, they would give it to her __</a:t>
            </a:r>
            <a:r>
              <a:rPr sz="2200" u="sng">
                <a:uFillTx/>
                <a:latin typeface="Times New Roman" panose="02020603050405020304" charset="0"/>
                <a:ea typeface="黑体" panose="02010609060101010101" pitchFamily="49" charset="-122"/>
                <a:sym typeface="+mn-ea"/>
              </a:rPr>
              <a:t>2</a:t>
            </a:r>
            <a:r>
              <a:rPr sz="2200">
                <a:uFillTx/>
                <a:latin typeface="Times New Roman" panose="02020603050405020304" charset="0"/>
                <a:ea typeface="黑体" panose="02010609060101010101" pitchFamily="49" charset="-122"/>
                <a:sym typeface="+mn-ea"/>
              </a:rPr>
              <a:t>__.</a:t>
            </a:r>
            <a:endParaRPr sz="2200">
              <a:uFillTx/>
              <a:latin typeface="Times New Roman" panose="02020603050405020304" charset="0"/>
              <a:ea typeface="黑体" panose="02010609060101010101" pitchFamily="49" charset="-122"/>
              <a:sym typeface="+mn-ea"/>
            </a:endParaRPr>
          </a:p>
          <a:p>
            <a:pPr indent="457200" fontAlgn="auto">
              <a:lnSpc>
                <a:spcPct val="120000"/>
              </a:lnSpc>
            </a:pPr>
            <a:r>
              <a:rPr sz="2200">
                <a:uFillTx/>
                <a:latin typeface="Times New Roman" panose="02020603050405020304" charset="0"/>
                <a:ea typeface="黑体" panose="02010609060101010101" pitchFamily="49" charset="-122"/>
                <a:sym typeface="+mn-ea"/>
              </a:rPr>
              <a:t>One day Gina's mother found her __</a:t>
            </a:r>
            <a:r>
              <a:rPr sz="2200" u="sng">
                <a:uFillTx/>
                <a:latin typeface="Times New Roman" panose="02020603050405020304" charset="0"/>
                <a:ea typeface="黑体" panose="02010609060101010101" pitchFamily="49" charset="-122"/>
                <a:sym typeface="+mn-ea"/>
              </a:rPr>
              <a:t>3</a:t>
            </a:r>
            <a:r>
              <a:rPr sz="2200">
                <a:uFillTx/>
                <a:latin typeface="Times New Roman" panose="02020603050405020304" charset="0"/>
                <a:ea typeface="黑体" panose="02010609060101010101" pitchFamily="49" charset="-122"/>
                <a:sym typeface="+mn-ea"/>
              </a:rPr>
              <a:t>__ was not ready to share anything with her friends, so they didn't like to play with her. Then she tried to __</a:t>
            </a:r>
            <a:r>
              <a:rPr sz="2200" u="sng">
                <a:uFillTx/>
                <a:latin typeface="Times New Roman" panose="02020603050405020304" charset="0"/>
                <a:ea typeface="黑体" panose="02010609060101010101" pitchFamily="49" charset="-122"/>
                <a:sym typeface="+mn-ea"/>
              </a:rPr>
              <a:t>4</a:t>
            </a:r>
            <a:r>
              <a:rPr sz="2200">
                <a:uFillTx/>
                <a:latin typeface="Times New Roman" panose="02020603050405020304" charset="0"/>
                <a:ea typeface="黑体" panose="02010609060101010101" pitchFamily="49" charset="-122"/>
                <a:sym typeface="+mn-ea"/>
              </a:rPr>
              <a:t>__ their relationships, but it had no use until that thing happened.</a:t>
            </a:r>
            <a:endParaRPr sz="2200">
              <a:uFillTx/>
              <a:latin typeface="Times New Roman" panose="02020603050405020304" charset="0"/>
              <a:ea typeface="黑体" panose="02010609060101010101" pitchFamily="49" charset="-122"/>
              <a:sym typeface="+mn-ea"/>
            </a:endParaRPr>
          </a:p>
        </p:txBody>
      </p:sp>
      <p:sp>
        <p:nvSpPr>
          <p:cNvPr id="8" name="文本框 7">
            <a:hlinkClick r:id="rId2" action="ppaction://hlinksldjump"/>
          </p:cNvPr>
          <p:cNvSpPr txBox="1"/>
          <p:nvPr>
            <p:custDataLst>
              <p:tags r:id="rId3"/>
            </p:custDataLst>
          </p:nvPr>
        </p:nvSpPr>
        <p:spPr>
          <a:xfrm>
            <a:off x="15132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一</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9" name="文本框 8">
            <a:hlinkClick r:id="rId4" action="ppaction://hlinksldjump"/>
          </p:cNvPr>
          <p:cNvSpPr txBox="1"/>
          <p:nvPr>
            <p:custDataLst>
              <p:tags r:id="rId5"/>
            </p:custDataLst>
          </p:nvPr>
        </p:nvSpPr>
        <p:spPr>
          <a:xfrm>
            <a:off x="22066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二</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0" name="文本框 9">
            <a:hlinkClick r:id="rId6" action="ppaction://hlinksldjump"/>
          </p:cNvPr>
          <p:cNvSpPr txBox="1"/>
          <p:nvPr>
            <p:custDataLst>
              <p:tags r:id="rId7"/>
            </p:custDataLst>
          </p:nvPr>
        </p:nvSpPr>
        <p:spPr>
          <a:xfrm>
            <a:off x="2900045" y="692785"/>
            <a:ext cx="676275" cy="337185"/>
          </a:xfrm>
          <a:prstGeom prst="rect">
            <a:avLst/>
          </a:prstGeom>
          <a:noFill/>
        </p:spPr>
        <p:txBody>
          <a:bodyPr wrap="square" rtlCol="0">
            <a:spAutoFit/>
          </a:bodyPr>
          <a:p>
            <a:pPr algn="ctr"/>
            <a:r>
              <a:rPr lang="en-US" altLang="zh-CN" sz="1600">
                <a:solidFill>
                  <a:srgbClr val="FF0000"/>
                </a:solidFill>
                <a:latin typeface="黑体" panose="02010609060101010101" pitchFamily="49" charset="-122"/>
                <a:ea typeface="黑体" panose="02010609060101010101" pitchFamily="49" charset="-122"/>
              </a:rPr>
              <a:t>(</a:t>
            </a:r>
            <a:r>
              <a:rPr lang="zh-CN" altLang="en-US" sz="1600">
                <a:solidFill>
                  <a:srgbClr val="FF0000"/>
                </a:solidFill>
                <a:latin typeface="黑体" panose="02010609060101010101" pitchFamily="49" charset="-122"/>
                <a:ea typeface="黑体" panose="02010609060101010101" pitchFamily="49" charset="-122"/>
              </a:rPr>
              <a:t>三</a:t>
            </a:r>
            <a:r>
              <a:rPr lang="en-US" altLang="zh-CN" sz="1600">
                <a:solidFill>
                  <a:srgbClr val="FF0000"/>
                </a:solidFill>
                <a:latin typeface="黑体" panose="02010609060101010101" pitchFamily="49" charset="-122"/>
                <a:ea typeface="黑体" panose="02010609060101010101" pitchFamily="49" charset="-122"/>
              </a:rPr>
              <a:t>)</a:t>
            </a:r>
            <a:endParaRPr lang="en-US" altLang="zh-CN" sz="1600">
              <a:solidFill>
                <a:srgbClr val="FF0000"/>
              </a:solidFill>
              <a:latin typeface="黑体" panose="02010609060101010101" pitchFamily="49" charset="-122"/>
              <a:ea typeface="黑体" panose="02010609060101010101" pitchFamily="49" charset="-122"/>
            </a:endParaRPr>
          </a:p>
        </p:txBody>
      </p:sp>
      <p:sp>
        <p:nvSpPr>
          <p:cNvPr id="11" name="文本框 10">
            <a:hlinkClick r:id="rId8" action="ppaction://hlinksldjump"/>
          </p:cNvPr>
          <p:cNvSpPr txBox="1"/>
          <p:nvPr>
            <p:custDataLst>
              <p:tags r:id="rId9"/>
            </p:custDataLst>
          </p:nvPr>
        </p:nvSpPr>
        <p:spPr>
          <a:xfrm>
            <a:off x="35934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四</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2" name="文本框 11">
            <a:hlinkClick r:id="rId10" action="ppaction://hlinksldjump"/>
          </p:cNvPr>
          <p:cNvSpPr txBox="1"/>
          <p:nvPr>
            <p:custDataLst>
              <p:tags r:id="rId11"/>
            </p:custDataLst>
          </p:nvPr>
        </p:nvSpPr>
        <p:spPr>
          <a:xfrm>
            <a:off x="42868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五</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3" name="文本框 12">
            <a:hlinkClick r:id="rId12" action="ppaction://hlinksldjump"/>
          </p:cNvPr>
          <p:cNvSpPr txBox="1"/>
          <p:nvPr>
            <p:custDataLst>
              <p:tags r:id="rId13"/>
            </p:custDataLst>
          </p:nvPr>
        </p:nvSpPr>
        <p:spPr>
          <a:xfrm>
            <a:off x="49803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六</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4" name="文本框 13">
            <a:hlinkClick r:id="rId14" action="ppaction://hlinksldjump"/>
          </p:cNvPr>
          <p:cNvSpPr txBox="1"/>
          <p:nvPr>
            <p:custDataLst>
              <p:tags r:id="rId15"/>
            </p:custDataLst>
          </p:nvPr>
        </p:nvSpPr>
        <p:spPr>
          <a:xfrm>
            <a:off x="56737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七</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5" name="文本框 14">
            <a:hlinkClick r:id="rId16" action="ppaction://hlinksldjump"/>
          </p:cNvPr>
          <p:cNvSpPr txBox="1"/>
          <p:nvPr>
            <p:custDataLst>
              <p:tags r:id="rId17"/>
            </p:custDataLst>
          </p:nvPr>
        </p:nvSpPr>
        <p:spPr>
          <a:xfrm>
            <a:off x="63671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八</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6" name="文本框 15">
            <a:hlinkClick r:id="rId18" action="ppaction://hlinksldjump"/>
          </p:cNvPr>
          <p:cNvSpPr txBox="1"/>
          <p:nvPr>
            <p:custDataLst>
              <p:tags r:id="rId19"/>
            </p:custDataLst>
          </p:nvPr>
        </p:nvSpPr>
        <p:spPr>
          <a:xfrm>
            <a:off x="70605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九</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7" name="文本框 16">
            <a:hlinkClick r:id="rId20" action="ppaction://hlinksldjump"/>
          </p:cNvPr>
          <p:cNvSpPr txBox="1"/>
          <p:nvPr>
            <p:custDataLst>
              <p:tags r:id="rId21"/>
            </p:custDataLst>
          </p:nvPr>
        </p:nvSpPr>
        <p:spPr>
          <a:xfrm>
            <a:off x="77539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十</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Tree>
    <p:custDataLst>
      <p:tags r:id="rId22"/>
    </p:custData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4" name="文本框 3"/>
          <p:cNvSpPr txBox="1"/>
          <p:nvPr>
            <p:custDataLst>
              <p:tags r:id="rId1"/>
            </p:custDataLst>
          </p:nvPr>
        </p:nvSpPr>
        <p:spPr>
          <a:xfrm>
            <a:off x="412750" y="1029970"/>
            <a:ext cx="8278495" cy="3338195"/>
          </a:xfrm>
          <a:prstGeom prst="rect">
            <a:avLst/>
          </a:prstGeom>
          <a:noFill/>
        </p:spPr>
        <p:txBody>
          <a:bodyPr wrap="square" rtlCol="0">
            <a:spAutoFit/>
          </a:bodyPr>
          <a:p>
            <a:pPr indent="457200" fontAlgn="auto">
              <a:lnSpc>
                <a:spcPct val="120000"/>
              </a:lnSpc>
            </a:pPr>
            <a:r>
              <a:rPr sz="2200">
                <a:uFillTx/>
                <a:latin typeface="Times New Roman" panose="02020603050405020304" charset="0"/>
                <a:ea typeface="黑体" panose="02010609060101010101" pitchFamily="49" charset="-122"/>
                <a:sym typeface="+mn-ea"/>
              </a:rPr>
              <a:t>Gina was very __</a:t>
            </a:r>
            <a:r>
              <a:rPr sz="2200" u="sng">
                <a:uFillTx/>
                <a:latin typeface="Times New Roman" panose="02020603050405020304" charset="0"/>
                <a:ea typeface="黑体" panose="02010609060101010101" pitchFamily="49" charset="-122"/>
                <a:sym typeface="+mn-ea"/>
              </a:rPr>
              <a:t>5</a:t>
            </a:r>
            <a:r>
              <a:rPr sz="2200">
                <a:uFillTx/>
                <a:latin typeface="Times New Roman" panose="02020603050405020304" charset="0"/>
                <a:ea typeface="黑体" panose="02010609060101010101" pitchFamily="49" charset="-122"/>
                <a:sym typeface="+mn-ea"/>
              </a:rPr>
              <a:t>__ in her class. But her good grades didn't bring her any friends until Rita joined her class. New to the class and too shy to make any __</a:t>
            </a:r>
            <a:r>
              <a:rPr sz="2200" u="sng">
                <a:uFillTx/>
                <a:latin typeface="Times New Roman" panose="02020603050405020304" charset="0"/>
                <a:ea typeface="黑体" panose="02010609060101010101" pitchFamily="49" charset="-122"/>
                <a:sym typeface="+mn-ea"/>
              </a:rPr>
              <a:t>6</a:t>
            </a:r>
            <a:r>
              <a:rPr sz="2200">
                <a:uFillTx/>
                <a:latin typeface="Times New Roman" panose="02020603050405020304" charset="0"/>
                <a:ea typeface="黑体" panose="02010609060101010101" pitchFamily="49" charset="-122"/>
                <a:sym typeface="+mn-ea"/>
              </a:rPr>
              <a:t>__， Rita would like to be bossed(指挥) by Gina. One day, Gina told her mother that Rita __</a:t>
            </a:r>
            <a:r>
              <a:rPr sz="2200" u="sng">
                <a:uFillTx/>
                <a:latin typeface="Times New Roman" panose="02020603050405020304" charset="0"/>
                <a:ea typeface="黑体" panose="02010609060101010101" pitchFamily="49" charset="-122"/>
                <a:sym typeface="+mn-ea"/>
              </a:rPr>
              <a:t>7</a:t>
            </a:r>
            <a:r>
              <a:rPr sz="2200">
                <a:uFillTx/>
                <a:latin typeface="Times New Roman" panose="02020603050405020304" charset="0"/>
                <a:ea typeface="黑体" panose="02010609060101010101" pitchFamily="49" charset="-122"/>
                <a:sym typeface="+mn-ea"/>
              </a:rPr>
              <a:t>__ in class because she couldn't understand the teacher and made many mistakes in her math homework. “Why don't you try to __</a:t>
            </a:r>
            <a:r>
              <a:rPr sz="2200" u="sng">
                <a:uFillTx/>
                <a:latin typeface="Times New Roman" panose="02020603050405020304" charset="0"/>
                <a:ea typeface="黑体" panose="02010609060101010101" pitchFamily="49" charset="-122"/>
                <a:sym typeface="+mn-ea"/>
              </a:rPr>
              <a:t>8</a:t>
            </a:r>
            <a:r>
              <a:rPr sz="2200">
                <a:uFillTx/>
                <a:latin typeface="Times New Roman" panose="02020603050405020304" charset="0"/>
                <a:ea typeface="黑体" panose="02010609060101010101" pitchFamily="49" charset="-122"/>
                <a:sym typeface="+mn-ea"/>
              </a:rPr>
              <a:t>__ her? ” asked her mother. “Mum, it has nothing to do with me，” said Gina. “It __</a:t>
            </a:r>
            <a:r>
              <a:rPr sz="2200" u="sng">
                <a:uFillTx/>
                <a:latin typeface="Times New Roman" panose="02020603050405020304" charset="0"/>
                <a:ea typeface="黑体" panose="02010609060101010101" pitchFamily="49" charset="-122"/>
                <a:sym typeface="+mn-ea"/>
              </a:rPr>
              <a:t>9</a:t>
            </a:r>
            <a:r>
              <a:rPr sz="2200">
                <a:uFillTx/>
                <a:latin typeface="Times New Roman" panose="02020603050405020304" charset="0"/>
                <a:ea typeface="黑体" panose="02010609060101010101" pitchFamily="49" charset="-122"/>
                <a:sym typeface="+mn-ea"/>
              </a:rPr>
              <a:t>__ has. Rita is your friend, isn't she? And if you don't help her, who will？” said her mother.</a:t>
            </a:r>
            <a:endParaRPr sz="2200">
              <a:uFillTx/>
              <a:latin typeface="Times New Roman" panose="02020603050405020304" charset="0"/>
              <a:ea typeface="黑体" panose="02010609060101010101" pitchFamily="49" charset="-122"/>
              <a:sym typeface="+mn-ea"/>
            </a:endParaRPr>
          </a:p>
        </p:txBody>
      </p:sp>
      <p:sp>
        <p:nvSpPr>
          <p:cNvPr id="8" name="文本框 7">
            <a:hlinkClick r:id="rId2" action="ppaction://hlinksldjump"/>
          </p:cNvPr>
          <p:cNvSpPr txBox="1"/>
          <p:nvPr>
            <p:custDataLst>
              <p:tags r:id="rId3"/>
            </p:custDataLst>
          </p:nvPr>
        </p:nvSpPr>
        <p:spPr>
          <a:xfrm>
            <a:off x="15132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一</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9" name="文本框 8">
            <a:hlinkClick r:id="rId4" action="ppaction://hlinksldjump"/>
          </p:cNvPr>
          <p:cNvSpPr txBox="1"/>
          <p:nvPr>
            <p:custDataLst>
              <p:tags r:id="rId5"/>
            </p:custDataLst>
          </p:nvPr>
        </p:nvSpPr>
        <p:spPr>
          <a:xfrm>
            <a:off x="22066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二</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0" name="文本框 9">
            <a:hlinkClick r:id="rId6" action="ppaction://hlinksldjump"/>
          </p:cNvPr>
          <p:cNvSpPr txBox="1"/>
          <p:nvPr>
            <p:custDataLst>
              <p:tags r:id="rId7"/>
            </p:custDataLst>
          </p:nvPr>
        </p:nvSpPr>
        <p:spPr>
          <a:xfrm>
            <a:off x="2900045" y="692785"/>
            <a:ext cx="676275" cy="337185"/>
          </a:xfrm>
          <a:prstGeom prst="rect">
            <a:avLst/>
          </a:prstGeom>
          <a:noFill/>
        </p:spPr>
        <p:txBody>
          <a:bodyPr wrap="square" rtlCol="0">
            <a:spAutoFit/>
          </a:bodyPr>
          <a:p>
            <a:pPr algn="ctr"/>
            <a:r>
              <a:rPr lang="en-US" altLang="zh-CN" sz="1600">
                <a:solidFill>
                  <a:srgbClr val="FF0000"/>
                </a:solidFill>
                <a:latin typeface="黑体" panose="02010609060101010101" pitchFamily="49" charset="-122"/>
                <a:ea typeface="黑体" panose="02010609060101010101" pitchFamily="49" charset="-122"/>
              </a:rPr>
              <a:t>(</a:t>
            </a:r>
            <a:r>
              <a:rPr lang="zh-CN" altLang="en-US" sz="1600">
                <a:solidFill>
                  <a:srgbClr val="FF0000"/>
                </a:solidFill>
                <a:latin typeface="黑体" panose="02010609060101010101" pitchFamily="49" charset="-122"/>
                <a:ea typeface="黑体" panose="02010609060101010101" pitchFamily="49" charset="-122"/>
              </a:rPr>
              <a:t>三</a:t>
            </a:r>
            <a:r>
              <a:rPr lang="en-US" altLang="zh-CN" sz="1600">
                <a:solidFill>
                  <a:srgbClr val="FF0000"/>
                </a:solidFill>
                <a:latin typeface="黑体" panose="02010609060101010101" pitchFamily="49" charset="-122"/>
                <a:ea typeface="黑体" panose="02010609060101010101" pitchFamily="49" charset="-122"/>
              </a:rPr>
              <a:t>)</a:t>
            </a:r>
            <a:endParaRPr lang="en-US" altLang="zh-CN" sz="1600">
              <a:solidFill>
                <a:srgbClr val="FF0000"/>
              </a:solidFill>
              <a:latin typeface="黑体" panose="02010609060101010101" pitchFamily="49" charset="-122"/>
              <a:ea typeface="黑体" panose="02010609060101010101" pitchFamily="49" charset="-122"/>
            </a:endParaRPr>
          </a:p>
        </p:txBody>
      </p:sp>
      <p:sp>
        <p:nvSpPr>
          <p:cNvPr id="11" name="文本框 10">
            <a:hlinkClick r:id="rId8" action="ppaction://hlinksldjump"/>
          </p:cNvPr>
          <p:cNvSpPr txBox="1"/>
          <p:nvPr>
            <p:custDataLst>
              <p:tags r:id="rId9"/>
            </p:custDataLst>
          </p:nvPr>
        </p:nvSpPr>
        <p:spPr>
          <a:xfrm>
            <a:off x="35934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四</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2" name="文本框 11">
            <a:hlinkClick r:id="rId10" action="ppaction://hlinksldjump"/>
          </p:cNvPr>
          <p:cNvSpPr txBox="1"/>
          <p:nvPr>
            <p:custDataLst>
              <p:tags r:id="rId11"/>
            </p:custDataLst>
          </p:nvPr>
        </p:nvSpPr>
        <p:spPr>
          <a:xfrm>
            <a:off x="42868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五</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3" name="文本框 12">
            <a:hlinkClick r:id="rId12" action="ppaction://hlinksldjump"/>
          </p:cNvPr>
          <p:cNvSpPr txBox="1"/>
          <p:nvPr>
            <p:custDataLst>
              <p:tags r:id="rId13"/>
            </p:custDataLst>
          </p:nvPr>
        </p:nvSpPr>
        <p:spPr>
          <a:xfrm>
            <a:off x="49803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六</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4" name="文本框 13">
            <a:hlinkClick r:id="rId14" action="ppaction://hlinksldjump"/>
          </p:cNvPr>
          <p:cNvSpPr txBox="1"/>
          <p:nvPr>
            <p:custDataLst>
              <p:tags r:id="rId15"/>
            </p:custDataLst>
          </p:nvPr>
        </p:nvSpPr>
        <p:spPr>
          <a:xfrm>
            <a:off x="56737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七</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5" name="文本框 14">
            <a:hlinkClick r:id="rId16" action="ppaction://hlinksldjump"/>
          </p:cNvPr>
          <p:cNvSpPr txBox="1"/>
          <p:nvPr>
            <p:custDataLst>
              <p:tags r:id="rId17"/>
            </p:custDataLst>
          </p:nvPr>
        </p:nvSpPr>
        <p:spPr>
          <a:xfrm>
            <a:off x="63671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八</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6" name="文本框 15">
            <a:hlinkClick r:id="rId18" action="ppaction://hlinksldjump"/>
          </p:cNvPr>
          <p:cNvSpPr txBox="1"/>
          <p:nvPr>
            <p:custDataLst>
              <p:tags r:id="rId19"/>
            </p:custDataLst>
          </p:nvPr>
        </p:nvSpPr>
        <p:spPr>
          <a:xfrm>
            <a:off x="70605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九</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7" name="文本框 16">
            <a:hlinkClick r:id="rId20" action="ppaction://hlinksldjump"/>
          </p:cNvPr>
          <p:cNvSpPr txBox="1"/>
          <p:nvPr>
            <p:custDataLst>
              <p:tags r:id="rId21"/>
            </p:custDataLst>
          </p:nvPr>
        </p:nvSpPr>
        <p:spPr>
          <a:xfrm>
            <a:off x="77539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十</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Tree>
    <p:custDataLst>
      <p:tags r:id="rId22"/>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37730" y="4759960"/>
            <a:ext cx="17780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graphicFrame>
        <p:nvGraphicFramePr>
          <p:cNvPr id="3" name="表格 2"/>
          <p:cNvGraphicFramePr/>
          <p:nvPr>
            <p:custDataLst>
              <p:tags r:id="rId1"/>
            </p:custDataLst>
          </p:nvPr>
        </p:nvGraphicFramePr>
        <p:xfrm>
          <a:off x="436245" y="1160780"/>
          <a:ext cx="8268970" cy="3017520"/>
        </p:xfrm>
        <a:graphic>
          <a:graphicData uri="http://schemas.openxmlformats.org/drawingml/2006/table">
            <a:tbl>
              <a:tblPr firstRow="1" bandRow="1">
                <a:tableStyleId>{5C22544A-7EE6-4342-B048-85BDC9FD1C3A}</a:tableStyleId>
              </a:tblPr>
              <a:tblGrid>
                <a:gridCol w="1623695"/>
                <a:gridCol w="3549650"/>
                <a:gridCol w="1233805"/>
                <a:gridCol w="1861820"/>
              </a:tblGrid>
              <a:tr h="400050">
                <a:tc rowSpan="2">
                  <a:txBody>
                    <a:bodyPr/>
                    <a:p>
                      <a:pPr algn="ctr">
                        <a:buNone/>
                      </a:pPr>
                      <a:r>
                        <a:rPr lang="zh-CN" altLang="en-US" sz="2000">
                          <a:solidFill>
                            <a:schemeClr val="tx1"/>
                          </a:solidFill>
                          <a:latin typeface="Times New Roman" panose="02020603050405020304" charset="0"/>
                          <a:ea typeface="黑体" panose="02010609060101010101" pitchFamily="49" charset="-122"/>
                          <a:cs typeface="Times New Roman" panose="02020603050405020304" charset="0"/>
                        </a:rPr>
                        <a:t>考点</a:t>
                      </a:r>
                      <a:endParaRPr lang="zh-CN" altLang="en-US" sz="2000">
                        <a:solidFill>
                          <a:schemeClr val="tx1"/>
                        </a:solidFill>
                        <a:latin typeface="Times New Roman" panose="02020603050405020304" charset="0"/>
                        <a:ea typeface="黑体" panose="02010609060101010101" pitchFamily="49" charset="-122"/>
                        <a:cs typeface="Times New Roman" panose="02020603050405020304" charset="0"/>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rowSpan="2">
                  <a:txBody>
                    <a:bodyPr/>
                    <a:p>
                      <a:pPr algn="ctr">
                        <a:buNone/>
                      </a:pPr>
                      <a:r>
                        <a:rPr lang="zh-CN" altLang="en-US" sz="2000">
                          <a:solidFill>
                            <a:schemeClr val="tx1"/>
                          </a:solidFill>
                          <a:latin typeface="Times New Roman" panose="02020603050405020304" charset="0"/>
                          <a:ea typeface="黑体" panose="02010609060101010101" pitchFamily="49" charset="-122"/>
                          <a:cs typeface="Times New Roman" panose="02020603050405020304" charset="0"/>
                        </a:rPr>
                        <a:t>内容解读</a:t>
                      </a:r>
                      <a:endParaRPr lang="zh-CN" altLang="en-US" sz="2000">
                        <a:solidFill>
                          <a:schemeClr val="tx1"/>
                        </a:solidFill>
                        <a:latin typeface="Times New Roman" panose="02020603050405020304" charset="0"/>
                        <a:ea typeface="黑体" panose="02010609060101010101" pitchFamily="49" charset="-122"/>
                        <a:cs typeface="Times New Roman" panose="02020603050405020304" charset="0"/>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gridSpan="2">
                  <a:txBody>
                    <a:bodyPr/>
                    <a:p>
                      <a:pPr algn="ctr">
                        <a:buNone/>
                      </a:pPr>
                      <a:r>
                        <a:rPr lang="zh-CN" altLang="en-US" sz="2000">
                          <a:solidFill>
                            <a:schemeClr val="tx1"/>
                          </a:solidFill>
                          <a:latin typeface="Times New Roman" panose="02020603050405020304" charset="0"/>
                          <a:ea typeface="黑体" panose="02010609060101010101" pitchFamily="49" charset="-122"/>
                          <a:cs typeface="Times New Roman" panose="02020603050405020304" charset="0"/>
                        </a:rPr>
                        <a:t>近四年对口高职考试统计</a:t>
                      </a:r>
                      <a:endParaRPr lang="zh-CN" altLang="en-US" sz="2000">
                        <a:solidFill>
                          <a:schemeClr val="tx1"/>
                        </a:solidFill>
                        <a:latin typeface="Times New Roman" panose="02020603050405020304" charset="0"/>
                        <a:ea typeface="黑体" panose="02010609060101010101" pitchFamily="49" charset="-122"/>
                        <a:cs typeface="Times New Roman" panose="02020603050405020304" charset="0"/>
                      </a:endParaRPr>
                    </a:p>
                    <a:p>
                      <a:pPr algn="ctr">
                        <a:buNone/>
                      </a:pPr>
                      <a:r>
                        <a:rPr lang="zh-CN" altLang="en-US" sz="2000">
                          <a:solidFill>
                            <a:schemeClr val="tx1"/>
                          </a:solidFill>
                          <a:latin typeface="Times New Roman" panose="02020603050405020304" charset="0"/>
                          <a:ea typeface="黑体" panose="02010609060101010101" pitchFamily="49" charset="-122"/>
                          <a:cs typeface="Times New Roman" panose="02020603050405020304" charset="0"/>
                        </a:rPr>
                        <a:t>(题号、试题关键词)</a:t>
                      </a:r>
                      <a:endParaRPr lang="zh-CN" altLang="en-US" sz="2000">
                        <a:solidFill>
                          <a:schemeClr val="tx1"/>
                        </a:solidFill>
                        <a:latin typeface="Times New Roman" panose="02020603050405020304" charset="0"/>
                        <a:ea typeface="黑体" panose="02010609060101010101" pitchFamily="49" charset="-122"/>
                        <a:cs typeface="Times New Roman" panose="02020603050405020304" charset="0"/>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hMerge="1">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r>
              <a:tr h="158750">
                <a:tc vMerge="1">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vMerge="1">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algn="ctr">
                        <a:buNone/>
                      </a:pPr>
                      <a:r>
                        <a:rPr lang="zh-CN" altLang="en-US" sz="2000" b="1">
                          <a:solidFill>
                            <a:schemeClr val="tx1"/>
                          </a:solidFill>
                          <a:latin typeface="Times New Roman" panose="02020603050405020304" charset="0"/>
                          <a:ea typeface="黑体" panose="02010609060101010101" pitchFamily="49" charset="-122"/>
                          <a:cs typeface="Times New Roman" panose="02020603050405020304" charset="0"/>
                        </a:rPr>
                        <a:t>考试年份</a:t>
                      </a:r>
                      <a:endParaRPr lang="zh-CN" altLang="en-US" sz="2000" b="1">
                        <a:solidFill>
                          <a:schemeClr val="tx1"/>
                        </a:solidFill>
                        <a:latin typeface="Times New Roman" panose="02020603050405020304" charset="0"/>
                        <a:ea typeface="黑体" panose="02010609060101010101" pitchFamily="49" charset="-122"/>
                        <a:cs typeface="Times New Roman" panose="02020603050405020304" charset="0"/>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algn="ctr">
                        <a:buNone/>
                      </a:pPr>
                      <a:r>
                        <a:rPr lang="zh-CN" altLang="en-US" sz="2000" b="1">
                          <a:solidFill>
                            <a:schemeClr val="tx1"/>
                          </a:solidFill>
                          <a:latin typeface="Times New Roman" panose="02020603050405020304" charset="0"/>
                          <a:ea typeface="黑体" panose="02010609060101010101" pitchFamily="49" charset="-122"/>
                          <a:cs typeface="Times New Roman" panose="02020603050405020304" charset="0"/>
                        </a:rPr>
                        <a:t>常考题型</a:t>
                      </a:r>
                      <a:endParaRPr lang="zh-CN" altLang="en-US" sz="2000" b="1">
                        <a:solidFill>
                          <a:schemeClr val="tx1"/>
                        </a:solidFill>
                        <a:latin typeface="Times New Roman" panose="02020603050405020304" charset="0"/>
                        <a:ea typeface="黑体" panose="02010609060101010101" pitchFamily="49" charset="-122"/>
                        <a:cs typeface="Times New Roman" panose="02020603050405020304" charset="0"/>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r>
              <a:tr h="960120">
                <a:tc rowSpan="2">
                  <a:txBody>
                    <a:bodyPr/>
                    <a:p>
                      <a:pPr algn="l">
                        <a:buNone/>
                      </a:pPr>
                      <a:r>
                        <a:rPr lang="zh-CN" altLang="en-US" sz="2000">
                          <a:solidFill>
                            <a:schemeClr val="tx1"/>
                          </a:solidFill>
                          <a:latin typeface="Times New Roman" panose="02020603050405020304" charset="0"/>
                          <a:ea typeface="黑体" panose="02010609060101010101" pitchFamily="49" charset="-122"/>
                          <a:cs typeface="Times New Roman" panose="02020603050405020304" charset="0"/>
                        </a:rPr>
                        <a:t>词义辨析、词语搭配、判断推理、上下文关系</a:t>
                      </a:r>
                      <a:endParaRPr lang="zh-CN" altLang="en-US" sz="2000">
                        <a:solidFill>
                          <a:schemeClr val="tx1"/>
                        </a:solidFill>
                        <a:latin typeface="Times New Roman" panose="02020603050405020304" charset="0"/>
                        <a:ea typeface="黑体" panose="02010609060101010101" pitchFamily="49" charset="-122"/>
                        <a:cs typeface="Times New Roman" panose="02020603050405020304" charset="0"/>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rowSpan="2">
                  <a:txBody>
                    <a:bodyPr/>
                    <a:p>
                      <a:pPr algn="l">
                        <a:buNone/>
                      </a:pPr>
                      <a:r>
                        <a:rPr lang="zh-CN" altLang="en-US" sz="2000">
                          <a:solidFill>
                            <a:schemeClr val="tx1"/>
                          </a:solidFill>
                          <a:latin typeface="Times New Roman" panose="02020603050405020304" charset="0"/>
                          <a:ea typeface="黑体" panose="02010609060101010101" pitchFamily="49" charset="-122"/>
                          <a:cs typeface="Times New Roman" panose="02020603050405020304" charset="0"/>
                        </a:rPr>
                        <a:t>3. 根据段篇、语篇的理解和文章的主旨大意、具体事实细节进行合乎逻辑的推理和判断， 从而正确推断文章的隐含信息</a:t>
                      </a:r>
                      <a:endParaRPr lang="zh-CN" altLang="en-US" sz="2000">
                        <a:solidFill>
                          <a:schemeClr val="tx1"/>
                        </a:solidFill>
                        <a:latin typeface="Times New Roman" panose="02020603050405020304" charset="0"/>
                        <a:ea typeface="黑体" panose="02010609060101010101" pitchFamily="49" charset="-122"/>
                        <a:cs typeface="Times New Roman" panose="02020603050405020304" charset="0"/>
                      </a:endParaRPr>
                    </a:p>
                    <a:p>
                      <a:pPr algn="l">
                        <a:buNone/>
                      </a:pPr>
                      <a:r>
                        <a:rPr lang="zh-CN" altLang="en-US" sz="2000">
                          <a:solidFill>
                            <a:schemeClr val="tx1"/>
                          </a:solidFill>
                          <a:latin typeface="Times New Roman" panose="02020603050405020304" charset="0"/>
                          <a:ea typeface="黑体" panose="02010609060101010101" pitchFamily="49" charset="-122"/>
                          <a:cs typeface="Times New Roman" panose="02020603050405020304" charset="0"/>
                        </a:rPr>
                        <a:t>4. 根据词句、段落之间存在的内在逻辑关系， 抓住关键信息提示或暗示， 理解上下文</a:t>
                      </a:r>
                      <a:endParaRPr lang="zh-CN" altLang="en-US" sz="2000">
                        <a:solidFill>
                          <a:schemeClr val="tx1"/>
                        </a:solidFill>
                        <a:latin typeface="Times New Roman" panose="02020603050405020304" charset="0"/>
                        <a:ea typeface="黑体" panose="02010609060101010101" pitchFamily="49" charset="-122"/>
                        <a:cs typeface="Times New Roman" panose="02020603050405020304" charset="0"/>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algn="ctr">
                        <a:buNone/>
                      </a:pPr>
                      <a:r>
                        <a:rPr lang="en-US" altLang="zh-CN" sz="2000">
                          <a:solidFill>
                            <a:schemeClr val="tx1"/>
                          </a:solidFill>
                          <a:latin typeface="Times New Roman" panose="02020603050405020304" charset="0"/>
                          <a:ea typeface="黑体" panose="02010609060101010101" pitchFamily="49" charset="-122"/>
                          <a:cs typeface="Times New Roman" panose="02020603050405020304" charset="0"/>
                        </a:rPr>
                        <a:t>2021</a:t>
                      </a:r>
                      <a:r>
                        <a:rPr lang="zh-CN" altLang="en-US" sz="2000">
                          <a:solidFill>
                            <a:schemeClr val="tx1"/>
                          </a:solidFill>
                          <a:latin typeface="Times New Roman" panose="02020603050405020304" charset="0"/>
                          <a:ea typeface="黑体" panose="02010609060101010101" pitchFamily="49" charset="-122"/>
                          <a:cs typeface="Times New Roman" panose="02020603050405020304" charset="0"/>
                        </a:rPr>
                        <a:t>年</a:t>
                      </a:r>
                      <a:endParaRPr lang="zh-CN" altLang="en-US" sz="2000">
                        <a:solidFill>
                          <a:schemeClr val="tx1"/>
                        </a:solidFill>
                        <a:latin typeface="Times New Roman" panose="02020603050405020304" charset="0"/>
                        <a:ea typeface="黑体" panose="02010609060101010101" pitchFamily="49" charset="-122"/>
                        <a:cs typeface="Times New Roman" panose="02020603050405020304" charset="0"/>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algn="l">
                        <a:buNone/>
                      </a:pPr>
                      <a:r>
                        <a:rPr lang="zh-CN" altLang="en-US" sz="2000">
                          <a:solidFill>
                            <a:schemeClr val="tx1"/>
                          </a:solidFill>
                          <a:latin typeface="Times New Roman" panose="02020603050405020304" charset="0"/>
                          <a:ea typeface="黑体" panose="02010609060101010101" pitchFamily="49" charset="-122"/>
                          <a:cs typeface="Times New Roman" panose="02020603050405020304" charset="0"/>
                        </a:rPr>
                        <a:t>21. ...with my own </a:t>
                      </a:r>
                      <a:r>
                        <a:rPr lang="zh-CN" altLang="en-US" sz="2000" u="sng">
                          <a:solidFill>
                            <a:schemeClr val="tx1"/>
                          </a:solidFill>
                          <a:latin typeface="Times New Roman" panose="02020603050405020304" charset="0"/>
                          <a:ea typeface="黑体" panose="02010609060101010101" pitchFamily="49" charset="-122"/>
                          <a:cs typeface="Times New Roman" panose="02020603050405020304" charset="0"/>
                        </a:rPr>
                        <a:t>money</a:t>
                      </a:r>
                      <a:r>
                        <a:rPr lang="en-US" altLang="zh-CN" sz="2000">
                          <a:solidFill>
                            <a:schemeClr val="tx1"/>
                          </a:solidFill>
                          <a:latin typeface="Times New Roman" panose="02020603050405020304" charset="0"/>
                          <a:ea typeface="黑体" panose="02010609060101010101" pitchFamily="49" charset="-122"/>
                          <a:cs typeface="Times New Roman" panose="02020603050405020304" charset="0"/>
                        </a:rPr>
                        <a:t>.</a:t>
                      </a:r>
                      <a:r>
                        <a:rPr lang="zh-CN" altLang="en-US" sz="2000">
                          <a:solidFill>
                            <a:schemeClr val="tx1"/>
                          </a:solidFill>
                          <a:latin typeface="Times New Roman" panose="02020603050405020304" charset="0"/>
                          <a:ea typeface="黑体" panose="02010609060101010101" pitchFamily="49" charset="-122"/>
                          <a:cs typeface="Times New Roman" panose="02020603050405020304" charset="0"/>
                        </a:rPr>
                        <a:t>..</a:t>
                      </a:r>
                      <a:endParaRPr lang="zh-CN" altLang="en-US" sz="2000">
                        <a:solidFill>
                          <a:schemeClr val="tx1"/>
                        </a:solidFill>
                        <a:latin typeface="Times New Roman" panose="02020603050405020304" charset="0"/>
                        <a:ea typeface="黑体" panose="02010609060101010101" pitchFamily="49" charset="-122"/>
                        <a:cs typeface="Times New Roman" panose="02020603050405020304" charset="0"/>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r>
              <a:tr h="960120">
                <a:tc vMerge="1">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vMerge="1">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algn="ctr">
                        <a:buNone/>
                      </a:pPr>
                      <a:r>
                        <a:rPr lang="en-US" altLang="zh-CN" sz="2000">
                          <a:solidFill>
                            <a:schemeClr val="tx1"/>
                          </a:solidFill>
                          <a:latin typeface="Times New Roman" panose="02020603050405020304" charset="0"/>
                          <a:ea typeface="黑体" panose="02010609060101010101" pitchFamily="49" charset="-122"/>
                          <a:cs typeface="Times New Roman" panose="02020603050405020304" charset="0"/>
                        </a:rPr>
                        <a:t>2022</a:t>
                      </a:r>
                      <a:r>
                        <a:rPr lang="zh-CN" altLang="en-US" sz="2000">
                          <a:solidFill>
                            <a:schemeClr val="tx1"/>
                          </a:solidFill>
                          <a:latin typeface="Times New Roman" panose="02020603050405020304" charset="0"/>
                          <a:ea typeface="黑体" panose="02010609060101010101" pitchFamily="49" charset="-122"/>
                          <a:cs typeface="Times New Roman" panose="02020603050405020304" charset="0"/>
                        </a:rPr>
                        <a:t>年</a:t>
                      </a:r>
                      <a:endParaRPr lang="zh-CN" altLang="en-US" sz="2000">
                        <a:solidFill>
                          <a:schemeClr val="tx1"/>
                        </a:solidFill>
                        <a:latin typeface="Times New Roman" panose="02020603050405020304" charset="0"/>
                        <a:ea typeface="黑体" panose="02010609060101010101" pitchFamily="49" charset="-122"/>
                        <a:cs typeface="Times New Roman" panose="02020603050405020304" charset="0"/>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algn="l">
                        <a:buNone/>
                      </a:pPr>
                      <a:r>
                        <a:rPr lang="zh-CN" altLang="en-US" sz="2000">
                          <a:solidFill>
                            <a:schemeClr val="tx1"/>
                          </a:solidFill>
                          <a:latin typeface="Times New Roman" panose="02020603050405020304" charset="0"/>
                          <a:ea typeface="黑体" panose="02010609060101010101" pitchFamily="49" charset="-122"/>
                          <a:cs typeface="Times New Roman" panose="02020603050405020304" charset="0"/>
                        </a:rPr>
                        <a:t>21. ...David has had a </a:t>
                      </a:r>
                      <a:r>
                        <a:rPr lang="zh-CN" altLang="en-US" sz="2000" u="sng">
                          <a:solidFill>
                            <a:schemeClr val="tx1"/>
                          </a:solidFill>
                          <a:latin typeface="Times New Roman" panose="02020603050405020304" charset="0"/>
                          <a:ea typeface="黑体" panose="02010609060101010101" pitchFamily="49" charset="-122"/>
                          <a:cs typeface="Times New Roman" panose="02020603050405020304" charset="0"/>
                        </a:rPr>
                        <a:t>difficult</a:t>
                      </a:r>
                      <a:r>
                        <a:rPr lang="zh-CN" altLang="en-US" sz="2000">
                          <a:solidFill>
                            <a:schemeClr val="tx1"/>
                          </a:solidFill>
                          <a:latin typeface="Times New Roman" panose="02020603050405020304" charset="0"/>
                          <a:ea typeface="黑体" panose="02010609060101010101" pitchFamily="49" charset="-122"/>
                          <a:cs typeface="Times New Roman" panose="02020603050405020304" charset="0"/>
                        </a:rPr>
                        <a:t> year...</a:t>
                      </a:r>
                      <a:endParaRPr lang="zh-CN" altLang="en-US" sz="2000">
                        <a:solidFill>
                          <a:schemeClr val="tx1"/>
                        </a:solidFill>
                        <a:latin typeface="Times New Roman" panose="02020603050405020304" charset="0"/>
                        <a:ea typeface="黑体" panose="02010609060101010101" pitchFamily="49" charset="-122"/>
                        <a:cs typeface="Times New Roman" panose="02020603050405020304" charset="0"/>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r>
            </a:tbl>
          </a:graphicData>
        </a:graphic>
      </p:graphicFrame>
      <p:sp>
        <p:nvSpPr>
          <p:cNvPr id="4" name="文本框 3"/>
          <p:cNvSpPr txBox="1"/>
          <p:nvPr>
            <p:custDataLst>
              <p:tags r:id="rId2"/>
            </p:custDataLst>
          </p:nvPr>
        </p:nvSpPr>
        <p:spPr>
          <a:xfrm>
            <a:off x="7837170" y="762000"/>
            <a:ext cx="868045" cy="398780"/>
          </a:xfrm>
          <a:prstGeom prst="rect">
            <a:avLst/>
          </a:prstGeom>
          <a:noFill/>
        </p:spPr>
        <p:txBody>
          <a:bodyPr wrap="square" rtlCol="0">
            <a:spAutoFit/>
          </a:bodyPr>
          <a:p>
            <a:pPr algn="r"/>
            <a:r>
              <a:rPr lang="zh-CN" altLang="en-US" sz="2000">
                <a:latin typeface="黑体" panose="02010609060101010101" pitchFamily="49" charset="-122"/>
                <a:ea typeface="黑体" panose="02010609060101010101" pitchFamily="49" charset="-122"/>
              </a:rPr>
              <a:t>续表</a:t>
            </a:r>
            <a:endParaRPr lang="zh-CN" altLang="en-US" sz="2000">
              <a:latin typeface="黑体" panose="02010609060101010101" pitchFamily="49" charset="-122"/>
              <a:ea typeface="黑体" panose="02010609060101010101" pitchFamily="49" charset="-122"/>
            </a:endParaRPr>
          </a:p>
        </p:txBody>
      </p:sp>
    </p:spTree>
    <p:custDataLst>
      <p:tags r:id="rId3"/>
    </p:custData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4" name="文本框 3"/>
          <p:cNvSpPr txBox="1"/>
          <p:nvPr>
            <p:custDataLst>
              <p:tags r:id="rId1"/>
            </p:custDataLst>
          </p:nvPr>
        </p:nvSpPr>
        <p:spPr>
          <a:xfrm>
            <a:off x="412750" y="1029970"/>
            <a:ext cx="8278495" cy="2120900"/>
          </a:xfrm>
          <a:prstGeom prst="rect">
            <a:avLst/>
          </a:prstGeom>
          <a:noFill/>
        </p:spPr>
        <p:txBody>
          <a:bodyPr wrap="square" rtlCol="0">
            <a:spAutoFit/>
          </a:bodyPr>
          <a:p>
            <a:pPr indent="457200" fontAlgn="auto">
              <a:lnSpc>
                <a:spcPct val="120000"/>
              </a:lnSpc>
            </a:pPr>
            <a:r>
              <a:rPr sz="2200">
                <a:uFillTx/>
                <a:latin typeface="Times New Roman" panose="02020603050405020304" charset="0"/>
                <a:ea typeface="黑体" panose="02010609060101010101" pitchFamily="49" charset="-122"/>
                <a:sym typeface="+mn-ea"/>
              </a:rPr>
              <a:t>Seeing Rita crying again, Gina decided to help her with her math. And Rita began to __</a:t>
            </a:r>
            <a:r>
              <a:rPr sz="2200" u="sng">
                <a:uFillTx/>
                <a:latin typeface="Times New Roman" panose="02020603050405020304" charset="0"/>
                <a:ea typeface="黑体" panose="02010609060101010101" pitchFamily="49" charset="-122"/>
                <a:sym typeface="+mn-ea"/>
              </a:rPr>
              <a:t>10</a:t>
            </a:r>
            <a:r>
              <a:rPr sz="2200">
                <a:uFillTx/>
                <a:latin typeface="Times New Roman" panose="02020603050405020304" charset="0"/>
                <a:ea typeface="黑体" panose="02010609060101010101" pitchFamily="49" charset="-122"/>
                <a:sym typeface="+mn-ea"/>
              </a:rPr>
              <a:t>__ the teacher. Then Rita told everyone, “What a great friend Gina is！” That made Gina surprised and think a lot. It was the first time she felt that having a friend was a wonderful thing. From then on, Gina and Rita became the best friends. </a:t>
            </a:r>
            <a:endParaRPr sz="2200">
              <a:uFillTx/>
              <a:latin typeface="Times New Roman" panose="02020603050405020304" charset="0"/>
              <a:ea typeface="黑体" panose="02010609060101010101" pitchFamily="49" charset="-122"/>
              <a:sym typeface="+mn-ea"/>
            </a:endParaRPr>
          </a:p>
        </p:txBody>
      </p:sp>
      <p:sp>
        <p:nvSpPr>
          <p:cNvPr id="8" name="文本框 7">
            <a:hlinkClick r:id="rId2" action="ppaction://hlinksldjump"/>
          </p:cNvPr>
          <p:cNvSpPr txBox="1"/>
          <p:nvPr>
            <p:custDataLst>
              <p:tags r:id="rId3"/>
            </p:custDataLst>
          </p:nvPr>
        </p:nvSpPr>
        <p:spPr>
          <a:xfrm>
            <a:off x="15132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一</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9" name="文本框 8">
            <a:hlinkClick r:id="rId4" action="ppaction://hlinksldjump"/>
          </p:cNvPr>
          <p:cNvSpPr txBox="1"/>
          <p:nvPr>
            <p:custDataLst>
              <p:tags r:id="rId5"/>
            </p:custDataLst>
          </p:nvPr>
        </p:nvSpPr>
        <p:spPr>
          <a:xfrm>
            <a:off x="22066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二</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0" name="文本框 9">
            <a:hlinkClick r:id="rId6" action="ppaction://hlinksldjump"/>
          </p:cNvPr>
          <p:cNvSpPr txBox="1"/>
          <p:nvPr>
            <p:custDataLst>
              <p:tags r:id="rId7"/>
            </p:custDataLst>
          </p:nvPr>
        </p:nvSpPr>
        <p:spPr>
          <a:xfrm>
            <a:off x="2900045" y="692785"/>
            <a:ext cx="676275" cy="337185"/>
          </a:xfrm>
          <a:prstGeom prst="rect">
            <a:avLst/>
          </a:prstGeom>
          <a:noFill/>
        </p:spPr>
        <p:txBody>
          <a:bodyPr wrap="square" rtlCol="0">
            <a:spAutoFit/>
          </a:bodyPr>
          <a:p>
            <a:pPr algn="ctr"/>
            <a:r>
              <a:rPr lang="en-US" altLang="zh-CN" sz="1600">
                <a:solidFill>
                  <a:srgbClr val="FF0000"/>
                </a:solidFill>
                <a:latin typeface="黑体" panose="02010609060101010101" pitchFamily="49" charset="-122"/>
                <a:ea typeface="黑体" panose="02010609060101010101" pitchFamily="49" charset="-122"/>
              </a:rPr>
              <a:t>(</a:t>
            </a:r>
            <a:r>
              <a:rPr lang="zh-CN" altLang="en-US" sz="1600">
                <a:solidFill>
                  <a:srgbClr val="FF0000"/>
                </a:solidFill>
                <a:latin typeface="黑体" panose="02010609060101010101" pitchFamily="49" charset="-122"/>
                <a:ea typeface="黑体" panose="02010609060101010101" pitchFamily="49" charset="-122"/>
              </a:rPr>
              <a:t>三</a:t>
            </a:r>
            <a:r>
              <a:rPr lang="en-US" altLang="zh-CN" sz="1600">
                <a:solidFill>
                  <a:srgbClr val="FF0000"/>
                </a:solidFill>
                <a:latin typeface="黑体" panose="02010609060101010101" pitchFamily="49" charset="-122"/>
                <a:ea typeface="黑体" panose="02010609060101010101" pitchFamily="49" charset="-122"/>
              </a:rPr>
              <a:t>)</a:t>
            </a:r>
            <a:endParaRPr lang="en-US" altLang="zh-CN" sz="1600">
              <a:solidFill>
                <a:srgbClr val="FF0000"/>
              </a:solidFill>
              <a:latin typeface="黑体" panose="02010609060101010101" pitchFamily="49" charset="-122"/>
              <a:ea typeface="黑体" panose="02010609060101010101" pitchFamily="49" charset="-122"/>
            </a:endParaRPr>
          </a:p>
        </p:txBody>
      </p:sp>
      <p:sp>
        <p:nvSpPr>
          <p:cNvPr id="11" name="文本框 10">
            <a:hlinkClick r:id="rId8" action="ppaction://hlinksldjump"/>
          </p:cNvPr>
          <p:cNvSpPr txBox="1"/>
          <p:nvPr>
            <p:custDataLst>
              <p:tags r:id="rId9"/>
            </p:custDataLst>
          </p:nvPr>
        </p:nvSpPr>
        <p:spPr>
          <a:xfrm>
            <a:off x="35934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四</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2" name="文本框 11">
            <a:hlinkClick r:id="rId10" action="ppaction://hlinksldjump"/>
          </p:cNvPr>
          <p:cNvSpPr txBox="1"/>
          <p:nvPr>
            <p:custDataLst>
              <p:tags r:id="rId11"/>
            </p:custDataLst>
          </p:nvPr>
        </p:nvSpPr>
        <p:spPr>
          <a:xfrm>
            <a:off x="42868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五</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3" name="文本框 12">
            <a:hlinkClick r:id="rId12" action="ppaction://hlinksldjump"/>
          </p:cNvPr>
          <p:cNvSpPr txBox="1"/>
          <p:nvPr>
            <p:custDataLst>
              <p:tags r:id="rId13"/>
            </p:custDataLst>
          </p:nvPr>
        </p:nvSpPr>
        <p:spPr>
          <a:xfrm>
            <a:off x="49803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六</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4" name="文本框 13">
            <a:hlinkClick r:id="rId14" action="ppaction://hlinksldjump"/>
          </p:cNvPr>
          <p:cNvSpPr txBox="1"/>
          <p:nvPr>
            <p:custDataLst>
              <p:tags r:id="rId15"/>
            </p:custDataLst>
          </p:nvPr>
        </p:nvSpPr>
        <p:spPr>
          <a:xfrm>
            <a:off x="56737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七</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5" name="文本框 14">
            <a:hlinkClick r:id="rId16" action="ppaction://hlinksldjump"/>
          </p:cNvPr>
          <p:cNvSpPr txBox="1"/>
          <p:nvPr>
            <p:custDataLst>
              <p:tags r:id="rId17"/>
            </p:custDataLst>
          </p:nvPr>
        </p:nvSpPr>
        <p:spPr>
          <a:xfrm>
            <a:off x="63671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八</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6" name="文本框 15">
            <a:hlinkClick r:id="rId18" action="ppaction://hlinksldjump"/>
          </p:cNvPr>
          <p:cNvSpPr txBox="1"/>
          <p:nvPr>
            <p:custDataLst>
              <p:tags r:id="rId19"/>
            </p:custDataLst>
          </p:nvPr>
        </p:nvSpPr>
        <p:spPr>
          <a:xfrm>
            <a:off x="70605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九</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7" name="文本框 16">
            <a:hlinkClick r:id="rId20" action="ppaction://hlinksldjump"/>
          </p:cNvPr>
          <p:cNvSpPr txBox="1"/>
          <p:nvPr>
            <p:custDataLst>
              <p:tags r:id="rId21"/>
            </p:custDataLst>
          </p:nvPr>
        </p:nvSpPr>
        <p:spPr>
          <a:xfrm>
            <a:off x="77539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十</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Tree>
    <p:custDataLst>
      <p:tags r:id="rId22"/>
    </p:custData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9" name="文本框 8"/>
          <p:cNvSpPr txBox="1"/>
          <p:nvPr>
            <p:custDataLst>
              <p:tags r:id="rId1"/>
            </p:custDataLst>
          </p:nvPr>
        </p:nvSpPr>
        <p:spPr>
          <a:xfrm>
            <a:off x="466725" y="1029970"/>
            <a:ext cx="8201025" cy="2120900"/>
          </a:xfrm>
          <a:prstGeom prst="rect">
            <a:avLst/>
          </a:prstGeom>
          <a:noFill/>
        </p:spPr>
        <p:txBody>
          <a:bodyPr wrap="square" rtlCol="0">
            <a:spAutoFit/>
          </a:bodyPr>
          <a:p>
            <a:pPr indent="0" fontAlgn="auto">
              <a:lnSpc>
                <a:spcPct val="120000"/>
              </a:lnSpc>
            </a:pPr>
            <a:r>
              <a:rPr sz="2200">
                <a:uFillTx/>
                <a:latin typeface="Times New Roman" panose="02020603050405020304" charset="0"/>
                <a:ea typeface="黑体" panose="02010609060101010101" pitchFamily="49" charset="-122"/>
                <a:sym typeface="+mn-ea"/>
              </a:rPr>
              <a:t>(　　)1. A. accepted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brought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refused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gave</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)2. A. in fact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at least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at most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at once</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)3. A. daughter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sister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cousin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mother</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)4. A. win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lose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discuss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improve</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)5. A. smart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lazy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hungry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outgoing</a:t>
            </a:r>
            <a:endParaRPr sz="2200">
              <a:uFillTx/>
              <a:latin typeface="Times New Roman" panose="02020603050405020304" charset="0"/>
              <a:ea typeface="黑体" panose="02010609060101010101" pitchFamily="49" charset="-122"/>
              <a:sym typeface="+mn-ea"/>
            </a:endParaRPr>
          </a:p>
        </p:txBody>
      </p:sp>
      <p:sp>
        <p:nvSpPr>
          <p:cNvPr id="11" name="文本框 10"/>
          <p:cNvSpPr txBox="1"/>
          <p:nvPr>
            <p:custDataLst>
              <p:tags r:id="rId2"/>
            </p:custDataLst>
          </p:nvPr>
        </p:nvSpPr>
        <p:spPr>
          <a:xfrm>
            <a:off x="695325" y="109728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C</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3" name="文本框 2"/>
          <p:cNvSpPr txBox="1"/>
          <p:nvPr>
            <p:custDataLst>
              <p:tags r:id="rId3"/>
            </p:custDataLst>
          </p:nvPr>
        </p:nvSpPr>
        <p:spPr>
          <a:xfrm>
            <a:off x="695325" y="147955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D</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p:nvPr>
            <p:custDataLst>
              <p:tags r:id="rId4"/>
            </p:custDataLst>
          </p:nvPr>
        </p:nvSpPr>
        <p:spPr>
          <a:xfrm>
            <a:off x="695325" y="1909445"/>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A</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6" name="文本框 5"/>
          <p:cNvSpPr txBox="1"/>
          <p:nvPr>
            <p:custDataLst>
              <p:tags r:id="rId5"/>
            </p:custDataLst>
          </p:nvPr>
        </p:nvSpPr>
        <p:spPr>
          <a:xfrm>
            <a:off x="695325" y="228346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D</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p:nvPr>
            <p:custDataLst>
              <p:tags r:id="rId6"/>
            </p:custDataLst>
          </p:nvPr>
        </p:nvSpPr>
        <p:spPr>
          <a:xfrm>
            <a:off x="695325" y="2707005"/>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A</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8" name="文本框 7">
            <a:hlinkClick r:id="rId7" action="ppaction://hlinksldjump"/>
          </p:cNvPr>
          <p:cNvSpPr txBox="1"/>
          <p:nvPr>
            <p:custDataLst>
              <p:tags r:id="rId8"/>
            </p:custDataLst>
          </p:nvPr>
        </p:nvSpPr>
        <p:spPr>
          <a:xfrm>
            <a:off x="15132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一</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4" name="文本框 3">
            <a:hlinkClick r:id="rId9" action="ppaction://hlinksldjump"/>
          </p:cNvPr>
          <p:cNvSpPr txBox="1"/>
          <p:nvPr>
            <p:custDataLst>
              <p:tags r:id="rId10"/>
            </p:custDataLst>
          </p:nvPr>
        </p:nvSpPr>
        <p:spPr>
          <a:xfrm>
            <a:off x="22066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二</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0" name="文本框 9">
            <a:hlinkClick r:id="rId11" action="ppaction://hlinksldjump"/>
          </p:cNvPr>
          <p:cNvSpPr txBox="1"/>
          <p:nvPr>
            <p:custDataLst>
              <p:tags r:id="rId12"/>
            </p:custDataLst>
          </p:nvPr>
        </p:nvSpPr>
        <p:spPr>
          <a:xfrm>
            <a:off x="2900045" y="692785"/>
            <a:ext cx="676275" cy="337185"/>
          </a:xfrm>
          <a:prstGeom prst="rect">
            <a:avLst/>
          </a:prstGeom>
          <a:noFill/>
        </p:spPr>
        <p:txBody>
          <a:bodyPr wrap="square" rtlCol="0">
            <a:spAutoFit/>
          </a:bodyPr>
          <a:p>
            <a:pPr algn="ctr"/>
            <a:r>
              <a:rPr lang="en-US" altLang="zh-CN" sz="1600">
                <a:solidFill>
                  <a:srgbClr val="FF0000"/>
                </a:solidFill>
                <a:latin typeface="黑体" panose="02010609060101010101" pitchFamily="49" charset="-122"/>
                <a:ea typeface="黑体" panose="02010609060101010101" pitchFamily="49" charset="-122"/>
              </a:rPr>
              <a:t>(</a:t>
            </a:r>
            <a:r>
              <a:rPr lang="zh-CN" altLang="en-US" sz="1600">
                <a:solidFill>
                  <a:srgbClr val="FF0000"/>
                </a:solidFill>
                <a:latin typeface="黑体" panose="02010609060101010101" pitchFamily="49" charset="-122"/>
                <a:ea typeface="黑体" panose="02010609060101010101" pitchFamily="49" charset="-122"/>
              </a:rPr>
              <a:t>三</a:t>
            </a:r>
            <a:r>
              <a:rPr lang="en-US" altLang="zh-CN" sz="1600">
                <a:solidFill>
                  <a:srgbClr val="FF0000"/>
                </a:solidFill>
                <a:latin typeface="黑体" panose="02010609060101010101" pitchFamily="49" charset="-122"/>
                <a:ea typeface="黑体" panose="02010609060101010101" pitchFamily="49" charset="-122"/>
              </a:rPr>
              <a:t>)</a:t>
            </a:r>
            <a:endParaRPr lang="en-US" altLang="zh-CN" sz="1600">
              <a:solidFill>
                <a:srgbClr val="FF0000"/>
              </a:solidFill>
              <a:latin typeface="黑体" panose="02010609060101010101" pitchFamily="49" charset="-122"/>
              <a:ea typeface="黑体" panose="02010609060101010101" pitchFamily="49" charset="-122"/>
            </a:endParaRPr>
          </a:p>
        </p:txBody>
      </p:sp>
      <p:sp>
        <p:nvSpPr>
          <p:cNvPr id="12" name="文本框 11">
            <a:hlinkClick r:id="rId13" action="ppaction://hlinksldjump"/>
          </p:cNvPr>
          <p:cNvSpPr txBox="1"/>
          <p:nvPr>
            <p:custDataLst>
              <p:tags r:id="rId14"/>
            </p:custDataLst>
          </p:nvPr>
        </p:nvSpPr>
        <p:spPr>
          <a:xfrm>
            <a:off x="35934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四</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3" name="文本框 12">
            <a:hlinkClick r:id="rId15" action="ppaction://hlinksldjump"/>
          </p:cNvPr>
          <p:cNvSpPr txBox="1"/>
          <p:nvPr>
            <p:custDataLst>
              <p:tags r:id="rId16"/>
            </p:custDataLst>
          </p:nvPr>
        </p:nvSpPr>
        <p:spPr>
          <a:xfrm>
            <a:off x="42868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五</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4" name="文本框 13">
            <a:hlinkClick r:id="rId17" action="ppaction://hlinksldjump"/>
          </p:cNvPr>
          <p:cNvSpPr txBox="1"/>
          <p:nvPr>
            <p:custDataLst>
              <p:tags r:id="rId18"/>
            </p:custDataLst>
          </p:nvPr>
        </p:nvSpPr>
        <p:spPr>
          <a:xfrm>
            <a:off x="49803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六</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5" name="文本框 14">
            <a:hlinkClick r:id="rId19" action="ppaction://hlinksldjump"/>
          </p:cNvPr>
          <p:cNvSpPr txBox="1"/>
          <p:nvPr>
            <p:custDataLst>
              <p:tags r:id="rId20"/>
            </p:custDataLst>
          </p:nvPr>
        </p:nvSpPr>
        <p:spPr>
          <a:xfrm>
            <a:off x="56737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七</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6" name="文本框 15">
            <a:hlinkClick r:id="rId21" action="ppaction://hlinksldjump"/>
          </p:cNvPr>
          <p:cNvSpPr txBox="1"/>
          <p:nvPr>
            <p:custDataLst>
              <p:tags r:id="rId22"/>
            </p:custDataLst>
          </p:nvPr>
        </p:nvSpPr>
        <p:spPr>
          <a:xfrm>
            <a:off x="63671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八</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7" name="文本框 16">
            <a:hlinkClick r:id="rId23" action="ppaction://hlinksldjump"/>
          </p:cNvPr>
          <p:cNvSpPr txBox="1"/>
          <p:nvPr>
            <p:custDataLst>
              <p:tags r:id="rId24"/>
            </p:custDataLst>
          </p:nvPr>
        </p:nvSpPr>
        <p:spPr>
          <a:xfrm>
            <a:off x="70605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九</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8" name="文本框 17">
            <a:hlinkClick r:id="rId25" action="ppaction://hlinksldjump"/>
          </p:cNvPr>
          <p:cNvSpPr txBox="1"/>
          <p:nvPr>
            <p:custDataLst>
              <p:tags r:id="rId26"/>
            </p:custDataLst>
          </p:nvPr>
        </p:nvSpPr>
        <p:spPr>
          <a:xfrm>
            <a:off x="77539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十</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Tree>
    <p:custDataLst>
      <p:tags r:id="rId27"/>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p:tgtEl>
                                          <p:spTgt spid="11"/>
                                        </p:tgtEl>
                                        <p:attrNameLst>
                                          <p:attrName>ppt_y</p:attrName>
                                        </p:attrNameLst>
                                      </p:cBhvr>
                                      <p:tavLst>
                                        <p:tav tm="0">
                                          <p:val>
                                            <p:strVal val="#ppt_y+#ppt_h*1.125000"/>
                                          </p:val>
                                        </p:tav>
                                        <p:tav tm="100000">
                                          <p:val>
                                            <p:strVal val="#ppt_y"/>
                                          </p:val>
                                        </p:tav>
                                      </p:tavLst>
                                    </p:anim>
                                    <p:animEffect transition="in" filter="wipe(up)">
                                      <p:cBhvr>
                                        <p:cTn id="8" dur="500"/>
                                        <p:tgtEl>
                                          <p:spTgt spid="11"/>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p:tgtEl>
                                          <p:spTgt spid="3"/>
                                        </p:tgtEl>
                                        <p:attrNameLst>
                                          <p:attrName>ppt_y</p:attrName>
                                        </p:attrNameLst>
                                      </p:cBhvr>
                                      <p:tavLst>
                                        <p:tav tm="0">
                                          <p:val>
                                            <p:strVal val="#ppt_y+#ppt_h*1.125000"/>
                                          </p:val>
                                        </p:tav>
                                        <p:tav tm="100000">
                                          <p:val>
                                            <p:strVal val="#ppt_y"/>
                                          </p:val>
                                        </p:tav>
                                      </p:tavLst>
                                    </p:anim>
                                    <p:animEffect transition="in" filter="wipe(up)">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p:tgtEl>
                                          <p:spTgt spid="5"/>
                                        </p:tgtEl>
                                        <p:attrNameLst>
                                          <p:attrName>ppt_y</p:attrName>
                                        </p:attrNameLst>
                                      </p:cBhvr>
                                      <p:tavLst>
                                        <p:tav tm="0">
                                          <p:val>
                                            <p:strVal val="#ppt_y+#ppt_h*1.125000"/>
                                          </p:val>
                                        </p:tav>
                                        <p:tav tm="100000">
                                          <p:val>
                                            <p:strVal val="#ppt_y"/>
                                          </p:val>
                                        </p:tav>
                                      </p:tavLst>
                                    </p:anim>
                                    <p:animEffect transition="in" filter="wipe(up)">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p:tgtEl>
                                          <p:spTgt spid="6"/>
                                        </p:tgtEl>
                                        <p:attrNameLst>
                                          <p:attrName>ppt_y</p:attrName>
                                        </p:attrNameLst>
                                      </p:cBhvr>
                                      <p:tavLst>
                                        <p:tav tm="0">
                                          <p:val>
                                            <p:strVal val="#ppt_y+#ppt_h*1.125000"/>
                                          </p:val>
                                        </p:tav>
                                        <p:tav tm="100000">
                                          <p:val>
                                            <p:strVal val="#ppt_y"/>
                                          </p:val>
                                        </p:tav>
                                      </p:tavLst>
                                    </p:anim>
                                    <p:animEffect transition="in" filter="wipe(up)">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p:tgtEl>
                                          <p:spTgt spid="7"/>
                                        </p:tgtEl>
                                        <p:attrNameLst>
                                          <p:attrName>ppt_y</p:attrName>
                                        </p:attrNameLst>
                                      </p:cBhvr>
                                      <p:tavLst>
                                        <p:tav tm="0">
                                          <p:val>
                                            <p:strVal val="#ppt_y+#ppt_h*1.125000"/>
                                          </p:val>
                                        </p:tav>
                                        <p:tav tm="100000">
                                          <p:val>
                                            <p:strVal val="#ppt_y"/>
                                          </p:val>
                                        </p:tav>
                                      </p:tavLst>
                                    </p:anim>
                                    <p:animEffect transition="in" filter="wipe(up)">
                                      <p:cBhvr>
                                        <p:cTn id="3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P spid="3" grpId="0"/>
      <p:bldP spid="3" grpId="1"/>
      <p:bldP spid="5" grpId="0"/>
      <p:bldP spid="5" grpId="1"/>
      <p:bldP spid="6" grpId="0"/>
      <p:bldP spid="6" grpId="1"/>
      <p:bldP spid="7" grpId="0"/>
      <p:bldP spid="7" grpId="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9" name="文本框 8"/>
          <p:cNvSpPr txBox="1"/>
          <p:nvPr>
            <p:custDataLst>
              <p:tags r:id="rId1"/>
            </p:custDataLst>
          </p:nvPr>
        </p:nvSpPr>
        <p:spPr>
          <a:xfrm>
            <a:off x="466725" y="1029970"/>
            <a:ext cx="8201025" cy="2120900"/>
          </a:xfrm>
          <a:prstGeom prst="rect">
            <a:avLst/>
          </a:prstGeom>
          <a:noFill/>
        </p:spPr>
        <p:txBody>
          <a:bodyPr wrap="square" rtlCol="0">
            <a:spAutoFit/>
          </a:bodyPr>
          <a:p>
            <a:pPr indent="0" fontAlgn="auto">
              <a:lnSpc>
                <a:spcPct val="120000"/>
              </a:lnSpc>
            </a:pPr>
            <a:r>
              <a:rPr sz="2200">
                <a:uFillTx/>
                <a:latin typeface="Times New Roman" panose="02020603050405020304" charset="0"/>
                <a:ea typeface="黑体" panose="02010609060101010101" pitchFamily="49" charset="-122"/>
                <a:sym typeface="+mn-ea"/>
              </a:rPr>
              <a:t>(　　)6. A. friends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mistakes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teams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invitations</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)7. A. laughed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cried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shouted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shook</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)8. A. believe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celebrate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help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invite</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)9. A. quietly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hardly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cheaply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certainly</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)10. A．trust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pay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hate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understand</a:t>
            </a:r>
            <a:endParaRPr sz="2200">
              <a:uFillTx/>
              <a:latin typeface="Times New Roman" panose="02020603050405020304" charset="0"/>
              <a:ea typeface="黑体" panose="02010609060101010101" pitchFamily="49" charset="-122"/>
              <a:sym typeface="+mn-ea"/>
            </a:endParaRPr>
          </a:p>
        </p:txBody>
      </p:sp>
      <p:sp>
        <p:nvSpPr>
          <p:cNvPr id="11" name="文本框 10"/>
          <p:cNvSpPr txBox="1"/>
          <p:nvPr>
            <p:custDataLst>
              <p:tags r:id="rId2"/>
            </p:custDataLst>
          </p:nvPr>
        </p:nvSpPr>
        <p:spPr>
          <a:xfrm>
            <a:off x="695325" y="109728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A</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3" name="文本框 2"/>
          <p:cNvSpPr txBox="1"/>
          <p:nvPr>
            <p:custDataLst>
              <p:tags r:id="rId3"/>
            </p:custDataLst>
          </p:nvPr>
        </p:nvSpPr>
        <p:spPr>
          <a:xfrm>
            <a:off x="695325" y="147955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B</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p:nvPr>
            <p:custDataLst>
              <p:tags r:id="rId4"/>
            </p:custDataLst>
          </p:nvPr>
        </p:nvSpPr>
        <p:spPr>
          <a:xfrm>
            <a:off x="695325" y="1909445"/>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C</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6" name="文本框 5"/>
          <p:cNvSpPr txBox="1"/>
          <p:nvPr>
            <p:custDataLst>
              <p:tags r:id="rId5"/>
            </p:custDataLst>
          </p:nvPr>
        </p:nvSpPr>
        <p:spPr>
          <a:xfrm>
            <a:off x="695325" y="228346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D</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p:nvPr>
            <p:custDataLst>
              <p:tags r:id="rId6"/>
            </p:custDataLst>
          </p:nvPr>
        </p:nvSpPr>
        <p:spPr>
          <a:xfrm>
            <a:off x="695325" y="2707005"/>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D</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8" name="文本框 7">
            <a:hlinkClick r:id="rId7" action="ppaction://hlinksldjump"/>
          </p:cNvPr>
          <p:cNvSpPr txBox="1"/>
          <p:nvPr>
            <p:custDataLst>
              <p:tags r:id="rId8"/>
            </p:custDataLst>
          </p:nvPr>
        </p:nvSpPr>
        <p:spPr>
          <a:xfrm>
            <a:off x="15132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一</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4" name="文本框 3">
            <a:hlinkClick r:id="rId9" action="ppaction://hlinksldjump"/>
          </p:cNvPr>
          <p:cNvSpPr txBox="1"/>
          <p:nvPr>
            <p:custDataLst>
              <p:tags r:id="rId10"/>
            </p:custDataLst>
          </p:nvPr>
        </p:nvSpPr>
        <p:spPr>
          <a:xfrm>
            <a:off x="22066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二</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0" name="文本框 9">
            <a:hlinkClick r:id="rId11" action="ppaction://hlinksldjump"/>
          </p:cNvPr>
          <p:cNvSpPr txBox="1"/>
          <p:nvPr>
            <p:custDataLst>
              <p:tags r:id="rId12"/>
            </p:custDataLst>
          </p:nvPr>
        </p:nvSpPr>
        <p:spPr>
          <a:xfrm>
            <a:off x="2900045" y="692785"/>
            <a:ext cx="676275" cy="337185"/>
          </a:xfrm>
          <a:prstGeom prst="rect">
            <a:avLst/>
          </a:prstGeom>
          <a:noFill/>
        </p:spPr>
        <p:txBody>
          <a:bodyPr wrap="square" rtlCol="0">
            <a:spAutoFit/>
          </a:bodyPr>
          <a:p>
            <a:pPr algn="ctr"/>
            <a:r>
              <a:rPr lang="en-US" altLang="zh-CN" sz="1600">
                <a:solidFill>
                  <a:srgbClr val="FF0000"/>
                </a:solidFill>
                <a:latin typeface="黑体" panose="02010609060101010101" pitchFamily="49" charset="-122"/>
                <a:ea typeface="黑体" panose="02010609060101010101" pitchFamily="49" charset="-122"/>
              </a:rPr>
              <a:t>(</a:t>
            </a:r>
            <a:r>
              <a:rPr lang="zh-CN" altLang="en-US" sz="1600">
                <a:solidFill>
                  <a:srgbClr val="FF0000"/>
                </a:solidFill>
                <a:latin typeface="黑体" panose="02010609060101010101" pitchFamily="49" charset="-122"/>
                <a:ea typeface="黑体" panose="02010609060101010101" pitchFamily="49" charset="-122"/>
              </a:rPr>
              <a:t>三</a:t>
            </a:r>
            <a:r>
              <a:rPr lang="en-US" altLang="zh-CN" sz="1600">
                <a:solidFill>
                  <a:srgbClr val="FF0000"/>
                </a:solidFill>
                <a:latin typeface="黑体" panose="02010609060101010101" pitchFamily="49" charset="-122"/>
                <a:ea typeface="黑体" panose="02010609060101010101" pitchFamily="49" charset="-122"/>
              </a:rPr>
              <a:t>)</a:t>
            </a:r>
            <a:endParaRPr lang="en-US" altLang="zh-CN" sz="1600">
              <a:solidFill>
                <a:srgbClr val="FF0000"/>
              </a:solidFill>
              <a:latin typeface="黑体" panose="02010609060101010101" pitchFamily="49" charset="-122"/>
              <a:ea typeface="黑体" panose="02010609060101010101" pitchFamily="49" charset="-122"/>
            </a:endParaRPr>
          </a:p>
        </p:txBody>
      </p:sp>
      <p:sp>
        <p:nvSpPr>
          <p:cNvPr id="12" name="文本框 11">
            <a:hlinkClick r:id="rId13" action="ppaction://hlinksldjump"/>
          </p:cNvPr>
          <p:cNvSpPr txBox="1"/>
          <p:nvPr>
            <p:custDataLst>
              <p:tags r:id="rId14"/>
            </p:custDataLst>
          </p:nvPr>
        </p:nvSpPr>
        <p:spPr>
          <a:xfrm>
            <a:off x="35934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四</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3" name="文本框 12">
            <a:hlinkClick r:id="rId15" action="ppaction://hlinksldjump"/>
          </p:cNvPr>
          <p:cNvSpPr txBox="1"/>
          <p:nvPr>
            <p:custDataLst>
              <p:tags r:id="rId16"/>
            </p:custDataLst>
          </p:nvPr>
        </p:nvSpPr>
        <p:spPr>
          <a:xfrm>
            <a:off x="42868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五</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4" name="文本框 13">
            <a:hlinkClick r:id="rId17" action="ppaction://hlinksldjump"/>
          </p:cNvPr>
          <p:cNvSpPr txBox="1"/>
          <p:nvPr>
            <p:custDataLst>
              <p:tags r:id="rId18"/>
            </p:custDataLst>
          </p:nvPr>
        </p:nvSpPr>
        <p:spPr>
          <a:xfrm>
            <a:off x="49803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六</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5" name="文本框 14">
            <a:hlinkClick r:id="rId19" action="ppaction://hlinksldjump"/>
          </p:cNvPr>
          <p:cNvSpPr txBox="1"/>
          <p:nvPr>
            <p:custDataLst>
              <p:tags r:id="rId20"/>
            </p:custDataLst>
          </p:nvPr>
        </p:nvSpPr>
        <p:spPr>
          <a:xfrm>
            <a:off x="56737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七</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6" name="文本框 15">
            <a:hlinkClick r:id="rId21" action="ppaction://hlinksldjump"/>
          </p:cNvPr>
          <p:cNvSpPr txBox="1"/>
          <p:nvPr>
            <p:custDataLst>
              <p:tags r:id="rId22"/>
            </p:custDataLst>
          </p:nvPr>
        </p:nvSpPr>
        <p:spPr>
          <a:xfrm>
            <a:off x="63671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八</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7" name="文本框 16">
            <a:hlinkClick r:id="rId23" action="ppaction://hlinksldjump"/>
          </p:cNvPr>
          <p:cNvSpPr txBox="1"/>
          <p:nvPr>
            <p:custDataLst>
              <p:tags r:id="rId24"/>
            </p:custDataLst>
          </p:nvPr>
        </p:nvSpPr>
        <p:spPr>
          <a:xfrm>
            <a:off x="70605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九</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8" name="文本框 17">
            <a:hlinkClick r:id="rId25" action="ppaction://hlinksldjump"/>
          </p:cNvPr>
          <p:cNvSpPr txBox="1"/>
          <p:nvPr>
            <p:custDataLst>
              <p:tags r:id="rId26"/>
            </p:custDataLst>
          </p:nvPr>
        </p:nvSpPr>
        <p:spPr>
          <a:xfrm>
            <a:off x="77539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十</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Tree>
    <p:custDataLst>
      <p:tags r:id="rId27"/>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p:tgtEl>
                                          <p:spTgt spid="11"/>
                                        </p:tgtEl>
                                        <p:attrNameLst>
                                          <p:attrName>ppt_y</p:attrName>
                                        </p:attrNameLst>
                                      </p:cBhvr>
                                      <p:tavLst>
                                        <p:tav tm="0">
                                          <p:val>
                                            <p:strVal val="#ppt_y+#ppt_h*1.125000"/>
                                          </p:val>
                                        </p:tav>
                                        <p:tav tm="100000">
                                          <p:val>
                                            <p:strVal val="#ppt_y"/>
                                          </p:val>
                                        </p:tav>
                                      </p:tavLst>
                                    </p:anim>
                                    <p:animEffect transition="in" filter="wipe(up)">
                                      <p:cBhvr>
                                        <p:cTn id="8" dur="500"/>
                                        <p:tgtEl>
                                          <p:spTgt spid="11"/>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p:tgtEl>
                                          <p:spTgt spid="3"/>
                                        </p:tgtEl>
                                        <p:attrNameLst>
                                          <p:attrName>ppt_y</p:attrName>
                                        </p:attrNameLst>
                                      </p:cBhvr>
                                      <p:tavLst>
                                        <p:tav tm="0">
                                          <p:val>
                                            <p:strVal val="#ppt_y+#ppt_h*1.125000"/>
                                          </p:val>
                                        </p:tav>
                                        <p:tav tm="100000">
                                          <p:val>
                                            <p:strVal val="#ppt_y"/>
                                          </p:val>
                                        </p:tav>
                                      </p:tavLst>
                                    </p:anim>
                                    <p:animEffect transition="in" filter="wipe(up)">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p:tgtEl>
                                          <p:spTgt spid="5"/>
                                        </p:tgtEl>
                                        <p:attrNameLst>
                                          <p:attrName>ppt_y</p:attrName>
                                        </p:attrNameLst>
                                      </p:cBhvr>
                                      <p:tavLst>
                                        <p:tav tm="0">
                                          <p:val>
                                            <p:strVal val="#ppt_y+#ppt_h*1.125000"/>
                                          </p:val>
                                        </p:tav>
                                        <p:tav tm="100000">
                                          <p:val>
                                            <p:strVal val="#ppt_y"/>
                                          </p:val>
                                        </p:tav>
                                      </p:tavLst>
                                    </p:anim>
                                    <p:animEffect transition="in" filter="wipe(up)">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p:tgtEl>
                                          <p:spTgt spid="6"/>
                                        </p:tgtEl>
                                        <p:attrNameLst>
                                          <p:attrName>ppt_y</p:attrName>
                                        </p:attrNameLst>
                                      </p:cBhvr>
                                      <p:tavLst>
                                        <p:tav tm="0">
                                          <p:val>
                                            <p:strVal val="#ppt_y+#ppt_h*1.125000"/>
                                          </p:val>
                                        </p:tav>
                                        <p:tav tm="100000">
                                          <p:val>
                                            <p:strVal val="#ppt_y"/>
                                          </p:val>
                                        </p:tav>
                                      </p:tavLst>
                                    </p:anim>
                                    <p:animEffect transition="in" filter="wipe(up)">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p:tgtEl>
                                          <p:spTgt spid="7"/>
                                        </p:tgtEl>
                                        <p:attrNameLst>
                                          <p:attrName>ppt_y</p:attrName>
                                        </p:attrNameLst>
                                      </p:cBhvr>
                                      <p:tavLst>
                                        <p:tav tm="0">
                                          <p:val>
                                            <p:strVal val="#ppt_y+#ppt_h*1.125000"/>
                                          </p:val>
                                        </p:tav>
                                        <p:tav tm="100000">
                                          <p:val>
                                            <p:strVal val="#ppt_y"/>
                                          </p:val>
                                        </p:tav>
                                      </p:tavLst>
                                    </p:anim>
                                    <p:animEffect transition="in" filter="wipe(up)">
                                      <p:cBhvr>
                                        <p:cTn id="3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P spid="3" grpId="0"/>
      <p:bldP spid="3" grpId="1"/>
      <p:bldP spid="5" grpId="0"/>
      <p:bldP spid="5" grpId="1"/>
      <p:bldP spid="6" grpId="0"/>
      <p:bldP spid="6" grpId="1"/>
      <p:bldP spid="7" grpId="0"/>
      <p:bldP spid="7" grpId="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4" name="文本框 3"/>
          <p:cNvSpPr txBox="1"/>
          <p:nvPr>
            <p:custDataLst>
              <p:tags r:id="rId1"/>
            </p:custDataLst>
          </p:nvPr>
        </p:nvSpPr>
        <p:spPr>
          <a:xfrm>
            <a:off x="466725" y="1029970"/>
            <a:ext cx="8201025" cy="2526665"/>
          </a:xfrm>
          <a:prstGeom prst="rect">
            <a:avLst/>
          </a:prstGeom>
          <a:noFill/>
        </p:spPr>
        <p:txBody>
          <a:bodyPr wrap="square" rtlCol="0">
            <a:spAutoFit/>
          </a:bodyPr>
          <a:p>
            <a:pPr indent="0" algn="ctr" fontAlgn="auto">
              <a:lnSpc>
                <a:spcPct val="120000"/>
              </a:lnSpc>
            </a:pPr>
            <a:r>
              <a:rPr lang="en-US" altLang="zh-CN" sz="2200" b="1">
                <a:uFillTx/>
                <a:latin typeface="Times New Roman" panose="02020603050405020304" charset="0"/>
                <a:ea typeface="黑体" panose="02010609060101010101" pitchFamily="49" charset="-122"/>
                <a:sym typeface="+mn-ea"/>
              </a:rPr>
              <a:t>(</a:t>
            </a:r>
            <a:r>
              <a:rPr lang="zh-CN" altLang="en-US" sz="2200" b="1">
                <a:uFillTx/>
                <a:latin typeface="Times New Roman" panose="02020603050405020304" charset="0"/>
                <a:ea typeface="黑体" panose="02010609060101010101" pitchFamily="49" charset="-122"/>
                <a:sym typeface="+mn-ea"/>
              </a:rPr>
              <a:t>四</a:t>
            </a:r>
            <a:r>
              <a:rPr lang="en-US" altLang="zh-CN" sz="2200" b="1">
                <a:uFillTx/>
                <a:latin typeface="Times New Roman" panose="02020603050405020304" charset="0"/>
                <a:ea typeface="黑体" panose="02010609060101010101" pitchFamily="49" charset="-122"/>
                <a:sym typeface="+mn-ea"/>
              </a:rPr>
              <a:t>)</a:t>
            </a:r>
            <a:endParaRPr lang="zh-CN" altLang="en-US" sz="2200" b="1">
              <a:uFillTx/>
              <a:latin typeface="Times New Roman" panose="02020603050405020304" charset="0"/>
              <a:ea typeface="黑体" panose="02010609060101010101" pitchFamily="49" charset="-122"/>
              <a:sym typeface="+mn-ea"/>
            </a:endParaRPr>
          </a:p>
          <a:p>
            <a:pPr indent="457200" fontAlgn="auto">
              <a:lnSpc>
                <a:spcPct val="120000"/>
              </a:lnSpc>
            </a:pPr>
            <a:r>
              <a:rPr sz="2200">
                <a:uFillTx/>
                <a:latin typeface="Times New Roman" panose="02020603050405020304" charset="0"/>
                <a:ea typeface="黑体" panose="02010609060101010101" pitchFamily="49" charset="-122"/>
                <a:sym typeface="+mn-ea"/>
              </a:rPr>
              <a:t>Once there lived a wise man, but his son was very lazy and did nothing all day. The wise man was __</a:t>
            </a:r>
            <a:r>
              <a:rPr sz="2200" u="sng">
                <a:uFillTx/>
                <a:latin typeface="Times New Roman" panose="02020603050405020304" charset="0"/>
                <a:ea typeface="黑体" panose="02010609060101010101" pitchFamily="49" charset="-122"/>
                <a:sym typeface="+mn-ea"/>
              </a:rPr>
              <a:t>1</a:t>
            </a:r>
            <a:r>
              <a:rPr sz="2200">
                <a:uFillTx/>
                <a:latin typeface="Times New Roman" panose="02020603050405020304" charset="0"/>
                <a:ea typeface="黑体" panose="02010609060101010101" pitchFamily="49" charset="-122"/>
                <a:sym typeface="+mn-ea"/>
              </a:rPr>
              <a:t>__ about his son's future. One day, he said to his son, “I want you to find some __</a:t>
            </a:r>
            <a:r>
              <a:rPr sz="2200" u="sng">
                <a:uFillTx/>
                <a:latin typeface="Times New Roman" panose="02020603050405020304" charset="0"/>
                <a:ea typeface="黑体" panose="02010609060101010101" pitchFamily="49" charset="-122"/>
                <a:sym typeface="+mn-ea"/>
              </a:rPr>
              <a:t>2</a:t>
            </a:r>
            <a:r>
              <a:rPr sz="2200">
                <a:uFillTx/>
                <a:latin typeface="Times New Roman" panose="02020603050405020304" charset="0"/>
                <a:ea typeface="黑体" panose="02010609060101010101" pitchFamily="49" charset="-122"/>
                <a:sym typeface="+mn-ea"/>
              </a:rPr>
              <a:t>__. I drawn a map to guide you.” Then he handed his son a bag. Inside the bag were clothes, some food, a little money and the map.</a:t>
            </a:r>
            <a:endParaRPr sz="2200">
              <a:uFillTx/>
              <a:latin typeface="Times New Roman" panose="02020603050405020304" charset="0"/>
              <a:ea typeface="黑体" panose="02010609060101010101" pitchFamily="49" charset="-122"/>
              <a:sym typeface="+mn-ea"/>
            </a:endParaRPr>
          </a:p>
        </p:txBody>
      </p:sp>
      <p:sp>
        <p:nvSpPr>
          <p:cNvPr id="8" name="文本框 7">
            <a:hlinkClick r:id="rId2" action="ppaction://hlinksldjump"/>
          </p:cNvPr>
          <p:cNvSpPr txBox="1"/>
          <p:nvPr>
            <p:custDataLst>
              <p:tags r:id="rId3"/>
            </p:custDataLst>
          </p:nvPr>
        </p:nvSpPr>
        <p:spPr>
          <a:xfrm>
            <a:off x="15132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一</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9" name="文本框 8">
            <a:hlinkClick r:id="rId4" action="ppaction://hlinksldjump"/>
          </p:cNvPr>
          <p:cNvSpPr txBox="1"/>
          <p:nvPr>
            <p:custDataLst>
              <p:tags r:id="rId5"/>
            </p:custDataLst>
          </p:nvPr>
        </p:nvSpPr>
        <p:spPr>
          <a:xfrm>
            <a:off x="22066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二</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0" name="文本框 9">
            <a:hlinkClick r:id="rId6" action="ppaction://hlinksldjump"/>
          </p:cNvPr>
          <p:cNvSpPr txBox="1"/>
          <p:nvPr>
            <p:custDataLst>
              <p:tags r:id="rId7"/>
            </p:custDataLst>
          </p:nvPr>
        </p:nvSpPr>
        <p:spPr>
          <a:xfrm>
            <a:off x="29000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三</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1" name="文本框 10">
            <a:hlinkClick r:id="rId8" action="ppaction://hlinksldjump"/>
          </p:cNvPr>
          <p:cNvSpPr txBox="1"/>
          <p:nvPr>
            <p:custDataLst>
              <p:tags r:id="rId9"/>
            </p:custDataLst>
          </p:nvPr>
        </p:nvSpPr>
        <p:spPr>
          <a:xfrm>
            <a:off x="3593465" y="692785"/>
            <a:ext cx="676275" cy="337185"/>
          </a:xfrm>
          <a:prstGeom prst="rect">
            <a:avLst/>
          </a:prstGeom>
          <a:noFill/>
        </p:spPr>
        <p:txBody>
          <a:bodyPr wrap="square" rtlCol="0">
            <a:spAutoFit/>
          </a:bodyPr>
          <a:p>
            <a:pPr algn="ctr"/>
            <a:r>
              <a:rPr lang="en-US" altLang="zh-CN" sz="1600">
                <a:solidFill>
                  <a:srgbClr val="FF0000"/>
                </a:solidFill>
                <a:latin typeface="黑体" panose="02010609060101010101" pitchFamily="49" charset="-122"/>
                <a:ea typeface="黑体" panose="02010609060101010101" pitchFamily="49" charset="-122"/>
              </a:rPr>
              <a:t>(</a:t>
            </a:r>
            <a:r>
              <a:rPr lang="zh-CN" altLang="en-US" sz="1600">
                <a:solidFill>
                  <a:srgbClr val="FF0000"/>
                </a:solidFill>
                <a:latin typeface="黑体" panose="02010609060101010101" pitchFamily="49" charset="-122"/>
                <a:ea typeface="黑体" panose="02010609060101010101" pitchFamily="49" charset="-122"/>
              </a:rPr>
              <a:t>四</a:t>
            </a:r>
            <a:r>
              <a:rPr lang="en-US" altLang="zh-CN" sz="1600">
                <a:solidFill>
                  <a:srgbClr val="FF0000"/>
                </a:solidFill>
                <a:latin typeface="黑体" panose="02010609060101010101" pitchFamily="49" charset="-122"/>
                <a:ea typeface="黑体" panose="02010609060101010101" pitchFamily="49" charset="-122"/>
              </a:rPr>
              <a:t>)</a:t>
            </a:r>
            <a:endParaRPr lang="en-US" altLang="zh-CN" sz="1600">
              <a:solidFill>
                <a:srgbClr val="FF0000"/>
              </a:solidFill>
              <a:latin typeface="黑体" panose="02010609060101010101" pitchFamily="49" charset="-122"/>
              <a:ea typeface="黑体" panose="02010609060101010101" pitchFamily="49" charset="-122"/>
            </a:endParaRPr>
          </a:p>
        </p:txBody>
      </p:sp>
      <p:sp>
        <p:nvSpPr>
          <p:cNvPr id="12" name="文本框 11">
            <a:hlinkClick r:id="rId10" action="ppaction://hlinksldjump"/>
          </p:cNvPr>
          <p:cNvSpPr txBox="1"/>
          <p:nvPr>
            <p:custDataLst>
              <p:tags r:id="rId11"/>
            </p:custDataLst>
          </p:nvPr>
        </p:nvSpPr>
        <p:spPr>
          <a:xfrm>
            <a:off x="42868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五</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3" name="文本框 12">
            <a:hlinkClick r:id="rId12" action="ppaction://hlinksldjump"/>
          </p:cNvPr>
          <p:cNvSpPr txBox="1"/>
          <p:nvPr>
            <p:custDataLst>
              <p:tags r:id="rId13"/>
            </p:custDataLst>
          </p:nvPr>
        </p:nvSpPr>
        <p:spPr>
          <a:xfrm>
            <a:off x="49803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六</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4" name="文本框 13">
            <a:hlinkClick r:id="rId14" action="ppaction://hlinksldjump"/>
          </p:cNvPr>
          <p:cNvSpPr txBox="1"/>
          <p:nvPr>
            <p:custDataLst>
              <p:tags r:id="rId15"/>
            </p:custDataLst>
          </p:nvPr>
        </p:nvSpPr>
        <p:spPr>
          <a:xfrm>
            <a:off x="56737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七</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5" name="文本框 14">
            <a:hlinkClick r:id="rId16" action="ppaction://hlinksldjump"/>
          </p:cNvPr>
          <p:cNvSpPr txBox="1"/>
          <p:nvPr>
            <p:custDataLst>
              <p:tags r:id="rId17"/>
            </p:custDataLst>
          </p:nvPr>
        </p:nvSpPr>
        <p:spPr>
          <a:xfrm>
            <a:off x="63671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八</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6" name="文本框 15">
            <a:hlinkClick r:id="rId18" action="ppaction://hlinksldjump"/>
          </p:cNvPr>
          <p:cNvSpPr txBox="1"/>
          <p:nvPr>
            <p:custDataLst>
              <p:tags r:id="rId19"/>
            </p:custDataLst>
          </p:nvPr>
        </p:nvSpPr>
        <p:spPr>
          <a:xfrm>
            <a:off x="70605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九</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7" name="文本框 16">
            <a:hlinkClick r:id="rId20" action="ppaction://hlinksldjump"/>
          </p:cNvPr>
          <p:cNvSpPr txBox="1"/>
          <p:nvPr>
            <p:custDataLst>
              <p:tags r:id="rId21"/>
            </p:custDataLst>
          </p:nvPr>
        </p:nvSpPr>
        <p:spPr>
          <a:xfrm>
            <a:off x="77539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十</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Tree>
    <p:custDataLst>
      <p:tags r:id="rId22"/>
    </p:custData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4" name="文本框 3"/>
          <p:cNvSpPr txBox="1"/>
          <p:nvPr>
            <p:custDataLst>
              <p:tags r:id="rId1"/>
            </p:custDataLst>
          </p:nvPr>
        </p:nvSpPr>
        <p:spPr>
          <a:xfrm>
            <a:off x="466725" y="1029970"/>
            <a:ext cx="8201025" cy="2526665"/>
          </a:xfrm>
          <a:prstGeom prst="rect">
            <a:avLst/>
          </a:prstGeom>
          <a:noFill/>
        </p:spPr>
        <p:txBody>
          <a:bodyPr wrap="square" rtlCol="0">
            <a:spAutoFit/>
          </a:bodyPr>
          <a:p>
            <a:pPr indent="457200" fontAlgn="auto">
              <a:lnSpc>
                <a:spcPct val="120000"/>
              </a:lnSpc>
            </a:pPr>
            <a:r>
              <a:rPr sz="2200">
                <a:uFillTx/>
                <a:latin typeface="Times New Roman" panose="02020603050405020304" charset="0"/>
                <a:ea typeface="黑体" panose="02010609060101010101" pitchFamily="49" charset="-122"/>
                <a:sym typeface="+mn-ea"/>
              </a:rPr>
              <a:t>The son __</a:t>
            </a:r>
            <a:r>
              <a:rPr sz="2200" u="sng">
                <a:uFillTx/>
                <a:latin typeface="Times New Roman" panose="02020603050405020304" charset="0"/>
                <a:ea typeface="黑体" panose="02010609060101010101" pitchFamily="49" charset="-122"/>
                <a:sym typeface="+mn-ea"/>
              </a:rPr>
              <a:t>3</a:t>
            </a:r>
            <a:r>
              <a:rPr sz="2200">
                <a:uFillTx/>
                <a:latin typeface="Times New Roman" panose="02020603050405020304" charset="0"/>
                <a:ea typeface="黑体" panose="02010609060101010101" pitchFamily="49" charset="-122"/>
                <a:sym typeface="+mn-ea"/>
              </a:rPr>
              <a:t>__ the next day. He had to travel across forests, rivers and mountains. Along the way, he was helped by some with food and by some with rooms to live in. He came across robbers(强盗) who tried to rob him. He also saw changing scenery(风景) and seasons. __</a:t>
            </a:r>
            <a:r>
              <a:rPr sz="2200" u="sng">
                <a:uFillTx/>
                <a:latin typeface="Times New Roman" panose="02020603050405020304" charset="0"/>
                <a:ea typeface="黑体" panose="02010609060101010101" pitchFamily="49" charset="-122"/>
                <a:sym typeface="+mn-ea"/>
              </a:rPr>
              <a:t>4</a:t>
            </a:r>
            <a:r>
              <a:rPr sz="2200">
                <a:uFillTx/>
                <a:latin typeface="Times New Roman" panose="02020603050405020304" charset="0"/>
                <a:ea typeface="黑体" panose="02010609060101010101" pitchFamily="49" charset="-122"/>
                <a:sym typeface="+mn-ea"/>
              </a:rPr>
              <a:t>__， after a long year, he got to the place his father said. He __</a:t>
            </a:r>
            <a:r>
              <a:rPr sz="2200" u="sng">
                <a:uFillTx/>
                <a:latin typeface="Times New Roman" panose="02020603050405020304" charset="0"/>
                <a:ea typeface="黑体" panose="02010609060101010101" pitchFamily="49" charset="-122"/>
                <a:sym typeface="+mn-ea"/>
              </a:rPr>
              <a:t>5</a:t>
            </a:r>
            <a:r>
              <a:rPr sz="2200">
                <a:uFillTx/>
                <a:latin typeface="Times New Roman" panose="02020603050405020304" charset="0"/>
                <a:ea typeface="黑体" panose="02010609060101010101" pitchFamily="49" charset="-122"/>
                <a:sym typeface="+mn-ea"/>
              </a:rPr>
              <a:t>__ two days looking and digging for the treasure, but found __</a:t>
            </a:r>
            <a:r>
              <a:rPr sz="2200" u="sng">
                <a:uFillTx/>
                <a:latin typeface="Times New Roman" panose="02020603050405020304" charset="0"/>
                <a:ea typeface="黑体" panose="02010609060101010101" pitchFamily="49" charset="-122"/>
                <a:sym typeface="+mn-ea"/>
              </a:rPr>
              <a:t>6</a:t>
            </a:r>
            <a:r>
              <a:rPr sz="2200">
                <a:uFillTx/>
                <a:latin typeface="Times New Roman" panose="02020603050405020304" charset="0"/>
                <a:ea typeface="黑体" panose="02010609060101010101" pitchFamily="49" charset="-122"/>
                <a:sym typeface="+mn-ea"/>
              </a:rPr>
              <a:t>__.</a:t>
            </a:r>
            <a:endParaRPr sz="2200">
              <a:uFillTx/>
              <a:latin typeface="Times New Roman" panose="02020603050405020304" charset="0"/>
              <a:ea typeface="黑体" panose="02010609060101010101" pitchFamily="49" charset="-122"/>
              <a:sym typeface="+mn-ea"/>
            </a:endParaRPr>
          </a:p>
        </p:txBody>
      </p:sp>
      <p:sp>
        <p:nvSpPr>
          <p:cNvPr id="8" name="文本框 7">
            <a:hlinkClick r:id="rId2" action="ppaction://hlinksldjump"/>
          </p:cNvPr>
          <p:cNvSpPr txBox="1"/>
          <p:nvPr>
            <p:custDataLst>
              <p:tags r:id="rId3"/>
            </p:custDataLst>
          </p:nvPr>
        </p:nvSpPr>
        <p:spPr>
          <a:xfrm>
            <a:off x="15132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一</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9" name="文本框 8">
            <a:hlinkClick r:id="rId4" action="ppaction://hlinksldjump"/>
          </p:cNvPr>
          <p:cNvSpPr txBox="1"/>
          <p:nvPr>
            <p:custDataLst>
              <p:tags r:id="rId5"/>
            </p:custDataLst>
          </p:nvPr>
        </p:nvSpPr>
        <p:spPr>
          <a:xfrm>
            <a:off x="22066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二</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0" name="文本框 9">
            <a:hlinkClick r:id="rId6" action="ppaction://hlinksldjump"/>
          </p:cNvPr>
          <p:cNvSpPr txBox="1"/>
          <p:nvPr>
            <p:custDataLst>
              <p:tags r:id="rId7"/>
            </p:custDataLst>
          </p:nvPr>
        </p:nvSpPr>
        <p:spPr>
          <a:xfrm>
            <a:off x="29000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三</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1" name="文本框 10">
            <a:hlinkClick r:id="rId8" action="ppaction://hlinksldjump"/>
          </p:cNvPr>
          <p:cNvSpPr txBox="1"/>
          <p:nvPr>
            <p:custDataLst>
              <p:tags r:id="rId9"/>
            </p:custDataLst>
          </p:nvPr>
        </p:nvSpPr>
        <p:spPr>
          <a:xfrm>
            <a:off x="3593465" y="692785"/>
            <a:ext cx="676275" cy="337185"/>
          </a:xfrm>
          <a:prstGeom prst="rect">
            <a:avLst/>
          </a:prstGeom>
          <a:noFill/>
        </p:spPr>
        <p:txBody>
          <a:bodyPr wrap="square" rtlCol="0">
            <a:spAutoFit/>
          </a:bodyPr>
          <a:p>
            <a:pPr algn="ctr"/>
            <a:r>
              <a:rPr lang="en-US" altLang="zh-CN" sz="1600">
                <a:solidFill>
                  <a:srgbClr val="FF0000"/>
                </a:solidFill>
                <a:latin typeface="黑体" panose="02010609060101010101" pitchFamily="49" charset="-122"/>
                <a:ea typeface="黑体" panose="02010609060101010101" pitchFamily="49" charset="-122"/>
              </a:rPr>
              <a:t>(</a:t>
            </a:r>
            <a:r>
              <a:rPr lang="zh-CN" altLang="en-US" sz="1600">
                <a:solidFill>
                  <a:srgbClr val="FF0000"/>
                </a:solidFill>
                <a:latin typeface="黑体" panose="02010609060101010101" pitchFamily="49" charset="-122"/>
                <a:ea typeface="黑体" panose="02010609060101010101" pitchFamily="49" charset="-122"/>
              </a:rPr>
              <a:t>四</a:t>
            </a:r>
            <a:r>
              <a:rPr lang="en-US" altLang="zh-CN" sz="1600">
                <a:solidFill>
                  <a:srgbClr val="FF0000"/>
                </a:solidFill>
                <a:latin typeface="黑体" panose="02010609060101010101" pitchFamily="49" charset="-122"/>
                <a:ea typeface="黑体" panose="02010609060101010101" pitchFamily="49" charset="-122"/>
              </a:rPr>
              <a:t>)</a:t>
            </a:r>
            <a:endParaRPr lang="en-US" altLang="zh-CN" sz="1600">
              <a:solidFill>
                <a:srgbClr val="FF0000"/>
              </a:solidFill>
              <a:latin typeface="黑体" panose="02010609060101010101" pitchFamily="49" charset="-122"/>
              <a:ea typeface="黑体" panose="02010609060101010101" pitchFamily="49" charset="-122"/>
            </a:endParaRPr>
          </a:p>
        </p:txBody>
      </p:sp>
      <p:sp>
        <p:nvSpPr>
          <p:cNvPr id="12" name="文本框 11">
            <a:hlinkClick r:id="rId10" action="ppaction://hlinksldjump"/>
          </p:cNvPr>
          <p:cNvSpPr txBox="1"/>
          <p:nvPr>
            <p:custDataLst>
              <p:tags r:id="rId11"/>
            </p:custDataLst>
          </p:nvPr>
        </p:nvSpPr>
        <p:spPr>
          <a:xfrm>
            <a:off x="42868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五</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3" name="文本框 12">
            <a:hlinkClick r:id="rId12" action="ppaction://hlinksldjump"/>
          </p:cNvPr>
          <p:cNvSpPr txBox="1"/>
          <p:nvPr>
            <p:custDataLst>
              <p:tags r:id="rId13"/>
            </p:custDataLst>
          </p:nvPr>
        </p:nvSpPr>
        <p:spPr>
          <a:xfrm>
            <a:off x="49803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六</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4" name="文本框 13">
            <a:hlinkClick r:id="rId14" action="ppaction://hlinksldjump"/>
          </p:cNvPr>
          <p:cNvSpPr txBox="1"/>
          <p:nvPr>
            <p:custDataLst>
              <p:tags r:id="rId15"/>
            </p:custDataLst>
          </p:nvPr>
        </p:nvSpPr>
        <p:spPr>
          <a:xfrm>
            <a:off x="56737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七</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5" name="文本框 14">
            <a:hlinkClick r:id="rId16" action="ppaction://hlinksldjump"/>
          </p:cNvPr>
          <p:cNvSpPr txBox="1"/>
          <p:nvPr>
            <p:custDataLst>
              <p:tags r:id="rId17"/>
            </p:custDataLst>
          </p:nvPr>
        </p:nvSpPr>
        <p:spPr>
          <a:xfrm>
            <a:off x="63671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八</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6" name="文本框 15">
            <a:hlinkClick r:id="rId18" action="ppaction://hlinksldjump"/>
          </p:cNvPr>
          <p:cNvSpPr txBox="1"/>
          <p:nvPr>
            <p:custDataLst>
              <p:tags r:id="rId19"/>
            </p:custDataLst>
          </p:nvPr>
        </p:nvSpPr>
        <p:spPr>
          <a:xfrm>
            <a:off x="70605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九</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7" name="文本框 16">
            <a:hlinkClick r:id="rId20" action="ppaction://hlinksldjump"/>
          </p:cNvPr>
          <p:cNvSpPr txBox="1"/>
          <p:nvPr>
            <p:custDataLst>
              <p:tags r:id="rId21"/>
            </p:custDataLst>
          </p:nvPr>
        </p:nvSpPr>
        <p:spPr>
          <a:xfrm>
            <a:off x="77539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十</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Tree>
    <p:custDataLst>
      <p:tags r:id="rId22"/>
    </p:custData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4" name="文本框 3"/>
          <p:cNvSpPr txBox="1"/>
          <p:nvPr>
            <p:custDataLst>
              <p:tags r:id="rId1"/>
            </p:custDataLst>
          </p:nvPr>
        </p:nvSpPr>
        <p:spPr>
          <a:xfrm>
            <a:off x="466725" y="1029970"/>
            <a:ext cx="8201025" cy="2526665"/>
          </a:xfrm>
          <a:prstGeom prst="rect">
            <a:avLst/>
          </a:prstGeom>
          <a:noFill/>
        </p:spPr>
        <p:txBody>
          <a:bodyPr wrap="square" rtlCol="0">
            <a:spAutoFit/>
          </a:bodyPr>
          <a:p>
            <a:pPr indent="457200" fontAlgn="auto">
              <a:lnSpc>
                <a:spcPct val="120000"/>
              </a:lnSpc>
            </a:pPr>
            <a:r>
              <a:rPr sz="2200">
                <a:uFillTx/>
                <a:latin typeface="Times New Roman" panose="02020603050405020304" charset="0"/>
                <a:ea typeface="黑体" panose="02010609060101010101" pitchFamily="49" charset="-122"/>
                <a:sym typeface="+mn-ea"/>
              </a:rPr>
              <a:t>So he had to head back __</a:t>
            </a:r>
            <a:r>
              <a:rPr sz="2200" u="sng">
                <a:uFillTx/>
                <a:latin typeface="Times New Roman" panose="02020603050405020304" charset="0"/>
                <a:ea typeface="黑体" panose="02010609060101010101" pitchFamily="49" charset="-122"/>
                <a:sym typeface="+mn-ea"/>
              </a:rPr>
              <a:t>7</a:t>
            </a:r>
            <a:r>
              <a:rPr sz="2200">
                <a:uFillTx/>
                <a:latin typeface="Times New Roman" panose="02020603050405020304" charset="0"/>
                <a:ea typeface="黑体" panose="02010609060101010101" pitchFamily="49" charset="-122"/>
                <a:sym typeface="+mn-ea"/>
              </a:rPr>
              <a:t>__ his home. On the way, he experienced the same scenery. Sometimes, he would stop to enjoy the beauty of nature. He also learned to make meals. He even had to fix his clothes __</a:t>
            </a:r>
            <a:r>
              <a:rPr sz="2200" u="sng">
                <a:uFillTx/>
                <a:latin typeface="Times New Roman" panose="02020603050405020304" charset="0"/>
                <a:ea typeface="黑体" panose="02010609060101010101" pitchFamily="49" charset="-122"/>
                <a:sym typeface="+mn-ea"/>
              </a:rPr>
              <a:t>8</a:t>
            </a:r>
            <a:r>
              <a:rPr sz="2200">
                <a:uFillTx/>
                <a:latin typeface="Times New Roman" panose="02020603050405020304" charset="0"/>
                <a:ea typeface="黑体" panose="02010609060101010101" pitchFamily="49" charset="-122"/>
                <a:sym typeface="+mn-ea"/>
              </a:rPr>
              <a:t>__. He was now able to tell time by the position of the sun. He met the same people who had helped him __</a:t>
            </a:r>
            <a:r>
              <a:rPr sz="2200" u="sng">
                <a:uFillTx/>
                <a:latin typeface="Times New Roman" panose="02020603050405020304" charset="0"/>
                <a:ea typeface="黑体" panose="02010609060101010101" pitchFamily="49" charset="-122"/>
                <a:sym typeface="+mn-ea"/>
              </a:rPr>
              <a:t>9</a:t>
            </a:r>
            <a:r>
              <a:rPr sz="2200">
                <a:uFillTx/>
                <a:latin typeface="Times New Roman" panose="02020603050405020304" charset="0"/>
                <a:ea typeface="黑体" panose="02010609060101010101" pitchFamily="49" charset="-122"/>
                <a:sym typeface="+mn-ea"/>
              </a:rPr>
              <a:t>__. This time, he stayed and helped them in order to repay them.</a:t>
            </a:r>
            <a:endParaRPr sz="2200">
              <a:uFillTx/>
              <a:latin typeface="Times New Roman" panose="02020603050405020304" charset="0"/>
              <a:ea typeface="黑体" panose="02010609060101010101" pitchFamily="49" charset="-122"/>
              <a:sym typeface="+mn-ea"/>
            </a:endParaRPr>
          </a:p>
        </p:txBody>
      </p:sp>
      <p:sp>
        <p:nvSpPr>
          <p:cNvPr id="8" name="文本框 7">
            <a:hlinkClick r:id="rId2" action="ppaction://hlinksldjump"/>
          </p:cNvPr>
          <p:cNvSpPr txBox="1"/>
          <p:nvPr>
            <p:custDataLst>
              <p:tags r:id="rId3"/>
            </p:custDataLst>
          </p:nvPr>
        </p:nvSpPr>
        <p:spPr>
          <a:xfrm>
            <a:off x="15132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一</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9" name="文本框 8">
            <a:hlinkClick r:id="rId4" action="ppaction://hlinksldjump"/>
          </p:cNvPr>
          <p:cNvSpPr txBox="1"/>
          <p:nvPr>
            <p:custDataLst>
              <p:tags r:id="rId5"/>
            </p:custDataLst>
          </p:nvPr>
        </p:nvSpPr>
        <p:spPr>
          <a:xfrm>
            <a:off x="22066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二</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0" name="文本框 9">
            <a:hlinkClick r:id="rId6" action="ppaction://hlinksldjump"/>
          </p:cNvPr>
          <p:cNvSpPr txBox="1"/>
          <p:nvPr>
            <p:custDataLst>
              <p:tags r:id="rId7"/>
            </p:custDataLst>
          </p:nvPr>
        </p:nvSpPr>
        <p:spPr>
          <a:xfrm>
            <a:off x="29000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三</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1" name="文本框 10">
            <a:hlinkClick r:id="rId8" action="ppaction://hlinksldjump"/>
          </p:cNvPr>
          <p:cNvSpPr txBox="1"/>
          <p:nvPr>
            <p:custDataLst>
              <p:tags r:id="rId9"/>
            </p:custDataLst>
          </p:nvPr>
        </p:nvSpPr>
        <p:spPr>
          <a:xfrm>
            <a:off x="3593465" y="692785"/>
            <a:ext cx="676275" cy="337185"/>
          </a:xfrm>
          <a:prstGeom prst="rect">
            <a:avLst/>
          </a:prstGeom>
          <a:noFill/>
        </p:spPr>
        <p:txBody>
          <a:bodyPr wrap="square" rtlCol="0">
            <a:spAutoFit/>
          </a:bodyPr>
          <a:p>
            <a:pPr algn="ctr"/>
            <a:r>
              <a:rPr lang="en-US" altLang="zh-CN" sz="1600">
                <a:solidFill>
                  <a:srgbClr val="FF0000"/>
                </a:solidFill>
                <a:latin typeface="黑体" panose="02010609060101010101" pitchFamily="49" charset="-122"/>
                <a:ea typeface="黑体" panose="02010609060101010101" pitchFamily="49" charset="-122"/>
              </a:rPr>
              <a:t>(</a:t>
            </a:r>
            <a:r>
              <a:rPr lang="zh-CN" altLang="en-US" sz="1600">
                <a:solidFill>
                  <a:srgbClr val="FF0000"/>
                </a:solidFill>
                <a:latin typeface="黑体" panose="02010609060101010101" pitchFamily="49" charset="-122"/>
                <a:ea typeface="黑体" panose="02010609060101010101" pitchFamily="49" charset="-122"/>
              </a:rPr>
              <a:t>四</a:t>
            </a:r>
            <a:r>
              <a:rPr lang="en-US" altLang="zh-CN" sz="1600">
                <a:solidFill>
                  <a:srgbClr val="FF0000"/>
                </a:solidFill>
                <a:latin typeface="黑体" panose="02010609060101010101" pitchFamily="49" charset="-122"/>
                <a:ea typeface="黑体" panose="02010609060101010101" pitchFamily="49" charset="-122"/>
              </a:rPr>
              <a:t>)</a:t>
            </a:r>
            <a:endParaRPr lang="en-US" altLang="zh-CN" sz="1600">
              <a:solidFill>
                <a:srgbClr val="FF0000"/>
              </a:solidFill>
              <a:latin typeface="黑体" panose="02010609060101010101" pitchFamily="49" charset="-122"/>
              <a:ea typeface="黑体" panose="02010609060101010101" pitchFamily="49" charset="-122"/>
            </a:endParaRPr>
          </a:p>
        </p:txBody>
      </p:sp>
      <p:sp>
        <p:nvSpPr>
          <p:cNvPr id="12" name="文本框 11">
            <a:hlinkClick r:id="rId10" action="ppaction://hlinksldjump"/>
          </p:cNvPr>
          <p:cNvSpPr txBox="1"/>
          <p:nvPr>
            <p:custDataLst>
              <p:tags r:id="rId11"/>
            </p:custDataLst>
          </p:nvPr>
        </p:nvSpPr>
        <p:spPr>
          <a:xfrm>
            <a:off x="42868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五</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3" name="文本框 12">
            <a:hlinkClick r:id="rId12" action="ppaction://hlinksldjump"/>
          </p:cNvPr>
          <p:cNvSpPr txBox="1"/>
          <p:nvPr>
            <p:custDataLst>
              <p:tags r:id="rId13"/>
            </p:custDataLst>
          </p:nvPr>
        </p:nvSpPr>
        <p:spPr>
          <a:xfrm>
            <a:off x="49803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六</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4" name="文本框 13">
            <a:hlinkClick r:id="rId14" action="ppaction://hlinksldjump"/>
          </p:cNvPr>
          <p:cNvSpPr txBox="1"/>
          <p:nvPr>
            <p:custDataLst>
              <p:tags r:id="rId15"/>
            </p:custDataLst>
          </p:nvPr>
        </p:nvSpPr>
        <p:spPr>
          <a:xfrm>
            <a:off x="56737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七</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5" name="文本框 14">
            <a:hlinkClick r:id="rId16" action="ppaction://hlinksldjump"/>
          </p:cNvPr>
          <p:cNvSpPr txBox="1"/>
          <p:nvPr>
            <p:custDataLst>
              <p:tags r:id="rId17"/>
            </p:custDataLst>
          </p:nvPr>
        </p:nvSpPr>
        <p:spPr>
          <a:xfrm>
            <a:off x="63671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八</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6" name="文本框 15">
            <a:hlinkClick r:id="rId18" action="ppaction://hlinksldjump"/>
          </p:cNvPr>
          <p:cNvSpPr txBox="1"/>
          <p:nvPr>
            <p:custDataLst>
              <p:tags r:id="rId19"/>
            </p:custDataLst>
          </p:nvPr>
        </p:nvSpPr>
        <p:spPr>
          <a:xfrm>
            <a:off x="70605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九</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7" name="文本框 16">
            <a:hlinkClick r:id="rId20" action="ppaction://hlinksldjump"/>
          </p:cNvPr>
          <p:cNvSpPr txBox="1"/>
          <p:nvPr>
            <p:custDataLst>
              <p:tags r:id="rId21"/>
            </p:custDataLst>
          </p:nvPr>
        </p:nvSpPr>
        <p:spPr>
          <a:xfrm>
            <a:off x="77539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十</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Tree>
    <p:custDataLst>
      <p:tags r:id="rId22"/>
    </p:custData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4" name="文本框 3"/>
          <p:cNvSpPr txBox="1"/>
          <p:nvPr>
            <p:custDataLst>
              <p:tags r:id="rId1"/>
            </p:custDataLst>
          </p:nvPr>
        </p:nvSpPr>
        <p:spPr>
          <a:xfrm>
            <a:off x="466725" y="1029970"/>
            <a:ext cx="8201025" cy="1714500"/>
          </a:xfrm>
          <a:prstGeom prst="rect">
            <a:avLst/>
          </a:prstGeom>
          <a:noFill/>
        </p:spPr>
        <p:txBody>
          <a:bodyPr wrap="square" rtlCol="0">
            <a:spAutoFit/>
          </a:bodyPr>
          <a:p>
            <a:pPr indent="457200" fontAlgn="auto">
              <a:lnSpc>
                <a:spcPct val="120000"/>
              </a:lnSpc>
            </a:pPr>
            <a:r>
              <a:rPr sz="2200">
                <a:uFillTx/>
                <a:latin typeface="Times New Roman" panose="02020603050405020304" charset="0"/>
                <a:ea typeface="黑体" panose="02010609060101010101" pitchFamily="49" charset="-122"/>
                <a:sym typeface="+mn-ea"/>
              </a:rPr>
              <a:t>When he got home, he said __</a:t>
            </a:r>
            <a:r>
              <a:rPr sz="2200" u="sng">
                <a:uFillTx/>
                <a:latin typeface="Times New Roman" panose="02020603050405020304" charset="0"/>
                <a:ea typeface="黑体" panose="02010609060101010101" pitchFamily="49" charset="-122"/>
                <a:sym typeface="+mn-ea"/>
              </a:rPr>
              <a:t>10</a:t>
            </a:r>
            <a:r>
              <a:rPr sz="2200">
                <a:uFillTx/>
                <a:latin typeface="Times New Roman" panose="02020603050405020304" charset="0"/>
                <a:ea typeface="黑体" panose="02010609060101010101" pitchFamily="49" charset="-122"/>
                <a:sym typeface="+mn-ea"/>
              </a:rPr>
              <a:t>__ to his father for not finding the treasure. “There wasn't any treasure in the very first place, my son，” the father answered with a smile. “But I think you have found your life's true purpose.”</a:t>
            </a:r>
            <a:endParaRPr sz="2200">
              <a:uFillTx/>
              <a:latin typeface="Times New Roman" panose="02020603050405020304" charset="0"/>
              <a:ea typeface="黑体" panose="02010609060101010101" pitchFamily="49" charset="-122"/>
              <a:sym typeface="+mn-ea"/>
            </a:endParaRPr>
          </a:p>
        </p:txBody>
      </p:sp>
      <p:sp>
        <p:nvSpPr>
          <p:cNvPr id="8" name="文本框 7">
            <a:hlinkClick r:id="rId2" action="ppaction://hlinksldjump"/>
          </p:cNvPr>
          <p:cNvSpPr txBox="1"/>
          <p:nvPr>
            <p:custDataLst>
              <p:tags r:id="rId3"/>
            </p:custDataLst>
          </p:nvPr>
        </p:nvSpPr>
        <p:spPr>
          <a:xfrm>
            <a:off x="15132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一</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9" name="文本框 8">
            <a:hlinkClick r:id="rId4" action="ppaction://hlinksldjump"/>
          </p:cNvPr>
          <p:cNvSpPr txBox="1"/>
          <p:nvPr>
            <p:custDataLst>
              <p:tags r:id="rId5"/>
            </p:custDataLst>
          </p:nvPr>
        </p:nvSpPr>
        <p:spPr>
          <a:xfrm>
            <a:off x="22066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二</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0" name="文本框 9">
            <a:hlinkClick r:id="rId6" action="ppaction://hlinksldjump"/>
          </p:cNvPr>
          <p:cNvSpPr txBox="1"/>
          <p:nvPr>
            <p:custDataLst>
              <p:tags r:id="rId7"/>
            </p:custDataLst>
          </p:nvPr>
        </p:nvSpPr>
        <p:spPr>
          <a:xfrm>
            <a:off x="29000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三</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1" name="文本框 10">
            <a:hlinkClick r:id="rId8" action="ppaction://hlinksldjump"/>
          </p:cNvPr>
          <p:cNvSpPr txBox="1"/>
          <p:nvPr>
            <p:custDataLst>
              <p:tags r:id="rId9"/>
            </p:custDataLst>
          </p:nvPr>
        </p:nvSpPr>
        <p:spPr>
          <a:xfrm>
            <a:off x="3593465" y="692785"/>
            <a:ext cx="676275" cy="337185"/>
          </a:xfrm>
          <a:prstGeom prst="rect">
            <a:avLst/>
          </a:prstGeom>
          <a:noFill/>
        </p:spPr>
        <p:txBody>
          <a:bodyPr wrap="square" rtlCol="0">
            <a:spAutoFit/>
          </a:bodyPr>
          <a:p>
            <a:pPr algn="ctr"/>
            <a:r>
              <a:rPr lang="en-US" altLang="zh-CN" sz="1600">
                <a:solidFill>
                  <a:srgbClr val="FF0000"/>
                </a:solidFill>
                <a:latin typeface="黑体" panose="02010609060101010101" pitchFamily="49" charset="-122"/>
                <a:ea typeface="黑体" panose="02010609060101010101" pitchFamily="49" charset="-122"/>
              </a:rPr>
              <a:t>(</a:t>
            </a:r>
            <a:r>
              <a:rPr lang="zh-CN" altLang="en-US" sz="1600">
                <a:solidFill>
                  <a:srgbClr val="FF0000"/>
                </a:solidFill>
                <a:latin typeface="黑体" panose="02010609060101010101" pitchFamily="49" charset="-122"/>
                <a:ea typeface="黑体" panose="02010609060101010101" pitchFamily="49" charset="-122"/>
              </a:rPr>
              <a:t>四</a:t>
            </a:r>
            <a:r>
              <a:rPr lang="en-US" altLang="zh-CN" sz="1600">
                <a:solidFill>
                  <a:srgbClr val="FF0000"/>
                </a:solidFill>
                <a:latin typeface="黑体" panose="02010609060101010101" pitchFamily="49" charset="-122"/>
                <a:ea typeface="黑体" panose="02010609060101010101" pitchFamily="49" charset="-122"/>
              </a:rPr>
              <a:t>)</a:t>
            </a:r>
            <a:endParaRPr lang="en-US" altLang="zh-CN" sz="1600">
              <a:solidFill>
                <a:srgbClr val="FF0000"/>
              </a:solidFill>
              <a:latin typeface="黑体" panose="02010609060101010101" pitchFamily="49" charset="-122"/>
              <a:ea typeface="黑体" panose="02010609060101010101" pitchFamily="49" charset="-122"/>
            </a:endParaRPr>
          </a:p>
        </p:txBody>
      </p:sp>
      <p:sp>
        <p:nvSpPr>
          <p:cNvPr id="12" name="文本框 11">
            <a:hlinkClick r:id="rId10" action="ppaction://hlinksldjump"/>
          </p:cNvPr>
          <p:cNvSpPr txBox="1"/>
          <p:nvPr>
            <p:custDataLst>
              <p:tags r:id="rId11"/>
            </p:custDataLst>
          </p:nvPr>
        </p:nvSpPr>
        <p:spPr>
          <a:xfrm>
            <a:off x="42868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五</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3" name="文本框 12">
            <a:hlinkClick r:id="rId12" action="ppaction://hlinksldjump"/>
          </p:cNvPr>
          <p:cNvSpPr txBox="1"/>
          <p:nvPr>
            <p:custDataLst>
              <p:tags r:id="rId13"/>
            </p:custDataLst>
          </p:nvPr>
        </p:nvSpPr>
        <p:spPr>
          <a:xfrm>
            <a:off x="49803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六</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4" name="文本框 13">
            <a:hlinkClick r:id="rId14" action="ppaction://hlinksldjump"/>
          </p:cNvPr>
          <p:cNvSpPr txBox="1"/>
          <p:nvPr>
            <p:custDataLst>
              <p:tags r:id="rId15"/>
            </p:custDataLst>
          </p:nvPr>
        </p:nvSpPr>
        <p:spPr>
          <a:xfrm>
            <a:off x="56737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七</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5" name="文本框 14">
            <a:hlinkClick r:id="rId16" action="ppaction://hlinksldjump"/>
          </p:cNvPr>
          <p:cNvSpPr txBox="1"/>
          <p:nvPr>
            <p:custDataLst>
              <p:tags r:id="rId17"/>
            </p:custDataLst>
          </p:nvPr>
        </p:nvSpPr>
        <p:spPr>
          <a:xfrm>
            <a:off x="63671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八</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6" name="文本框 15">
            <a:hlinkClick r:id="rId18" action="ppaction://hlinksldjump"/>
          </p:cNvPr>
          <p:cNvSpPr txBox="1"/>
          <p:nvPr>
            <p:custDataLst>
              <p:tags r:id="rId19"/>
            </p:custDataLst>
          </p:nvPr>
        </p:nvSpPr>
        <p:spPr>
          <a:xfrm>
            <a:off x="70605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九</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7" name="文本框 16">
            <a:hlinkClick r:id="rId20" action="ppaction://hlinksldjump"/>
          </p:cNvPr>
          <p:cNvSpPr txBox="1"/>
          <p:nvPr>
            <p:custDataLst>
              <p:tags r:id="rId21"/>
            </p:custDataLst>
          </p:nvPr>
        </p:nvSpPr>
        <p:spPr>
          <a:xfrm>
            <a:off x="77539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十</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Tree>
    <p:custDataLst>
      <p:tags r:id="rId22"/>
    </p:custData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9" name="文本框 8"/>
          <p:cNvSpPr txBox="1"/>
          <p:nvPr>
            <p:custDataLst>
              <p:tags r:id="rId1"/>
            </p:custDataLst>
          </p:nvPr>
        </p:nvSpPr>
        <p:spPr>
          <a:xfrm>
            <a:off x="466725" y="1029970"/>
            <a:ext cx="8201025" cy="2120900"/>
          </a:xfrm>
          <a:prstGeom prst="rect">
            <a:avLst/>
          </a:prstGeom>
          <a:noFill/>
        </p:spPr>
        <p:txBody>
          <a:bodyPr wrap="square" rtlCol="0">
            <a:spAutoFit/>
          </a:bodyPr>
          <a:p>
            <a:pPr indent="0" fontAlgn="auto">
              <a:lnSpc>
                <a:spcPct val="120000"/>
              </a:lnSpc>
            </a:pPr>
            <a:r>
              <a:rPr sz="2200">
                <a:uFillTx/>
                <a:latin typeface="Times New Roman" panose="02020603050405020304" charset="0"/>
                <a:ea typeface="黑体" panose="02010609060101010101" pitchFamily="49" charset="-122"/>
                <a:sym typeface="+mn-ea"/>
              </a:rPr>
              <a:t>(　　)1. A. surprised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relaxed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excited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worried</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)2. A. food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clothes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treasure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maps</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)3. A. sold out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set out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gave out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cut out</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)4. A. Finally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Mostly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Normally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Especially</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)5. A. cost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took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paid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spent</a:t>
            </a:r>
            <a:endParaRPr sz="2200">
              <a:uFillTx/>
              <a:latin typeface="Times New Roman" panose="02020603050405020304" charset="0"/>
              <a:ea typeface="黑体" panose="02010609060101010101" pitchFamily="49" charset="-122"/>
              <a:sym typeface="+mn-ea"/>
            </a:endParaRPr>
          </a:p>
        </p:txBody>
      </p:sp>
      <p:sp>
        <p:nvSpPr>
          <p:cNvPr id="11" name="文本框 10"/>
          <p:cNvSpPr txBox="1"/>
          <p:nvPr>
            <p:custDataLst>
              <p:tags r:id="rId2"/>
            </p:custDataLst>
          </p:nvPr>
        </p:nvSpPr>
        <p:spPr>
          <a:xfrm>
            <a:off x="695325" y="109728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D</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3" name="文本框 2"/>
          <p:cNvSpPr txBox="1"/>
          <p:nvPr>
            <p:custDataLst>
              <p:tags r:id="rId3"/>
            </p:custDataLst>
          </p:nvPr>
        </p:nvSpPr>
        <p:spPr>
          <a:xfrm>
            <a:off x="695325" y="147955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C</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p:nvPr>
            <p:custDataLst>
              <p:tags r:id="rId4"/>
            </p:custDataLst>
          </p:nvPr>
        </p:nvSpPr>
        <p:spPr>
          <a:xfrm>
            <a:off x="695325" y="1909445"/>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B</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6" name="文本框 5"/>
          <p:cNvSpPr txBox="1"/>
          <p:nvPr>
            <p:custDataLst>
              <p:tags r:id="rId5"/>
            </p:custDataLst>
          </p:nvPr>
        </p:nvSpPr>
        <p:spPr>
          <a:xfrm>
            <a:off x="695325" y="228346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A</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p:nvPr>
            <p:custDataLst>
              <p:tags r:id="rId6"/>
            </p:custDataLst>
          </p:nvPr>
        </p:nvSpPr>
        <p:spPr>
          <a:xfrm>
            <a:off x="695325" y="2707005"/>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D</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8" name="文本框 7">
            <a:hlinkClick r:id="rId7" action="ppaction://hlinksldjump"/>
          </p:cNvPr>
          <p:cNvSpPr txBox="1"/>
          <p:nvPr>
            <p:custDataLst>
              <p:tags r:id="rId8"/>
            </p:custDataLst>
          </p:nvPr>
        </p:nvSpPr>
        <p:spPr>
          <a:xfrm>
            <a:off x="15132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一</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4" name="文本框 3">
            <a:hlinkClick r:id="rId9" action="ppaction://hlinksldjump"/>
          </p:cNvPr>
          <p:cNvSpPr txBox="1"/>
          <p:nvPr>
            <p:custDataLst>
              <p:tags r:id="rId10"/>
            </p:custDataLst>
          </p:nvPr>
        </p:nvSpPr>
        <p:spPr>
          <a:xfrm>
            <a:off x="22066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二</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0" name="文本框 9">
            <a:hlinkClick r:id="rId11" action="ppaction://hlinksldjump"/>
          </p:cNvPr>
          <p:cNvSpPr txBox="1"/>
          <p:nvPr>
            <p:custDataLst>
              <p:tags r:id="rId12"/>
            </p:custDataLst>
          </p:nvPr>
        </p:nvSpPr>
        <p:spPr>
          <a:xfrm>
            <a:off x="29000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三</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2" name="文本框 11">
            <a:hlinkClick r:id="rId13" action="ppaction://hlinksldjump"/>
          </p:cNvPr>
          <p:cNvSpPr txBox="1"/>
          <p:nvPr>
            <p:custDataLst>
              <p:tags r:id="rId14"/>
            </p:custDataLst>
          </p:nvPr>
        </p:nvSpPr>
        <p:spPr>
          <a:xfrm>
            <a:off x="3593465" y="692785"/>
            <a:ext cx="676275" cy="337185"/>
          </a:xfrm>
          <a:prstGeom prst="rect">
            <a:avLst/>
          </a:prstGeom>
          <a:noFill/>
        </p:spPr>
        <p:txBody>
          <a:bodyPr wrap="square" rtlCol="0">
            <a:spAutoFit/>
          </a:bodyPr>
          <a:p>
            <a:pPr algn="ctr"/>
            <a:r>
              <a:rPr lang="en-US" altLang="zh-CN" sz="1600">
                <a:solidFill>
                  <a:srgbClr val="FF0000"/>
                </a:solidFill>
                <a:latin typeface="黑体" panose="02010609060101010101" pitchFamily="49" charset="-122"/>
                <a:ea typeface="黑体" panose="02010609060101010101" pitchFamily="49" charset="-122"/>
              </a:rPr>
              <a:t>(</a:t>
            </a:r>
            <a:r>
              <a:rPr lang="zh-CN" altLang="en-US" sz="1600">
                <a:solidFill>
                  <a:srgbClr val="FF0000"/>
                </a:solidFill>
                <a:latin typeface="黑体" panose="02010609060101010101" pitchFamily="49" charset="-122"/>
                <a:ea typeface="黑体" panose="02010609060101010101" pitchFamily="49" charset="-122"/>
              </a:rPr>
              <a:t>四</a:t>
            </a:r>
            <a:r>
              <a:rPr lang="en-US" altLang="zh-CN" sz="1600">
                <a:solidFill>
                  <a:srgbClr val="FF0000"/>
                </a:solidFill>
                <a:latin typeface="黑体" panose="02010609060101010101" pitchFamily="49" charset="-122"/>
                <a:ea typeface="黑体" panose="02010609060101010101" pitchFamily="49" charset="-122"/>
              </a:rPr>
              <a:t>)</a:t>
            </a:r>
            <a:endParaRPr lang="en-US" altLang="zh-CN" sz="1600">
              <a:solidFill>
                <a:srgbClr val="FF0000"/>
              </a:solidFill>
              <a:latin typeface="黑体" panose="02010609060101010101" pitchFamily="49" charset="-122"/>
              <a:ea typeface="黑体" panose="02010609060101010101" pitchFamily="49" charset="-122"/>
            </a:endParaRPr>
          </a:p>
        </p:txBody>
      </p:sp>
      <p:sp>
        <p:nvSpPr>
          <p:cNvPr id="13" name="文本框 12">
            <a:hlinkClick r:id="rId15" action="ppaction://hlinksldjump"/>
          </p:cNvPr>
          <p:cNvSpPr txBox="1"/>
          <p:nvPr>
            <p:custDataLst>
              <p:tags r:id="rId16"/>
            </p:custDataLst>
          </p:nvPr>
        </p:nvSpPr>
        <p:spPr>
          <a:xfrm>
            <a:off x="42868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五</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4" name="文本框 13">
            <a:hlinkClick r:id="rId17" action="ppaction://hlinksldjump"/>
          </p:cNvPr>
          <p:cNvSpPr txBox="1"/>
          <p:nvPr>
            <p:custDataLst>
              <p:tags r:id="rId18"/>
            </p:custDataLst>
          </p:nvPr>
        </p:nvSpPr>
        <p:spPr>
          <a:xfrm>
            <a:off x="49803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六</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5" name="文本框 14">
            <a:hlinkClick r:id="rId19" action="ppaction://hlinksldjump"/>
          </p:cNvPr>
          <p:cNvSpPr txBox="1"/>
          <p:nvPr>
            <p:custDataLst>
              <p:tags r:id="rId20"/>
            </p:custDataLst>
          </p:nvPr>
        </p:nvSpPr>
        <p:spPr>
          <a:xfrm>
            <a:off x="56737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七</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6" name="文本框 15">
            <a:hlinkClick r:id="rId21" action="ppaction://hlinksldjump"/>
          </p:cNvPr>
          <p:cNvSpPr txBox="1"/>
          <p:nvPr>
            <p:custDataLst>
              <p:tags r:id="rId22"/>
            </p:custDataLst>
          </p:nvPr>
        </p:nvSpPr>
        <p:spPr>
          <a:xfrm>
            <a:off x="63671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八</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7" name="文本框 16">
            <a:hlinkClick r:id="rId23" action="ppaction://hlinksldjump"/>
          </p:cNvPr>
          <p:cNvSpPr txBox="1"/>
          <p:nvPr>
            <p:custDataLst>
              <p:tags r:id="rId24"/>
            </p:custDataLst>
          </p:nvPr>
        </p:nvSpPr>
        <p:spPr>
          <a:xfrm>
            <a:off x="70605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九</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8" name="文本框 17">
            <a:hlinkClick r:id="rId25" action="ppaction://hlinksldjump"/>
          </p:cNvPr>
          <p:cNvSpPr txBox="1"/>
          <p:nvPr>
            <p:custDataLst>
              <p:tags r:id="rId26"/>
            </p:custDataLst>
          </p:nvPr>
        </p:nvSpPr>
        <p:spPr>
          <a:xfrm>
            <a:off x="77539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十</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Tree>
    <p:custDataLst>
      <p:tags r:id="rId27"/>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p:tgtEl>
                                          <p:spTgt spid="11"/>
                                        </p:tgtEl>
                                        <p:attrNameLst>
                                          <p:attrName>ppt_y</p:attrName>
                                        </p:attrNameLst>
                                      </p:cBhvr>
                                      <p:tavLst>
                                        <p:tav tm="0">
                                          <p:val>
                                            <p:strVal val="#ppt_y+#ppt_h*1.125000"/>
                                          </p:val>
                                        </p:tav>
                                        <p:tav tm="100000">
                                          <p:val>
                                            <p:strVal val="#ppt_y"/>
                                          </p:val>
                                        </p:tav>
                                      </p:tavLst>
                                    </p:anim>
                                    <p:animEffect transition="in" filter="wipe(up)">
                                      <p:cBhvr>
                                        <p:cTn id="8" dur="500"/>
                                        <p:tgtEl>
                                          <p:spTgt spid="11"/>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p:tgtEl>
                                          <p:spTgt spid="3"/>
                                        </p:tgtEl>
                                        <p:attrNameLst>
                                          <p:attrName>ppt_y</p:attrName>
                                        </p:attrNameLst>
                                      </p:cBhvr>
                                      <p:tavLst>
                                        <p:tav tm="0">
                                          <p:val>
                                            <p:strVal val="#ppt_y+#ppt_h*1.125000"/>
                                          </p:val>
                                        </p:tav>
                                        <p:tav tm="100000">
                                          <p:val>
                                            <p:strVal val="#ppt_y"/>
                                          </p:val>
                                        </p:tav>
                                      </p:tavLst>
                                    </p:anim>
                                    <p:animEffect transition="in" filter="wipe(up)">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p:tgtEl>
                                          <p:spTgt spid="5"/>
                                        </p:tgtEl>
                                        <p:attrNameLst>
                                          <p:attrName>ppt_y</p:attrName>
                                        </p:attrNameLst>
                                      </p:cBhvr>
                                      <p:tavLst>
                                        <p:tav tm="0">
                                          <p:val>
                                            <p:strVal val="#ppt_y+#ppt_h*1.125000"/>
                                          </p:val>
                                        </p:tav>
                                        <p:tav tm="100000">
                                          <p:val>
                                            <p:strVal val="#ppt_y"/>
                                          </p:val>
                                        </p:tav>
                                      </p:tavLst>
                                    </p:anim>
                                    <p:animEffect transition="in" filter="wipe(up)">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p:tgtEl>
                                          <p:spTgt spid="6"/>
                                        </p:tgtEl>
                                        <p:attrNameLst>
                                          <p:attrName>ppt_y</p:attrName>
                                        </p:attrNameLst>
                                      </p:cBhvr>
                                      <p:tavLst>
                                        <p:tav tm="0">
                                          <p:val>
                                            <p:strVal val="#ppt_y+#ppt_h*1.125000"/>
                                          </p:val>
                                        </p:tav>
                                        <p:tav tm="100000">
                                          <p:val>
                                            <p:strVal val="#ppt_y"/>
                                          </p:val>
                                        </p:tav>
                                      </p:tavLst>
                                    </p:anim>
                                    <p:animEffect transition="in" filter="wipe(up)">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p:tgtEl>
                                          <p:spTgt spid="7"/>
                                        </p:tgtEl>
                                        <p:attrNameLst>
                                          <p:attrName>ppt_y</p:attrName>
                                        </p:attrNameLst>
                                      </p:cBhvr>
                                      <p:tavLst>
                                        <p:tav tm="0">
                                          <p:val>
                                            <p:strVal val="#ppt_y+#ppt_h*1.125000"/>
                                          </p:val>
                                        </p:tav>
                                        <p:tav tm="100000">
                                          <p:val>
                                            <p:strVal val="#ppt_y"/>
                                          </p:val>
                                        </p:tav>
                                      </p:tavLst>
                                    </p:anim>
                                    <p:animEffect transition="in" filter="wipe(up)">
                                      <p:cBhvr>
                                        <p:cTn id="3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P spid="3" grpId="0"/>
      <p:bldP spid="3" grpId="1"/>
      <p:bldP spid="5" grpId="0"/>
      <p:bldP spid="5" grpId="1"/>
      <p:bldP spid="6" grpId="0"/>
      <p:bldP spid="6" grpId="1"/>
      <p:bldP spid="7" grpId="0"/>
      <p:bldP spid="7" grpId="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9" name="文本框 8"/>
          <p:cNvSpPr txBox="1"/>
          <p:nvPr>
            <p:custDataLst>
              <p:tags r:id="rId1"/>
            </p:custDataLst>
          </p:nvPr>
        </p:nvSpPr>
        <p:spPr>
          <a:xfrm>
            <a:off x="466725" y="1029970"/>
            <a:ext cx="8201025" cy="2526665"/>
          </a:xfrm>
          <a:prstGeom prst="rect">
            <a:avLst/>
          </a:prstGeom>
          <a:noFill/>
        </p:spPr>
        <p:txBody>
          <a:bodyPr wrap="square" rtlCol="0">
            <a:spAutoFit/>
          </a:bodyPr>
          <a:p>
            <a:pPr indent="0" fontAlgn="auto">
              <a:lnSpc>
                <a:spcPct val="120000"/>
              </a:lnSpc>
            </a:pPr>
            <a:r>
              <a:rPr sz="2200">
                <a:uFillTx/>
                <a:latin typeface="Times New Roman" panose="02020603050405020304" charset="0"/>
                <a:ea typeface="黑体" panose="02010609060101010101" pitchFamily="49" charset="-122"/>
                <a:sym typeface="+mn-ea"/>
              </a:rPr>
              <a:t>(　　)6. A. something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anything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everything</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nothing</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)7. A. to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from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in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at</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)8. A. herself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himself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itself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themselves</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)9. A. later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earlier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sooner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elder</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)10. A. sorry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congratulations    </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advice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pleasure</a:t>
            </a:r>
            <a:endParaRPr sz="2200">
              <a:uFillTx/>
              <a:latin typeface="Times New Roman" panose="02020603050405020304" charset="0"/>
              <a:ea typeface="黑体" panose="02010609060101010101" pitchFamily="49" charset="-122"/>
              <a:sym typeface="+mn-ea"/>
            </a:endParaRPr>
          </a:p>
        </p:txBody>
      </p:sp>
      <p:sp>
        <p:nvSpPr>
          <p:cNvPr id="11" name="文本框 10"/>
          <p:cNvSpPr txBox="1"/>
          <p:nvPr>
            <p:custDataLst>
              <p:tags r:id="rId2"/>
            </p:custDataLst>
          </p:nvPr>
        </p:nvSpPr>
        <p:spPr>
          <a:xfrm>
            <a:off x="695325" y="109728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D</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3" name="文本框 2"/>
          <p:cNvSpPr txBox="1"/>
          <p:nvPr>
            <p:custDataLst>
              <p:tags r:id="rId3"/>
            </p:custDataLst>
          </p:nvPr>
        </p:nvSpPr>
        <p:spPr>
          <a:xfrm>
            <a:off x="695325" y="147955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A</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p:nvPr>
            <p:custDataLst>
              <p:tags r:id="rId4"/>
            </p:custDataLst>
          </p:nvPr>
        </p:nvSpPr>
        <p:spPr>
          <a:xfrm>
            <a:off x="695325" y="1909445"/>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B</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6" name="文本框 5"/>
          <p:cNvSpPr txBox="1"/>
          <p:nvPr>
            <p:custDataLst>
              <p:tags r:id="rId5"/>
            </p:custDataLst>
          </p:nvPr>
        </p:nvSpPr>
        <p:spPr>
          <a:xfrm>
            <a:off x="695325" y="228346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B</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p:nvPr>
            <p:custDataLst>
              <p:tags r:id="rId6"/>
            </p:custDataLst>
          </p:nvPr>
        </p:nvSpPr>
        <p:spPr>
          <a:xfrm>
            <a:off x="695325" y="2707005"/>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A</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8" name="文本框 7">
            <a:hlinkClick r:id="rId7" action="ppaction://hlinksldjump"/>
          </p:cNvPr>
          <p:cNvSpPr txBox="1"/>
          <p:nvPr>
            <p:custDataLst>
              <p:tags r:id="rId8"/>
            </p:custDataLst>
          </p:nvPr>
        </p:nvSpPr>
        <p:spPr>
          <a:xfrm>
            <a:off x="15132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一</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4" name="文本框 3">
            <a:hlinkClick r:id="rId9" action="ppaction://hlinksldjump"/>
          </p:cNvPr>
          <p:cNvSpPr txBox="1"/>
          <p:nvPr>
            <p:custDataLst>
              <p:tags r:id="rId10"/>
            </p:custDataLst>
          </p:nvPr>
        </p:nvSpPr>
        <p:spPr>
          <a:xfrm>
            <a:off x="22066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二</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0" name="文本框 9">
            <a:hlinkClick r:id="rId11" action="ppaction://hlinksldjump"/>
          </p:cNvPr>
          <p:cNvSpPr txBox="1"/>
          <p:nvPr>
            <p:custDataLst>
              <p:tags r:id="rId12"/>
            </p:custDataLst>
          </p:nvPr>
        </p:nvSpPr>
        <p:spPr>
          <a:xfrm>
            <a:off x="29000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三</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2" name="文本框 11">
            <a:hlinkClick r:id="rId13" action="ppaction://hlinksldjump"/>
          </p:cNvPr>
          <p:cNvSpPr txBox="1"/>
          <p:nvPr>
            <p:custDataLst>
              <p:tags r:id="rId14"/>
            </p:custDataLst>
          </p:nvPr>
        </p:nvSpPr>
        <p:spPr>
          <a:xfrm>
            <a:off x="3593465" y="692785"/>
            <a:ext cx="676275" cy="337185"/>
          </a:xfrm>
          <a:prstGeom prst="rect">
            <a:avLst/>
          </a:prstGeom>
          <a:noFill/>
        </p:spPr>
        <p:txBody>
          <a:bodyPr wrap="square" rtlCol="0">
            <a:spAutoFit/>
          </a:bodyPr>
          <a:p>
            <a:pPr algn="ctr"/>
            <a:r>
              <a:rPr lang="en-US" altLang="zh-CN" sz="1600">
                <a:solidFill>
                  <a:srgbClr val="FF0000"/>
                </a:solidFill>
                <a:latin typeface="黑体" panose="02010609060101010101" pitchFamily="49" charset="-122"/>
                <a:ea typeface="黑体" panose="02010609060101010101" pitchFamily="49" charset="-122"/>
              </a:rPr>
              <a:t>(</a:t>
            </a:r>
            <a:r>
              <a:rPr lang="zh-CN" altLang="en-US" sz="1600">
                <a:solidFill>
                  <a:srgbClr val="FF0000"/>
                </a:solidFill>
                <a:latin typeface="黑体" panose="02010609060101010101" pitchFamily="49" charset="-122"/>
                <a:ea typeface="黑体" panose="02010609060101010101" pitchFamily="49" charset="-122"/>
              </a:rPr>
              <a:t>四</a:t>
            </a:r>
            <a:r>
              <a:rPr lang="en-US" altLang="zh-CN" sz="1600">
                <a:solidFill>
                  <a:srgbClr val="FF0000"/>
                </a:solidFill>
                <a:latin typeface="黑体" panose="02010609060101010101" pitchFamily="49" charset="-122"/>
                <a:ea typeface="黑体" panose="02010609060101010101" pitchFamily="49" charset="-122"/>
              </a:rPr>
              <a:t>)</a:t>
            </a:r>
            <a:endParaRPr lang="en-US" altLang="zh-CN" sz="1600">
              <a:solidFill>
                <a:srgbClr val="FF0000"/>
              </a:solidFill>
              <a:latin typeface="黑体" panose="02010609060101010101" pitchFamily="49" charset="-122"/>
              <a:ea typeface="黑体" panose="02010609060101010101" pitchFamily="49" charset="-122"/>
            </a:endParaRPr>
          </a:p>
        </p:txBody>
      </p:sp>
      <p:sp>
        <p:nvSpPr>
          <p:cNvPr id="13" name="文本框 12">
            <a:hlinkClick r:id="rId15" action="ppaction://hlinksldjump"/>
          </p:cNvPr>
          <p:cNvSpPr txBox="1"/>
          <p:nvPr>
            <p:custDataLst>
              <p:tags r:id="rId16"/>
            </p:custDataLst>
          </p:nvPr>
        </p:nvSpPr>
        <p:spPr>
          <a:xfrm>
            <a:off x="42868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五</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4" name="文本框 13">
            <a:hlinkClick r:id="rId17" action="ppaction://hlinksldjump"/>
          </p:cNvPr>
          <p:cNvSpPr txBox="1"/>
          <p:nvPr>
            <p:custDataLst>
              <p:tags r:id="rId18"/>
            </p:custDataLst>
          </p:nvPr>
        </p:nvSpPr>
        <p:spPr>
          <a:xfrm>
            <a:off x="49803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六</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5" name="文本框 14">
            <a:hlinkClick r:id="rId19" action="ppaction://hlinksldjump"/>
          </p:cNvPr>
          <p:cNvSpPr txBox="1"/>
          <p:nvPr>
            <p:custDataLst>
              <p:tags r:id="rId20"/>
            </p:custDataLst>
          </p:nvPr>
        </p:nvSpPr>
        <p:spPr>
          <a:xfrm>
            <a:off x="56737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七</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6" name="文本框 15">
            <a:hlinkClick r:id="rId21" action="ppaction://hlinksldjump"/>
          </p:cNvPr>
          <p:cNvSpPr txBox="1"/>
          <p:nvPr>
            <p:custDataLst>
              <p:tags r:id="rId22"/>
            </p:custDataLst>
          </p:nvPr>
        </p:nvSpPr>
        <p:spPr>
          <a:xfrm>
            <a:off x="63671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八</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7" name="文本框 16">
            <a:hlinkClick r:id="rId23" action="ppaction://hlinksldjump"/>
          </p:cNvPr>
          <p:cNvSpPr txBox="1"/>
          <p:nvPr>
            <p:custDataLst>
              <p:tags r:id="rId24"/>
            </p:custDataLst>
          </p:nvPr>
        </p:nvSpPr>
        <p:spPr>
          <a:xfrm>
            <a:off x="70605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九</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8" name="文本框 17">
            <a:hlinkClick r:id="rId25" action="ppaction://hlinksldjump"/>
          </p:cNvPr>
          <p:cNvSpPr txBox="1"/>
          <p:nvPr>
            <p:custDataLst>
              <p:tags r:id="rId26"/>
            </p:custDataLst>
          </p:nvPr>
        </p:nvSpPr>
        <p:spPr>
          <a:xfrm>
            <a:off x="77539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十</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Tree>
    <p:custDataLst>
      <p:tags r:id="rId27"/>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p:tgtEl>
                                          <p:spTgt spid="11"/>
                                        </p:tgtEl>
                                        <p:attrNameLst>
                                          <p:attrName>ppt_y</p:attrName>
                                        </p:attrNameLst>
                                      </p:cBhvr>
                                      <p:tavLst>
                                        <p:tav tm="0">
                                          <p:val>
                                            <p:strVal val="#ppt_y+#ppt_h*1.125000"/>
                                          </p:val>
                                        </p:tav>
                                        <p:tav tm="100000">
                                          <p:val>
                                            <p:strVal val="#ppt_y"/>
                                          </p:val>
                                        </p:tav>
                                      </p:tavLst>
                                    </p:anim>
                                    <p:animEffect transition="in" filter="wipe(up)">
                                      <p:cBhvr>
                                        <p:cTn id="8" dur="500"/>
                                        <p:tgtEl>
                                          <p:spTgt spid="11"/>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p:tgtEl>
                                          <p:spTgt spid="3"/>
                                        </p:tgtEl>
                                        <p:attrNameLst>
                                          <p:attrName>ppt_y</p:attrName>
                                        </p:attrNameLst>
                                      </p:cBhvr>
                                      <p:tavLst>
                                        <p:tav tm="0">
                                          <p:val>
                                            <p:strVal val="#ppt_y+#ppt_h*1.125000"/>
                                          </p:val>
                                        </p:tav>
                                        <p:tav tm="100000">
                                          <p:val>
                                            <p:strVal val="#ppt_y"/>
                                          </p:val>
                                        </p:tav>
                                      </p:tavLst>
                                    </p:anim>
                                    <p:animEffect transition="in" filter="wipe(up)">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p:tgtEl>
                                          <p:spTgt spid="5"/>
                                        </p:tgtEl>
                                        <p:attrNameLst>
                                          <p:attrName>ppt_y</p:attrName>
                                        </p:attrNameLst>
                                      </p:cBhvr>
                                      <p:tavLst>
                                        <p:tav tm="0">
                                          <p:val>
                                            <p:strVal val="#ppt_y+#ppt_h*1.125000"/>
                                          </p:val>
                                        </p:tav>
                                        <p:tav tm="100000">
                                          <p:val>
                                            <p:strVal val="#ppt_y"/>
                                          </p:val>
                                        </p:tav>
                                      </p:tavLst>
                                    </p:anim>
                                    <p:animEffect transition="in" filter="wipe(up)">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p:tgtEl>
                                          <p:spTgt spid="6"/>
                                        </p:tgtEl>
                                        <p:attrNameLst>
                                          <p:attrName>ppt_y</p:attrName>
                                        </p:attrNameLst>
                                      </p:cBhvr>
                                      <p:tavLst>
                                        <p:tav tm="0">
                                          <p:val>
                                            <p:strVal val="#ppt_y+#ppt_h*1.125000"/>
                                          </p:val>
                                        </p:tav>
                                        <p:tav tm="100000">
                                          <p:val>
                                            <p:strVal val="#ppt_y"/>
                                          </p:val>
                                        </p:tav>
                                      </p:tavLst>
                                    </p:anim>
                                    <p:animEffect transition="in" filter="wipe(up)">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p:tgtEl>
                                          <p:spTgt spid="7"/>
                                        </p:tgtEl>
                                        <p:attrNameLst>
                                          <p:attrName>ppt_y</p:attrName>
                                        </p:attrNameLst>
                                      </p:cBhvr>
                                      <p:tavLst>
                                        <p:tav tm="0">
                                          <p:val>
                                            <p:strVal val="#ppt_y+#ppt_h*1.125000"/>
                                          </p:val>
                                        </p:tav>
                                        <p:tav tm="100000">
                                          <p:val>
                                            <p:strVal val="#ppt_y"/>
                                          </p:val>
                                        </p:tav>
                                      </p:tavLst>
                                    </p:anim>
                                    <p:animEffect transition="in" filter="wipe(up)">
                                      <p:cBhvr>
                                        <p:cTn id="3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P spid="3" grpId="0"/>
      <p:bldP spid="3" grpId="1"/>
      <p:bldP spid="5" grpId="0"/>
      <p:bldP spid="5" grpId="1"/>
      <p:bldP spid="6" grpId="0"/>
      <p:bldP spid="6" grpId="1"/>
      <p:bldP spid="7" grpId="0"/>
      <p:bldP spid="7" grpId="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4" name="文本框 3"/>
          <p:cNvSpPr txBox="1"/>
          <p:nvPr>
            <p:custDataLst>
              <p:tags r:id="rId1"/>
            </p:custDataLst>
          </p:nvPr>
        </p:nvSpPr>
        <p:spPr>
          <a:xfrm>
            <a:off x="466725" y="1029970"/>
            <a:ext cx="8201025" cy="3338195"/>
          </a:xfrm>
          <a:prstGeom prst="rect">
            <a:avLst/>
          </a:prstGeom>
          <a:noFill/>
        </p:spPr>
        <p:txBody>
          <a:bodyPr wrap="square" rtlCol="0">
            <a:spAutoFit/>
          </a:bodyPr>
          <a:p>
            <a:pPr indent="0" algn="ctr" fontAlgn="auto">
              <a:lnSpc>
                <a:spcPct val="120000"/>
              </a:lnSpc>
            </a:pPr>
            <a:r>
              <a:rPr lang="en-US" altLang="zh-CN" sz="2200" b="1">
                <a:uFillTx/>
                <a:latin typeface="Times New Roman" panose="02020603050405020304" charset="0"/>
                <a:ea typeface="黑体" panose="02010609060101010101" pitchFamily="49" charset="-122"/>
                <a:sym typeface="+mn-ea"/>
              </a:rPr>
              <a:t>(</a:t>
            </a:r>
            <a:r>
              <a:rPr lang="zh-CN" altLang="en-US" sz="2200" b="1">
                <a:uFillTx/>
                <a:latin typeface="Times New Roman" panose="02020603050405020304" charset="0"/>
                <a:ea typeface="黑体" panose="02010609060101010101" pitchFamily="49" charset="-122"/>
                <a:sym typeface="+mn-ea"/>
              </a:rPr>
              <a:t>五</a:t>
            </a:r>
            <a:r>
              <a:rPr lang="en-US" altLang="zh-CN" sz="2200" b="1">
                <a:uFillTx/>
                <a:latin typeface="Times New Roman" panose="02020603050405020304" charset="0"/>
                <a:ea typeface="黑体" panose="02010609060101010101" pitchFamily="49" charset="-122"/>
                <a:sym typeface="+mn-ea"/>
              </a:rPr>
              <a:t>)</a:t>
            </a:r>
            <a:endParaRPr lang="zh-CN" altLang="en-US" sz="2200" b="1">
              <a:uFillTx/>
              <a:latin typeface="Times New Roman" panose="02020603050405020304" charset="0"/>
              <a:ea typeface="黑体" panose="02010609060101010101" pitchFamily="49" charset="-122"/>
              <a:sym typeface="+mn-ea"/>
            </a:endParaRPr>
          </a:p>
          <a:p>
            <a:pPr indent="457200" fontAlgn="auto">
              <a:lnSpc>
                <a:spcPct val="120000"/>
              </a:lnSpc>
            </a:pPr>
            <a:r>
              <a:rPr sz="2200">
                <a:uFillTx/>
                <a:latin typeface="Times New Roman" panose="02020603050405020304" charset="0"/>
                <a:ea typeface="黑体" panose="02010609060101010101" pitchFamily="49" charset="-122"/>
                <a:sym typeface="+mn-ea"/>
              </a:rPr>
              <a:t>Someone says, “Time is money.” But I think time is __</a:t>
            </a:r>
            <a:r>
              <a:rPr sz="2200" u="sng">
                <a:uFillTx/>
                <a:latin typeface="Times New Roman" panose="02020603050405020304" charset="0"/>
                <a:ea typeface="黑体" panose="02010609060101010101" pitchFamily="49" charset="-122"/>
                <a:sym typeface="+mn-ea"/>
              </a:rPr>
              <a:t>1</a:t>
            </a:r>
            <a:r>
              <a:rPr sz="2200">
                <a:uFillTx/>
                <a:latin typeface="Times New Roman" panose="02020603050405020304" charset="0"/>
                <a:ea typeface="黑体" panose="02010609060101010101" pitchFamily="49" charset="-122"/>
                <a:sym typeface="+mn-ea"/>
              </a:rPr>
              <a:t>__ important than money. Why? Because when money is spent, we can get it back. However, when time is __</a:t>
            </a:r>
            <a:r>
              <a:rPr sz="2200" u="sng">
                <a:uFillTx/>
                <a:latin typeface="Times New Roman" panose="02020603050405020304" charset="0"/>
                <a:ea typeface="黑体" panose="02010609060101010101" pitchFamily="49" charset="-122"/>
                <a:sym typeface="+mn-ea"/>
              </a:rPr>
              <a:t>2</a:t>
            </a:r>
            <a:r>
              <a:rPr sz="2200">
                <a:uFillTx/>
                <a:latin typeface="Times New Roman" panose="02020603050405020304" charset="0"/>
                <a:ea typeface="黑体" panose="02010609060101010101" pitchFamily="49" charset="-122"/>
                <a:sym typeface="+mn-ea"/>
              </a:rPr>
              <a:t>__， it'll never __</a:t>
            </a:r>
            <a:r>
              <a:rPr sz="2200" u="sng">
                <a:uFillTx/>
                <a:latin typeface="Times New Roman" panose="02020603050405020304" charset="0"/>
                <a:ea typeface="黑体" panose="02010609060101010101" pitchFamily="49" charset="-122"/>
                <a:sym typeface="+mn-ea"/>
              </a:rPr>
              <a:t>3</a:t>
            </a:r>
            <a:r>
              <a:rPr sz="2200">
                <a:uFillTx/>
                <a:latin typeface="Times New Roman" panose="02020603050405020304" charset="0"/>
                <a:ea typeface="黑体" panose="02010609060101010101" pitchFamily="49" charset="-122"/>
                <a:sym typeface="+mn-ea"/>
              </a:rPr>
              <a:t>__. That's __</a:t>
            </a:r>
            <a:r>
              <a:rPr sz="2200" u="sng">
                <a:uFillTx/>
                <a:latin typeface="Times New Roman" panose="02020603050405020304" charset="0"/>
                <a:ea typeface="黑体" panose="02010609060101010101" pitchFamily="49" charset="-122"/>
                <a:sym typeface="+mn-ea"/>
              </a:rPr>
              <a:t>4</a:t>
            </a:r>
            <a:r>
              <a:rPr sz="2200">
                <a:uFillTx/>
                <a:latin typeface="Times New Roman" panose="02020603050405020304" charset="0"/>
                <a:ea typeface="黑体" panose="02010609060101010101" pitchFamily="49" charset="-122"/>
                <a:sym typeface="+mn-ea"/>
              </a:rPr>
              <a:t>__ we mustn't waste time.</a:t>
            </a:r>
            <a:endParaRPr sz="2200">
              <a:uFillTx/>
              <a:latin typeface="Times New Roman" panose="02020603050405020304" charset="0"/>
              <a:ea typeface="黑体" panose="02010609060101010101" pitchFamily="49" charset="-122"/>
              <a:sym typeface="+mn-ea"/>
            </a:endParaRPr>
          </a:p>
          <a:p>
            <a:pPr indent="457200" fontAlgn="auto">
              <a:lnSpc>
                <a:spcPct val="120000"/>
              </a:lnSpc>
            </a:pPr>
            <a:r>
              <a:rPr sz="2200">
                <a:uFillTx/>
                <a:latin typeface="Times New Roman" panose="02020603050405020304" charset="0"/>
                <a:ea typeface="黑体" panose="02010609060101010101" pitchFamily="49" charset="-122"/>
                <a:sym typeface="+mn-ea"/>
              </a:rPr>
              <a:t>It goes without saying that the __</a:t>
            </a:r>
            <a:r>
              <a:rPr sz="2200" u="sng">
                <a:uFillTx/>
                <a:latin typeface="Times New Roman" panose="02020603050405020304" charset="0"/>
                <a:ea typeface="黑体" panose="02010609060101010101" pitchFamily="49" charset="-122"/>
                <a:sym typeface="+mn-ea"/>
              </a:rPr>
              <a:t>5</a:t>
            </a:r>
            <a:r>
              <a:rPr sz="2200">
                <a:uFillTx/>
                <a:latin typeface="Times New Roman" panose="02020603050405020304" charset="0"/>
                <a:ea typeface="黑体" panose="02010609060101010101" pitchFamily="49" charset="-122"/>
                <a:sym typeface="+mn-ea"/>
              </a:rPr>
              <a:t>__ is usually limited. Even a second is very important. We should make full use of our time to do __</a:t>
            </a:r>
            <a:r>
              <a:rPr sz="2200" u="sng">
                <a:uFillTx/>
                <a:latin typeface="Times New Roman" panose="02020603050405020304" charset="0"/>
                <a:ea typeface="黑体" panose="02010609060101010101" pitchFamily="49" charset="-122"/>
                <a:sym typeface="+mn-ea"/>
              </a:rPr>
              <a:t>6</a:t>
            </a:r>
            <a:r>
              <a:rPr sz="2200">
                <a:uFillTx/>
                <a:latin typeface="Times New Roman" panose="02020603050405020304" charset="0"/>
                <a:ea typeface="黑体" panose="02010609060101010101" pitchFamily="49" charset="-122"/>
                <a:sym typeface="+mn-ea"/>
              </a:rPr>
              <a:t>__ useful.</a:t>
            </a:r>
            <a:endParaRPr sz="2200">
              <a:uFillTx/>
              <a:latin typeface="Times New Roman" panose="02020603050405020304" charset="0"/>
              <a:ea typeface="黑体" panose="02010609060101010101" pitchFamily="49" charset="-122"/>
              <a:sym typeface="+mn-ea"/>
            </a:endParaRPr>
          </a:p>
        </p:txBody>
      </p:sp>
      <p:sp>
        <p:nvSpPr>
          <p:cNvPr id="8" name="文本框 7">
            <a:hlinkClick r:id="rId2" action="ppaction://hlinksldjump"/>
          </p:cNvPr>
          <p:cNvSpPr txBox="1"/>
          <p:nvPr>
            <p:custDataLst>
              <p:tags r:id="rId3"/>
            </p:custDataLst>
          </p:nvPr>
        </p:nvSpPr>
        <p:spPr>
          <a:xfrm>
            <a:off x="15132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一</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9" name="文本框 8">
            <a:hlinkClick r:id="rId4" action="ppaction://hlinksldjump"/>
          </p:cNvPr>
          <p:cNvSpPr txBox="1"/>
          <p:nvPr>
            <p:custDataLst>
              <p:tags r:id="rId5"/>
            </p:custDataLst>
          </p:nvPr>
        </p:nvSpPr>
        <p:spPr>
          <a:xfrm>
            <a:off x="22066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二</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0" name="文本框 9">
            <a:hlinkClick r:id="rId6" action="ppaction://hlinksldjump"/>
          </p:cNvPr>
          <p:cNvSpPr txBox="1"/>
          <p:nvPr>
            <p:custDataLst>
              <p:tags r:id="rId7"/>
            </p:custDataLst>
          </p:nvPr>
        </p:nvSpPr>
        <p:spPr>
          <a:xfrm>
            <a:off x="29000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三</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1" name="文本框 10">
            <a:hlinkClick r:id="rId8" action="ppaction://hlinksldjump"/>
          </p:cNvPr>
          <p:cNvSpPr txBox="1"/>
          <p:nvPr>
            <p:custDataLst>
              <p:tags r:id="rId9"/>
            </p:custDataLst>
          </p:nvPr>
        </p:nvSpPr>
        <p:spPr>
          <a:xfrm>
            <a:off x="35934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四</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2" name="文本框 11">
            <a:hlinkClick r:id="rId10" action="ppaction://hlinksldjump"/>
          </p:cNvPr>
          <p:cNvSpPr txBox="1"/>
          <p:nvPr>
            <p:custDataLst>
              <p:tags r:id="rId11"/>
            </p:custDataLst>
          </p:nvPr>
        </p:nvSpPr>
        <p:spPr>
          <a:xfrm>
            <a:off x="4286885" y="692785"/>
            <a:ext cx="676275" cy="337185"/>
          </a:xfrm>
          <a:prstGeom prst="rect">
            <a:avLst/>
          </a:prstGeom>
          <a:noFill/>
        </p:spPr>
        <p:txBody>
          <a:bodyPr wrap="square" rtlCol="0">
            <a:spAutoFit/>
          </a:bodyPr>
          <a:p>
            <a:pPr algn="ctr"/>
            <a:r>
              <a:rPr lang="en-US" altLang="zh-CN" sz="1600">
                <a:solidFill>
                  <a:srgbClr val="FF0000"/>
                </a:solidFill>
                <a:latin typeface="黑体" panose="02010609060101010101" pitchFamily="49" charset="-122"/>
                <a:ea typeface="黑体" panose="02010609060101010101" pitchFamily="49" charset="-122"/>
              </a:rPr>
              <a:t>(</a:t>
            </a:r>
            <a:r>
              <a:rPr lang="zh-CN" altLang="en-US" sz="1600">
                <a:solidFill>
                  <a:srgbClr val="FF0000"/>
                </a:solidFill>
                <a:latin typeface="黑体" panose="02010609060101010101" pitchFamily="49" charset="-122"/>
                <a:ea typeface="黑体" panose="02010609060101010101" pitchFamily="49" charset="-122"/>
              </a:rPr>
              <a:t>五</a:t>
            </a:r>
            <a:r>
              <a:rPr lang="en-US" altLang="zh-CN" sz="1600">
                <a:solidFill>
                  <a:srgbClr val="FF0000"/>
                </a:solidFill>
                <a:latin typeface="黑体" panose="02010609060101010101" pitchFamily="49" charset="-122"/>
                <a:ea typeface="黑体" panose="02010609060101010101" pitchFamily="49" charset="-122"/>
              </a:rPr>
              <a:t>)</a:t>
            </a:r>
            <a:endParaRPr lang="en-US" altLang="zh-CN" sz="1600">
              <a:solidFill>
                <a:srgbClr val="FF0000"/>
              </a:solidFill>
              <a:latin typeface="黑体" panose="02010609060101010101" pitchFamily="49" charset="-122"/>
              <a:ea typeface="黑体" panose="02010609060101010101" pitchFamily="49" charset="-122"/>
            </a:endParaRPr>
          </a:p>
        </p:txBody>
      </p:sp>
      <p:sp>
        <p:nvSpPr>
          <p:cNvPr id="13" name="文本框 12">
            <a:hlinkClick r:id="rId12" action="ppaction://hlinksldjump"/>
          </p:cNvPr>
          <p:cNvSpPr txBox="1"/>
          <p:nvPr>
            <p:custDataLst>
              <p:tags r:id="rId13"/>
            </p:custDataLst>
          </p:nvPr>
        </p:nvSpPr>
        <p:spPr>
          <a:xfrm>
            <a:off x="49803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六</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4" name="文本框 13">
            <a:hlinkClick r:id="rId14" action="ppaction://hlinksldjump"/>
          </p:cNvPr>
          <p:cNvSpPr txBox="1"/>
          <p:nvPr>
            <p:custDataLst>
              <p:tags r:id="rId15"/>
            </p:custDataLst>
          </p:nvPr>
        </p:nvSpPr>
        <p:spPr>
          <a:xfrm>
            <a:off x="56737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七</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5" name="文本框 14">
            <a:hlinkClick r:id="rId16" action="ppaction://hlinksldjump"/>
          </p:cNvPr>
          <p:cNvSpPr txBox="1"/>
          <p:nvPr>
            <p:custDataLst>
              <p:tags r:id="rId17"/>
            </p:custDataLst>
          </p:nvPr>
        </p:nvSpPr>
        <p:spPr>
          <a:xfrm>
            <a:off x="63671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八</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6" name="文本框 15">
            <a:hlinkClick r:id="rId18" action="ppaction://hlinksldjump"/>
          </p:cNvPr>
          <p:cNvSpPr txBox="1"/>
          <p:nvPr>
            <p:custDataLst>
              <p:tags r:id="rId19"/>
            </p:custDataLst>
          </p:nvPr>
        </p:nvSpPr>
        <p:spPr>
          <a:xfrm>
            <a:off x="70605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九</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7" name="文本框 16">
            <a:hlinkClick r:id="rId20" action="ppaction://hlinksldjump"/>
          </p:cNvPr>
          <p:cNvSpPr txBox="1"/>
          <p:nvPr>
            <p:custDataLst>
              <p:tags r:id="rId21"/>
            </p:custDataLst>
          </p:nvPr>
        </p:nvSpPr>
        <p:spPr>
          <a:xfrm>
            <a:off x="77539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十</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Tree>
    <p:custDataLst>
      <p:tags r:id="rId22"/>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4" name="文本框 3"/>
          <p:cNvSpPr txBox="1"/>
          <p:nvPr>
            <p:custDataLst>
              <p:tags r:id="rId1"/>
            </p:custDataLst>
          </p:nvPr>
        </p:nvSpPr>
        <p:spPr>
          <a:xfrm>
            <a:off x="484505" y="1029970"/>
            <a:ext cx="8148320" cy="2932430"/>
          </a:xfrm>
          <a:prstGeom prst="rect">
            <a:avLst/>
          </a:prstGeom>
          <a:noFill/>
        </p:spPr>
        <p:txBody>
          <a:bodyPr wrap="square" rtlCol="0">
            <a:spAutoFit/>
          </a:bodyPr>
          <a:p>
            <a:pPr indent="457200" fontAlgn="auto">
              <a:lnSpc>
                <a:spcPct val="120000"/>
              </a:lnSpc>
            </a:pPr>
            <a:r>
              <a:rPr lang="zh-CN" altLang="en-US" sz="2200">
                <a:solidFill>
                  <a:schemeClr val="tx1"/>
                </a:solidFill>
                <a:uFillTx/>
                <a:latin typeface="Times New Roman" panose="02020603050405020304" charset="0"/>
                <a:ea typeface="黑体" panose="02010609060101010101" pitchFamily="49" charset="-122"/>
              </a:rPr>
              <a:t>完形填空是在全面理解短文基础上的选择填空。在解题过程中，考生应该遵循以下三个步骤。</a:t>
            </a:r>
            <a:endParaRPr lang="zh-CN" altLang="en-US" sz="2200">
              <a:solidFill>
                <a:schemeClr val="tx1"/>
              </a:solidFill>
              <a:uFillTx/>
              <a:latin typeface="Times New Roman" panose="02020603050405020304" charset="0"/>
              <a:ea typeface="黑体" panose="02010609060101010101" pitchFamily="49" charset="-122"/>
            </a:endParaRPr>
          </a:p>
          <a:p>
            <a:pPr indent="457200" fontAlgn="auto">
              <a:lnSpc>
                <a:spcPct val="120000"/>
              </a:lnSpc>
            </a:pPr>
            <a:r>
              <a:rPr lang="zh-CN" altLang="en-US" sz="2200">
                <a:solidFill>
                  <a:srgbClr val="FF0000"/>
                </a:solidFill>
                <a:uFillTx/>
                <a:latin typeface="Times New Roman" panose="02020603050405020304" charset="0"/>
                <a:ea typeface="黑体" panose="02010609060101010101" pitchFamily="49" charset="-122"/>
              </a:rPr>
              <a:t>1. 通读全文，把握大意。</a:t>
            </a:r>
            <a:endParaRPr lang="zh-CN" altLang="en-US" sz="2200">
              <a:solidFill>
                <a:srgbClr val="FF0000"/>
              </a:solidFill>
              <a:uFillTx/>
              <a:latin typeface="Times New Roman" panose="02020603050405020304" charset="0"/>
              <a:ea typeface="黑体" panose="02010609060101010101" pitchFamily="49" charset="-122"/>
            </a:endParaRPr>
          </a:p>
          <a:p>
            <a:pPr indent="457200" fontAlgn="auto">
              <a:lnSpc>
                <a:spcPct val="120000"/>
              </a:lnSpc>
            </a:pPr>
            <a:r>
              <a:rPr lang="zh-CN" altLang="en-US" sz="2200">
                <a:solidFill>
                  <a:schemeClr val="tx1"/>
                </a:solidFill>
                <a:uFillTx/>
                <a:latin typeface="Times New Roman" panose="02020603050405020304" charset="0"/>
                <a:ea typeface="黑体" panose="02010609060101010101" pitchFamily="49" charset="-122"/>
              </a:rPr>
              <a:t>做完形填空时应该先通读全文，了解文章的大概内容。有的考生习惯边阅读边做题，这并不是一个好的选择，因为完形填空里有些选项没有语法上的错误，必须要瞻前顾后，通过上下文的理解来选出最佳答案。</a:t>
            </a:r>
            <a:endParaRPr lang="zh-CN" altLang="en-US" sz="2200">
              <a:solidFill>
                <a:schemeClr val="tx1"/>
              </a:solidFill>
              <a:uFillTx/>
              <a:latin typeface="Times New Roman" panose="02020603050405020304" charset="0"/>
              <a:ea typeface="黑体" panose="02010609060101010101" pitchFamily="49" charset="-122"/>
            </a:endParaRPr>
          </a:p>
        </p:txBody>
      </p:sp>
    </p:spTree>
    <p:custDataLst>
      <p:tags r:id="rId2"/>
    </p:custData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4" name="文本框 3"/>
          <p:cNvSpPr txBox="1"/>
          <p:nvPr>
            <p:custDataLst>
              <p:tags r:id="rId1"/>
            </p:custDataLst>
          </p:nvPr>
        </p:nvSpPr>
        <p:spPr>
          <a:xfrm>
            <a:off x="466725" y="1029970"/>
            <a:ext cx="8201025" cy="2932430"/>
          </a:xfrm>
          <a:prstGeom prst="rect">
            <a:avLst/>
          </a:prstGeom>
          <a:noFill/>
        </p:spPr>
        <p:txBody>
          <a:bodyPr wrap="square" rtlCol="0">
            <a:spAutoFit/>
          </a:bodyPr>
          <a:p>
            <a:pPr indent="457200" fontAlgn="auto">
              <a:lnSpc>
                <a:spcPct val="120000"/>
              </a:lnSpc>
            </a:pPr>
            <a:r>
              <a:rPr sz="2200">
                <a:uFillTx/>
                <a:latin typeface="Times New Roman" panose="02020603050405020304" charset="0"/>
                <a:ea typeface="黑体" panose="02010609060101010101" pitchFamily="49" charset="-122"/>
                <a:sym typeface="+mn-ea"/>
              </a:rPr>
              <a:t>But it is a pity that there are a lot of people who do not know the importance of time. They spent their limited time smoking, drinking and __</a:t>
            </a:r>
            <a:r>
              <a:rPr sz="2200" u="sng">
                <a:uFillTx/>
                <a:latin typeface="Times New Roman" panose="02020603050405020304" charset="0"/>
                <a:ea typeface="黑体" panose="02010609060101010101" pitchFamily="49" charset="-122"/>
                <a:sym typeface="+mn-ea"/>
              </a:rPr>
              <a:t>7</a:t>
            </a:r>
            <a:r>
              <a:rPr sz="2200">
                <a:uFillTx/>
                <a:latin typeface="Times New Roman" panose="02020603050405020304" charset="0"/>
                <a:ea typeface="黑体" panose="02010609060101010101" pitchFamily="49" charset="-122"/>
                <a:sym typeface="+mn-ea"/>
              </a:rPr>
              <a:t>__. They do not know that wasting time means wasting part of their own __</a:t>
            </a:r>
            <a:r>
              <a:rPr sz="2200" u="sng">
                <a:uFillTx/>
                <a:latin typeface="Times New Roman" panose="02020603050405020304" charset="0"/>
                <a:ea typeface="黑体" panose="02010609060101010101" pitchFamily="49" charset="-122"/>
                <a:sym typeface="+mn-ea"/>
              </a:rPr>
              <a:t>8</a:t>
            </a:r>
            <a:r>
              <a:rPr sz="2200">
                <a:uFillTx/>
                <a:latin typeface="Times New Roman" panose="02020603050405020304" charset="0"/>
                <a:ea typeface="黑体" panose="02010609060101010101" pitchFamily="49" charset="-122"/>
                <a:sym typeface="+mn-ea"/>
              </a:rPr>
              <a:t>__.</a:t>
            </a:r>
            <a:endParaRPr sz="2200">
              <a:uFillTx/>
              <a:latin typeface="Times New Roman" panose="02020603050405020304" charset="0"/>
              <a:ea typeface="黑体" panose="02010609060101010101" pitchFamily="49" charset="-122"/>
              <a:sym typeface="+mn-ea"/>
            </a:endParaRPr>
          </a:p>
          <a:p>
            <a:pPr indent="457200" fontAlgn="auto">
              <a:lnSpc>
                <a:spcPct val="120000"/>
              </a:lnSpc>
            </a:pPr>
            <a:r>
              <a:rPr sz="2200">
                <a:uFillTx/>
                <a:latin typeface="Times New Roman" panose="02020603050405020304" charset="0"/>
                <a:ea typeface="黑体" panose="02010609060101010101" pitchFamily="49" charset="-122"/>
                <a:sym typeface="+mn-ea"/>
              </a:rPr>
              <a:t>In a word, we should save time. We shouldn't __</a:t>
            </a:r>
            <a:r>
              <a:rPr sz="2200" u="sng">
                <a:uFillTx/>
                <a:latin typeface="Times New Roman" panose="02020603050405020304" charset="0"/>
                <a:ea typeface="黑体" panose="02010609060101010101" pitchFamily="49" charset="-122"/>
                <a:sym typeface="+mn-ea"/>
              </a:rPr>
              <a:t>9</a:t>
            </a:r>
            <a:r>
              <a:rPr sz="2200">
                <a:uFillTx/>
                <a:latin typeface="Times New Roman" panose="02020603050405020304" charset="0"/>
                <a:ea typeface="黑体" panose="02010609060101010101" pitchFamily="49" charset="-122"/>
                <a:sym typeface="+mn-ea"/>
              </a:rPr>
              <a:t>__ today's work for tomorrow. Remember we have no time to __</a:t>
            </a:r>
            <a:r>
              <a:rPr sz="2200" u="sng">
                <a:uFillTx/>
                <a:latin typeface="Times New Roman" panose="02020603050405020304" charset="0"/>
                <a:ea typeface="黑体" panose="02010609060101010101" pitchFamily="49" charset="-122"/>
                <a:sym typeface="+mn-ea"/>
              </a:rPr>
              <a:t>10</a:t>
            </a:r>
            <a:r>
              <a:rPr sz="2200">
                <a:uFillTx/>
                <a:latin typeface="Times New Roman" panose="02020603050405020304" charset="0"/>
                <a:ea typeface="黑体" panose="02010609060101010101" pitchFamily="49" charset="-122"/>
                <a:sym typeface="+mn-ea"/>
              </a:rPr>
              <a:t>__. We must save time all the time.</a:t>
            </a:r>
            <a:endParaRPr sz="2200">
              <a:uFillTx/>
              <a:latin typeface="Times New Roman" panose="02020603050405020304" charset="0"/>
              <a:ea typeface="黑体" panose="02010609060101010101" pitchFamily="49" charset="-122"/>
              <a:sym typeface="+mn-ea"/>
            </a:endParaRPr>
          </a:p>
        </p:txBody>
      </p:sp>
      <p:sp>
        <p:nvSpPr>
          <p:cNvPr id="8" name="文本框 7">
            <a:hlinkClick r:id="rId2" action="ppaction://hlinksldjump"/>
          </p:cNvPr>
          <p:cNvSpPr txBox="1"/>
          <p:nvPr>
            <p:custDataLst>
              <p:tags r:id="rId3"/>
            </p:custDataLst>
          </p:nvPr>
        </p:nvSpPr>
        <p:spPr>
          <a:xfrm>
            <a:off x="15132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一</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9" name="文本框 8">
            <a:hlinkClick r:id="rId4" action="ppaction://hlinksldjump"/>
          </p:cNvPr>
          <p:cNvSpPr txBox="1"/>
          <p:nvPr>
            <p:custDataLst>
              <p:tags r:id="rId5"/>
            </p:custDataLst>
          </p:nvPr>
        </p:nvSpPr>
        <p:spPr>
          <a:xfrm>
            <a:off x="22066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二</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0" name="文本框 9">
            <a:hlinkClick r:id="rId6" action="ppaction://hlinksldjump"/>
          </p:cNvPr>
          <p:cNvSpPr txBox="1"/>
          <p:nvPr>
            <p:custDataLst>
              <p:tags r:id="rId7"/>
            </p:custDataLst>
          </p:nvPr>
        </p:nvSpPr>
        <p:spPr>
          <a:xfrm>
            <a:off x="29000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三</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1" name="文本框 10">
            <a:hlinkClick r:id="rId8" action="ppaction://hlinksldjump"/>
          </p:cNvPr>
          <p:cNvSpPr txBox="1"/>
          <p:nvPr>
            <p:custDataLst>
              <p:tags r:id="rId9"/>
            </p:custDataLst>
          </p:nvPr>
        </p:nvSpPr>
        <p:spPr>
          <a:xfrm>
            <a:off x="35934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四</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2" name="文本框 11">
            <a:hlinkClick r:id="rId10" action="ppaction://hlinksldjump"/>
          </p:cNvPr>
          <p:cNvSpPr txBox="1"/>
          <p:nvPr>
            <p:custDataLst>
              <p:tags r:id="rId11"/>
            </p:custDataLst>
          </p:nvPr>
        </p:nvSpPr>
        <p:spPr>
          <a:xfrm>
            <a:off x="4286885" y="692785"/>
            <a:ext cx="676275" cy="337185"/>
          </a:xfrm>
          <a:prstGeom prst="rect">
            <a:avLst/>
          </a:prstGeom>
          <a:noFill/>
        </p:spPr>
        <p:txBody>
          <a:bodyPr wrap="square" rtlCol="0">
            <a:spAutoFit/>
          </a:bodyPr>
          <a:p>
            <a:pPr algn="ctr"/>
            <a:r>
              <a:rPr lang="en-US" altLang="zh-CN" sz="1600">
                <a:solidFill>
                  <a:srgbClr val="FF0000"/>
                </a:solidFill>
                <a:latin typeface="黑体" panose="02010609060101010101" pitchFamily="49" charset="-122"/>
                <a:ea typeface="黑体" panose="02010609060101010101" pitchFamily="49" charset="-122"/>
              </a:rPr>
              <a:t>(</a:t>
            </a:r>
            <a:r>
              <a:rPr lang="zh-CN" altLang="en-US" sz="1600">
                <a:solidFill>
                  <a:srgbClr val="FF0000"/>
                </a:solidFill>
                <a:latin typeface="黑体" panose="02010609060101010101" pitchFamily="49" charset="-122"/>
                <a:ea typeface="黑体" panose="02010609060101010101" pitchFamily="49" charset="-122"/>
              </a:rPr>
              <a:t>五</a:t>
            </a:r>
            <a:r>
              <a:rPr lang="en-US" altLang="zh-CN" sz="1600">
                <a:solidFill>
                  <a:srgbClr val="FF0000"/>
                </a:solidFill>
                <a:latin typeface="黑体" panose="02010609060101010101" pitchFamily="49" charset="-122"/>
                <a:ea typeface="黑体" panose="02010609060101010101" pitchFamily="49" charset="-122"/>
              </a:rPr>
              <a:t>)</a:t>
            </a:r>
            <a:endParaRPr lang="en-US" altLang="zh-CN" sz="1600">
              <a:solidFill>
                <a:srgbClr val="FF0000"/>
              </a:solidFill>
              <a:latin typeface="黑体" panose="02010609060101010101" pitchFamily="49" charset="-122"/>
              <a:ea typeface="黑体" panose="02010609060101010101" pitchFamily="49" charset="-122"/>
            </a:endParaRPr>
          </a:p>
        </p:txBody>
      </p:sp>
      <p:sp>
        <p:nvSpPr>
          <p:cNvPr id="13" name="文本框 12">
            <a:hlinkClick r:id="rId12" action="ppaction://hlinksldjump"/>
          </p:cNvPr>
          <p:cNvSpPr txBox="1"/>
          <p:nvPr>
            <p:custDataLst>
              <p:tags r:id="rId13"/>
            </p:custDataLst>
          </p:nvPr>
        </p:nvSpPr>
        <p:spPr>
          <a:xfrm>
            <a:off x="49803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六</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4" name="文本框 13">
            <a:hlinkClick r:id="rId14" action="ppaction://hlinksldjump"/>
          </p:cNvPr>
          <p:cNvSpPr txBox="1"/>
          <p:nvPr>
            <p:custDataLst>
              <p:tags r:id="rId15"/>
            </p:custDataLst>
          </p:nvPr>
        </p:nvSpPr>
        <p:spPr>
          <a:xfrm>
            <a:off x="56737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七</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5" name="文本框 14">
            <a:hlinkClick r:id="rId16" action="ppaction://hlinksldjump"/>
          </p:cNvPr>
          <p:cNvSpPr txBox="1"/>
          <p:nvPr>
            <p:custDataLst>
              <p:tags r:id="rId17"/>
            </p:custDataLst>
          </p:nvPr>
        </p:nvSpPr>
        <p:spPr>
          <a:xfrm>
            <a:off x="63671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八</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6" name="文本框 15">
            <a:hlinkClick r:id="rId18" action="ppaction://hlinksldjump"/>
          </p:cNvPr>
          <p:cNvSpPr txBox="1"/>
          <p:nvPr>
            <p:custDataLst>
              <p:tags r:id="rId19"/>
            </p:custDataLst>
          </p:nvPr>
        </p:nvSpPr>
        <p:spPr>
          <a:xfrm>
            <a:off x="70605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九</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7" name="文本框 16">
            <a:hlinkClick r:id="rId20" action="ppaction://hlinksldjump"/>
          </p:cNvPr>
          <p:cNvSpPr txBox="1"/>
          <p:nvPr>
            <p:custDataLst>
              <p:tags r:id="rId21"/>
            </p:custDataLst>
          </p:nvPr>
        </p:nvSpPr>
        <p:spPr>
          <a:xfrm>
            <a:off x="77539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十</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Tree>
    <p:custDataLst>
      <p:tags r:id="rId22"/>
    </p:custData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9" name="文本框 8"/>
          <p:cNvSpPr txBox="1"/>
          <p:nvPr>
            <p:custDataLst>
              <p:tags r:id="rId1"/>
            </p:custDataLst>
          </p:nvPr>
        </p:nvSpPr>
        <p:spPr>
          <a:xfrm>
            <a:off x="466725" y="1029970"/>
            <a:ext cx="8201025" cy="2120900"/>
          </a:xfrm>
          <a:prstGeom prst="rect">
            <a:avLst/>
          </a:prstGeom>
          <a:noFill/>
        </p:spPr>
        <p:txBody>
          <a:bodyPr wrap="square" rtlCol="0">
            <a:spAutoFit/>
          </a:bodyPr>
          <a:p>
            <a:pPr indent="0" fontAlgn="auto">
              <a:lnSpc>
                <a:spcPct val="120000"/>
              </a:lnSpc>
            </a:pPr>
            <a:r>
              <a:rPr sz="2200">
                <a:uFillTx/>
                <a:latin typeface="Times New Roman" panose="02020603050405020304" charset="0"/>
                <a:ea typeface="黑体" panose="02010609060101010101" pitchFamily="49" charset="-122"/>
                <a:sym typeface="+mn-ea"/>
              </a:rPr>
              <a:t>(　　)1. A. much more</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less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much less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much</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)2. A. cost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gone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bought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finished</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)3. A. return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carry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take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bring</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)4. A. what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that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because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why</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)5. A. money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time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day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food</a:t>
            </a:r>
            <a:endParaRPr sz="2200">
              <a:uFillTx/>
              <a:latin typeface="Times New Roman" panose="02020603050405020304" charset="0"/>
              <a:ea typeface="黑体" panose="02010609060101010101" pitchFamily="49" charset="-122"/>
              <a:sym typeface="+mn-ea"/>
            </a:endParaRPr>
          </a:p>
        </p:txBody>
      </p:sp>
      <p:sp>
        <p:nvSpPr>
          <p:cNvPr id="11" name="文本框 10"/>
          <p:cNvSpPr txBox="1"/>
          <p:nvPr>
            <p:custDataLst>
              <p:tags r:id="rId2"/>
            </p:custDataLst>
          </p:nvPr>
        </p:nvSpPr>
        <p:spPr>
          <a:xfrm>
            <a:off x="695325" y="109728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A</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3" name="文本框 2"/>
          <p:cNvSpPr txBox="1"/>
          <p:nvPr>
            <p:custDataLst>
              <p:tags r:id="rId3"/>
            </p:custDataLst>
          </p:nvPr>
        </p:nvSpPr>
        <p:spPr>
          <a:xfrm>
            <a:off x="695325" y="147955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B</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p:nvPr>
            <p:custDataLst>
              <p:tags r:id="rId4"/>
            </p:custDataLst>
          </p:nvPr>
        </p:nvSpPr>
        <p:spPr>
          <a:xfrm>
            <a:off x="695325" y="1909445"/>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A</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6" name="文本框 5"/>
          <p:cNvSpPr txBox="1"/>
          <p:nvPr>
            <p:custDataLst>
              <p:tags r:id="rId5"/>
            </p:custDataLst>
          </p:nvPr>
        </p:nvSpPr>
        <p:spPr>
          <a:xfrm>
            <a:off x="695325" y="228346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D</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p:nvPr>
            <p:custDataLst>
              <p:tags r:id="rId6"/>
            </p:custDataLst>
          </p:nvPr>
        </p:nvSpPr>
        <p:spPr>
          <a:xfrm>
            <a:off x="695325" y="2707005"/>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B</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8" name="文本框 7">
            <a:hlinkClick r:id="rId7" action="ppaction://hlinksldjump"/>
          </p:cNvPr>
          <p:cNvSpPr txBox="1"/>
          <p:nvPr>
            <p:custDataLst>
              <p:tags r:id="rId8"/>
            </p:custDataLst>
          </p:nvPr>
        </p:nvSpPr>
        <p:spPr>
          <a:xfrm>
            <a:off x="15132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一</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4" name="文本框 3">
            <a:hlinkClick r:id="rId9" action="ppaction://hlinksldjump"/>
          </p:cNvPr>
          <p:cNvSpPr txBox="1"/>
          <p:nvPr>
            <p:custDataLst>
              <p:tags r:id="rId10"/>
            </p:custDataLst>
          </p:nvPr>
        </p:nvSpPr>
        <p:spPr>
          <a:xfrm>
            <a:off x="22066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二</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0" name="文本框 9">
            <a:hlinkClick r:id="rId11" action="ppaction://hlinksldjump"/>
          </p:cNvPr>
          <p:cNvSpPr txBox="1"/>
          <p:nvPr>
            <p:custDataLst>
              <p:tags r:id="rId12"/>
            </p:custDataLst>
          </p:nvPr>
        </p:nvSpPr>
        <p:spPr>
          <a:xfrm>
            <a:off x="29000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三</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2" name="文本框 11">
            <a:hlinkClick r:id="rId13" action="ppaction://hlinksldjump"/>
          </p:cNvPr>
          <p:cNvSpPr txBox="1"/>
          <p:nvPr>
            <p:custDataLst>
              <p:tags r:id="rId14"/>
            </p:custDataLst>
          </p:nvPr>
        </p:nvSpPr>
        <p:spPr>
          <a:xfrm>
            <a:off x="35934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四</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3" name="文本框 12">
            <a:hlinkClick r:id="rId15" action="ppaction://hlinksldjump"/>
          </p:cNvPr>
          <p:cNvSpPr txBox="1"/>
          <p:nvPr>
            <p:custDataLst>
              <p:tags r:id="rId16"/>
            </p:custDataLst>
          </p:nvPr>
        </p:nvSpPr>
        <p:spPr>
          <a:xfrm>
            <a:off x="4286885" y="692785"/>
            <a:ext cx="676275" cy="337185"/>
          </a:xfrm>
          <a:prstGeom prst="rect">
            <a:avLst/>
          </a:prstGeom>
          <a:noFill/>
        </p:spPr>
        <p:txBody>
          <a:bodyPr wrap="square" rtlCol="0">
            <a:spAutoFit/>
          </a:bodyPr>
          <a:p>
            <a:pPr algn="ctr"/>
            <a:r>
              <a:rPr lang="en-US" altLang="zh-CN" sz="1600">
                <a:solidFill>
                  <a:srgbClr val="FF0000"/>
                </a:solidFill>
                <a:latin typeface="黑体" panose="02010609060101010101" pitchFamily="49" charset="-122"/>
                <a:ea typeface="黑体" panose="02010609060101010101" pitchFamily="49" charset="-122"/>
              </a:rPr>
              <a:t>(</a:t>
            </a:r>
            <a:r>
              <a:rPr lang="zh-CN" altLang="en-US" sz="1600">
                <a:solidFill>
                  <a:srgbClr val="FF0000"/>
                </a:solidFill>
                <a:latin typeface="黑体" panose="02010609060101010101" pitchFamily="49" charset="-122"/>
                <a:ea typeface="黑体" panose="02010609060101010101" pitchFamily="49" charset="-122"/>
              </a:rPr>
              <a:t>五</a:t>
            </a:r>
            <a:r>
              <a:rPr lang="en-US" altLang="zh-CN" sz="1600">
                <a:solidFill>
                  <a:srgbClr val="FF0000"/>
                </a:solidFill>
                <a:latin typeface="黑体" panose="02010609060101010101" pitchFamily="49" charset="-122"/>
                <a:ea typeface="黑体" panose="02010609060101010101" pitchFamily="49" charset="-122"/>
              </a:rPr>
              <a:t>)</a:t>
            </a:r>
            <a:endParaRPr lang="en-US" altLang="zh-CN" sz="1600">
              <a:solidFill>
                <a:srgbClr val="FF0000"/>
              </a:solidFill>
              <a:latin typeface="黑体" panose="02010609060101010101" pitchFamily="49" charset="-122"/>
              <a:ea typeface="黑体" panose="02010609060101010101" pitchFamily="49" charset="-122"/>
            </a:endParaRPr>
          </a:p>
        </p:txBody>
      </p:sp>
      <p:sp>
        <p:nvSpPr>
          <p:cNvPr id="14" name="文本框 13">
            <a:hlinkClick r:id="rId17" action="ppaction://hlinksldjump"/>
          </p:cNvPr>
          <p:cNvSpPr txBox="1"/>
          <p:nvPr>
            <p:custDataLst>
              <p:tags r:id="rId18"/>
            </p:custDataLst>
          </p:nvPr>
        </p:nvSpPr>
        <p:spPr>
          <a:xfrm>
            <a:off x="49803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六</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5" name="文本框 14">
            <a:hlinkClick r:id="rId19" action="ppaction://hlinksldjump"/>
          </p:cNvPr>
          <p:cNvSpPr txBox="1"/>
          <p:nvPr>
            <p:custDataLst>
              <p:tags r:id="rId20"/>
            </p:custDataLst>
          </p:nvPr>
        </p:nvSpPr>
        <p:spPr>
          <a:xfrm>
            <a:off x="56737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七</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6" name="文本框 15">
            <a:hlinkClick r:id="rId21" action="ppaction://hlinksldjump"/>
          </p:cNvPr>
          <p:cNvSpPr txBox="1"/>
          <p:nvPr>
            <p:custDataLst>
              <p:tags r:id="rId22"/>
            </p:custDataLst>
          </p:nvPr>
        </p:nvSpPr>
        <p:spPr>
          <a:xfrm>
            <a:off x="63671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八</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7" name="文本框 16">
            <a:hlinkClick r:id="rId23" action="ppaction://hlinksldjump"/>
          </p:cNvPr>
          <p:cNvSpPr txBox="1"/>
          <p:nvPr>
            <p:custDataLst>
              <p:tags r:id="rId24"/>
            </p:custDataLst>
          </p:nvPr>
        </p:nvSpPr>
        <p:spPr>
          <a:xfrm>
            <a:off x="70605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九</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8" name="文本框 17">
            <a:hlinkClick r:id="rId25" action="ppaction://hlinksldjump"/>
          </p:cNvPr>
          <p:cNvSpPr txBox="1"/>
          <p:nvPr>
            <p:custDataLst>
              <p:tags r:id="rId26"/>
            </p:custDataLst>
          </p:nvPr>
        </p:nvSpPr>
        <p:spPr>
          <a:xfrm>
            <a:off x="77539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十</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Tree>
    <p:custDataLst>
      <p:tags r:id="rId27"/>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p:tgtEl>
                                          <p:spTgt spid="11"/>
                                        </p:tgtEl>
                                        <p:attrNameLst>
                                          <p:attrName>ppt_y</p:attrName>
                                        </p:attrNameLst>
                                      </p:cBhvr>
                                      <p:tavLst>
                                        <p:tav tm="0">
                                          <p:val>
                                            <p:strVal val="#ppt_y+#ppt_h*1.125000"/>
                                          </p:val>
                                        </p:tav>
                                        <p:tav tm="100000">
                                          <p:val>
                                            <p:strVal val="#ppt_y"/>
                                          </p:val>
                                        </p:tav>
                                      </p:tavLst>
                                    </p:anim>
                                    <p:animEffect transition="in" filter="wipe(up)">
                                      <p:cBhvr>
                                        <p:cTn id="8" dur="500"/>
                                        <p:tgtEl>
                                          <p:spTgt spid="11"/>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p:tgtEl>
                                          <p:spTgt spid="3"/>
                                        </p:tgtEl>
                                        <p:attrNameLst>
                                          <p:attrName>ppt_y</p:attrName>
                                        </p:attrNameLst>
                                      </p:cBhvr>
                                      <p:tavLst>
                                        <p:tav tm="0">
                                          <p:val>
                                            <p:strVal val="#ppt_y+#ppt_h*1.125000"/>
                                          </p:val>
                                        </p:tav>
                                        <p:tav tm="100000">
                                          <p:val>
                                            <p:strVal val="#ppt_y"/>
                                          </p:val>
                                        </p:tav>
                                      </p:tavLst>
                                    </p:anim>
                                    <p:animEffect transition="in" filter="wipe(up)">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p:tgtEl>
                                          <p:spTgt spid="5"/>
                                        </p:tgtEl>
                                        <p:attrNameLst>
                                          <p:attrName>ppt_y</p:attrName>
                                        </p:attrNameLst>
                                      </p:cBhvr>
                                      <p:tavLst>
                                        <p:tav tm="0">
                                          <p:val>
                                            <p:strVal val="#ppt_y+#ppt_h*1.125000"/>
                                          </p:val>
                                        </p:tav>
                                        <p:tav tm="100000">
                                          <p:val>
                                            <p:strVal val="#ppt_y"/>
                                          </p:val>
                                        </p:tav>
                                      </p:tavLst>
                                    </p:anim>
                                    <p:animEffect transition="in" filter="wipe(up)">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p:tgtEl>
                                          <p:spTgt spid="6"/>
                                        </p:tgtEl>
                                        <p:attrNameLst>
                                          <p:attrName>ppt_y</p:attrName>
                                        </p:attrNameLst>
                                      </p:cBhvr>
                                      <p:tavLst>
                                        <p:tav tm="0">
                                          <p:val>
                                            <p:strVal val="#ppt_y+#ppt_h*1.125000"/>
                                          </p:val>
                                        </p:tav>
                                        <p:tav tm="100000">
                                          <p:val>
                                            <p:strVal val="#ppt_y"/>
                                          </p:val>
                                        </p:tav>
                                      </p:tavLst>
                                    </p:anim>
                                    <p:animEffect transition="in" filter="wipe(up)">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p:tgtEl>
                                          <p:spTgt spid="7"/>
                                        </p:tgtEl>
                                        <p:attrNameLst>
                                          <p:attrName>ppt_y</p:attrName>
                                        </p:attrNameLst>
                                      </p:cBhvr>
                                      <p:tavLst>
                                        <p:tav tm="0">
                                          <p:val>
                                            <p:strVal val="#ppt_y+#ppt_h*1.125000"/>
                                          </p:val>
                                        </p:tav>
                                        <p:tav tm="100000">
                                          <p:val>
                                            <p:strVal val="#ppt_y"/>
                                          </p:val>
                                        </p:tav>
                                      </p:tavLst>
                                    </p:anim>
                                    <p:animEffect transition="in" filter="wipe(up)">
                                      <p:cBhvr>
                                        <p:cTn id="3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P spid="3" grpId="0"/>
      <p:bldP spid="3" grpId="1"/>
      <p:bldP spid="5" grpId="0"/>
      <p:bldP spid="5" grpId="1"/>
      <p:bldP spid="6" grpId="0"/>
      <p:bldP spid="6" grpId="1"/>
      <p:bldP spid="7" grpId="0"/>
      <p:bldP spid="7" grpId="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9" name="文本框 8"/>
          <p:cNvSpPr txBox="1"/>
          <p:nvPr>
            <p:custDataLst>
              <p:tags r:id="rId1"/>
            </p:custDataLst>
          </p:nvPr>
        </p:nvSpPr>
        <p:spPr>
          <a:xfrm>
            <a:off x="466725" y="1029970"/>
            <a:ext cx="8201025" cy="2120900"/>
          </a:xfrm>
          <a:prstGeom prst="rect">
            <a:avLst/>
          </a:prstGeom>
          <a:noFill/>
        </p:spPr>
        <p:txBody>
          <a:bodyPr wrap="square" rtlCol="0">
            <a:spAutoFit/>
          </a:bodyPr>
          <a:p>
            <a:pPr indent="0" fontAlgn="auto">
              <a:lnSpc>
                <a:spcPct val="120000"/>
              </a:lnSpc>
            </a:pPr>
            <a:r>
              <a:rPr sz="2200">
                <a:uFillTx/>
                <a:latin typeface="Times New Roman" panose="02020603050405020304" charset="0"/>
                <a:ea typeface="黑体" panose="02010609060101010101" pitchFamily="49" charset="-122"/>
                <a:sym typeface="+mn-ea"/>
              </a:rPr>
              <a:t>(　　)6. A. nothing</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something</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anything</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everything</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)7. A. reading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writing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playing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working</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)8. A. time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life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food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money</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)9. A. stop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leave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let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give</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)10. A. waste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save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spend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take</a:t>
            </a:r>
            <a:endParaRPr sz="2200">
              <a:uFillTx/>
              <a:latin typeface="Times New Roman" panose="02020603050405020304" charset="0"/>
              <a:ea typeface="黑体" panose="02010609060101010101" pitchFamily="49" charset="-122"/>
              <a:sym typeface="+mn-ea"/>
            </a:endParaRPr>
          </a:p>
        </p:txBody>
      </p:sp>
      <p:sp>
        <p:nvSpPr>
          <p:cNvPr id="11" name="文本框 10"/>
          <p:cNvSpPr txBox="1"/>
          <p:nvPr>
            <p:custDataLst>
              <p:tags r:id="rId2"/>
            </p:custDataLst>
          </p:nvPr>
        </p:nvSpPr>
        <p:spPr>
          <a:xfrm>
            <a:off x="695325" y="109728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B</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3" name="文本框 2"/>
          <p:cNvSpPr txBox="1"/>
          <p:nvPr>
            <p:custDataLst>
              <p:tags r:id="rId3"/>
            </p:custDataLst>
          </p:nvPr>
        </p:nvSpPr>
        <p:spPr>
          <a:xfrm>
            <a:off x="695325" y="147955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C</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p:nvPr>
            <p:custDataLst>
              <p:tags r:id="rId4"/>
            </p:custDataLst>
          </p:nvPr>
        </p:nvSpPr>
        <p:spPr>
          <a:xfrm>
            <a:off x="695325" y="1909445"/>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B</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6" name="文本框 5"/>
          <p:cNvSpPr txBox="1"/>
          <p:nvPr>
            <p:custDataLst>
              <p:tags r:id="rId5"/>
            </p:custDataLst>
          </p:nvPr>
        </p:nvSpPr>
        <p:spPr>
          <a:xfrm>
            <a:off x="695325" y="228346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B</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p:nvPr>
            <p:custDataLst>
              <p:tags r:id="rId6"/>
            </p:custDataLst>
          </p:nvPr>
        </p:nvSpPr>
        <p:spPr>
          <a:xfrm>
            <a:off x="695325" y="2707005"/>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A</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8" name="文本框 7">
            <a:hlinkClick r:id="rId7" action="ppaction://hlinksldjump"/>
          </p:cNvPr>
          <p:cNvSpPr txBox="1"/>
          <p:nvPr>
            <p:custDataLst>
              <p:tags r:id="rId8"/>
            </p:custDataLst>
          </p:nvPr>
        </p:nvSpPr>
        <p:spPr>
          <a:xfrm>
            <a:off x="15132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一</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4" name="文本框 3">
            <a:hlinkClick r:id="rId9" action="ppaction://hlinksldjump"/>
          </p:cNvPr>
          <p:cNvSpPr txBox="1"/>
          <p:nvPr>
            <p:custDataLst>
              <p:tags r:id="rId10"/>
            </p:custDataLst>
          </p:nvPr>
        </p:nvSpPr>
        <p:spPr>
          <a:xfrm>
            <a:off x="22066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二</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0" name="文本框 9">
            <a:hlinkClick r:id="rId11" action="ppaction://hlinksldjump"/>
          </p:cNvPr>
          <p:cNvSpPr txBox="1"/>
          <p:nvPr>
            <p:custDataLst>
              <p:tags r:id="rId12"/>
            </p:custDataLst>
          </p:nvPr>
        </p:nvSpPr>
        <p:spPr>
          <a:xfrm>
            <a:off x="29000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三</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2" name="文本框 11">
            <a:hlinkClick r:id="rId13" action="ppaction://hlinksldjump"/>
          </p:cNvPr>
          <p:cNvSpPr txBox="1"/>
          <p:nvPr>
            <p:custDataLst>
              <p:tags r:id="rId14"/>
            </p:custDataLst>
          </p:nvPr>
        </p:nvSpPr>
        <p:spPr>
          <a:xfrm>
            <a:off x="35934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四</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3" name="文本框 12">
            <a:hlinkClick r:id="rId15" action="ppaction://hlinksldjump"/>
          </p:cNvPr>
          <p:cNvSpPr txBox="1"/>
          <p:nvPr>
            <p:custDataLst>
              <p:tags r:id="rId16"/>
            </p:custDataLst>
          </p:nvPr>
        </p:nvSpPr>
        <p:spPr>
          <a:xfrm>
            <a:off x="4286885" y="692785"/>
            <a:ext cx="676275" cy="337185"/>
          </a:xfrm>
          <a:prstGeom prst="rect">
            <a:avLst/>
          </a:prstGeom>
          <a:noFill/>
        </p:spPr>
        <p:txBody>
          <a:bodyPr wrap="square" rtlCol="0">
            <a:spAutoFit/>
          </a:bodyPr>
          <a:p>
            <a:pPr algn="ctr"/>
            <a:r>
              <a:rPr lang="en-US" altLang="zh-CN" sz="1600">
                <a:solidFill>
                  <a:srgbClr val="FF0000"/>
                </a:solidFill>
                <a:latin typeface="黑体" panose="02010609060101010101" pitchFamily="49" charset="-122"/>
                <a:ea typeface="黑体" panose="02010609060101010101" pitchFamily="49" charset="-122"/>
              </a:rPr>
              <a:t>(</a:t>
            </a:r>
            <a:r>
              <a:rPr lang="zh-CN" altLang="en-US" sz="1600">
                <a:solidFill>
                  <a:srgbClr val="FF0000"/>
                </a:solidFill>
                <a:latin typeface="黑体" panose="02010609060101010101" pitchFamily="49" charset="-122"/>
                <a:ea typeface="黑体" panose="02010609060101010101" pitchFamily="49" charset="-122"/>
              </a:rPr>
              <a:t>五</a:t>
            </a:r>
            <a:r>
              <a:rPr lang="en-US" altLang="zh-CN" sz="1600">
                <a:solidFill>
                  <a:srgbClr val="FF0000"/>
                </a:solidFill>
                <a:latin typeface="黑体" panose="02010609060101010101" pitchFamily="49" charset="-122"/>
                <a:ea typeface="黑体" panose="02010609060101010101" pitchFamily="49" charset="-122"/>
              </a:rPr>
              <a:t>)</a:t>
            </a:r>
            <a:endParaRPr lang="en-US" altLang="zh-CN" sz="1600">
              <a:solidFill>
                <a:srgbClr val="FF0000"/>
              </a:solidFill>
              <a:latin typeface="黑体" panose="02010609060101010101" pitchFamily="49" charset="-122"/>
              <a:ea typeface="黑体" panose="02010609060101010101" pitchFamily="49" charset="-122"/>
            </a:endParaRPr>
          </a:p>
        </p:txBody>
      </p:sp>
      <p:sp>
        <p:nvSpPr>
          <p:cNvPr id="14" name="文本框 13">
            <a:hlinkClick r:id="rId17" action="ppaction://hlinksldjump"/>
          </p:cNvPr>
          <p:cNvSpPr txBox="1"/>
          <p:nvPr>
            <p:custDataLst>
              <p:tags r:id="rId18"/>
            </p:custDataLst>
          </p:nvPr>
        </p:nvSpPr>
        <p:spPr>
          <a:xfrm>
            <a:off x="49803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六</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5" name="文本框 14">
            <a:hlinkClick r:id="rId19" action="ppaction://hlinksldjump"/>
          </p:cNvPr>
          <p:cNvSpPr txBox="1"/>
          <p:nvPr>
            <p:custDataLst>
              <p:tags r:id="rId20"/>
            </p:custDataLst>
          </p:nvPr>
        </p:nvSpPr>
        <p:spPr>
          <a:xfrm>
            <a:off x="56737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七</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6" name="文本框 15">
            <a:hlinkClick r:id="rId21" action="ppaction://hlinksldjump"/>
          </p:cNvPr>
          <p:cNvSpPr txBox="1"/>
          <p:nvPr>
            <p:custDataLst>
              <p:tags r:id="rId22"/>
            </p:custDataLst>
          </p:nvPr>
        </p:nvSpPr>
        <p:spPr>
          <a:xfrm>
            <a:off x="63671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八</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7" name="文本框 16">
            <a:hlinkClick r:id="rId23" action="ppaction://hlinksldjump"/>
          </p:cNvPr>
          <p:cNvSpPr txBox="1"/>
          <p:nvPr>
            <p:custDataLst>
              <p:tags r:id="rId24"/>
            </p:custDataLst>
          </p:nvPr>
        </p:nvSpPr>
        <p:spPr>
          <a:xfrm>
            <a:off x="70605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九</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8" name="文本框 17">
            <a:hlinkClick r:id="rId25" action="ppaction://hlinksldjump"/>
          </p:cNvPr>
          <p:cNvSpPr txBox="1"/>
          <p:nvPr>
            <p:custDataLst>
              <p:tags r:id="rId26"/>
            </p:custDataLst>
          </p:nvPr>
        </p:nvSpPr>
        <p:spPr>
          <a:xfrm>
            <a:off x="77539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十</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Tree>
    <p:custDataLst>
      <p:tags r:id="rId27"/>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p:tgtEl>
                                          <p:spTgt spid="11"/>
                                        </p:tgtEl>
                                        <p:attrNameLst>
                                          <p:attrName>ppt_y</p:attrName>
                                        </p:attrNameLst>
                                      </p:cBhvr>
                                      <p:tavLst>
                                        <p:tav tm="0">
                                          <p:val>
                                            <p:strVal val="#ppt_y+#ppt_h*1.125000"/>
                                          </p:val>
                                        </p:tav>
                                        <p:tav tm="100000">
                                          <p:val>
                                            <p:strVal val="#ppt_y"/>
                                          </p:val>
                                        </p:tav>
                                      </p:tavLst>
                                    </p:anim>
                                    <p:animEffect transition="in" filter="wipe(up)">
                                      <p:cBhvr>
                                        <p:cTn id="8" dur="500"/>
                                        <p:tgtEl>
                                          <p:spTgt spid="11"/>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p:tgtEl>
                                          <p:spTgt spid="3"/>
                                        </p:tgtEl>
                                        <p:attrNameLst>
                                          <p:attrName>ppt_y</p:attrName>
                                        </p:attrNameLst>
                                      </p:cBhvr>
                                      <p:tavLst>
                                        <p:tav tm="0">
                                          <p:val>
                                            <p:strVal val="#ppt_y+#ppt_h*1.125000"/>
                                          </p:val>
                                        </p:tav>
                                        <p:tav tm="100000">
                                          <p:val>
                                            <p:strVal val="#ppt_y"/>
                                          </p:val>
                                        </p:tav>
                                      </p:tavLst>
                                    </p:anim>
                                    <p:animEffect transition="in" filter="wipe(up)">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p:tgtEl>
                                          <p:spTgt spid="5"/>
                                        </p:tgtEl>
                                        <p:attrNameLst>
                                          <p:attrName>ppt_y</p:attrName>
                                        </p:attrNameLst>
                                      </p:cBhvr>
                                      <p:tavLst>
                                        <p:tav tm="0">
                                          <p:val>
                                            <p:strVal val="#ppt_y+#ppt_h*1.125000"/>
                                          </p:val>
                                        </p:tav>
                                        <p:tav tm="100000">
                                          <p:val>
                                            <p:strVal val="#ppt_y"/>
                                          </p:val>
                                        </p:tav>
                                      </p:tavLst>
                                    </p:anim>
                                    <p:animEffect transition="in" filter="wipe(up)">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p:tgtEl>
                                          <p:spTgt spid="6"/>
                                        </p:tgtEl>
                                        <p:attrNameLst>
                                          <p:attrName>ppt_y</p:attrName>
                                        </p:attrNameLst>
                                      </p:cBhvr>
                                      <p:tavLst>
                                        <p:tav tm="0">
                                          <p:val>
                                            <p:strVal val="#ppt_y+#ppt_h*1.125000"/>
                                          </p:val>
                                        </p:tav>
                                        <p:tav tm="100000">
                                          <p:val>
                                            <p:strVal val="#ppt_y"/>
                                          </p:val>
                                        </p:tav>
                                      </p:tavLst>
                                    </p:anim>
                                    <p:animEffect transition="in" filter="wipe(up)">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p:tgtEl>
                                          <p:spTgt spid="7"/>
                                        </p:tgtEl>
                                        <p:attrNameLst>
                                          <p:attrName>ppt_y</p:attrName>
                                        </p:attrNameLst>
                                      </p:cBhvr>
                                      <p:tavLst>
                                        <p:tav tm="0">
                                          <p:val>
                                            <p:strVal val="#ppt_y+#ppt_h*1.125000"/>
                                          </p:val>
                                        </p:tav>
                                        <p:tav tm="100000">
                                          <p:val>
                                            <p:strVal val="#ppt_y"/>
                                          </p:val>
                                        </p:tav>
                                      </p:tavLst>
                                    </p:anim>
                                    <p:animEffect transition="in" filter="wipe(up)">
                                      <p:cBhvr>
                                        <p:cTn id="3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P spid="3" grpId="0"/>
      <p:bldP spid="3" grpId="1"/>
      <p:bldP spid="5" grpId="0"/>
      <p:bldP spid="5" grpId="1"/>
      <p:bldP spid="6" grpId="0"/>
      <p:bldP spid="6" grpId="1"/>
      <p:bldP spid="7" grpId="0"/>
      <p:bldP spid="7" grpId="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4" name="文本框 3"/>
          <p:cNvSpPr txBox="1"/>
          <p:nvPr>
            <p:custDataLst>
              <p:tags r:id="rId1"/>
            </p:custDataLst>
          </p:nvPr>
        </p:nvSpPr>
        <p:spPr>
          <a:xfrm>
            <a:off x="466725" y="1029970"/>
            <a:ext cx="8201025" cy="3338195"/>
          </a:xfrm>
          <a:prstGeom prst="rect">
            <a:avLst/>
          </a:prstGeom>
          <a:noFill/>
        </p:spPr>
        <p:txBody>
          <a:bodyPr wrap="square" rtlCol="0">
            <a:spAutoFit/>
          </a:bodyPr>
          <a:p>
            <a:pPr indent="0" algn="ctr" fontAlgn="auto">
              <a:lnSpc>
                <a:spcPct val="120000"/>
              </a:lnSpc>
            </a:pPr>
            <a:r>
              <a:rPr lang="en-US" altLang="zh-CN" sz="2200" b="1">
                <a:uFillTx/>
                <a:latin typeface="Times New Roman" panose="02020603050405020304" charset="0"/>
                <a:ea typeface="黑体" panose="02010609060101010101" pitchFamily="49" charset="-122"/>
                <a:sym typeface="+mn-ea"/>
              </a:rPr>
              <a:t>(</a:t>
            </a:r>
            <a:r>
              <a:rPr lang="zh-CN" altLang="en-US" sz="2200" b="1">
                <a:uFillTx/>
                <a:latin typeface="Times New Roman" panose="02020603050405020304" charset="0"/>
                <a:ea typeface="黑体" panose="02010609060101010101" pitchFamily="49" charset="-122"/>
                <a:sym typeface="+mn-ea"/>
              </a:rPr>
              <a:t>六</a:t>
            </a:r>
            <a:r>
              <a:rPr lang="en-US" altLang="zh-CN" sz="2200" b="1">
                <a:uFillTx/>
                <a:latin typeface="Times New Roman" panose="02020603050405020304" charset="0"/>
                <a:ea typeface="黑体" panose="02010609060101010101" pitchFamily="49" charset="-122"/>
                <a:sym typeface="+mn-ea"/>
              </a:rPr>
              <a:t>)</a:t>
            </a:r>
            <a:endParaRPr lang="zh-CN" altLang="en-US" sz="2200" b="1">
              <a:uFillTx/>
              <a:latin typeface="Times New Roman" panose="02020603050405020304" charset="0"/>
              <a:ea typeface="黑体" panose="02010609060101010101" pitchFamily="49" charset="-122"/>
              <a:sym typeface="+mn-ea"/>
            </a:endParaRPr>
          </a:p>
          <a:p>
            <a:pPr indent="457200" fontAlgn="auto">
              <a:lnSpc>
                <a:spcPct val="120000"/>
              </a:lnSpc>
            </a:pPr>
            <a:r>
              <a:rPr sz="2200">
                <a:uFillTx/>
                <a:latin typeface="Times New Roman" panose="02020603050405020304" charset="0"/>
                <a:ea typeface="黑体" panose="02010609060101010101" pitchFamily="49" charset="-122"/>
                <a:sym typeface="+mn-ea"/>
              </a:rPr>
              <a:t>Life is not easy, so I would like to say, “When anything happens, believe in yourself.”</a:t>
            </a:r>
            <a:endParaRPr sz="2200">
              <a:uFillTx/>
              <a:latin typeface="Times New Roman" panose="02020603050405020304" charset="0"/>
              <a:ea typeface="黑体" panose="02010609060101010101" pitchFamily="49" charset="-122"/>
              <a:sym typeface="+mn-ea"/>
            </a:endParaRPr>
          </a:p>
          <a:p>
            <a:pPr indent="457200" fontAlgn="auto">
              <a:lnSpc>
                <a:spcPct val="120000"/>
              </a:lnSpc>
            </a:pPr>
            <a:r>
              <a:rPr sz="2200">
                <a:uFillTx/>
                <a:latin typeface="Times New Roman" panose="02020603050405020304" charset="0"/>
                <a:ea typeface="黑体" panose="02010609060101010101" pitchFamily="49" charset="-122"/>
                <a:sym typeface="+mn-ea"/>
              </a:rPr>
              <a:t>When I was a young girl, I was __</a:t>
            </a:r>
            <a:r>
              <a:rPr sz="2200" u="sng">
                <a:uFillTx/>
                <a:latin typeface="Times New Roman" panose="02020603050405020304" charset="0"/>
                <a:ea typeface="黑体" panose="02010609060101010101" pitchFamily="49" charset="-122"/>
                <a:sym typeface="+mn-ea"/>
              </a:rPr>
              <a:t>1</a:t>
            </a:r>
            <a:r>
              <a:rPr sz="2200">
                <a:uFillTx/>
                <a:latin typeface="Times New Roman" panose="02020603050405020304" charset="0"/>
                <a:ea typeface="黑体" panose="02010609060101010101" pitchFamily="49" charset="-122"/>
                <a:sym typeface="+mn-ea"/>
              </a:rPr>
              <a:t>__ shy to talk to anyone. My classmates often __</a:t>
            </a:r>
            <a:r>
              <a:rPr sz="2200" u="sng">
                <a:uFillTx/>
                <a:latin typeface="Times New Roman" panose="02020603050405020304" charset="0"/>
                <a:ea typeface="黑体" panose="02010609060101010101" pitchFamily="49" charset="-122"/>
                <a:sym typeface="+mn-ea"/>
              </a:rPr>
              <a:t>2</a:t>
            </a:r>
            <a:r>
              <a:rPr sz="2200">
                <a:uFillTx/>
                <a:latin typeface="Times New Roman" panose="02020603050405020304" charset="0"/>
                <a:ea typeface="黑体" panose="02010609060101010101" pitchFamily="49" charset="-122"/>
                <a:sym typeface="+mn-ea"/>
              </a:rPr>
              <a:t>__ me. I was sad but could do nothing. Later, __</a:t>
            </a:r>
            <a:r>
              <a:rPr sz="2200" u="sng">
                <a:uFillTx/>
                <a:latin typeface="Times New Roman" panose="02020603050405020304" charset="0"/>
                <a:ea typeface="黑体" panose="02010609060101010101" pitchFamily="49" charset="-122"/>
                <a:sym typeface="+mn-ea"/>
              </a:rPr>
              <a:t>3</a:t>
            </a:r>
            <a:r>
              <a:rPr sz="2200">
                <a:uFillTx/>
                <a:latin typeface="Times New Roman" panose="02020603050405020304" charset="0"/>
                <a:ea typeface="黑体" panose="02010609060101010101" pitchFamily="49" charset="-122"/>
                <a:sym typeface="+mn-ea"/>
              </a:rPr>
              <a:t>__ happened, and it changed my life. It was an English speech contest. My mother asked me to __</a:t>
            </a:r>
            <a:r>
              <a:rPr sz="2200" u="sng">
                <a:uFillTx/>
                <a:latin typeface="Times New Roman" panose="02020603050405020304" charset="0"/>
                <a:ea typeface="黑体" panose="02010609060101010101" pitchFamily="49" charset="-122"/>
                <a:sym typeface="+mn-ea"/>
              </a:rPr>
              <a:t>4</a:t>
            </a:r>
            <a:r>
              <a:rPr sz="2200">
                <a:uFillTx/>
                <a:latin typeface="Times New Roman" panose="02020603050405020304" charset="0"/>
                <a:ea typeface="黑体" panose="02010609060101010101" pitchFamily="49" charset="-122"/>
                <a:sym typeface="+mn-ea"/>
              </a:rPr>
              <a:t>__ it. What a terrible idea! It meant I had to speak __</a:t>
            </a:r>
            <a:r>
              <a:rPr sz="2200" u="sng">
                <a:uFillTx/>
                <a:latin typeface="Times New Roman" panose="02020603050405020304" charset="0"/>
                <a:ea typeface="黑体" panose="02010609060101010101" pitchFamily="49" charset="-122"/>
                <a:sym typeface="+mn-ea"/>
              </a:rPr>
              <a:t>5</a:t>
            </a:r>
            <a:r>
              <a:rPr sz="2200">
                <a:uFillTx/>
                <a:latin typeface="Times New Roman" panose="02020603050405020304" charset="0"/>
                <a:ea typeface="黑体" panose="02010609060101010101" pitchFamily="49" charset="-122"/>
                <a:sym typeface="+mn-ea"/>
              </a:rPr>
              <a:t>__ all the teachers and students of my school!</a:t>
            </a:r>
            <a:endParaRPr sz="2200">
              <a:uFillTx/>
              <a:latin typeface="Times New Roman" panose="02020603050405020304" charset="0"/>
              <a:ea typeface="黑体" panose="02010609060101010101" pitchFamily="49" charset="-122"/>
              <a:sym typeface="+mn-ea"/>
            </a:endParaRPr>
          </a:p>
        </p:txBody>
      </p:sp>
      <p:sp>
        <p:nvSpPr>
          <p:cNvPr id="8" name="文本框 7">
            <a:hlinkClick r:id="rId2" action="ppaction://hlinksldjump"/>
          </p:cNvPr>
          <p:cNvSpPr txBox="1"/>
          <p:nvPr>
            <p:custDataLst>
              <p:tags r:id="rId3"/>
            </p:custDataLst>
          </p:nvPr>
        </p:nvSpPr>
        <p:spPr>
          <a:xfrm>
            <a:off x="15132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一</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9" name="文本框 8">
            <a:hlinkClick r:id="rId4" action="ppaction://hlinksldjump"/>
          </p:cNvPr>
          <p:cNvSpPr txBox="1"/>
          <p:nvPr>
            <p:custDataLst>
              <p:tags r:id="rId5"/>
            </p:custDataLst>
          </p:nvPr>
        </p:nvSpPr>
        <p:spPr>
          <a:xfrm>
            <a:off x="22066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二</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0" name="文本框 9">
            <a:hlinkClick r:id="rId6" action="ppaction://hlinksldjump"/>
          </p:cNvPr>
          <p:cNvSpPr txBox="1"/>
          <p:nvPr>
            <p:custDataLst>
              <p:tags r:id="rId7"/>
            </p:custDataLst>
          </p:nvPr>
        </p:nvSpPr>
        <p:spPr>
          <a:xfrm>
            <a:off x="29000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三</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1" name="文本框 10">
            <a:hlinkClick r:id="rId8" action="ppaction://hlinksldjump"/>
          </p:cNvPr>
          <p:cNvSpPr txBox="1"/>
          <p:nvPr>
            <p:custDataLst>
              <p:tags r:id="rId9"/>
            </p:custDataLst>
          </p:nvPr>
        </p:nvSpPr>
        <p:spPr>
          <a:xfrm>
            <a:off x="35934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四</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2" name="文本框 11">
            <a:hlinkClick r:id="rId10" action="ppaction://hlinksldjump"/>
          </p:cNvPr>
          <p:cNvSpPr txBox="1"/>
          <p:nvPr>
            <p:custDataLst>
              <p:tags r:id="rId11"/>
            </p:custDataLst>
          </p:nvPr>
        </p:nvSpPr>
        <p:spPr>
          <a:xfrm>
            <a:off x="42868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五</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3" name="文本框 12">
            <a:hlinkClick r:id="rId12" action="ppaction://hlinksldjump"/>
          </p:cNvPr>
          <p:cNvSpPr txBox="1"/>
          <p:nvPr>
            <p:custDataLst>
              <p:tags r:id="rId13"/>
            </p:custDataLst>
          </p:nvPr>
        </p:nvSpPr>
        <p:spPr>
          <a:xfrm>
            <a:off x="4980305" y="692785"/>
            <a:ext cx="676275" cy="337185"/>
          </a:xfrm>
          <a:prstGeom prst="rect">
            <a:avLst/>
          </a:prstGeom>
          <a:noFill/>
        </p:spPr>
        <p:txBody>
          <a:bodyPr wrap="square" rtlCol="0">
            <a:spAutoFit/>
          </a:bodyPr>
          <a:p>
            <a:pPr algn="ctr"/>
            <a:r>
              <a:rPr lang="en-US" altLang="zh-CN" sz="1600">
                <a:solidFill>
                  <a:srgbClr val="FF0000"/>
                </a:solidFill>
                <a:latin typeface="黑体" panose="02010609060101010101" pitchFamily="49" charset="-122"/>
                <a:ea typeface="黑体" panose="02010609060101010101" pitchFamily="49" charset="-122"/>
              </a:rPr>
              <a:t>(</a:t>
            </a:r>
            <a:r>
              <a:rPr lang="zh-CN" altLang="en-US" sz="1600">
                <a:solidFill>
                  <a:srgbClr val="FF0000"/>
                </a:solidFill>
                <a:latin typeface="黑体" panose="02010609060101010101" pitchFamily="49" charset="-122"/>
                <a:ea typeface="黑体" panose="02010609060101010101" pitchFamily="49" charset="-122"/>
              </a:rPr>
              <a:t>六</a:t>
            </a:r>
            <a:r>
              <a:rPr lang="en-US" altLang="zh-CN" sz="1600">
                <a:solidFill>
                  <a:srgbClr val="FF0000"/>
                </a:solidFill>
                <a:latin typeface="黑体" panose="02010609060101010101" pitchFamily="49" charset="-122"/>
                <a:ea typeface="黑体" panose="02010609060101010101" pitchFamily="49" charset="-122"/>
              </a:rPr>
              <a:t>)</a:t>
            </a:r>
            <a:endParaRPr lang="en-US" altLang="zh-CN" sz="1600">
              <a:solidFill>
                <a:srgbClr val="FF0000"/>
              </a:solidFill>
              <a:latin typeface="黑体" panose="02010609060101010101" pitchFamily="49" charset="-122"/>
              <a:ea typeface="黑体" panose="02010609060101010101" pitchFamily="49" charset="-122"/>
            </a:endParaRPr>
          </a:p>
        </p:txBody>
      </p:sp>
      <p:sp>
        <p:nvSpPr>
          <p:cNvPr id="14" name="文本框 13">
            <a:hlinkClick r:id="rId14" action="ppaction://hlinksldjump"/>
          </p:cNvPr>
          <p:cNvSpPr txBox="1"/>
          <p:nvPr>
            <p:custDataLst>
              <p:tags r:id="rId15"/>
            </p:custDataLst>
          </p:nvPr>
        </p:nvSpPr>
        <p:spPr>
          <a:xfrm>
            <a:off x="56737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七</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5" name="文本框 14">
            <a:hlinkClick r:id="rId16" action="ppaction://hlinksldjump"/>
          </p:cNvPr>
          <p:cNvSpPr txBox="1"/>
          <p:nvPr>
            <p:custDataLst>
              <p:tags r:id="rId17"/>
            </p:custDataLst>
          </p:nvPr>
        </p:nvSpPr>
        <p:spPr>
          <a:xfrm>
            <a:off x="63671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八</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6" name="文本框 15">
            <a:hlinkClick r:id="rId18" action="ppaction://hlinksldjump"/>
          </p:cNvPr>
          <p:cNvSpPr txBox="1"/>
          <p:nvPr>
            <p:custDataLst>
              <p:tags r:id="rId19"/>
            </p:custDataLst>
          </p:nvPr>
        </p:nvSpPr>
        <p:spPr>
          <a:xfrm>
            <a:off x="70605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九</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7" name="文本框 16">
            <a:hlinkClick r:id="rId20" action="ppaction://hlinksldjump"/>
          </p:cNvPr>
          <p:cNvSpPr txBox="1"/>
          <p:nvPr>
            <p:custDataLst>
              <p:tags r:id="rId21"/>
            </p:custDataLst>
          </p:nvPr>
        </p:nvSpPr>
        <p:spPr>
          <a:xfrm>
            <a:off x="77539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十</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Tree>
    <p:custDataLst>
      <p:tags r:id="rId22"/>
    </p:custData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4" name="文本框 3"/>
          <p:cNvSpPr txBox="1"/>
          <p:nvPr>
            <p:custDataLst>
              <p:tags r:id="rId1"/>
            </p:custDataLst>
          </p:nvPr>
        </p:nvSpPr>
        <p:spPr>
          <a:xfrm>
            <a:off x="466725" y="1029970"/>
            <a:ext cx="8201025" cy="3438525"/>
          </a:xfrm>
          <a:prstGeom prst="rect">
            <a:avLst/>
          </a:prstGeom>
          <a:noFill/>
        </p:spPr>
        <p:txBody>
          <a:bodyPr wrap="square" rtlCol="0">
            <a:spAutoFit/>
          </a:bodyPr>
          <a:p>
            <a:pPr indent="457200" fontAlgn="auto">
              <a:lnSpc>
                <a:spcPct val="110000"/>
              </a:lnSpc>
            </a:pPr>
            <a:r>
              <a:rPr sz="2200">
                <a:uFillTx/>
                <a:latin typeface="Times New Roman" panose="02020603050405020304" charset="0"/>
                <a:ea typeface="黑体" panose="02010609060101010101" pitchFamily="49" charset="-122"/>
                <a:sym typeface="+mn-ea"/>
              </a:rPr>
              <a:t>“Come on. Believe in yourself. You are sure to __</a:t>
            </a:r>
            <a:r>
              <a:rPr sz="2200" u="sng">
                <a:uFillTx/>
                <a:latin typeface="Times New Roman" panose="02020603050405020304" charset="0"/>
                <a:ea typeface="黑体" panose="02010609060101010101" pitchFamily="49" charset="-122"/>
                <a:sym typeface="+mn-ea"/>
              </a:rPr>
              <a:t>6</a:t>
            </a:r>
            <a:r>
              <a:rPr sz="2200">
                <a:uFillTx/>
                <a:latin typeface="Times New Roman" panose="02020603050405020304" charset="0"/>
                <a:ea typeface="黑体" panose="02010609060101010101" pitchFamily="49" charset="-122"/>
                <a:sym typeface="+mn-ea"/>
              </a:rPr>
              <a:t>__.” Then my mother and I talked about many different topics. At last I __</a:t>
            </a:r>
            <a:r>
              <a:rPr sz="2200" u="sng">
                <a:uFillTx/>
                <a:latin typeface="Times New Roman" panose="02020603050405020304" charset="0"/>
                <a:ea typeface="黑体" panose="02010609060101010101" pitchFamily="49" charset="-122"/>
                <a:sym typeface="+mn-ea"/>
              </a:rPr>
              <a:t>7</a:t>
            </a:r>
            <a:r>
              <a:rPr sz="2200">
                <a:uFillTx/>
                <a:latin typeface="Times New Roman" panose="02020603050405020304" charset="0"/>
                <a:ea typeface="黑体" panose="02010609060101010101" pitchFamily="49" charset="-122"/>
                <a:sym typeface="+mn-ea"/>
              </a:rPr>
              <a:t>__ the topic “Believe in Yourself”. I tried my best to remember all the speech and practised it over 100 __</a:t>
            </a:r>
            <a:r>
              <a:rPr sz="2200" u="sng">
                <a:uFillTx/>
                <a:latin typeface="Times New Roman" panose="02020603050405020304" charset="0"/>
                <a:ea typeface="黑体" panose="02010609060101010101" pitchFamily="49" charset="-122"/>
                <a:sym typeface="+mn-ea"/>
              </a:rPr>
              <a:t>8</a:t>
            </a:r>
            <a:r>
              <a:rPr sz="2200">
                <a:uFillTx/>
                <a:latin typeface="Times New Roman" panose="02020603050405020304" charset="0"/>
                <a:ea typeface="黑体" panose="02010609060101010101" pitchFamily="49" charset="-122"/>
                <a:sym typeface="+mn-ea"/>
              </a:rPr>
              <a:t>__. With my mother's great love, I did __</a:t>
            </a:r>
            <a:r>
              <a:rPr sz="2200" u="sng">
                <a:uFillTx/>
                <a:latin typeface="Times New Roman" panose="02020603050405020304" charset="0"/>
                <a:ea typeface="黑体" panose="02010609060101010101" pitchFamily="49" charset="-122"/>
                <a:sym typeface="+mn-ea"/>
              </a:rPr>
              <a:t>9</a:t>
            </a:r>
            <a:r>
              <a:rPr sz="2200">
                <a:uFillTx/>
                <a:latin typeface="Times New Roman" panose="02020603050405020304" charset="0"/>
                <a:ea typeface="黑体" panose="02010609060101010101" pitchFamily="49" charset="-122"/>
                <a:sym typeface="+mn-ea"/>
              </a:rPr>
              <a:t>__ in the contest. I could hardly believe my __</a:t>
            </a:r>
            <a:r>
              <a:rPr sz="2200" u="sng">
                <a:uFillTx/>
                <a:latin typeface="Times New Roman" panose="02020603050405020304" charset="0"/>
                <a:ea typeface="黑体" panose="02010609060101010101" pitchFamily="49" charset="-122"/>
                <a:sym typeface="+mn-ea"/>
              </a:rPr>
              <a:t>10</a:t>
            </a:r>
            <a:r>
              <a:rPr sz="2200">
                <a:uFillTx/>
                <a:latin typeface="Times New Roman" panose="02020603050405020304" charset="0"/>
                <a:ea typeface="黑体" panose="02010609060101010101" pitchFamily="49" charset="-122"/>
                <a:sym typeface="+mn-ea"/>
              </a:rPr>
              <a:t>__ when the news came that I had won the first place. I heard the cheers(欢呼) from the teachers and students. Those classmates who once looked down on(瞧不起) me now all said “Congratulations！” to me. My mother hugged me and cried excitedly.</a:t>
            </a:r>
            <a:endParaRPr sz="2200">
              <a:uFillTx/>
              <a:latin typeface="Times New Roman" panose="02020603050405020304" charset="0"/>
              <a:ea typeface="黑体" panose="02010609060101010101" pitchFamily="49" charset="-122"/>
              <a:sym typeface="+mn-ea"/>
            </a:endParaRPr>
          </a:p>
        </p:txBody>
      </p:sp>
      <p:sp>
        <p:nvSpPr>
          <p:cNvPr id="8" name="文本框 7">
            <a:hlinkClick r:id="rId2" action="ppaction://hlinksldjump"/>
          </p:cNvPr>
          <p:cNvSpPr txBox="1"/>
          <p:nvPr>
            <p:custDataLst>
              <p:tags r:id="rId3"/>
            </p:custDataLst>
          </p:nvPr>
        </p:nvSpPr>
        <p:spPr>
          <a:xfrm>
            <a:off x="15132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一</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9" name="文本框 8">
            <a:hlinkClick r:id="rId4" action="ppaction://hlinksldjump"/>
          </p:cNvPr>
          <p:cNvSpPr txBox="1"/>
          <p:nvPr>
            <p:custDataLst>
              <p:tags r:id="rId5"/>
            </p:custDataLst>
          </p:nvPr>
        </p:nvSpPr>
        <p:spPr>
          <a:xfrm>
            <a:off x="22066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二</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0" name="文本框 9">
            <a:hlinkClick r:id="rId6" action="ppaction://hlinksldjump"/>
          </p:cNvPr>
          <p:cNvSpPr txBox="1"/>
          <p:nvPr>
            <p:custDataLst>
              <p:tags r:id="rId7"/>
            </p:custDataLst>
          </p:nvPr>
        </p:nvSpPr>
        <p:spPr>
          <a:xfrm>
            <a:off x="29000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三</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1" name="文本框 10">
            <a:hlinkClick r:id="rId8" action="ppaction://hlinksldjump"/>
          </p:cNvPr>
          <p:cNvSpPr txBox="1"/>
          <p:nvPr>
            <p:custDataLst>
              <p:tags r:id="rId9"/>
            </p:custDataLst>
          </p:nvPr>
        </p:nvSpPr>
        <p:spPr>
          <a:xfrm>
            <a:off x="35934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四</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2" name="文本框 11">
            <a:hlinkClick r:id="rId10" action="ppaction://hlinksldjump"/>
          </p:cNvPr>
          <p:cNvSpPr txBox="1"/>
          <p:nvPr>
            <p:custDataLst>
              <p:tags r:id="rId11"/>
            </p:custDataLst>
          </p:nvPr>
        </p:nvSpPr>
        <p:spPr>
          <a:xfrm>
            <a:off x="42868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五</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3" name="文本框 12">
            <a:hlinkClick r:id="rId12" action="ppaction://hlinksldjump"/>
          </p:cNvPr>
          <p:cNvSpPr txBox="1"/>
          <p:nvPr>
            <p:custDataLst>
              <p:tags r:id="rId13"/>
            </p:custDataLst>
          </p:nvPr>
        </p:nvSpPr>
        <p:spPr>
          <a:xfrm>
            <a:off x="4980305" y="692785"/>
            <a:ext cx="676275" cy="337185"/>
          </a:xfrm>
          <a:prstGeom prst="rect">
            <a:avLst/>
          </a:prstGeom>
          <a:noFill/>
        </p:spPr>
        <p:txBody>
          <a:bodyPr wrap="square" rtlCol="0">
            <a:spAutoFit/>
          </a:bodyPr>
          <a:p>
            <a:pPr algn="ctr"/>
            <a:r>
              <a:rPr lang="en-US" altLang="zh-CN" sz="1600">
                <a:solidFill>
                  <a:srgbClr val="FF0000"/>
                </a:solidFill>
                <a:latin typeface="黑体" panose="02010609060101010101" pitchFamily="49" charset="-122"/>
                <a:ea typeface="黑体" panose="02010609060101010101" pitchFamily="49" charset="-122"/>
              </a:rPr>
              <a:t>(</a:t>
            </a:r>
            <a:r>
              <a:rPr lang="zh-CN" altLang="en-US" sz="1600">
                <a:solidFill>
                  <a:srgbClr val="FF0000"/>
                </a:solidFill>
                <a:latin typeface="黑体" panose="02010609060101010101" pitchFamily="49" charset="-122"/>
                <a:ea typeface="黑体" panose="02010609060101010101" pitchFamily="49" charset="-122"/>
              </a:rPr>
              <a:t>六</a:t>
            </a:r>
            <a:r>
              <a:rPr lang="en-US" altLang="zh-CN" sz="1600">
                <a:solidFill>
                  <a:srgbClr val="FF0000"/>
                </a:solidFill>
                <a:latin typeface="黑体" panose="02010609060101010101" pitchFamily="49" charset="-122"/>
                <a:ea typeface="黑体" panose="02010609060101010101" pitchFamily="49" charset="-122"/>
              </a:rPr>
              <a:t>)</a:t>
            </a:r>
            <a:endParaRPr lang="en-US" altLang="zh-CN" sz="1600">
              <a:solidFill>
                <a:srgbClr val="FF0000"/>
              </a:solidFill>
              <a:latin typeface="黑体" panose="02010609060101010101" pitchFamily="49" charset="-122"/>
              <a:ea typeface="黑体" panose="02010609060101010101" pitchFamily="49" charset="-122"/>
            </a:endParaRPr>
          </a:p>
        </p:txBody>
      </p:sp>
      <p:sp>
        <p:nvSpPr>
          <p:cNvPr id="14" name="文本框 13">
            <a:hlinkClick r:id="rId14" action="ppaction://hlinksldjump"/>
          </p:cNvPr>
          <p:cNvSpPr txBox="1"/>
          <p:nvPr>
            <p:custDataLst>
              <p:tags r:id="rId15"/>
            </p:custDataLst>
          </p:nvPr>
        </p:nvSpPr>
        <p:spPr>
          <a:xfrm>
            <a:off x="56737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七</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5" name="文本框 14">
            <a:hlinkClick r:id="rId16" action="ppaction://hlinksldjump"/>
          </p:cNvPr>
          <p:cNvSpPr txBox="1"/>
          <p:nvPr>
            <p:custDataLst>
              <p:tags r:id="rId17"/>
            </p:custDataLst>
          </p:nvPr>
        </p:nvSpPr>
        <p:spPr>
          <a:xfrm>
            <a:off x="63671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八</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6" name="文本框 15">
            <a:hlinkClick r:id="rId18" action="ppaction://hlinksldjump"/>
          </p:cNvPr>
          <p:cNvSpPr txBox="1"/>
          <p:nvPr>
            <p:custDataLst>
              <p:tags r:id="rId19"/>
            </p:custDataLst>
          </p:nvPr>
        </p:nvSpPr>
        <p:spPr>
          <a:xfrm>
            <a:off x="70605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九</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7" name="文本框 16">
            <a:hlinkClick r:id="rId20" action="ppaction://hlinksldjump"/>
          </p:cNvPr>
          <p:cNvSpPr txBox="1"/>
          <p:nvPr>
            <p:custDataLst>
              <p:tags r:id="rId21"/>
            </p:custDataLst>
          </p:nvPr>
        </p:nvSpPr>
        <p:spPr>
          <a:xfrm>
            <a:off x="77539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十</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Tree>
    <p:custDataLst>
      <p:tags r:id="rId22"/>
    </p:custData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9" name="文本框 8"/>
          <p:cNvSpPr txBox="1"/>
          <p:nvPr>
            <p:custDataLst>
              <p:tags r:id="rId1"/>
            </p:custDataLst>
          </p:nvPr>
        </p:nvSpPr>
        <p:spPr>
          <a:xfrm>
            <a:off x="466725" y="1029970"/>
            <a:ext cx="8201025" cy="2526665"/>
          </a:xfrm>
          <a:prstGeom prst="rect">
            <a:avLst/>
          </a:prstGeom>
          <a:noFill/>
        </p:spPr>
        <p:txBody>
          <a:bodyPr wrap="square" rtlCol="0">
            <a:spAutoFit/>
          </a:bodyPr>
          <a:p>
            <a:pPr indent="0" fontAlgn="auto">
              <a:lnSpc>
                <a:spcPct val="120000"/>
              </a:lnSpc>
            </a:pPr>
            <a:r>
              <a:rPr sz="2200">
                <a:uFillTx/>
                <a:latin typeface="Times New Roman" panose="02020603050405020304" charset="0"/>
                <a:ea typeface="黑体" panose="02010609060101010101" pitchFamily="49" charset="-122"/>
                <a:sym typeface="+mn-ea"/>
              </a:rPr>
              <a:t>(　　)1. A. so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too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very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quite</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)2. A. made faces at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looked after    </a:t>
            </a:r>
            <a:endParaRPr sz="2200">
              <a:uFillTx/>
              <a:latin typeface="Times New Roman" panose="02020603050405020304" charset="0"/>
              <a:ea typeface="黑体" panose="02010609060101010101" pitchFamily="49" charset="-122"/>
              <a:sym typeface="+mn-ea"/>
            </a:endParaRPr>
          </a:p>
          <a:p>
            <a:pPr marL="457200" lvl="1" indent="457200" fontAlgn="auto">
              <a:lnSpc>
                <a:spcPct val="120000"/>
              </a:lnSpc>
            </a:pPr>
            <a:r>
              <a:rPr sz="2200">
                <a:uFillTx/>
                <a:latin typeface="Times New Roman" panose="02020603050405020304" charset="0"/>
                <a:ea typeface="黑体" panose="02010609060101010101" pitchFamily="49" charset="-122"/>
                <a:sym typeface="+mn-ea"/>
              </a:rPr>
              <a:t> C. caught up with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laughed at</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)3. A. something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nothing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anything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everything</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)4. A. join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take part in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make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get</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)5. A. to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with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before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among</a:t>
            </a:r>
            <a:endParaRPr sz="2200">
              <a:uFillTx/>
              <a:latin typeface="Times New Roman" panose="02020603050405020304" charset="0"/>
              <a:ea typeface="黑体" panose="02010609060101010101" pitchFamily="49" charset="-122"/>
              <a:sym typeface="+mn-ea"/>
            </a:endParaRPr>
          </a:p>
        </p:txBody>
      </p:sp>
      <p:sp>
        <p:nvSpPr>
          <p:cNvPr id="11" name="文本框 10"/>
          <p:cNvSpPr txBox="1"/>
          <p:nvPr>
            <p:custDataLst>
              <p:tags r:id="rId2"/>
            </p:custDataLst>
          </p:nvPr>
        </p:nvSpPr>
        <p:spPr>
          <a:xfrm>
            <a:off x="695325" y="109728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B</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3" name="文本框 2"/>
          <p:cNvSpPr txBox="1"/>
          <p:nvPr>
            <p:custDataLst>
              <p:tags r:id="rId3"/>
            </p:custDataLst>
          </p:nvPr>
        </p:nvSpPr>
        <p:spPr>
          <a:xfrm>
            <a:off x="695325" y="147955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D</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p:nvPr>
            <p:custDataLst>
              <p:tags r:id="rId4"/>
            </p:custDataLst>
          </p:nvPr>
        </p:nvSpPr>
        <p:spPr>
          <a:xfrm>
            <a:off x="695325" y="228981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A</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6" name="文本框 5"/>
          <p:cNvSpPr txBox="1"/>
          <p:nvPr>
            <p:custDataLst>
              <p:tags r:id="rId5"/>
            </p:custDataLst>
          </p:nvPr>
        </p:nvSpPr>
        <p:spPr>
          <a:xfrm>
            <a:off x="695325" y="2663825"/>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B</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p:nvPr>
            <p:custDataLst>
              <p:tags r:id="rId6"/>
            </p:custDataLst>
          </p:nvPr>
        </p:nvSpPr>
        <p:spPr>
          <a:xfrm>
            <a:off x="695325" y="308737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C</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8" name="文本框 7">
            <a:hlinkClick r:id="rId7" action="ppaction://hlinksldjump"/>
          </p:cNvPr>
          <p:cNvSpPr txBox="1"/>
          <p:nvPr>
            <p:custDataLst>
              <p:tags r:id="rId8"/>
            </p:custDataLst>
          </p:nvPr>
        </p:nvSpPr>
        <p:spPr>
          <a:xfrm>
            <a:off x="15132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一</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4" name="文本框 3">
            <a:hlinkClick r:id="rId9" action="ppaction://hlinksldjump"/>
          </p:cNvPr>
          <p:cNvSpPr txBox="1"/>
          <p:nvPr>
            <p:custDataLst>
              <p:tags r:id="rId10"/>
            </p:custDataLst>
          </p:nvPr>
        </p:nvSpPr>
        <p:spPr>
          <a:xfrm>
            <a:off x="22066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二</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0" name="文本框 9">
            <a:hlinkClick r:id="rId11" action="ppaction://hlinksldjump"/>
          </p:cNvPr>
          <p:cNvSpPr txBox="1"/>
          <p:nvPr>
            <p:custDataLst>
              <p:tags r:id="rId12"/>
            </p:custDataLst>
          </p:nvPr>
        </p:nvSpPr>
        <p:spPr>
          <a:xfrm>
            <a:off x="29000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三</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2" name="文本框 11">
            <a:hlinkClick r:id="rId13" action="ppaction://hlinksldjump"/>
          </p:cNvPr>
          <p:cNvSpPr txBox="1"/>
          <p:nvPr>
            <p:custDataLst>
              <p:tags r:id="rId14"/>
            </p:custDataLst>
          </p:nvPr>
        </p:nvSpPr>
        <p:spPr>
          <a:xfrm>
            <a:off x="35934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四</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3" name="文本框 12">
            <a:hlinkClick r:id="rId15" action="ppaction://hlinksldjump"/>
          </p:cNvPr>
          <p:cNvSpPr txBox="1"/>
          <p:nvPr>
            <p:custDataLst>
              <p:tags r:id="rId16"/>
            </p:custDataLst>
          </p:nvPr>
        </p:nvSpPr>
        <p:spPr>
          <a:xfrm>
            <a:off x="42868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五</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4" name="文本框 13">
            <a:hlinkClick r:id="rId17" action="ppaction://hlinksldjump"/>
          </p:cNvPr>
          <p:cNvSpPr txBox="1"/>
          <p:nvPr>
            <p:custDataLst>
              <p:tags r:id="rId18"/>
            </p:custDataLst>
          </p:nvPr>
        </p:nvSpPr>
        <p:spPr>
          <a:xfrm>
            <a:off x="4980305" y="692785"/>
            <a:ext cx="676275" cy="337185"/>
          </a:xfrm>
          <a:prstGeom prst="rect">
            <a:avLst/>
          </a:prstGeom>
          <a:noFill/>
        </p:spPr>
        <p:txBody>
          <a:bodyPr wrap="square" rtlCol="0">
            <a:spAutoFit/>
          </a:bodyPr>
          <a:p>
            <a:pPr algn="ctr"/>
            <a:r>
              <a:rPr lang="en-US" altLang="zh-CN" sz="1600">
                <a:solidFill>
                  <a:srgbClr val="FF0000"/>
                </a:solidFill>
                <a:latin typeface="黑体" panose="02010609060101010101" pitchFamily="49" charset="-122"/>
                <a:ea typeface="黑体" panose="02010609060101010101" pitchFamily="49" charset="-122"/>
              </a:rPr>
              <a:t>(</a:t>
            </a:r>
            <a:r>
              <a:rPr lang="zh-CN" altLang="en-US" sz="1600">
                <a:solidFill>
                  <a:srgbClr val="FF0000"/>
                </a:solidFill>
                <a:latin typeface="黑体" panose="02010609060101010101" pitchFamily="49" charset="-122"/>
                <a:ea typeface="黑体" panose="02010609060101010101" pitchFamily="49" charset="-122"/>
              </a:rPr>
              <a:t>六</a:t>
            </a:r>
            <a:r>
              <a:rPr lang="en-US" altLang="zh-CN" sz="1600">
                <a:solidFill>
                  <a:srgbClr val="FF0000"/>
                </a:solidFill>
                <a:latin typeface="黑体" panose="02010609060101010101" pitchFamily="49" charset="-122"/>
                <a:ea typeface="黑体" panose="02010609060101010101" pitchFamily="49" charset="-122"/>
              </a:rPr>
              <a:t>)</a:t>
            </a:r>
            <a:endParaRPr lang="en-US" altLang="zh-CN" sz="1600">
              <a:solidFill>
                <a:srgbClr val="FF0000"/>
              </a:solidFill>
              <a:latin typeface="黑体" panose="02010609060101010101" pitchFamily="49" charset="-122"/>
              <a:ea typeface="黑体" panose="02010609060101010101" pitchFamily="49" charset="-122"/>
            </a:endParaRPr>
          </a:p>
        </p:txBody>
      </p:sp>
      <p:sp>
        <p:nvSpPr>
          <p:cNvPr id="15" name="文本框 14">
            <a:hlinkClick r:id="rId19" action="ppaction://hlinksldjump"/>
          </p:cNvPr>
          <p:cNvSpPr txBox="1"/>
          <p:nvPr>
            <p:custDataLst>
              <p:tags r:id="rId20"/>
            </p:custDataLst>
          </p:nvPr>
        </p:nvSpPr>
        <p:spPr>
          <a:xfrm>
            <a:off x="56737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七</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6" name="文本框 15">
            <a:hlinkClick r:id="rId21" action="ppaction://hlinksldjump"/>
          </p:cNvPr>
          <p:cNvSpPr txBox="1"/>
          <p:nvPr>
            <p:custDataLst>
              <p:tags r:id="rId22"/>
            </p:custDataLst>
          </p:nvPr>
        </p:nvSpPr>
        <p:spPr>
          <a:xfrm>
            <a:off x="63671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八</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7" name="文本框 16">
            <a:hlinkClick r:id="rId23" action="ppaction://hlinksldjump"/>
          </p:cNvPr>
          <p:cNvSpPr txBox="1"/>
          <p:nvPr>
            <p:custDataLst>
              <p:tags r:id="rId24"/>
            </p:custDataLst>
          </p:nvPr>
        </p:nvSpPr>
        <p:spPr>
          <a:xfrm>
            <a:off x="70605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九</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8" name="文本框 17">
            <a:hlinkClick r:id="rId25" action="ppaction://hlinksldjump"/>
          </p:cNvPr>
          <p:cNvSpPr txBox="1"/>
          <p:nvPr>
            <p:custDataLst>
              <p:tags r:id="rId26"/>
            </p:custDataLst>
          </p:nvPr>
        </p:nvSpPr>
        <p:spPr>
          <a:xfrm>
            <a:off x="77539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十</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Tree>
    <p:custDataLst>
      <p:tags r:id="rId27"/>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p:tgtEl>
                                          <p:spTgt spid="11"/>
                                        </p:tgtEl>
                                        <p:attrNameLst>
                                          <p:attrName>ppt_y</p:attrName>
                                        </p:attrNameLst>
                                      </p:cBhvr>
                                      <p:tavLst>
                                        <p:tav tm="0">
                                          <p:val>
                                            <p:strVal val="#ppt_y+#ppt_h*1.125000"/>
                                          </p:val>
                                        </p:tav>
                                        <p:tav tm="100000">
                                          <p:val>
                                            <p:strVal val="#ppt_y"/>
                                          </p:val>
                                        </p:tav>
                                      </p:tavLst>
                                    </p:anim>
                                    <p:animEffect transition="in" filter="wipe(up)">
                                      <p:cBhvr>
                                        <p:cTn id="8" dur="500"/>
                                        <p:tgtEl>
                                          <p:spTgt spid="11"/>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p:tgtEl>
                                          <p:spTgt spid="3"/>
                                        </p:tgtEl>
                                        <p:attrNameLst>
                                          <p:attrName>ppt_y</p:attrName>
                                        </p:attrNameLst>
                                      </p:cBhvr>
                                      <p:tavLst>
                                        <p:tav tm="0">
                                          <p:val>
                                            <p:strVal val="#ppt_y+#ppt_h*1.125000"/>
                                          </p:val>
                                        </p:tav>
                                        <p:tav tm="100000">
                                          <p:val>
                                            <p:strVal val="#ppt_y"/>
                                          </p:val>
                                        </p:tav>
                                      </p:tavLst>
                                    </p:anim>
                                    <p:animEffect transition="in" filter="wipe(up)">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p:tgtEl>
                                          <p:spTgt spid="5"/>
                                        </p:tgtEl>
                                        <p:attrNameLst>
                                          <p:attrName>ppt_y</p:attrName>
                                        </p:attrNameLst>
                                      </p:cBhvr>
                                      <p:tavLst>
                                        <p:tav tm="0">
                                          <p:val>
                                            <p:strVal val="#ppt_y+#ppt_h*1.125000"/>
                                          </p:val>
                                        </p:tav>
                                        <p:tav tm="100000">
                                          <p:val>
                                            <p:strVal val="#ppt_y"/>
                                          </p:val>
                                        </p:tav>
                                      </p:tavLst>
                                    </p:anim>
                                    <p:animEffect transition="in" filter="wipe(up)">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p:tgtEl>
                                          <p:spTgt spid="6"/>
                                        </p:tgtEl>
                                        <p:attrNameLst>
                                          <p:attrName>ppt_y</p:attrName>
                                        </p:attrNameLst>
                                      </p:cBhvr>
                                      <p:tavLst>
                                        <p:tav tm="0">
                                          <p:val>
                                            <p:strVal val="#ppt_y+#ppt_h*1.125000"/>
                                          </p:val>
                                        </p:tav>
                                        <p:tav tm="100000">
                                          <p:val>
                                            <p:strVal val="#ppt_y"/>
                                          </p:val>
                                        </p:tav>
                                      </p:tavLst>
                                    </p:anim>
                                    <p:animEffect transition="in" filter="wipe(up)">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p:tgtEl>
                                          <p:spTgt spid="7"/>
                                        </p:tgtEl>
                                        <p:attrNameLst>
                                          <p:attrName>ppt_y</p:attrName>
                                        </p:attrNameLst>
                                      </p:cBhvr>
                                      <p:tavLst>
                                        <p:tav tm="0">
                                          <p:val>
                                            <p:strVal val="#ppt_y+#ppt_h*1.125000"/>
                                          </p:val>
                                        </p:tav>
                                        <p:tav tm="100000">
                                          <p:val>
                                            <p:strVal val="#ppt_y"/>
                                          </p:val>
                                        </p:tav>
                                      </p:tavLst>
                                    </p:anim>
                                    <p:animEffect transition="in" filter="wipe(up)">
                                      <p:cBhvr>
                                        <p:cTn id="3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P spid="3" grpId="0"/>
      <p:bldP spid="3" grpId="1"/>
      <p:bldP spid="5" grpId="0"/>
      <p:bldP spid="5" grpId="1"/>
      <p:bldP spid="6" grpId="0"/>
      <p:bldP spid="6" grpId="1"/>
      <p:bldP spid="7" grpId="0"/>
      <p:bldP spid="7" grpId="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9" name="文本框 8"/>
          <p:cNvSpPr txBox="1"/>
          <p:nvPr>
            <p:custDataLst>
              <p:tags r:id="rId1"/>
            </p:custDataLst>
          </p:nvPr>
        </p:nvSpPr>
        <p:spPr>
          <a:xfrm>
            <a:off x="466725" y="1029970"/>
            <a:ext cx="8201025" cy="2120900"/>
          </a:xfrm>
          <a:prstGeom prst="rect">
            <a:avLst/>
          </a:prstGeom>
          <a:noFill/>
        </p:spPr>
        <p:txBody>
          <a:bodyPr wrap="square" rtlCol="0">
            <a:spAutoFit/>
          </a:bodyPr>
          <a:p>
            <a:pPr indent="0" fontAlgn="auto">
              <a:lnSpc>
                <a:spcPct val="120000"/>
              </a:lnSpc>
            </a:pPr>
            <a:r>
              <a:rPr sz="2200">
                <a:uFillTx/>
                <a:latin typeface="Times New Roman" panose="02020603050405020304" charset="0"/>
                <a:ea typeface="黑体" panose="02010609060101010101" pitchFamily="49" charset="-122"/>
                <a:sym typeface="+mn-ea"/>
              </a:rPr>
              <a:t>(　　)6. A. win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lose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beat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pass</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)7. A. reached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brought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chose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thought</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)8. A. times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words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sentences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topics</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)9. A. good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well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interested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bad</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)10. A. speech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result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ears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eyes</a:t>
            </a:r>
            <a:endParaRPr sz="2200">
              <a:uFillTx/>
              <a:latin typeface="Times New Roman" panose="02020603050405020304" charset="0"/>
              <a:ea typeface="黑体" panose="02010609060101010101" pitchFamily="49" charset="-122"/>
              <a:sym typeface="+mn-ea"/>
            </a:endParaRPr>
          </a:p>
        </p:txBody>
      </p:sp>
      <p:sp>
        <p:nvSpPr>
          <p:cNvPr id="11" name="文本框 10"/>
          <p:cNvSpPr txBox="1"/>
          <p:nvPr>
            <p:custDataLst>
              <p:tags r:id="rId2"/>
            </p:custDataLst>
          </p:nvPr>
        </p:nvSpPr>
        <p:spPr>
          <a:xfrm>
            <a:off x="695325" y="109728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A</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3" name="文本框 2"/>
          <p:cNvSpPr txBox="1"/>
          <p:nvPr>
            <p:custDataLst>
              <p:tags r:id="rId3"/>
            </p:custDataLst>
          </p:nvPr>
        </p:nvSpPr>
        <p:spPr>
          <a:xfrm>
            <a:off x="695325" y="147955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C</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p:nvPr>
            <p:custDataLst>
              <p:tags r:id="rId4"/>
            </p:custDataLst>
          </p:nvPr>
        </p:nvSpPr>
        <p:spPr>
          <a:xfrm>
            <a:off x="695325" y="1915795"/>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A</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6" name="文本框 5"/>
          <p:cNvSpPr txBox="1"/>
          <p:nvPr>
            <p:custDataLst>
              <p:tags r:id="rId5"/>
            </p:custDataLst>
          </p:nvPr>
        </p:nvSpPr>
        <p:spPr>
          <a:xfrm>
            <a:off x="695325" y="228981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B</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p:nvPr>
            <p:custDataLst>
              <p:tags r:id="rId6"/>
            </p:custDataLst>
          </p:nvPr>
        </p:nvSpPr>
        <p:spPr>
          <a:xfrm>
            <a:off x="695325" y="2713355"/>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C</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8" name="文本框 7">
            <a:hlinkClick r:id="rId7" action="ppaction://hlinksldjump"/>
          </p:cNvPr>
          <p:cNvSpPr txBox="1"/>
          <p:nvPr>
            <p:custDataLst>
              <p:tags r:id="rId8"/>
            </p:custDataLst>
          </p:nvPr>
        </p:nvSpPr>
        <p:spPr>
          <a:xfrm>
            <a:off x="15132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一</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4" name="文本框 3">
            <a:hlinkClick r:id="rId9" action="ppaction://hlinksldjump"/>
          </p:cNvPr>
          <p:cNvSpPr txBox="1"/>
          <p:nvPr>
            <p:custDataLst>
              <p:tags r:id="rId10"/>
            </p:custDataLst>
          </p:nvPr>
        </p:nvSpPr>
        <p:spPr>
          <a:xfrm>
            <a:off x="22066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二</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0" name="文本框 9">
            <a:hlinkClick r:id="rId11" action="ppaction://hlinksldjump"/>
          </p:cNvPr>
          <p:cNvSpPr txBox="1"/>
          <p:nvPr>
            <p:custDataLst>
              <p:tags r:id="rId12"/>
            </p:custDataLst>
          </p:nvPr>
        </p:nvSpPr>
        <p:spPr>
          <a:xfrm>
            <a:off x="29000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三</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2" name="文本框 11">
            <a:hlinkClick r:id="rId13" action="ppaction://hlinksldjump"/>
          </p:cNvPr>
          <p:cNvSpPr txBox="1"/>
          <p:nvPr>
            <p:custDataLst>
              <p:tags r:id="rId14"/>
            </p:custDataLst>
          </p:nvPr>
        </p:nvSpPr>
        <p:spPr>
          <a:xfrm>
            <a:off x="35934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四</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3" name="文本框 12">
            <a:hlinkClick r:id="rId15" action="ppaction://hlinksldjump"/>
          </p:cNvPr>
          <p:cNvSpPr txBox="1"/>
          <p:nvPr>
            <p:custDataLst>
              <p:tags r:id="rId16"/>
            </p:custDataLst>
          </p:nvPr>
        </p:nvSpPr>
        <p:spPr>
          <a:xfrm>
            <a:off x="42868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五</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4" name="文本框 13">
            <a:hlinkClick r:id="rId17" action="ppaction://hlinksldjump"/>
          </p:cNvPr>
          <p:cNvSpPr txBox="1"/>
          <p:nvPr>
            <p:custDataLst>
              <p:tags r:id="rId18"/>
            </p:custDataLst>
          </p:nvPr>
        </p:nvSpPr>
        <p:spPr>
          <a:xfrm>
            <a:off x="4980305" y="692785"/>
            <a:ext cx="676275" cy="337185"/>
          </a:xfrm>
          <a:prstGeom prst="rect">
            <a:avLst/>
          </a:prstGeom>
          <a:noFill/>
        </p:spPr>
        <p:txBody>
          <a:bodyPr wrap="square" rtlCol="0">
            <a:spAutoFit/>
          </a:bodyPr>
          <a:p>
            <a:pPr algn="ctr"/>
            <a:r>
              <a:rPr lang="en-US" altLang="zh-CN" sz="1600">
                <a:solidFill>
                  <a:srgbClr val="FF0000"/>
                </a:solidFill>
                <a:latin typeface="黑体" panose="02010609060101010101" pitchFamily="49" charset="-122"/>
                <a:ea typeface="黑体" panose="02010609060101010101" pitchFamily="49" charset="-122"/>
              </a:rPr>
              <a:t>(</a:t>
            </a:r>
            <a:r>
              <a:rPr lang="zh-CN" altLang="en-US" sz="1600">
                <a:solidFill>
                  <a:srgbClr val="FF0000"/>
                </a:solidFill>
                <a:latin typeface="黑体" panose="02010609060101010101" pitchFamily="49" charset="-122"/>
                <a:ea typeface="黑体" panose="02010609060101010101" pitchFamily="49" charset="-122"/>
              </a:rPr>
              <a:t>六</a:t>
            </a:r>
            <a:r>
              <a:rPr lang="en-US" altLang="zh-CN" sz="1600">
                <a:solidFill>
                  <a:srgbClr val="FF0000"/>
                </a:solidFill>
                <a:latin typeface="黑体" panose="02010609060101010101" pitchFamily="49" charset="-122"/>
                <a:ea typeface="黑体" panose="02010609060101010101" pitchFamily="49" charset="-122"/>
              </a:rPr>
              <a:t>)</a:t>
            </a:r>
            <a:endParaRPr lang="en-US" altLang="zh-CN" sz="1600">
              <a:solidFill>
                <a:srgbClr val="FF0000"/>
              </a:solidFill>
              <a:latin typeface="黑体" panose="02010609060101010101" pitchFamily="49" charset="-122"/>
              <a:ea typeface="黑体" panose="02010609060101010101" pitchFamily="49" charset="-122"/>
            </a:endParaRPr>
          </a:p>
        </p:txBody>
      </p:sp>
      <p:sp>
        <p:nvSpPr>
          <p:cNvPr id="15" name="文本框 14">
            <a:hlinkClick r:id="rId19" action="ppaction://hlinksldjump"/>
          </p:cNvPr>
          <p:cNvSpPr txBox="1"/>
          <p:nvPr>
            <p:custDataLst>
              <p:tags r:id="rId20"/>
            </p:custDataLst>
          </p:nvPr>
        </p:nvSpPr>
        <p:spPr>
          <a:xfrm>
            <a:off x="56737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七</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6" name="文本框 15">
            <a:hlinkClick r:id="rId21" action="ppaction://hlinksldjump"/>
          </p:cNvPr>
          <p:cNvSpPr txBox="1"/>
          <p:nvPr>
            <p:custDataLst>
              <p:tags r:id="rId22"/>
            </p:custDataLst>
          </p:nvPr>
        </p:nvSpPr>
        <p:spPr>
          <a:xfrm>
            <a:off x="63671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八</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7" name="文本框 16">
            <a:hlinkClick r:id="rId23" action="ppaction://hlinksldjump"/>
          </p:cNvPr>
          <p:cNvSpPr txBox="1"/>
          <p:nvPr>
            <p:custDataLst>
              <p:tags r:id="rId24"/>
            </p:custDataLst>
          </p:nvPr>
        </p:nvSpPr>
        <p:spPr>
          <a:xfrm>
            <a:off x="70605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九</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8" name="文本框 17">
            <a:hlinkClick r:id="rId25" action="ppaction://hlinksldjump"/>
          </p:cNvPr>
          <p:cNvSpPr txBox="1"/>
          <p:nvPr>
            <p:custDataLst>
              <p:tags r:id="rId26"/>
            </p:custDataLst>
          </p:nvPr>
        </p:nvSpPr>
        <p:spPr>
          <a:xfrm>
            <a:off x="77539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十</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Tree>
    <p:custDataLst>
      <p:tags r:id="rId27"/>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p:tgtEl>
                                          <p:spTgt spid="11"/>
                                        </p:tgtEl>
                                        <p:attrNameLst>
                                          <p:attrName>ppt_y</p:attrName>
                                        </p:attrNameLst>
                                      </p:cBhvr>
                                      <p:tavLst>
                                        <p:tav tm="0">
                                          <p:val>
                                            <p:strVal val="#ppt_y+#ppt_h*1.125000"/>
                                          </p:val>
                                        </p:tav>
                                        <p:tav tm="100000">
                                          <p:val>
                                            <p:strVal val="#ppt_y"/>
                                          </p:val>
                                        </p:tav>
                                      </p:tavLst>
                                    </p:anim>
                                    <p:animEffect transition="in" filter="wipe(up)">
                                      <p:cBhvr>
                                        <p:cTn id="8" dur="500"/>
                                        <p:tgtEl>
                                          <p:spTgt spid="11"/>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p:tgtEl>
                                          <p:spTgt spid="3"/>
                                        </p:tgtEl>
                                        <p:attrNameLst>
                                          <p:attrName>ppt_y</p:attrName>
                                        </p:attrNameLst>
                                      </p:cBhvr>
                                      <p:tavLst>
                                        <p:tav tm="0">
                                          <p:val>
                                            <p:strVal val="#ppt_y+#ppt_h*1.125000"/>
                                          </p:val>
                                        </p:tav>
                                        <p:tav tm="100000">
                                          <p:val>
                                            <p:strVal val="#ppt_y"/>
                                          </p:val>
                                        </p:tav>
                                      </p:tavLst>
                                    </p:anim>
                                    <p:animEffect transition="in" filter="wipe(up)">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p:tgtEl>
                                          <p:spTgt spid="5"/>
                                        </p:tgtEl>
                                        <p:attrNameLst>
                                          <p:attrName>ppt_y</p:attrName>
                                        </p:attrNameLst>
                                      </p:cBhvr>
                                      <p:tavLst>
                                        <p:tav tm="0">
                                          <p:val>
                                            <p:strVal val="#ppt_y+#ppt_h*1.125000"/>
                                          </p:val>
                                        </p:tav>
                                        <p:tav tm="100000">
                                          <p:val>
                                            <p:strVal val="#ppt_y"/>
                                          </p:val>
                                        </p:tav>
                                      </p:tavLst>
                                    </p:anim>
                                    <p:animEffect transition="in" filter="wipe(up)">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p:tgtEl>
                                          <p:spTgt spid="6"/>
                                        </p:tgtEl>
                                        <p:attrNameLst>
                                          <p:attrName>ppt_y</p:attrName>
                                        </p:attrNameLst>
                                      </p:cBhvr>
                                      <p:tavLst>
                                        <p:tav tm="0">
                                          <p:val>
                                            <p:strVal val="#ppt_y+#ppt_h*1.125000"/>
                                          </p:val>
                                        </p:tav>
                                        <p:tav tm="100000">
                                          <p:val>
                                            <p:strVal val="#ppt_y"/>
                                          </p:val>
                                        </p:tav>
                                      </p:tavLst>
                                    </p:anim>
                                    <p:animEffect transition="in" filter="wipe(up)">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p:tgtEl>
                                          <p:spTgt spid="7"/>
                                        </p:tgtEl>
                                        <p:attrNameLst>
                                          <p:attrName>ppt_y</p:attrName>
                                        </p:attrNameLst>
                                      </p:cBhvr>
                                      <p:tavLst>
                                        <p:tav tm="0">
                                          <p:val>
                                            <p:strVal val="#ppt_y+#ppt_h*1.125000"/>
                                          </p:val>
                                        </p:tav>
                                        <p:tav tm="100000">
                                          <p:val>
                                            <p:strVal val="#ppt_y"/>
                                          </p:val>
                                        </p:tav>
                                      </p:tavLst>
                                    </p:anim>
                                    <p:animEffect transition="in" filter="wipe(up)">
                                      <p:cBhvr>
                                        <p:cTn id="3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P spid="3" grpId="0"/>
      <p:bldP spid="3" grpId="1"/>
      <p:bldP spid="5" grpId="0"/>
      <p:bldP spid="5" grpId="1"/>
      <p:bldP spid="6" grpId="0"/>
      <p:bldP spid="6" grpId="1"/>
      <p:bldP spid="7" grpId="0"/>
      <p:bldP spid="7" grpId="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4" name="文本框 3"/>
          <p:cNvSpPr txBox="1"/>
          <p:nvPr>
            <p:custDataLst>
              <p:tags r:id="rId1"/>
            </p:custDataLst>
          </p:nvPr>
        </p:nvSpPr>
        <p:spPr>
          <a:xfrm>
            <a:off x="466725" y="1029970"/>
            <a:ext cx="8201025" cy="2932430"/>
          </a:xfrm>
          <a:prstGeom prst="rect">
            <a:avLst/>
          </a:prstGeom>
          <a:noFill/>
        </p:spPr>
        <p:txBody>
          <a:bodyPr wrap="square" rtlCol="0">
            <a:spAutoFit/>
          </a:bodyPr>
          <a:p>
            <a:pPr indent="0" algn="ctr" fontAlgn="auto">
              <a:lnSpc>
                <a:spcPct val="120000"/>
              </a:lnSpc>
            </a:pPr>
            <a:r>
              <a:rPr lang="en-US" altLang="zh-CN" sz="2200" b="1">
                <a:uFillTx/>
                <a:latin typeface="Times New Roman" panose="02020603050405020304" charset="0"/>
                <a:ea typeface="黑体" panose="02010609060101010101" pitchFamily="49" charset="-122"/>
                <a:sym typeface="+mn-ea"/>
              </a:rPr>
              <a:t>(</a:t>
            </a:r>
            <a:r>
              <a:rPr lang="zh-CN" altLang="en-US" sz="2200" b="1">
                <a:uFillTx/>
                <a:latin typeface="Times New Roman" panose="02020603050405020304" charset="0"/>
                <a:ea typeface="黑体" panose="02010609060101010101" pitchFamily="49" charset="-122"/>
                <a:sym typeface="+mn-ea"/>
              </a:rPr>
              <a:t>七</a:t>
            </a:r>
            <a:r>
              <a:rPr lang="en-US" altLang="zh-CN" sz="2200" b="1">
                <a:uFillTx/>
                <a:latin typeface="Times New Roman" panose="02020603050405020304" charset="0"/>
                <a:ea typeface="黑体" panose="02010609060101010101" pitchFamily="49" charset="-122"/>
                <a:sym typeface="+mn-ea"/>
              </a:rPr>
              <a:t>)</a:t>
            </a:r>
            <a:endParaRPr lang="zh-CN" altLang="en-US" sz="2200" b="1">
              <a:uFillTx/>
              <a:latin typeface="Times New Roman" panose="02020603050405020304" charset="0"/>
              <a:ea typeface="黑体" panose="02010609060101010101" pitchFamily="49" charset="-122"/>
              <a:sym typeface="+mn-ea"/>
            </a:endParaRPr>
          </a:p>
          <a:p>
            <a:pPr indent="457200" fontAlgn="auto">
              <a:lnSpc>
                <a:spcPct val="120000"/>
              </a:lnSpc>
            </a:pPr>
            <a:r>
              <a:rPr sz="2200">
                <a:uFillTx/>
                <a:latin typeface="Times New Roman" panose="02020603050405020304" charset="0"/>
                <a:ea typeface="黑体" panose="02010609060101010101" pitchFamily="49" charset="-122"/>
                <a:sym typeface="+mn-ea"/>
              </a:rPr>
              <a:t>Once upon a time, there was a frog in a deep dark well. He had water to drink, food to eat, and a little rock to rest on. He was very happy with his __</a:t>
            </a:r>
            <a:r>
              <a:rPr sz="2200" u="sng">
                <a:uFillTx/>
                <a:latin typeface="Times New Roman" panose="02020603050405020304" charset="0"/>
                <a:ea typeface="黑体" panose="02010609060101010101" pitchFamily="49" charset="-122"/>
                <a:sym typeface="+mn-ea"/>
              </a:rPr>
              <a:t>1</a:t>
            </a:r>
            <a:r>
              <a:rPr sz="2200">
                <a:uFillTx/>
                <a:latin typeface="Times New Roman" panose="02020603050405020304" charset="0"/>
                <a:ea typeface="黑体" panose="02010609060101010101" pitchFamily="49" charset="-122"/>
                <a:sym typeface="+mn-ea"/>
              </a:rPr>
              <a:t>__.</a:t>
            </a:r>
            <a:endParaRPr sz="2200">
              <a:uFillTx/>
              <a:latin typeface="Times New Roman" panose="02020603050405020304" charset="0"/>
              <a:ea typeface="黑体" panose="02010609060101010101" pitchFamily="49" charset="-122"/>
              <a:sym typeface="+mn-ea"/>
            </a:endParaRPr>
          </a:p>
          <a:p>
            <a:pPr indent="457200" fontAlgn="auto">
              <a:lnSpc>
                <a:spcPct val="120000"/>
              </a:lnSpc>
            </a:pPr>
            <a:r>
              <a:rPr sz="2200">
                <a:uFillTx/>
                <a:latin typeface="Times New Roman" panose="02020603050405020304" charset="0"/>
                <a:ea typeface="黑体" panose="02010609060101010101" pitchFamily="49" charset="-122"/>
                <a:sym typeface="+mn-ea"/>
              </a:rPr>
              <a:t>Sometimes, birds visited the well. They told him the world outside was __</a:t>
            </a:r>
            <a:r>
              <a:rPr sz="2200" u="sng">
                <a:uFillTx/>
                <a:latin typeface="Times New Roman" panose="02020603050405020304" charset="0"/>
                <a:ea typeface="黑体" panose="02010609060101010101" pitchFamily="49" charset="-122"/>
                <a:sym typeface="+mn-ea"/>
              </a:rPr>
              <a:t>2</a:t>
            </a:r>
            <a:r>
              <a:rPr sz="2200">
                <a:uFillTx/>
                <a:latin typeface="Times New Roman" panose="02020603050405020304" charset="0"/>
                <a:ea typeface="黑体" panose="02010609060101010101" pitchFamily="49" charset="-122"/>
                <a:sym typeface="+mn-ea"/>
              </a:rPr>
              <a:t>__ and more beautiful. But the frog didn't __</a:t>
            </a:r>
            <a:r>
              <a:rPr sz="2200" u="sng">
                <a:uFillTx/>
                <a:latin typeface="Times New Roman" panose="02020603050405020304" charset="0"/>
                <a:ea typeface="黑体" panose="02010609060101010101" pitchFamily="49" charset="-122"/>
                <a:sym typeface="+mn-ea"/>
              </a:rPr>
              <a:t>3</a:t>
            </a:r>
            <a:r>
              <a:rPr sz="2200">
                <a:uFillTx/>
                <a:latin typeface="Times New Roman" panose="02020603050405020304" charset="0"/>
                <a:ea typeface="黑体" panose="02010609060101010101" pitchFamily="49" charset="-122"/>
                <a:sym typeface="+mn-ea"/>
              </a:rPr>
              <a:t>__ them. He thought there was no place better than his well.</a:t>
            </a:r>
            <a:endParaRPr sz="2200">
              <a:uFillTx/>
              <a:latin typeface="Times New Roman" panose="02020603050405020304" charset="0"/>
              <a:ea typeface="黑体" panose="02010609060101010101" pitchFamily="49" charset="-122"/>
              <a:sym typeface="+mn-ea"/>
            </a:endParaRPr>
          </a:p>
        </p:txBody>
      </p:sp>
      <p:sp>
        <p:nvSpPr>
          <p:cNvPr id="8" name="文本框 7">
            <a:hlinkClick r:id="rId2" action="ppaction://hlinksldjump"/>
          </p:cNvPr>
          <p:cNvSpPr txBox="1"/>
          <p:nvPr>
            <p:custDataLst>
              <p:tags r:id="rId3"/>
            </p:custDataLst>
          </p:nvPr>
        </p:nvSpPr>
        <p:spPr>
          <a:xfrm>
            <a:off x="15132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一</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9" name="文本框 8">
            <a:hlinkClick r:id="rId4" action="ppaction://hlinksldjump"/>
          </p:cNvPr>
          <p:cNvSpPr txBox="1"/>
          <p:nvPr>
            <p:custDataLst>
              <p:tags r:id="rId5"/>
            </p:custDataLst>
          </p:nvPr>
        </p:nvSpPr>
        <p:spPr>
          <a:xfrm>
            <a:off x="22066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二</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0" name="文本框 9">
            <a:hlinkClick r:id="rId6" action="ppaction://hlinksldjump"/>
          </p:cNvPr>
          <p:cNvSpPr txBox="1"/>
          <p:nvPr>
            <p:custDataLst>
              <p:tags r:id="rId7"/>
            </p:custDataLst>
          </p:nvPr>
        </p:nvSpPr>
        <p:spPr>
          <a:xfrm>
            <a:off x="29000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三</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1" name="文本框 10">
            <a:hlinkClick r:id="rId8" action="ppaction://hlinksldjump"/>
          </p:cNvPr>
          <p:cNvSpPr txBox="1"/>
          <p:nvPr>
            <p:custDataLst>
              <p:tags r:id="rId9"/>
            </p:custDataLst>
          </p:nvPr>
        </p:nvSpPr>
        <p:spPr>
          <a:xfrm>
            <a:off x="35934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四</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2" name="文本框 11">
            <a:hlinkClick r:id="rId10" action="ppaction://hlinksldjump"/>
          </p:cNvPr>
          <p:cNvSpPr txBox="1"/>
          <p:nvPr>
            <p:custDataLst>
              <p:tags r:id="rId11"/>
            </p:custDataLst>
          </p:nvPr>
        </p:nvSpPr>
        <p:spPr>
          <a:xfrm>
            <a:off x="42868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五</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3" name="文本框 12">
            <a:hlinkClick r:id="rId12" action="ppaction://hlinksldjump"/>
          </p:cNvPr>
          <p:cNvSpPr txBox="1"/>
          <p:nvPr>
            <p:custDataLst>
              <p:tags r:id="rId13"/>
            </p:custDataLst>
          </p:nvPr>
        </p:nvSpPr>
        <p:spPr>
          <a:xfrm>
            <a:off x="49803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六</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4" name="文本框 13">
            <a:hlinkClick r:id="rId14" action="ppaction://hlinksldjump"/>
          </p:cNvPr>
          <p:cNvSpPr txBox="1"/>
          <p:nvPr>
            <p:custDataLst>
              <p:tags r:id="rId15"/>
            </p:custDataLst>
          </p:nvPr>
        </p:nvSpPr>
        <p:spPr>
          <a:xfrm>
            <a:off x="5673725" y="692785"/>
            <a:ext cx="676275" cy="337185"/>
          </a:xfrm>
          <a:prstGeom prst="rect">
            <a:avLst/>
          </a:prstGeom>
          <a:noFill/>
        </p:spPr>
        <p:txBody>
          <a:bodyPr wrap="square" rtlCol="0">
            <a:spAutoFit/>
          </a:bodyPr>
          <a:p>
            <a:pPr algn="ctr"/>
            <a:r>
              <a:rPr lang="en-US" altLang="zh-CN" sz="1600">
                <a:solidFill>
                  <a:srgbClr val="FF0000"/>
                </a:solidFill>
                <a:latin typeface="黑体" panose="02010609060101010101" pitchFamily="49" charset="-122"/>
                <a:ea typeface="黑体" panose="02010609060101010101" pitchFamily="49" charset="-122"/>
              </a:rPr>
              <a:t>(</a:t>
            </a:r>
            <a:r>
              <a:rPr lang="zh-CN" altLang="en-US" sz="1600">
                <a:solidFill>
                  <a:srgbClr val="FF0000"/>
                </a:solidFill>
                <a:latin typeface="黑体" panose="02010609060101010101" pitchFamily="49" charset="-122"/>
                <a:ea typeface="黑体" panose="02010609060101010101" pitchFamily="49" charset="-122"/>
              </a:rPr>
              <a:t>七</a:t>
            </a:r>
            <a:r>
              <a:rPr lang="en-US" altLang="zh-CN" sz="1600">
                <a:solidFill>
                  <a:srgbClr val="FF0000"/>
                </a:solidFill>
                <a:latin typeface="黑体" panose="02010609060101010101" pitchFamily="49" charset="-122"/>
                <a:ea typeface="黑体" panose="02010609060101010101" pitchFamily="49" charset="-122"/>
              </a:rPr>
              <a:t>)</a:t>
            </a:r>
            <a:endParaRPr lang="en-US" altLang="zh-CN" sz="1600">
              <a:solidFill>
                <a:srgbClr val="FF0000"/>
              </a:solidFill>
              <a:latin typeface="黑体" panose="02010609060101010101" pitchFamily="49" charset="-122"/>
              <a:ea typeface="黑体" panose="02010609060101010101" pitchFamily="49" charset="-122"/>
            </a:endParaRPr>
          </a:p>
        </p:txBody>
      </p:sp>
      <p:sp>
        <p:nvSpPr>
          <p:cNvPr id="15" name="文本框 14">
            <a:hlinkClick r:id="rId16" action="ppaction://hlinksldjump"/>
          </p:cNvPr>
          <p:cNvSpPr txBox="1"/>
          <p:nvPr>
            <p:custDataLst>
              <p:tags r:id="rId17"/>
            </p:custDataLst>
          </p:nvPr>
        </p:nvSpPr>
        <p:spPr>
          <a:xfrm>
            <a:off x="63671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八</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6" name="文本框 15">
            <a:hlinkClick r:id="rId18" action="ppaction://hlinksldjump"/>
          </p:cNvPr>
          <p:cNvSpPr txBox="1"/>
          <p:nvPr>
            <p:custDataLst>
              <p:tags r:id="rId19"/>
            </p:custDataLst>
          </p:nvPr>
        </p:nvSpPr>
        <p:spPr>
          <a:xfrm>
            <a:off x="70605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九</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7" name="文本框 16">
            <a:hlinkClick r:id="rId20" action="ppaction://hlinksldjump"/>
          </p:cNvPr>
          <p:cNvSpPr txBox="1"/>
          <p:nvPr>
            <p:custDataLst>
              <p:tags r:id="rId21"/>
            </p:custDataLst>
          </p:nvPr>
        </p:nvSpPr>
        <p:spPr>
          <a:xfrm>
            <a:off x="77539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十</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Tree>
    <p:custDataLst>
      <p:tags r:id="rId22"/>
    </p:custData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4" name="文本框 3"/>
          <p:cNvSpPr txBox="1"/>
          <p:nvPr>
            <p:custDataLst>
              <p:tags r:id="rId1"/>
            </p:custDataLst>
          </p:nvPr>
        </p:nvSpPr>
        <p:spPr>
          <a:xfrm>
            <a:off x="466725" y="1029970"/>
            <a:ext cx="8201025" cy="2932430"/>
          </a:xfrm>
          <a:prstGeom prst="rect">
            <a:avLst/>
          </a:prstGeom>
          <a:noFill/>
        </p:spPr>
        <p:txBody>
          <a:bodyPr wrap="square" rtlCol="0">
            <a:spAutoFit/>
          </a:bodyPr>
          <a:p>
            <a:pPr indent="457200" fontAlgn="auto">
              <a:lnSpc>
                <a:spcPct val="120000"/>
              </a:lnSpc>
            </a:pPr>
            <a:r>
              <a:rPr sz="2200">
                <a:uFillTx/>
                <a:latin typeface="Times New Roman" panose="02020603050405020304" charset="0"/>
                <a:ea typeface="黑体" panose="02010609060101010101" pitchFamily="49" charset="-122"/>
                <a:sym typeface="+mn-ea"/>
              </a:rPr>
              <a:t>One day, a yellow bird stopped by the well. He looked down and said, “Frog, I'd like to __</a:t>
            </a:r>
            <a:r>
              <a:rPr sz="2200" u="sng">
                <a:uFillTx/>
                <a:latin typeface="Times New Roman" panose="02020603050405020304" charset="0"/>
                <a:ea typeface="黑体" panose="02010609060101010101" pitchFamily="49" charset="-122"/>
                <a:sym typeface="+mn-ea"/>
              </a:rPr>
              <a:t>4</a:t>
            </a:r>
            <a:r>
              <a:rPr sz="2200">
                <a:uFillTx/>
                <a:latin typeface="Times New Roman" panose="02020603050405020304" charset="0"/>
                <a:ea typeface="黑体" panose="02010609060101010101" pitchFamily="49" charset="-122"/>
                <a:sym typeface="+mn-ea"/>
              </a:rPr>
              <a:t>__ you the outside world.” However, the frog said no. That made the bird __</a:t>
            </a:r>
            <a:r>
              <a:rPr sz="2200" u="sng">
                <a:uFillTx/>
                <a:latin typeface="Times New Roman" panose="02020603050405020304" charset="0"/>
                <a:ea typeface="黑体" panose="02010609060101010101" pitchFamily="49" charset="-122"/>
                <a:sym typeface="+mn-ea"/>
              </a:rPr>
              <a:t>5</a:t>
            </a:r>
            <a:r>
              <a:rPr sz="2200">
                <a:uFillTx/>
                <a:latin typeface="Times New Roman" panose="02020603050405020304" charset="0"/>
                <a:ea typeface="黑体" panose="02010609060101010101" pitchFamily="49" charset="-122"/>
                <a:sym typeface="+mn-ea"/>
              </a:rPr>
              <a:t>__， so he took the frog away with him.</a:t>
            </a:r>
            <a:endParaRPr sz="2200">
              <a:uFillTx/>
              <a:latin typeface="Times New Roman" panose="02020603050405020304" charset="0"/>
              <a:ea typeface="黑体" panose="02010609060101010101" pitchFamily="49" charset="-122"/>
              <a:sym typeface="+mn-ea"/>
            </a:endParaRPr>
          </a:p>
          <a:p>
            <a:pPr indent="457200" fontAlgn="auto">
              <a:lnSpc>
                <a:spcPct val="120000"/>
              </a:lnSpc>
            </a:pPr>
            <a:r>
              <a:rPr sz="2200">
                <a:uFillTx/>
                <a:latin typeface="Times New Roman" panose="02020603050405020304" charset="0"/>
                <a:ea typeface="黑体" panose="02010609060101010101" pitchFamily="49" charset="-122"/>
                <a:sym typeface="+mn-ea"/>
              </a:rPr>
              <a:t>When the frog saw so many strange things in the outside world, he couldn't believe his　__</a:t>
            </a:r>
            <a:r>
              <a:rPr sz="2200" u="sng">
                <a:uFillTx/>
                <a:latin typeface="Times New Roman" panose="02020603050405020304" charset="0"/>
                <a:ea typeface="黑体" panose="02010609060101010101" pitchFamily="49" charset="-122"/>
                <a:sym typeface="+mn-ea"/>
              </a:rPr>
              <a:t>6</a:t>
            </a:r>
            <a:r>
              <a:rPr sz="2200">
                <a:uFillTx/>
                <a:latin typeface="Times New Roman" panose="02020603050405020304" charset="0"/>
                <a:ea typeface="黑体" panose="02010609060101010101" pitchFamily="49" charset="-122"/>
                <a:sym typeface="+mn-ea"/>
              </a:rPr>
              <a:t>__. He cried, “The outside world is so big！” Then he asked, “What is this long silver thing? What is that big blue thing？” The bird answered, “This is __</a:t>
            </a:r>
            <a:r>
              <a:rPr sz="2200" u="sng">
                <a:uFillTx/>
                <a:latin typeface="Times New Roman" panose="02020603050405020304" charset="0"/>
                <a:ea typeface="黑体" panose="02010609060101010101" pitchFamily="49" charset="-122"/>
                <a:sym typeface="+mn-ea"/>
              </a:rPr>
              <a:t>7</a:t>
            </a:r>
            <a:r>
              <a:rPr sz="2200">
                <a:uFillTx/>
                <a:latin typeface="Times New Roman" panose="02020603050405020304" charset="0"/>
                <a:ea typeface="黑体" panose="02010609060101010101" pitchFamily="49" charset="-122"/>
                <a:sym typeface="+mn-ea"/>
              </a:rPr>
              <a:t>__， and that is a sea.”</a:t>
            </a:r>
            <a:endParaRPr sz="2200">
              <a:uFillTx/>
              <a:latin typeface="Times New Roman" panose="02020603050405020304" charset="0"/>
              <a:ea typeface="黑体" panose="02010609060101010101" pitchFamily="49" charset="-122"/>
              <a:sym typeface="+mn-ea"/>
            </a:endParaRPr>
          </a:p>
        </p:txBody>
      </p:sp>
      <p:sp>
        <p:nvSpPr>
          <p:cNvPr id="8" name="文本框 7">
            <a:hlinkClick r:id="rId2" action="ppaction://hlinksldjump"/>
          </p:cNvPr>
          <p:cNvSpPr txBox="1"/>
          <p:nvPr>
            <p:custDataLst>
              <p:tags r:id="rId3"/>
            </p:custDataLst>
          </p:nvPr>
        </p:nvSpPr>
        <p:spPr>
          <a:xfrm>
            <a:off x="15132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一</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9" name="文本框 8">
            <a:hlinkClick r:id="rId4" action="ppaction://hlinksldjump"/>
          </p:cNvPr>
          <p:cNvSpPr txBox="1"/>
          <p:nvPr>
            <p:custDataLst>
              <p:tags r:id="rId5"/>
            </p:custDataLst>
          </p:nvPr>
        </p:nvSpPr>
        <p:spPr>
          <a:xfrm>
            <a:off x="22066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二</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0" name="文本框 9">
            <a:hlinkClick r:id="rId6" action="ppaction://hlinksldjump"/>
          </p:cNvPr>
          <p:cNvSpPr txBox="1"/>
          <p:nvPr>
            <p:custDataLst>
              <p:tags r:id="rId7"/>
            </p:custDataLst>
          </p:nvPr>
        </p:nvSpPr>
        <p:spPr>
          <a:xfrm>
            <a:off x="29000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三</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1" name="文本框 10">
            <a:hlinkClick r:id="rId8" action="ppaction://hlinksldjump"/>
          </p:cNvPr>
          <p:cNvSpPr txBox="1"/>
          <p:nvPr>
            <p:custDataLst>
              <p:tags r:id="rId9"/>
            </p:custDataLst>
          </p:nvPr>
        </p:nvSpPr>
        <p:spPr>
          <a:xfrm>
            <a:off x="35934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四</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2" name="文本框 11">
            <a:hlinkClick r:id="rId10" action="ppaction://hlinksldjump"/>
          </p:cNvPr>
          <p:cNvSpPr txBox="1"/>
          <p:nvPr>
            <p:custDataLst>
              <p:tags r:id="rId11"/>
            </p:custDataLst>
          </p:nvPr>
        </p:nvSpPr>
        <p:spPr>
          <a:xfrm>
            <a:off x="42868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五</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3" name="文本框 12">
            <a:hlinkClick r:id="rId12" action="ppaction://hlinksldjump"/>
          </p:cNvPr>
          <p:cNvSpPr txBox="1"/>
          <p:nvPr>
            <p:custDataLst>
              <p:tags r:id="rId13"/>
            </p:custDataLst>
          </p:nvPr>
        </p:nvSpPr>
        <p:spPr>
          <a:xfrm>
            <a:off x="49803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六</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4" name="文本框 13">
            <a:hlinkClick r:id="rId14" action="ppaction://hlinksldjump"/>
          </p:cNvPr>
          <p:cNvSpPr txBox="1"/>
          <p:nvPr>
            <p:custDataLst>
              <p:tags r:id="rId15"/>
            </p:custDataLst>
          </p:nvPr>
        </p:nvSpPr>
        <p:spPr>
          <a:xfrm>
            <a:off x="5673725" y="692785"/>
            <a:ext cx="676275" cy="337185"/>
          </a:xfrm>
          <a:prstGeom prst="rect">
            <a:avLst/>
          </a:prstGeom>
          <a:noFill/>
        </p:spPr>
        <p:txBody>
          <a:bodyPr wrap="square" rtlCol="0">
            <a:spAutoFit/>
          </a:bodyPr>
          <a:p>
            <a:pPr algn="ctr"/>
            <a:r>
              <a:rPr lang="en-US" altLang="zh-CN" sz="1600">
                <a:solidFill>
                  <a:srgbClr val="FF0000"/>
                </a:solidFill>
                <a:latin typeface="黑体" panose="02010609060101010101" pitchFamily="49" charset="-122"/>
                <a:ea typeface="黑体" panose="02010609060101010101" pitchFamily="49" charset="-122"/>
              </a:rPr>
              <a:t>(</a:t>
            </a:r>
            <a:r>
              <a:rPr lang="zh-CN" altLang="en-US" sz="1600">
                <a:solidFill>
                  <a:srgbClr val="FF0000"/>
                </a:solidFill>
                <a:latin typeface="黑体" panose="02010609060101010101" pitchFamily="49" charset="-122"/>
                <a:ea typeface="黑体" panose="02010609060101010101" pitchFamily="49" charset="-122"/>
              </a:rPr>
              <a:t>七</a:t>
            </a:r>
            <a:r>
              <a:rPr lang="en-US" altLang="zh-CN" sz="1600">
                <a:solidFill>
                  <a:srgbClr val="FF0000"/>
                </a:solidFill>
                <a:latin typeface="黑体" panose="02010609060101010101" pitchFamily="49" charset="-122"/>
                <a:ea typeface="黑体" panose="02010609060101010101" pitchFamily="49" charset="-122"/>
              </a:rPr>
              <a:t>)</a:t>
            </a:r>
            <a:endParaRPr lang="en-US" altLang="zh-CN" sz="1600">
              <a:solidFill>
                <a:srgbClr val="FF0000"/>
              </a:solidFill>
              <a:latin typeface="黑体" panose="02010609060101010101" pitchFamily="49" charset="-122"/>
              <a:ea typeface="黑体" panose="02010609060101010101" pitchFamily="49" charset="-122"/>
            </a:endParaRPr>
          </a:p>
        </p:txBody>
      </p:sp>
      <p:sp>
        <p:nvSpPr>
          <p:cNvPr id="15" name="文本框 14">
            <a:hlinkClick r:id="rId16" action="ppaction://hlinksldjump"/>
          </p:cNvPr>
          <p:cNvSpPr txBox="1"/>
          <p:nvPr>
            <p:custDataLst>
              <p:tags r:id="rId17"/>
            </p:custDataLst>
          </p:nvPr>
        </p:nvSpPr>
        <p:spPr>
          <a:xfrm>
            <a:off x="63671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八</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6" name="文本框 15">
            <a:hlinkClick r:id="rId18" action="ppaction://hlinksldjump"/>
          </p:cNvPr>
          <p:cNvSpPr txBox="1"/>
          <p:nvPr>
            <p:custDataLst>
              <p:tags r:id="rId19"/>
            </p:custDataLst>
          </p:nvPr>
        </p:nvSpPr>
        <p:spPr>
          <a:xfrm>
            <a:off x="70605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九</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7" name="文本框 16">
            <a:hlinkClick r:id="rId20" action="ppaction://hlinksldjump"/>
          </p:cNvPr>
          <p:cNvSpPr txBox="1"/>
          <p:nvPr>
            <p:custDataLst>
              <p:tags r:id="rId21"/>
            </p:custDataLst>
          </p:nvPr>
        </p:nvSpPr>
        <p:spPr>
          <a:xfrm>
            <a:off x="77539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十</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Tree>
    <p:custDataLst>
      <p:tags r:id="rId22"/>
    </p:custData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4" name="文本框 3"/>
          <p:cNvSpPr txBox="1"/>
          <p:nvPr>
            <p:custDataLst>
              <p:tags r:id="rId1"/>
            </p:custDataLst>
          </p:nvPr>
        </p:nvSpPr>
        <p:spPr>
          <a:xfrm>
            <a:off x="466725" y="1029970"/>
            <a:ext cx="8201025" cy="2526665"/>
          </a:xfrm>
          <a:prstGeom prst="rect">
            <a:avLst/>
          </a:prstGeom>
          <a:noFill/>
        </p:spPr>
        <p:txBody>
          <a:bodyPr wrap="square" rtlCol="0">
            <a:spAutoFit/>
          </a:bodyPr>
          <a:p>
            <a:pPr indent="0" fontAlgn="auto">
              <a:lnSpc>
                <a:spcPct val="120000"/>
              </a:lnSpc>
            </a:pPr>
            <a:r>
              <a:rPr sz="2200">
                <a:uFillTx/>
                <a:latin typeface="Times New Roman" panose="02020603050405020304" charset="0"/>
                <a:ea typeface="黑体" panose="02010609060101010101" pitchFamily="49" charset="-122"/>
                <a:sym typeface="+mn-ea"/>
              </a:rPr>
              <a:t>The frog soon felt that his well was too small. __</a:t>
            </a:r>
            <a:r>
              <a:rPr sz="2200" u="sng">
                <a:uFillTx/>
                <a:latin typeface="Times New Roman" panose="02020603050405020304" charset="0"/>
                <a:ea typeface="黑体" panose="02010609060101010101" pitchFamily="49" charset="-122"/>
                <a:sym typeface="+mn-ea"/>
              </a:rPr>
              <a:t>8</a:t>
            </a:r>
            <a:r>
              <a:rPr sz="2200">
                <a:uFillTx/>
                <a:latin typeface="Times New Roman" panose="02020603050405020304" charset="0"/>
                <a:ea typeface="黑体" panose="02010609060101010101" pitchFamily="49" charset="-122"/>
                <a:sym typeface="+mn-ea"/>
              </a:rPr>
              <a:t>__， the bird put the frog down by a pond. There, he saw tall trees and beautiful flowers. He __</a:t>
            </a:r>
            <a:r>
              <a:rPr sz="2200" u="sng">
                <a:uFillTx/>
                <a:latin typeface="Times New Roman" panose="02020603050405020304" charset="0"/>
                <a:ea typeface="黑体" panose="02010609060101010101" pitchFamily="49" charset="-122"/>
                <a:sym typeface="+mn-ea"/>
              </a:rPr>
              <a:t>9</a:t>
            </a:r>
            <a:r>
              <a:rPr sz="2200">
                <a:uFillTx/>
                <a:latin typeface="Times New Roman" panose="02020603050405020304" charset="0"/>
                <a:ea typeface="黑体" panose="02010609060101010101" pitchFamily="49" charset="-122"/>
                <a:sym typeface="+mn-ea"/>
              </a:rPr>
              <a:t>__ other frogs singing and saw them playing.</a:t>
            </a:r>
            <a:endParaRPr sz="2200">
              <a:uFillTx/>
              <a:latin typeface="Times New Roman" panose="02020603050405020304" charset="0"/>
              <a:ea typeface="黑体" panose="02010609060101010101" pitchFamily="49" charset="-122"/>
              <a:sym typeface="+mn-ea"/>
            </a:endParaRPr>
          </a:p>
          <a:p>
            <a:pPr indent="457200" fontAlgn="auto">
              <a:lnSpc>
                <a:spcPct val="120000"/>
              </a:lnSpc>
            </a:pPr>
            <a:r>
              <a:rPr sz="2200">
                <a:uFillTx/>
                <a:latin typeface="Times New Roman" panose="02020603050405020304" charset="0"/>
                <a:ea typeface="黑体" panose="02010609060101010101" pitchFamily="49" charset="-122"/>
                <a:sym typeface="+mn-ea"/>
              </a:rPr>
              <a:t>“This is so much nicer than my small well! Thank you for __</a:t>
            </a:r>
            <a:r>
              <a:rPr sz="2200" u="sng">
                <a:uFillTx/>
                <a:latin typeface="Times New Roman" panose="02020603050405020304" charset="0"/>
                <a:ea typeface="黑体" panose="02010609060101010101" pitchFamily="49" charset="-122"/>
                <a:sym typeface="+mn-ea"/>
              </a:rPr>
              <a:t>10</a:t>
            </a:r>
            <a:r>
              <a:rPr sz="2200">
                <a:uFillTx/>
                <a:latin typeface="Times New Roman" panose="02020603050405020304" charset="0"/>
                <a:ea typeface="黑体" panose="02010609060101010101" pitchFamily="49" charset="-122"/>
                <a:sym typeface="+mn-ea"/>
              </a:rPr>
              <a:t>__ me here，” the frog said to the bird. He never returned to his well again.</a:t>
            </a:r>
            <a:endParaRPr sz="2200">
              <a:uFillTx/>
              <a:latin typeface="Times New Roman" panose="02020603050405020304" charset="0"/>
              <a:ea typeface="黑体" panose="02010609060101010101" pitchFamily="49" charset="-122"/>
              <a:sym typeface="+mn-ea"/>
            </a:endParaRPr>
          </a:p>
        </p:txBody>
      </p:sp>
      <p:sp>
        <p:nvSpPr>
          <p:cNvPr id="8" name="文本框 7">
            <a:hlinkClick r:id="rId2" action="ppaction://hlinksldjump"/>
          </p:cNvPr>
          <p:cNvSpPr txBox="1"/>
          <p:nvPr>
            <p:custDataLst>
              <p:tags r:id="rId3"/>
            </p:custDataLst>
          </p:nvPr>
        </p:nvSpPr>
        <p:spPr>
          <a:xfrm>
            <a:off x="15132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一</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9" name="文本框 8">
            <a:hlinkClick r:id="rId4" action="ppaction://hlinksldjump"/>
          </p:cNvPr>
          <p:cNvSpPr txBox="1"/>
          <p:nvPr>
            <p:custDataLst>
              <p:tags r:id="rId5"/>
            </p:custDataLst>
          </p:nvPr>
        </p:nvSpPr>
        <p:spPr>
          <a:xfrm>
            <a:off x="22066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二</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0" name="文本框 9">
            <a:hlinkClick r:id="rId6" action="ppaction://hlinksldjump"/>
          </p:cNvPr>
          <p:cNvSpPr txBox="1"/>
          <p:nvPr>
            <p:custDataLst>
              <p:tags r:id="rId7"/>
            </p:custDataLst>
          </p:nvPr>
        </p:nvSpPr>
        <p:spPr>
          <a:xfrm>
            <a:off x="29000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三</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1" name="文本框 10">
            <a:hlinkClick r:id="rId8" action="ppaction://hlinksldjump"/>
          </p:cNvPr>
          <p:cNvSpPr txBox="1"/>
          <p:nvPr>
            <p:custDataLst>
              <p:tags r:id="rId9"/>
            </p:custDataLst>
          </p:nvPr>
        </p:nvSpPr>
        <p:spPr>
          <a:xfrm>
            <a:off x="35934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四</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2" name="文本框 11">
            <a:hlinkClick r:id="rId10" action="ppaction://hlinksldjump"/>
          </p:cNvPr>
          <p:cNvSpPr txBox="1"/>
          <p:nvPr>
            <p:custDataLst>
              <p:tags r:id="rId11"/>
            </p:custDataLst>
          </p:nvPr>
        </p:nvSpPr>
        <p:spPr>
          <a:xfrm>
            <a:off x="42868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五</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3" name="文本框 12">
            <a:hlinkClick r:id="rId12" action="ppaction://hlinksldjump"/>
          </p:cNvPr>
          <p:cNvSpPr txBox="1"/>
          <p:nvPr>
            <p:custDataLst>
              <p:tags r:id="rId13"/>
            </p:custDataLst>
          </p:nvPr>
        </p:nvSpPr>
        <p:spPr>
          <a:xfrm>
            <a:off x="49803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六</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4" name="文本框 13">
            <a:hlinkClick r:id="rId14" action="ppaction://hlinksldjump"/>
          </p:cNvPr>
          <p:cNvSpPr txBox="1"/>
          <p:nvPr>
            <p:custDataLst>
              <p:tags r:id="rId15"/>
            </p:custDataLst>
          </p:nvPr>
        </p:nvSpPr>
        <p:spPr>
          <a:xfrm>
            <a:off x="5673725" y="692785"/>
            <a:ext cx="676275" cy="337185"/>
          </a:xfrm>
          <a:prstGeom prst="rect">
            <a:avLst/>
          </a:prstGeom>
          <a:noFill/>
        </p:spPr>
        <p:txBody>
          <a:bodyPr wrap="square" rtlCol="0">
            <a:spAutoFit/>
          </a:bodyPr>
          <a:p>
            <a:pPr algn="ctr"/>
            <a:r>
              <a:rPr lang="en-US" altLang="zh-CN" sz="1600">
                <a:solidFill>
                  <a:srgbClr val="FF0000"/>
                </a:solidFill>
                <a:latin typeface="黑体" panose="02010609060101010101" pitchFamily="49" charset="-122"/>
                <a:ea typeface="黑体" panose="02010609060101010101" pitchFamily="49" charset="-122"/>
              </a:rPr>
              <a:t>(</a:t>
            </a:r>
            <a:r>
              <a:rPr lang="zh-CN" altLang="en-US" sz="1600">
                <a:solidFill>
                  <a:srgbClr val="FF0000"/>
                </a:solidFill>
                <a:latin typeface="黑体" panose="02010609060101010101" pitchFamily="49" charset="-122"/>
                <a:ea typeface="黑体" panose="02010609060101010101" pitchFamily="49" charset="-122"/>
              </a:rPr>
              <a:t>七</a:t>
            </a:r>
            <a:r>
              <a:rPr lang="en-US" altLang="zh-CN" sz="1600">
                <a:solidFill>
                  <a:srgbClr val="FF0000"/>
                </a:solidFill>
                <a:latin typeface="黑体" panose="02010609060101010101" pitchFamily="49" charset="-122"/>
                <a:ea typeface="黑体" panose="02010609060101010101" pitchFamily="49" charset="-122"/>
              </a:rPr>
              <a:t>)</a:t>
            </a:r>
            <a:endParaRPr lang="en-US" altLang="zh-CN" sz="1600">
              <a:solidFill>
                <a:srgbClr val="FF0000"/>
              </a:solidFill>
              <a:latin typeface="黑体" panose="02010609060101010101" pitchFamily="49" charset="-122"/>
              <a:ea typeface="黑体" panose="02010609060101010101" pitchFamily="49" charset="-122"/>
            </a:endParaRPr>
          </a:p>
        </p:txBody>
      </p:sp>
      <p:sp>
        <p:nvSpPr>
          <p:cNvPr id="15" name="文本框 14">
            <a:hlinkClick r:id="rId16" action="ppaction://hlinksldjump"/>
          </p:cNvPr>
          <p:cNvSpPr txBox="1"/>
          <p:nvPr>
            <p:custDataLst>
              <p:tags r:id="rId17"/>
            </p:custDataLst>
          </p:nvPr>
        </p:nvSpPr>
        <p:spPr>
          <a:xfrm>
            <a:off x="63671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八</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6" name="文本框 15">
            <a:hlinkClick r:id="rId18" action="ppaction://hlinksldjump"/>
          </p:cNvPr>
          <p:cNvSpPr txBox="1"/>
          <p:nvPr>
            <p:custDataLst>
              <p:tags r:id="rId19"/>
            </p:custDataLst>
          </p:nvPr>
        </p:nvSpPr>
        <p:spPr>
          <a:xfrm>
            <a:off x="70605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九</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7" name="文本框 16">
            <a:hlinkClick r:id="rId20" action="ppaction://hlinksldjump"/>
          </p:cNvPr>
          <p:cNvSpPr txBox="1"/>
          <p:nvPr>
            <p:custDataLst>
              <p:tags r:id="rId21"/>
            </p:custDataLst>
          </p:nvPr>
        </p:nvSpPr>
        <p:spPr>
          <a:xfrm>
            <a:off x="77539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十</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Tree>
    <p:custDataLst>
      <p:tags r:id="rId22"/>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4" name="文本框 3"/>
          <p:cNvSpPr txBox="1"/>
          <p:nvPr>
            <p:custDataLst>
              <p:tags r:id="rId1"/>
            </p:custDataLst>
          </p:nvPr>
        </p:nvSpPr>
        <p:spPr>
          <a:xfrm>
            <a:off x="437515" y="1029970"/>
            <a:ext cx="8195310" cy="2932430"/>
          </a:xfrm>
          <a:prstGeom prst="rect">
            <a:avLst/>
          </a:prstGeom>
          <a:noFill/>
        </p:spPr>
        <p:txBody>
          <a:bodyPr wrap="square" rtlCol="0">
            <a:spAutoFit/>
          </a:bodyPr>
          <a:p>
            <a:pPr indent="457200" fontAlgn="auto">
              <a:lnSpc>
                <a:spcPct val="120000"/>
              </a:lnSpc>
            </a:pPr>
            <a:r>
              <a:rPr lang="zh-CN" altLang="en-US" sz="2200">
                <a:solidFill>
                  <a:srgbClr val="FF0000"/>
                </a:solidFill>
                <a:uFillTx/>
                <a:latin typeface="Times New Roman" panose="02020603050405020304" charset="0"/>
                <a:ea typeface="黑体" panose="02010609060101010101" pitchFamily="49" charset="-122"/>
              </a:rPr>
              <a:t>2. 结合选项，综合考虑，初定答案。</a:t>
            </a:r>
            <a:endParaRPr lang="zh-CN" altLang="en-US" sz="2200">
              <a:solidFill>
                <a:srgbClr val="FF0000"/>
              </a:solidFill>
              <a:uFillTx/>
              <a:latin typeface="Times New Roman" panose="02020603050405020304" charset="0"/>
              <a:ea typeface="黑体" panose="02010609060101010101" pitchFamily="49" charset="-122"/>
            </a:endParaRPr>
          </a:p>
          <a:p>
            <a:pPr indent="457200" fontAlgn="auto">
              <a:lnSpc>
                <a:spcPct val="120000"/>
              </a:lnSpc>
            </a:pPr>
            <a:r>
              <a:rPr lang="zh-CN" altLang="en-US" sz="2200">
                <a:solidFill>
                  <a:schemeClr val="tx1"/>
                </a:solidFill>
                <a:uFillTx/>
                <a:latin typeface="Times New Roman" panose="02020603050405020304" charset="0"/>
                <a:ea typeface="黑体" panose="02010609060101010101" pitchFamily="49" charset="-122"/>
              </a:rPr>
              <a:t>在整体了解文章大意之后，要对文章进行细读分析，遵循择优法和排除法双管齐下的方法来初步选定答案。一般来讲，做题时考生需注意三个方面：所选答案是否符合语法结构，如语态、时态、人称的一致性等；习惯用法和固定搭配是否正确，如look at、 be fond of等；语意是否连贯。另外，在做题时应遵循先易后难的原则，如果有几道题不知道选项，我们可以做好标记后先跳过。</a:t>
            </a:r>
            <a:endParaRPr lang="zh-CN" altLang="en-US" sz="2200">
              <a:solidFill>
                <a:schemeClr val="tx1"/>
              </a:solidFill>
              <a:uFillTx/>
              <a:latin typeface="Times New Roman" panose="02020603050405020304" charset="0"/>
              <a:ea typeface="黑体" panose="02010609060101010101" pitchFamily="49" charset="-122"/>
            </a:endParaRPr>
          </a:p>
        </p:txBody>
      </p:sp>
    </p:spTree>
    <p:custDataLst>
      <p:tags r:id="rId2"/>
    </p:custData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9" name="文本框 8"/>
          <p:cNvSpPr txBox="1"/>
          <p:nvPr>
            <p:custDataLst>
              <p:tags r:id="rId1"/>
            </p:custDataLst>
          </p:nvPr>
        </p:nvSpPr>
        <p:spPr>
          <a:xfrm>
            <a:off x="466725" y="1029970"/>
            <a:ext cx="8201025" cy="2120900"/>
          </a:xfrm>
          <a:prstGeom prst="rect">
            <a:avLst/>
          </a:prstGeom>
          <a:noFill/>
        </p:spPr>
        <p:txBody>
          <a:bodyPr wrap="square" rtlCol="0">
            <a:spAutoFit/>
          </a:bodyPr>
          <a:p>
            <a:pPr indent="0" fontAlgn="auto">
              <a:lnSpc>
                <a:spcPct val="120000"/>
              </a:lnSpc>
            </a:pPr>
            <a:r>
              <a:rPr sz="2200">
                <a:uFillTx/>
                <a:latin typeface="Times New Roman" panose="02020603050405020304" charset="0"/>
                <a:ea typeface="黑体" panose="02010609060101010101" pitchFamily="49" charset="-122"/>
                <a:sym typeface="+mn-ea"/>
              </a:rPr>
              <a:t>(　　)1. A. dream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way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life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idea</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)2. A. bigger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faster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longer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louder</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)3. A. find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join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leave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believe</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)4. A. teach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show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read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write</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)5. A. happy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excited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angry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worried</a:t>
            </a:r>
            <a:endParaRPr sz="2200">
              <a:uFillTx/>
              <a:latin typeface="Times New Roman" panose="02020603050405020304" charset="0"/>
              <a:ea typeface="黑体" panose="02010609060101010101" pitchFamily="49" charset="-122"/>
              <a:sym typeface="+mn-ea"/>
            </a:endParaRPr>
          </a:p>
        </p:txBody>
      </p:sp>
      <p:sp>
        <p:nvSpPr>
          <p:cNvPr id="11" name="文本框 10"/>
          <p:cNvSpPr txBox="1"/>
          <p:nvPr>
            <p:custDataLst>
              <p:tags r:id="rId2"/>
            </p:custDataLst>
          </p:nvPr>
        </p:nvSpPr>
        <p:spPr>
          <a:xfrm>
            <a:off x="695325" y="109728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C</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3" name="文本框 2"/>
          <p:cNvSpPr txBox="1"/>
          <p:nvPr>
            <p:custDataLst>
              <p:tags r:id="rId3"/>
            </p:custDataLst>
          </p:nvPr>
        </p:nvSpPr>
        <p:spPr>
          <a:xfrm>
            <a:off x="695325" y="147955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A</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p:nvPr>
            <p:custDataLst>
              <p:tags r:id="rId4"/>
            </p:custDataLst>
          </p:nvPr>
        </p:nvSpPr>
        <p:spPr>
          <a:xfrm>
            <a:off x="695325" y="1909445"/>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D</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6" name="文本框 5"/>
          <p:cNvSpPr txBox="1"/>
          <p:nvPr>
            <p:custDataLst>
              <p:tags r:id="rId5"/>
            </p:custDataLst>
          </p:nvPr>
        </p:nvSpPr>
        <p:spPr>
          <a:xfrm>
            <a:off x="695325" y="228346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B</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p:nvPr>
            <p:custDataLst>
              <p:tags r:id="rId6"/>
            </p:custDataLst>
          </p:nvPr>
        </p:nvSpPr>
        <p:spPr>
          <a:xfrm>
            <a:off x="695325" y="2707005"/>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C</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8" name="文本框 7">
            <a:hlinkClick r:id="rId7" action="ppaction://hlinksldjump"/>
          </p:cNvPr>
          <p:cNvSpPr txBox="1"/>
          <p:nvPr>
            <p:custDataLst>
              <p:tags r:id="rId8"/>
            </p:custDataLst>
          </p:nvPr>
        </p:nvSpPr>
        <p:spPr>
          <a:xfrm>
            <a:off x="15132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一</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4" name="文本框 3">
            <a:hlinkClick r:id="rId9" action="ppaction://hlinksldjump"/>
          </p:cNvPr>
          <p:cNvSpPr txBox="1"/>
          <p:nvPr>
            <p:custDataLst>
              <p:tags r:id="rId10"/>
            </p:custDataLst>
          </p:nvPr>
        </p:nvSpPr>
        <p:spPr>
          <a:xfrm>
            <a:off x="22066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二</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0" name="文本框 9">
            <a:hlinkClick r:id="rId11" action="ppaction://hlinksldjump"/>
          </p:cNvPr>
          <p:cNvSpPr txBox="1"/>
          <p:nvPr>
            <p:custDataLst>
              <p:tags r:id="rId12"/>
            </p:custDataLst>
          </p:nvPr>
        </p:nvSpPr>
        <p:spPr>
          <a:xfrm>
            <a:off x="29000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三</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2" name="文本框 11">
            <a:hlinkClick r:id="rId13" action="ppaction://hlinksldjump"/>
          </p:cNvPr>
          <p:cNvSpPr txBox="1"/>
          <p:nvPr>
            <p:custDataLst>
              <p:tags r:id="rId14"/>
            </p:custDataLst>
          </p:nvPr>
        </p:nvSpPr>
        <p:spPr>
          <a:xfrm>
            <a:off x="35934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四</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3" name="文本框 12">
            <a:hlinkClick r:id="rId15" action="ppaction://hlinksldjump"/>
          </p:cNvPr>
          <p:cNvSpPr txBox="1"/>
          <p:nvPr>
            <p:custDataLst>
              <p:tags r:id="rId16"/>
            </p:custDataLst>
          </p:nvPr>
        </p:nvSpPr>
        <p:spPr>
          <a:xfrm>
            <a:off x="42868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五</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4" name="文本框 13">
            <a:hlinkClick r:id="rId17" action="ppaction://hlinksldjump"/>
          </p:cNvPr>
          <p:cNvSpPr txBox="1"/>
          <p:nvPr>
            <p:custDataLst>
              <p:tags r:id="rId18"/>
            </p:custDataLst>
          </p:nvPr>
        </p:nvSpPr>
        <p:spPr>
          <a:xfrm>
            <a:off x="49803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六</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5" name="文本框 14">
            <a:hlinkClick r:id="rId19" action="ppaction://hlinksldjump"/>
          </p:cNvPr>
          <p:cNvSpPr txBox="1"/>
          <p:nvPr>
            <p:custDataLst>
              <p:tags r:id="rId20"/>
            </p:custDataLst>
          </p:nvPr>
        </p:nvSpPr>
        <p:spPr>
          <a:xfrm>
            <a:off x="5673725" y="692785"/>
            <a:ext cx="676275" cy="337185"/>
          </a:xfrm>
          <a:prstGeom prst="rect">
            <a:avLst/>
          </a:prstGeom>
          <a:noFill/>
        </p:spPr>
        <p:txBody>
          <a:bodyPr wrap="square" rtlCol="0">
            <a:spAutoFit/>
          </a:bodyPr>
          <a:p>
            <a:pPr algn="ctr"/>
            <a:r>
              <a:rPr lang="en-US" altLang="zh-CN" sz="1600">
                <a:solidFill>
                  <a:srgbClr val="FF0000"/>
                </a:solidFill>
                <a:latin typeface="黑体" panose="02010609060101010101" pitchFamily="49" charset="-122"/>
                <a:ea typeface="黑体" panose="02010609060101010101" pitchFamily="49" charset="-122"/>
              </a:rPr>
              <a:t>(</a:t>
            </a:r>
            <a:r>
              <a:rPr lang="zh-CN" altLang="en-US" sz="1600">
                <a:solidFill>
                  <a:srgbClr val="FF0000"/>
                </a:solidFill>
                <a:latin typeface="黑体" panose="02010609060101010101" pitchFamily="49" charset="-122"/>
                <a:ea typeface="黑体" panose="02010609060101010101" pitchFamily="49" charset="-122"/>
              </a:rPr>
              <a:t>七</a:t>
            </a:r>
            <a:r>
              <a:rPr lang="en-US" altLang="zh-CN" sz="1600">
                <a:solidFill>
                  <a:srgbClr val="FF0000"/>
                </a:solidFill>
                <a:latin typeface="黑体" panose="02010609060101010101" pitchFamily="49" charset="-122"/>
                <a:ea typeface="黑体" panose="02010609060101010101" pitchFamily="49" charset="-122"/>
              </a:rPr>
              <a:t>)</a:t>
            </a:r>
            <a:endParaRPr lang="en-US" altLang="zh-CN" sz="1600">
              <a:solidFill>
                <a:srgbClr val="FF0000"/>
              </a:solidFill>
              <a:latin typeface="黑体" panose="02010609060101010101" pitchFamily="49" charset="-122"/>
              <a:ea typeface="黑体" panose="02010609060101010101" pitchFamily="49" charset="-122"/>
            </a:endParaRPr>
          </a:p>
        </p:txBody>
      </p:sp>
      <p:sp>
        <p:nvSpPr>
          <p:cNvPr id="16" name="文本框 15">
            <a:hlinkClick r:id="rId21" action="ppaction://hlinksldjump"/>
          </p:cNvPr>
          <p:cNvSpPr txBox="1"/>
          <p:nvPr>
            <p:custDataLst>
              <p:tags r:id="rId22"/>
            </p:custDataLst>
          </p:nvPr>
        </p:nvSpPr>
        <p:spPr>
          <a:xfrm>
            <a:off x="63671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八</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7" name="文本框 16">
            <a:hlinkClick r:id="rId23" action="ppaction://hlinksldjump"/>
          </p:cNvPr>
          <p:cNvSpPr txBox="1"/>
          <p:nvPr>
            <p:custDataLst>
              <p:tags r:id="rId24"/>
            </p:custDataLst>
          </p:nvPr>
        </p:nvSpPr>
        <p:spPr>
          <a:xfrm>
            <a:off x="70605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九</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8" name="文本框 17">
            <a:hlinkClick r:id="rId25" action="ppaction://hlinksldjump"/>
          </p:cNvPr>
          <p:cNvSpPr txBox="1"/>
          <p:nvPr>
            <p:custDataLst>
              <p:tags r:id="rId26"/>
            </p:custDataLst>
          </p:nvPr>
        </p:nvSpPr>
        <p:spPr>
          <a:xfrm>
            <a:off x="77539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十</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Tree>
    <p:custDataLst>
      <p:tags r:id="rId27"/>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p:tgtEl>
                                          <p:spTgt spid="11"/>
                                        </p:tgtEl>
                                        <p:attrNameLst>
                                          <p:attrName>ppt_y</p:attrName>
                                        </p:attrNameLst>
                                      </p:cBhvr>
                                      <p:tavLst>
                                        <p:tav tm="0">
                                          <p:val>
                                            <p:strVal val="#ppt_y+#ppt_h*1.125000"/>
                                          </p:val>
                                        </p:tav>
                                        <p:tav tm="100000">
                                          <p:val>
                                            <p:strVal val="#ppt_y"/>
                                          </p:val>
                                        </p:tav>
                                      </p:tavLst>
                                    </p:anim>
                                    <p:animEffect transition="in" filter="wipe(up)">
                                      <p:cBhvr>
                                        <p:cTn id="8" dur="500"/>
                                        <p:tgtEl>
                                          <p:spTgt spid="11"/>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p:tgtEl>
                                          <p:spTgt spid="3"/>
                                        </p:tgtEl>
                                        <p:attrNameLst>
                                          <p:attrName>ppt_y</p:attrName>
                                        </p:attrNameLst>
                                      </p:cBhvr>
                                      <p:tavLst>
                                        <p:tav tm="0">
                                          <p:val>
                                            <p:strVal val="#ppt_y+#ppt_h*1.125000"/>
                                          </p:val>
                                        </p:tav>
                                        <p:tav tm="100000">
                                          <p:val>
                                            <p:strVal val="#ppt_y"/>
                                          </p:val>
                                        </p:tav>
                                      </p:tavLst>
                                    </p:anim>
                                    <p:animEffect transition="in" filter="wipe(up)">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p:tgtEl>
                                          <p:spTgt spid="5"/>
                                        </p:tgtEl>
                                        <p:attrNameLst>
                                          <p:attrName>ppt_y</p:attrName>
                                        </p:attrNameLst>
                                      </p:cBhvr>
                                      <p:tavLst>
                                        <p:tav tm="0">
                                          <p:val>
                                            <p:strVal val="#ppt_y+#ppt_h*1.125000"/>
                                          </p:val>
                                        </p:tav>
                                        <p:tav tm="100000">
                                          <p:val>
                                            <p:strVal val="#ppt_y"/>
                                          </p:val>
                                        </p:tav>
                                      </p:tavLst>
                                    </p:anim>
                                    <p:animEffect transition="in" filter="wipe(up)">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p:tgtEl>
                                          <p:spTgt spid="6"/>
                                        </p:tgtEl>
                                        <p:attrNameLst>
                                          <p:attrName>ppt_y</p:attrName>
                                        </p:attrNameLst>
                                      </p:cBhvr>
                                      <p:tavLst>
                                        <p:tav tm="0">
                                          <p:val>
                                            <p:strVal val="#ppt_y+#ppt_h*1.125000"/>
                                          </p:val>
                                        </p:tav>
                                        <p:tav tm="100000">
                                          <p:val>
                                            <p:strVal val="#ppt_y"/>
                                          </p:val>
                                        </p:tav>
                                      </p:tavLst>
                                    </p:anim>
                                    <p:animEffect transition="in" filter="wipe(up)">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p:tgtEl>
                                          <p:spTgt spid="7"/>
                                        </p:tgtEl>
                                        <p:attrNameLst>
                                          <p:attrName>ppt_y</p:attrName>
                                        </p:attrNameLst>
                                      </p:cBhvr>
                                      <p:tavLst>
                                        <p:tav tm="0">
                                          <p:val>
                                            <p:strVal val="#ppt_y+#ppt_h*1.125000"/>
                                          </p:val>
                                        </p:tav>
                                        <p:tav tm="100000">
                                          <p:val>
                                            <p:strVal val="#ppt_y"/>
                                          </p:val>
                                        </p:tav>
                                      </p:tavLst>
                                    </p:anim>
                                    <p:animEffect transition="in" filter="wipe(up)">
                                      <p:cBhvr>
                                        <p:cTn id="3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P spid="3" grpId="0"/>
      <p:bldP spid="3" grpId="1"/>
      <p:bldP spid="5" grpId="0"/>
      <p:bldP spid="5" grpId="1"/>
      <p:bldP spid="6" grpId="0"/>
      <p:bldP spid="6" grpId="1"/>
      <p:bldP spid="7" grpId="0"/>
      <p:bldP spid="7" grpId="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9" name="文本框 8"/>
          <p:cNvSpPr txBox="1"/>
          <p:nvPr>
            <p:custDataLst>
              <p:tags r:id="rId1"/>
            </p:custDataLst>
          </p:nvPr>
        </p:nvSpPr>
        <p:spPr>
          <a:xfrm>
            <a:off x="466725" y="1029970"/>
            <a:ext cx="8201025" cy="2120900"/>
          </a:xfrm>
          <a:prstGeom prst="rect">
            <a:avLst/>
          </a:prstGeom>
          <a:noFill/>
        </p:spPr>
        <p:txBody>
          <a:bodyPr wrap="square" rtlCol="0">
            <a:spAutoFit/>
          </a:bodyPr>
          <a:p>
            <a:pPr indent="0" fontAlgn="auto">
              <a:lnSpc>
                <a:spcPct val="120000"/>
              </a:lnSpc>
            </a:pPr>
            <a:r>
              <a:rPr sz="2200">
                <a:uFillTx/>
                <a:latin typeface="Times New Roman" panose="02020603050405020304" charset="0"/>
                <a:ea typeface="黑体" panose="02010609060101010101" pitchFamily="49" charset="-122"/>
                <a:sym typeface="+mn-ea"/>
              </a:rPr>
              <a:t>(　　)6. A. eyes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ears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hands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feet</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)7. A. lake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river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pool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beach</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)8. A. Finally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Luckily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Still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Again</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)9. A. felt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knew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kept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heard</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)10. A. making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buying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bringing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asking</a:t>
            </a:r>
            <a:endParaRPr sz="2200">
              <a:uFillTx/>
              <a:latin typeface="Times New Roman" panose="02020603050405020304" charset="0"/>
              <a:ea typeface="黑体" panose="02010609060101010101" pitchFamily="49" charset="-122"/>
              <a:sym typeface="+mn-ea"/>
            </a:endParaRPr>
          </a:p>
        </p:txBody>
      </p:sp>
      <p:sp>
        <p:nvSpPr>
          <p:cNvPr id="11" name="文本框 10"/>
          <p:cNvSpPr txBox="1"/>
          <p:nvPr>
            <p:custDataLst>
              <p:tags r:id="rId2"/>
            </p:custDataLst>
          </p:nvPr>
        </p:nvSpPr>
        <p:spPr>
          <a:xfrm>
            <a:off x="695325" y="109728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A</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3" name="文本框 2"/>
          <p:cNvSpPr txBox="1"/>
          <p:nvPr>
            <p:custDataLst>
              <p:tags r:id="rId3"/>
            </p:custDataLst>
          </p:nvPr>
        </p:nvSpPr>
        <p:spPr>
          <a:xfrm>
            <a:off x="695325" y="147955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B</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p:nvPr>
            <p:custDataLst>
              <p:tags r:id="rId4"/>
            </p:custDataLst>
          </p:nvPr>
        </p:nvSpPr>
        <p:spPr>
          <a:xfrm>
            <a:off x="695325" y="1909445"/>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A</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6" name="文本框 5"/>
          <p:cNvSpPr txBox="1"/>
          <p:nvPr>
            <p:custDataLst>
              <p:tags r:id="rId5"/>
            </p:custDataLst>
          </p:nvPr>
        </p:nvSpPr>
        <p:spPr>
          <a:xfrm>
            <a:off x="695325" y="228346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D</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p:nvPr>
            <p:custDataLst>
              <p:tags r:id="rId6"/>
            </p:custDataLst>
          </p:nvPr>
        </p:nvSpPr>
        <p:spPr>
          <a:xfrm>
            <a:off x="695325" y="2707005"/>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C</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8" name="文本框 7">
            <a:hlinkClick r:id="rId7" action="ppaction://hlinksldjump"/>
          </p:cNvPr>
          <p:cNvSpPr txBox="1"/>
          <p:nvPr>
            <p:custDataLst>
              <p:tags r:id="rId8"/>
            </p:custDataLst>
          </p:nvPr>
        </p:nvSpPr>
        <p:spPr>
          <a:xfrm>
            <a:off x="15132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一</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4" name="文本框 3">
            <a:hlinkClick r:id="rId9" action="ppaction://hlinksldjump"/>
          </p:cNvPr>
          <p:cNvSpPr txBox="1"/>
          <p:nvPr>
            <p:custDataLst>
              <p:tags r:id="rId10"/>
            </p:custDataLst>
          </p:nvPr>
        </p:nvSpPr>
        <p:spPr>
          <a:xfrm>
            <a:off x="22066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二</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0" name="文本框 9">
            <a:hlinkClick r:id="rId11" action="ppaction://hlinksldjump"/>
          </p:cNvPr>
          <p:cNvSpPr txBox="1"/>
          <p:nvPr>
            <p:custDataLst>
              <p:tags r:id="rId12"/>
            </p:custDataLst>
          </p:nvPr>
        </p:nvSpPr>
        <p:spPr>
          <a:xfrm>
            <a:off x="29000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三</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2" name="文本框 11">
            <a:hlinkClick r:id="rId13" action="ppaction://hlinksldjump"/>
          </p:cNvPr>
          <p:cNvSpPr txBox="1"/>
          <p:nvPr>
            <p:custDataLst>
              <p:tags r:id="rId14"/>
            </p:custDataLst>
          </p:nvPr>
        </p:nvSpPr>
        <p:spPr>
          <a:xfrm>
            <a:off x="35934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四</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3" name="文本框 12">
            <a:hlinkClick r:id="rId15" action="ppaction://hlinksldjump"/>
          </p:cNvPr>
          <p:cNvSpPr txBox="1"/>
          <p:nvPr>
            <p:custDataLst>
              <p:tags r:id="rId16"/>
            </p:custDataLst>
          </p:nvPr>
        </p:nvSpPr>
        <p:spPr>
          <a:xfrm>
            <a:off x="42868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五</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4" name="文本框 13">
            <a:hlinkClick r:id="rId17" action="ppaction://hlinksldjump"/>
          </p:cNvPr>
          <p:cNvSpPr txBox="1"/>
          <p:nvPr>
            <p:custDataLst>
              <p:tags r:id="rId18"/>
            </p:custDataLst>
          </p:nvPr>
        </p:nvSpPr>
        <p:spPr>
          <a:xfrm>
            <a:off x="49803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六</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5" name="文本框 14">
            <a:hlinkClick r:id="rId19" action="ppaction://hlinksldjump"/>
          </p:cNvPr>
          <p:cNvSpPr txBox="1"/>
          <p:nvPr>
            <p:custDataLst>
              <p:tags r:id="rId20"/>
            </p:custDataLst>
          </p:nvPr>
        </p:nvSpPr>
        <p:spPr>
          <a:xfrm>
            <a:off x="5673725" y="692785"/>
            <a:ext cx="676275" cy="337185"/>
          </a:xfrm>
          <a:prstGeom prst="rect">
            <a:avLst/>
          </a:prstGeom>
          <a:noFill/>
        </p:spPr>
        <p:txBody>
          <a:bodyPr wrap="square" rtlCol="0">
            <a:spAutoFit/>
          </a:bodyPr>
          <a:p>
            <a:pPr algn="ctr"/>
            <a:r>
              <a:rPr lang="en-US" altLang="zh-CN" sz="1600">
                <a:solidFill>
                  <a:srgbClr val="FF0000"/>
                </a:solidFill>
                <a:latin typeface="黑体" panose="02010609060101010101" pitchFamily="49" charset="-122"/>
                <a:ea typeface="黑体" panose="02010609060101010101" pitchFamily="49" charset="-122"/>
              </a:rPr>
              <a:t>(</a:t>
            </a:r>
            <a:r>
              <a:rPr lang="zh-CN" altLang="en-US" sz="1600">
                <a:solidFill>
                  <a:srgbClr val="FF0000"/>
                </a:solidFill>
                <a:latin typeface="黑体" panose="02010609060101010101" pitchFamily="49" charset="-122"/>
                <a:ea typeface="黑体" panose="02010609060101010101" pitchFamily="49" charset="-122"/>
              </a:rPr>
              <a:t>七</a:t>
            </a:r>
            <a:r>
              <a:rPr lang="en-US" altLang="zh-CN" sz="1600">
                <a:solidFill>
                  <a:srgbClr val="FF0000"/>
                </a:solidFill>
                <a:latin typeface="黑体" panose="02010609060101010101" pitchFamily="49" charset="-122"/>
                <a:ea typeface="黑体" panose="02010609060101010101" pitchFamily="49" charset="-122"/>
              </a:rPr>
              <a:t>)</a:t>
            </a:r>
            <a:endParaRPr lang="en-US" altLang="zh-CN" sz="1600">
              <a:solidFill>
                <a:srgbClr val="FF0000"/>
              </a:solidFill>
              <a:latin typeface="黑体" panose="02010609060101010101" pitchFamily="49" charset="-122"/>
              <a:ea typeface="黑体" panose="02010609060101010101" pitchFamily="49" charset="-122"/>
            </a:endParaRPr>
          </a:p>
        </p:txBody>
      </p:sp>
      <p:sp>
        <p:nvSpPr>
          <p:cNvPr id="16" name="文本框 15">
            <a:hlinkClick r:id="rId21" action="ppaction://hlinksldjump"/>
          </p:cNvPr>
          <p:cNvSpPr txBox="1"/>
          <p:nvPr>
            <p:custDataLst>
              <p:tags r:id="rId22"/>
            </p:custDataLst>
          </p:nvPr>
        </p:nvSpPr>
        <p:spPr>
          <a:xfrm>
            <a:off x="63671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八</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7" name="文本框 16">
            <a:hlinkClick r:id="rId23" action="ppaction://hlinksldjump"/>
          </p:cNvPr>
          <p:cNvSpPr txBox="1"/>
          <p:nvPr>
            <p:custDataLst>
              <p:tags r:id="rId24"/>
            </p:custDataLst>
          </p:nvPr>
        </p:nvSpPr>
        <p:spPr>
          <a:xfrm>
            <a:off x="70605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九</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8" name="文本框 17">
            <a:hlinkClick r:id="rId25" action="ppaction://hlinksldjump"/>
          </p:cNvPr>
          <p:cNvSpPr txBox="1"/>
          <p:nvPr>
            <p:custDataLst>
              <p:tags r:id="rId26"/>
            </p:custDataLst>
          </p:nvPr>
        </p:nvSpPr>
        <p:spPr>
          <a:xfrm>
            <a:off x="77539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十</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Tree>
    <p:custDataLst>
      <p:tags r:id="rId27"/>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p:tgtEl>
                                          <p:spTgt spid="11"/>
                                        </p:tgtEl>
                                        <p:attrNameLst>
                                          <p:attrName>ppt_y</p:attrName>
                                        </p:attrNameLst>
                                      </p:cBhvr>
                                      <p:tavLst>
                                        <p:tav tm="0">
                                          <p:val>
                                            <p:strVal val="#ppt_y+#ppt_h*1.125000"/>
                                          </p:val>
                                        </p:tav>
                                        <p:tav tm="100000">
                                          <p:val>
                                            <p:strVal val="#ppt_y"/>
                                          </p:val>
                                        </p:tav>
                                      </p:tavLst>
                                    </p:anim>
                                    <p:animEffect transition="in" filter="wipe(up)">
                                      <p:cBhvr>
                                        <p:cTn id="8" dur="500"/>
                                        <p:tgtEl>
                                          <p:spTgt spid="11"/>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p:tgtEl>
                                          <p:spTgt spid="3"/>
                                        </p:tgtEl>
                                        <p:attrNameLst>
                                          <p:attrName>ppt_y</p:attrName>
                                        </p:attrNameLst>
                                      </p:cBhvr>
                                      <p:tavLst>
                                        <p:tav tm="0">
                                          <p:val>
                                            <p:strVal val="#ppt_y+#ppt_h*1.125000"/>
                                          </p:val>
                                        </p:tav>
                                        <p:tav tm="100000">
                                          <p:val>
                                            <p:strVal val="#ppt_y"/>
                                          </p:val>
                                        </p:tav>
                                      </p:tavLst>
                                    </p:anim>
                                    <p:animEffect transition="in" filter="wipe(up)">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p:tgtEl>
                                          <p:spTgt spid="5"/>
                                        </p:tgtEl>
                                        <p:attrNameLst>
                                          <p:attrName>ppt_y</p:attrName>
                                        </p:attrNameLst>
                                      </p:cBhvr>
                                      <p:tavLst>
                                        <p:tav tm="0">
                                          <p:val>
                                            <p:strVal val="#ppt_y+#ppt_h*1.125000"/>
                                          </p:val>
                                        </p:tav>
                                        <p:tav tm="100000">
                                          <p:val>
                                            <p:strVal val="#ppt_y"/>
                                          </p:val>
                                        </p:tav>
                                      </p:tavLst>
                                    </p:anim>
                                    <p:animEffect transition="in" filter="wipe(up)">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p:tgtEl>
                                          <p:spTgt spid="6"/>
                                        </p:tgtEl>
                                        <p:attrNameLst>
                                          <p:attrName>ppt_y</p:attrName>
                                        </p:attrNameLst>
                                      </p:cBhvr>
                                      <p:tavLst>
                                        <p:tav tm="0">
                                          <p:val>
                                            <p:strVal val="#ppt_y+#ppt_h*1.125000"/>
                                          </p:val>
                                        </p:tav>
                                        <p:tav tm="100000">
                                          <p:val>
                                            <p:strVal val="#ppt_y"/>
                                          </p:val>
                                        </p:tav>
                                      </p:tavLst>
                                    </p:anim>
                                    <p:animEffect transition="in" filter="wipe(up)">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p:tgtEl>
                                          <p:spTgt spid="7"/>
                                        </p:tgtEl>
                                        <p:attrNameLst>
                                          <p:attrName>ppt_y</p:attrName>
                                        </p:attrNameLst>
                                      </p:cBhvr>
                                      <p:tavLst>
                                        <p:tav tm="0">
                                          <p:val>
                                            <p:strVal val="#ppt_y+#ppt_h*1.125000"/>
                                          </p:val>
                                        </p:tav>
                                        <p:tav tm="100000">
                                          <p:val>
                                            <p:strVal val="#ppt_y"/>
                                          </p:val>
                                        </p:tav>
                                      </p:tavLst>
                                    </p:anim>
                                    <p:animEffect transition="in" filter="wipe(up)">
                                      <p:cBhvr>
                                        <p:cTn id="3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P spid="3" grpId="0"/>
      <p:bldP spid="3" grpId="1"/>
      <p:bldP spid="5" grpId="0"/>
      <p:bldP spid="5" grpId="1"/>
      <p:bldP spid="6" grpId="0"/>
      <p:bldP spid="6" grpId="1"/>
      <p:bldP spid="7" grpId="0"/>
      <p:bldP spid="7" grpId="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4" name="文本框 3"/>
          <p:cNvSpPr txBox="1"/>
          <p:nvPr>
            <p:custDataLst>
              <p:tags r:id="rId1"/>
            </p:custDataLst>
          </p:nvPr>
        </p:nvSpPr>
        <p:spPr>
          <a:xfrm>
            <a:off x="419735" y="1029970"/>
            <a:ext cx="8248015" cy="3338195"/>
          </a:xfrm>
          <a:prstGeom prst="rect">
            <a:avLst/>
          </a:prstGeom>
          <a:noFill/>
        </p:spPr>
        <p:txBody>
          <a:bodyPr wrap="square" rtlCol="0">
            <a:spAutoFit/>
          </a:bodyPr>
          <a:p>
            <a:pPr indent="0" algn="ctr" fontAlgn="auto">
              <a:lnSpc>
                <a:spcPct val="120000"/>
              </a:lnSpc>
            </a:pPr>
            <a:r>
              <a:rPr lang="en-US" altLang="zh-CN" sz="2200" b="1">
                <a:uFillTx/>
                <a:latin typeface="Times New Roman" panose="02020603050405020304" charset="0"/>
                <a:ea typeface="黑体" panose="02010609060101010101" pitchFamily="49" charset="-122"/>
                <a:sym typeface="+mn-ea"/>
              </a:rPr>
              <a:t>(</a:t>
            </a:r>
            <a:r>
              <a:rPr lang="zh-CN" altLang="en-US" sz="2200" b="1">
                <a:uFillTx/>
                <a:latin typeface="Times New Roman" panose="02020603050405020304" charset="0"/>
                <a:ea typeface="黑体" panose="02010609060101010101" pitchFamily="49" charset="-122"/>
                <a:sym typeface="+mn-ea"/>
              </a:rPr>
              <a:t>八</a:t>
            </a:r>
            <a:r>
              <a:rPr lang="en-US" altLang="zh-CN" sz="2200" b="1">
                <a:uFillTx/>
                <a:latin typeface="Times New Roman" panose="02020603050405020304" charset="0"/>
                <a:ea typeface="黑体" panose="02010609060101010101" pitchFamily="49" charset="-122"/>
                <a:sym typeface="+mn-ea"/>
              </a:rPr>
              <a:t>)</a:t>
            </a:r>
            <a:endParaRPr lang="zh-CN" altLang="en-US" sz="2200" b="1">
              <a:uFillTx/>
              <a:latin typeface="Times New Roman" panose="02020603050405020304" charset="0"/>
              <a:ea typeface="黑体" panose="02010609060101010101" pitchFamily="49" charset="-122"/>
              <a:sym typeface="+mn-ea"/>
            </a:endParaRPr>
          </a:p>
          <a:p>
            <a:pPr indent="457200" fontAlgn="auto">
              <a:lnSpc>
                <a:spcPct val="120000"/>
              </a:lnSpc>
            </a:pPr>
            <a:r>
              <a:rPr sz="2200">
                <a:uFillTx/>
                <a:latin typeface="Times New Roman" panose="02020603050405020304" charset="0"/>
                <a:ea typeface="黑体" panose="02010609060101010101" pitchFamily="49" charset="-122"/>
                <a:sym typeface="+mn-ea"/>
              </a:rPr>
              <a:t>It is Sunday. There are __</a:t>
            </a:r>
            <a:r>
              <a:rPr sz="2200" u="sng">
                <a:uFillTx/>
                <a:latin typeface="Times New Roman" panose="02020603050405020304" charset="0"/>
                <a:ea typeface="黑体" panose="02010609060101010101" pitchFamily="49" charset="-122"/>
                <a:sym typeface="+mn-ea"/>
              </a:rPr>
              <a:t>1</a:t>
            </a:r>
            <a:r>
              <a:rPr sz="2200">
                <a:uFillTx/>
                <a:latin typeface="Times New Roman" panose="02020603050405020304" charset="0"/>
                <a:ea typeface="黑体" panose="02010609060101010101" pitchFamily="49" charset="-122"/>
                <a:sym typeface="+mn-ea"/>
              </a:rPr>
              <a:t>__ people on the bus. And __</a:t>
            </a:r>
            <a:r>
              <a:rPr sz="2200" u="sng">
                <a:uFillTx/>
                <a:latin typeface="Times New Roman" panose="02020603050405020304" charset="0"/>
                <a:ea typeface="黑体" panose="02010609060101010101" pitchFamily="49" charset="-122"/>
                <a:sym typeface="+mn-ea"/>
              </a:rPr>
              <a:t>2</a:t>
            </a:r>
            <a:r>
              <a:rPr sz="2200">
                <a:uFillTx/>
                <a:latin typeface="Times New Roman" panose="02020603050405020304" charset="0"/>
                <a:ea typeface="黑体" panose="02010609060101010101" pitchFamily="49" charset="-122"/>
                <a:sym typeface="+mn-ea"/>
              </a:rPr>
              <a:t>__ is looking here and there. He wants to find a __</a:t>
            </a:r>
            <a:r>
              <a:rPr sz="2200" u="sng">
                <a:uFillTx/>
                <a:latin typeface="Times New Roman" panose="02020603050405020304" charset="0"/>
                <a:ea typeface="黑体" panose="02010609060101010101" pitchFamily="49" charset="-122"/>
                <a:sym typeface="+mn-ea"/>
              </a:rPr>
              <a:t>3</a:t>
            </a:r>
            <a:r>
              <a:rPr sz="2200">
                <a:uFillTx/>
                <a:latin typeface="Times New Roman" panose="02020603050405020304" charset="0"/>
                <a:ea typeface="黑体" panose="02010609060101010101" pitchFamily="49" charset="-122"/>
                <a:sym typeface="+mn-ea"/>
              </a:rPr>
              <a:t>__. Then he finds one. He goes to it. A small __</a:t>
            </a:r>
            <a:r>
              <a:rPr sz="2200" u="sng">
                <a:uFillTx/>
                <a:latin typeface="Times New Roman" panose="02020603050405020304" charset="0"/>
                <a:ea typeface="黑体" panose="02010609060101010101" pitchFamily="49" charset="-122"/>
                <a:sym typeface="+mn-ea"/>
              </a:rPr>
              <a:t>4</a:t>
            </a:r>
            <a:r>
              <a:rPr sz="2200">
                <a:uFillTx/>
                <a:latin typeface="Times New Roman" panose="02020603050405020304" charset="0"/>
                <a:ea typeface="黑体" panose="02010609060101010101" pitchFamily="49" charset="-122"/>
                <a:sym typeface="+mn-ea"/>
              </a:rPr>
              <a:t>__ is on the seat. And a young man is __</a:t>
            </a:r>
            <a:r>
              <a:rPr sz="2200" u="sng">
                <a:uFillTx/>
                <a:latin typeface="Times New Roman" panose="02020603050405020304" charset="0"/>
                <a:ea typeface="黑体" panose="02010609060101010101" pitchFamily="49" charset="-122"/>
                <a:sym typeface="+mn-ea"/>
              </a:rPr>
              <a:t>5</a:t>
            </a:r>
            <a:r>
              <a:rPr sz="2200">
                <a:uFillTx/>
                <a:latin typeface="Times New Roman" panose="02020603050405020304" charset="0"/>
                <a:ea typeface="黑体" panose="02010609060101010101" pitchFamily="49" charset="-122"/>
                <a:sym typeface="+mn-ea"/>
              </a:rPr>
              <a:t>__ it.</a:t>
            </a:r>
            <a:endParaRPr sz="2200">
              <a:uFillTx/>
              <a:latin typeface="Times New Roman" panose="02020603050405020304" charset="0"/>
              <a:ea typeface="黑体" panose="02010609060101010101" pitchFamily="49" charset="-122"/>
              <a:sym typeface="+mn-ea"/>
            </a:endParaRPr>
          </a:p>
          <a:p>
            <a:pPr indent="457200" fontAlgn="auto">
              <a:lnSpc>
                <a:spcPct val="120000"/>
              </a:lnSpc>
            </a:pPr>
            <a:r>
              <a:rPr sz="2200">
                <a:uFillTx/>
                <a:latin typeface="Times New Roman" panose="02020603050405020304" charset="0"/>
                <a:ea typeface="黑体" panose="02010609060101010101" pitchFamily="49" charset="-122"/>
                <a:sym typeface="+mn-ea"/>
              </a:rPr>
              <a:t>“Excuse me, __</a:t>
            </a:r>
            <a:r>
              <a:rPr sz="2200" u="sng">
                <a:uFillTx/>
                <a:latin typeface="Times New Roman" panose="02020603050405020304" charset="0"/>
                <a:ea typeface="黑体" panose="02010609060101010101" pitchFamily="49" charset="-122"/>
                <a:sym typeface="+mn-ea"/>
              </a:rPr>
              <a:t>6</a:t>
            </a:r>
            <a:r>
              <a:rPr sz="2200">
                <a:uFillTx/>
                <a:latin typeface="Times New Roman" panose="02020603050405020304" charset="0"/>
                <a:ea typeface="黑体" panose="02010609060101010101" pitchFamily="49" charset="-122"/>
                <a:sym typeface="+mn-ea"/>
              </a:rPr>
              <a:t>__ I have this seat？” asks the old man. “Sorry, it is for __</a:t>
            </a:r>
            <a:r>
              <a:rPr sz="2200" u="sng">
                <a:uFillTx/>
                <a:latin typeface="Times New Roman" panose="02020603050405020304" charset="0"/>
                <a:ea typeface="黑体" panose="02010609060101010101" pitchFamily="49" charset="-122"/>
                <a:sym typeface="+mn-ea"/>
              </a:rPr>
              <a:t>7</a:t>
            </a:r>
            <a:r>
              <a:rPr sz="2200">
                <a:uFillTx/>
                <a:latin typeface="Times New Roman" panose="02020603050405020304" charset="0"/>
                <a:ea typeface="黑体" panose="02010609060101010101" pitchFamily="49" charset="-122"/>
                <a:sym typeface="+mn-ea"/>
              </a:rPr>
              <a:t>__. She goes to buy some bananas，” says the young man. “Well，” says the old man, “Let me sit here, please. When she comes back, I will leave here.”</a:t>
            </a:r>
            <a:endParaRPr sz="2200">
              <a:uFillTx/>
              <a:latin typeface="Times New Roman" panose="02020603050405020304" charset="0"/>
              <a:ea typeface="黑体" panose="02010609060101010101" pitchFamily="49" charset="-122"/>
              <a:sym typeface="+mn-ea"/>
            </a:endParaRPr>
          </a:p>
        </p:txBody>
      </p:sp>
      <p:sp>
        <p:nvSpPr>
          <p:cNvPr id="8" name="文本框 7">
            <a:hlinkClick r:id="rId2" action="ppaction://hlinksldjump"/>
          </p:cNvPr>
          <p:cNvSpPr txBox="1"/>
          <p:nvPr>
            <p:custDataLst>
              <p:tags r:id="rId3"/>
            </p:custDataLst>
          </p:nvPr>
        </p:nvSpPr>
        <p:spPr>
          <a:xfrm>
            <a:off x="15132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一</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9" name="文本框 8">
            <a:hlinkClick r:id="rId4" action="ppaction://hlinksldjump"/>
          </p:cNvPr>
          <p:cNvSpPr txBox="1"/>
          <p:nvPr>
            <p:custDataLst>
              <p:tags r:id="rId5"/>
            </p:custDataLst>
          </p:nvPr>
        </p:nvSpPr>
        <p:spPr>
          <a:xfrm>
            <a:off x="22066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二</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0" name="文本框 9">
            <a:hlinkClick r:id="rId6" action="ppaction://hlinksldjump"/>
          </p:cNvPr>
          <p:cNvSpPr txBox="1"/>
          <p:nvPr>
            <p:custDataLst>
              <p:tags r:id="rId7"/>
            </p:custDataLst>
          </p:nvPr>
        </p:nvSpPr>
        <p:spPr>
          <a:xfrm>
            <a:off x="29000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三</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1" name="文本框 10">
            <a:hlinkClick r:id="rId8" action="ppaction://hlinksldjump"/>
          </p:cNvPr>
          <p:cNvSpPr txBox="1"/>
          <p:nvPr>
            <p:custDataLst>
              <p:tags r:id="rId9"/>
            </p:custDataLst>
          </p:nvPr>
        </p:nvSpPr>
        <p:spPr>
          <a:xfrm>
            <a:off x="35934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四</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2" name="文本框 11">
            <a:hlinkClick r:id="rId10" action="ppaction://hlinksldjump"/>
          </p:cNvPr>
          <p:cNvSpPr txBox="1"/>
          <p:nvPr>
            <p:custDataLst>
              <p:tags r:id="rId11"/>
            </p:custDataLst>
          </p:nvPr>
        </p:nvSpPr>
        <p:spPr>
          <a:xfrm>
            <a:off x="42868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五</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3" name="文本框 12">
            <a:hlinkClick r:id="rId12" action="ppaction://hlinksldjump"/>
          </p:cNvPr>
          <p:cNvSpPr txBox="1"/>
          <p:nvPr>
            <p:custDataLst>
              <p:tags r:id="rId13"/>
            </p:custDataLst>
          </p:nvPr>
        </p:nvSpPr>
        <p:spPr>
          <a:xfrm>
            <a:off x="49803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六</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4" name="文本框 13">
            <a:hlinkClick r:id="rId14" action="ppaction://hlinksldjump"/>
          </p:cNvPr>
          <p:cNvSpPr txBox="1"/>
          <p:nvPr>
            <p:custDataLst>
              <p:tags r:id="rId15"/>
            </p:custDataLst>
          </p:nvPr>
        </p:nvSpPr>
        <p:spPr>
          <a:xfrm>
            <a:off x="56737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七</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5" name="文本框 14">
            <a:hlinkClick r:id="rId16" action="ppaction://hlinksldjump"/>
          </p:cNvPr>
          <p:cNvSpPr txBox="1"/>
          <p:nvPr>
            <p:custDataLst>
              <p:tags r:id="rId17"/>
            </p:custDataLst>
          </p:nvPr>
        </p:nvSpPr>
        <p:spPr>
          <a:xfrm>
            <a:off x="6367145" y="692785"/>
            <a:ext cx="676275" cy="337185"/>
          </a:xfrm>
          <a:prstGeom prst="rect">
            <a:avLst/>
          </a:prstGeom>
          <a:noFill/>
        </p:spPr>
        <p:txBody>
          <a:bodyPr wrap="square" rtlCol="0">
            <a:spAutoFit/>
          </a:bodyPr>
          <a:p>
            <a:pPr algn="ctr"/>
            <a:r>
              <a:rPr lang="en-US" altLang="zh-CN" sz="1600">
                <a:solidFill>
                  <a:srgbClr val="FF0000"/>
                </a:solidFill>
                <a:latin typeface="黑体" panose="02010609060101010101" pitchFamily="49" charset="-122"/>
                <a:ea typeface="黑体" panose="02010609060101010101" pitchFamily="49" charset="-122"/>
              </a:rPr>
              <a:t>(</a:t>
            </a:r>
            <a:r>
              <a:rPr lang="zh-CN" altLang="en-US" sz="1600">
                <a:solidFill>
                  <a:srgbClr val="FF0000"/>
                </a:solidFill>
                <a:latin typeface="黑体" panose="02010609060101010101" pitchFamily="49" charset="-122"/>
                <a:ea typeface="黑体" panose="02010609060101010101" pitchFamily="49" charset="-122"/>
              </a:rPr>
              <a:t>八</a:t>
            </a:r>
            <a:r>
              <a:rPr lang="en-US" altLang="zh-CN" sz="1600">
                <a:solidFill>
                  <a:srgbClr val="FF0000"/>
                </a:solidFill>
                <a:latin typeface="黑体" panose="02010609060101010101" pitchFamily="49" charset="-122"/>
                <a:ea typeface="黑体" panose="02010609060101010101" pitchFamily="49" charset="-122"/>
              </a:rPr>
              <a:t>)</a:t>
            </a:r>
            <a:endParaRPr lang="en-US" altLang="zh-CN" sz="1600">
              <a:solidFill>
                <a:srgbClr val="FF0000"/>
              </a:solidFill>
              <a:latin typeface="黑体" panose="02010609060101010101" pitchFamily="49" charset="-122"/>
              <a:ea typeface="黑体" panose="02010609060101010101" pitchFamily="49" charset="-122"/>
            </a:endParaRPr>
          </a:p>
        </p:txBody>
      </p:sp>
      <p:sp>
        <p:nvSpPr>
          <p:cNvPr id="16" name="文本框 15">
            <a:hlinkClick r:id="rId18" action="ppaction://hlinksldjump"/>
          </p:cNvPr>
          <p:cNvSpPr txBox="1"/>
          <p:nvPr>
            <p:custDataLst>
              <p:tags r:id="rId19"/>
            </p:custDataLst>
          </p:nvPr>
        </p:nvSpPr>
        <p:spPr>
          <a:xfrm>
            <a:off x="70605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九</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7" name="文本框 16">
            <a:hlinkClick r:id="rId20" action="ppaction://hlinksldjump"/>
          </p:cNvPr>
          <p:cNvSpPr txBox="1"/>
          <p:nvPr>
            <p:custDataLst>
              <p:tags r:id="rId21"/>
            </p:custDataLst>
          </p:nvPr>
        </p:nvSpPr>
        <p:spPr>
          <a:xfrm>
            <a:off x="77539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十</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Tree>
    <p:custDataLst>
      <p:tags r:id="rId22"/>
    </p:custData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4" name="文本框 3"/>
          <p:cNvSpPr txBox="1"/>
          <p:nvPr>
            <p:custDataLst>
              <p:tags r:id="rId1"/>
            </p:custDataLst>
          </p:nvPr>
        </p:nvSpPr>
        <p:spPr>
          <a:xfrm>
            <a:off x="474980" y="1029970"/>
            <a:ext cx="8192770" cy="1714500"/>
          </a:xfrm>
          <a:prstGeom prst="rect">
            <a:avLst/>
          </a:prstGeom>
          <a:noFill/>
        </p:spPr>
        <p:txBody>
          <a:bodyPr wrap="square" rtlCol="0">
            <a:spAutoFit/>
          </a:bodyPr>
          <a:p>
            <a:pPr indent="457200" fontAlgn="auto">
              <a:lnSpc>
                <a:spcPct val="120000"/>
              </a:lnSpc>
            </a:pPr>
            <a:r>
              <a:rPr sz="2200">
                <a:uFillTx/>
                <a:latin typeface="Times New Roman" panose="02020603050405020304" charset="0"/>
                <a:ea typeface="黑体" panose="02010609060101010101" pitchFamily="49" charset="-122"/>
                <a:sym typeface="+mn-ea"/>
              </a:rPr>
              <a:t>The bus starts. “She doesn't come, __</a:t>
            </a:r>
            <a:r>
              <a:rPr sz="2200" u="sng">
                <a:uFillTx/>
                <a:latin typeface="Times New Roman" panose="02020603050405020304" charset="0"/>
                <a:ea typeface="黑体" panose="02010609060101010101" pitchFamily="49" charset="-122"/>
                <a:sym typeface="+mn-ea"/>
              </a:rPr>
              <a:t>8</a:t>
            </a:r>
            <a:r>
              <a:rPr sz="2200">
                <a:uFillTx/>
                <a:latin typeface="Times New Roman" panose="02020603050405020304" charset="0"/>
                <a:ea typeface="黑体" panose="02010609060101010101" pitchFamily="49" charset="-122"/>
                <a:sym typeface="+mn-ea"/>
              </a:rPr>
              <a:t>__ her bag is here. Let me give her the bag.” The old man wants to throw the bag __</a:t>
            </a:r>
            <a:r>
              <a:rPr sz="2200" u="sng">
                <a:uFillTx/>
                <a:latin typeface="Times New Roman" panose="02020603050405020304" charset="0"/>
                <a:ea typeface="黑体" panose="02010609060101010101" pitchFamily="49" charset="-122"/>
                <a:sym typeface="+mn-ea"/>
              </a:rPr>
              <a:t>9</a:t>
            </a:r>
            <a:r>
              <a:rPr sz="2200">
                <a:uFillTx/>
                <a:latin typeface="Times New Roman" panose="02020603050405020304" charset="0"/>
                <a:ea typeface="黑体" panose="02010609060101010101" pitchFamily="49" charset="-122"/>
                <a:sym typeface="+mn-ea"/>
              </a:rPr>
              <a:t>__ of the window.</a:t>
            </a:r>
            <a:endParaRPr sz="2200">
              <a:uFillTx/>
              <a:latin typeface="Times New Roman" panose="02020603050405020304" charset="0"/>
              <a:ea typeface="黑体" panose="02010609060101010101" pitchFamily="49" charset="-122"/>
              <a:sym typeface="+mn-ea"/>
            </a:endParaRPr>
          </a:p>
          <a:p>
            <a:pPr indent="457200" fontAlgn="auto">
              <a:lnSpc>
                <a:spcPct val="120000"/>
              </a:lnSpc>
            </a:pPr>
            <a:r>
              <a:rPr sz="2200">
                <a:uFillTx/>
                <a:latin typeface="Times New Roman" panose="02020603050405020304" charset="0"/>
                <a:ea typeface="黑体" panose="02010609060101010101" pitchFamily="49" charset="-122"/>
                <a:sym typeface="+mn-ea"/>
              </a:rPr>
              <a:t>“Don't throw! It is __</a:t>
            </a:r>
            <a:r>
              <a:rPr sz="2200" u="sng">
                <a:uFillTx/>
                <a:latin typeface="Times New Roman" panose="02020603050405020304" charset="0"/>
                <a:ea typeface="黑体" panose="02010609060101010101" pitchFamily="49" charset="-122"/>
                <a:sym typeface="+mn-ea"/>
              </a:rPr>
              <a:t>10</a:t>
            </a:r>
            <a:r>
              <a:rPr sz="2200">
                <a:uFillTx/>
                <a:latin typeface="Times New Roman" panose="02020603050405020304" charset="0"/>
                <a:ea typeface="黑体" panose="02010609060101010101" pitchFamily="49" charset="-122"/>
                <a:sym typeface="+mn-ea"/>
              </a:rPr>
              <a:t>__ bag.” The young man jumps and shouts.</a:t>
            </a:r>
            <a:endParaRPr sz="2200">
              <a:uFillTx/>
              <a:latin typeface="Times New Roman" panose="02020603050405020304" charset="0"/>
              <a:ea typeface="黑体" panose="02010609060101010101" pitchFamily="49" charset="-122"/>
              <a:sym typeface="+mn-ea"/>
            </a:endParaRPr>
          </a:p>
        </p:txBody>
      </p:sp>
      <p:sp>
        <p:nvSpPr>
          <p:cNvPr id="8" name="文本框 7">
            <a:hlinkClick r:id="rId2" action="ppaction://hlinksldjump"/>
          </p:cNvPr>
          <p:cNvSpPr txBox="1"/>
          <p:nvPr>
            <p:custDataLst>
              <p:tags r:id="rId3"/>
            </p:custDataLst>
          </p:nvPr>
        </p:nvSpPr>
        <p:spPr>
          <a:xfrm>
            <a:off x="15132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一</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9" name="文本框 8">
            <a:hlinkClick r:id="rId4" action="ppaction://hlinksldjump"/>
          </p:cNvPr>
          <p:cNvSpPr txBox="1"/>
          <p:nvPr>
            <p:custDataLst>
              <p:tags r:id="rId5"/>
            </p:custDataLst>
          </p:nvPr>
        </p:nvSpPr>
        <p:spPr>
          <a:xfrm>
            <a:off x="22066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二</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0" name="文本框 9">
            <a:hlinkClick r:id="rId6" action="ppaction://hlinksldjump"/>
          </p:cNvPr>
          <p:cNvSpPr txBox="1"/>
          <p:nvPr>
            <p:custDataLst>
              <p:tags r:id="rId7"/>
            </p:custDataLst>
          </p:nvPr>
        </p:nvSpPr>
        <p:spPr>
          <a:xfrm>
            <a:off x="29000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三</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1" name="文本框 10">
            <a:hlinkClick r:id="rId8" action="ppaction://hlinksldjump"/>
          </p:cNvPr>
          <p:cNvSpPr txBox="1"/>
          <p:nvPr>
            <p:custDataLst>
              <p:tags r:id="rId9"/>
            </p:custDataLst>
          </p:nvPr>
        </p:nvSpPr>
        <p:spPr>
          <a:xfrm>
            <a:off x="35934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四</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2" name="文本框 11">
            <a:hlinkClick r:id="rId10" action="ppaction://hlinksldjump"/>
          </p:cNvPr>
          <p:cNvSpPr txBox="1"/>
          <p:nvPr>
            <p:custDataLst>
              <p:tags r:id="rId11"/>
            </p:custDataLst>
          </p:nvPr>
        </p:nvSpPr>
        <p:spPr>
          <a:xfrm>
            <a:off x="42868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五</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3" name="文本框 12">
            <a:hlinkClick r:id="rId12" action="ppaction://hlinksldjump"/>
          </p:cNvPr>
          <p:cNvSpPr txBox="1"/>
          <p:nvPr>
            <p:custDataLst>
              <p:tags r:id="rId13"/>
            </p:custDataLst>
          </p:nvPr>
        </p:nvSpPr>
        <p:spPr>
          <a:xfrm>
            <a:off x="49803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六</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4" name="文本框 13">
            <a:hlinkClick r:id="rId14" action="ppaction://hlinksldjump"/>
          </p:cNvPr>
          <p:cNvSpPr txBox="1"/>
          <p:nvPr>
            <p:custDataLst>
              <p:tags r:id="rId15"/>
            </p:custDataLst>
          </p:nvPr>
        </p:nvSpPr>
        <p:spPr>
          <a:xfrm>
            <a:off x="56737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七</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5" name="文本框 14">
            <a:hlinkClick r:id="rId16" action="ppaction://hlinksldjump"/>
          </p:cNvPr>
          <p:cNvSpPr txBox="1"/>
          <p:nvPr>
            <p:custDataLst>
              <p:tags r:id="rId17"/>
            </p:custDataLst>
          </p:nvPr>
        </p:nvSpPr>
        <p:spPr>
          <a:xfrm>
            <a:off x="6367145" y="692785"/>
            <a:ext cx="676275" cy="337185"/>
          </a:xfrm>
          <a:prstGeom prst="rect">
            <a:avLst/>
          </a:prstGeom>
          <a:noFill/>
        </p:spPr>
        <p:txBody>
          <a:bodyPr wrap="square" rtlCol="0">
            <a:spAutoFit/>
          </a:bodyPr>
          <a:p>
            <a:pPr algn="ctr"/>
            <a:r>
              <a:rPr lang="en-US" altLang="zh-CN" sz="1600">
                <a:solidFill>
                  <a:srgbClr val="FF0000"/>
                </a:solidFill>
                <a:latin typeface="黑体" panose="02010609060101010101" pitchFamily="49" charset="-122"/>
                <a:ea typeface="黑体" panose="02010609060101010101" pitchFamily="49" charset="-122"/>
              </a:rPr>
              <a:t>(</a:t>
            </a:r>
            <a:r>
              <a:rPr lang="zh-CN" altLang="en-US" sz="1600">
                <a:solidFill>
                  <a:srgbClr val="FF0000"/>
                </a:solidFill>
                <a:latin typeface="黑体" panose="02010609060101010101" pitchFamily="49" charset="-122"/>
                <a:ea typeface="黑体" panose="02010609060101010101" pitchFamily="49" charset="-122"/>
              </a:rPr>
              <a:t>八</a:t>
            </a:r>
            <a:r>
              <a:rPr lang="en-US" altLang="zh-CN" sz="1600">
                <a:solidFill>
                  <a:srgbClr val="FF0000"/>
                </a:solidFill>
                <a:latin typeface="黑体" panose="02010609060101010101" pitchFamily="49" charset="-122"/>
                <a:ea typeface="黑体" panose="02010609060101010101" pitchFamily="49" charset="-122"/>
              </a:rPr>
              <a:t>)</a:t>
            </a:r>
            <a:endParaRPr lang="en-US" altLang="zh-CN" sz="1600">
              <a:solidFill>
                <a:srgbClr val="FF0000"/>
              </a:solidFill>
              <a:latin typeface="黑体" panose="02010609060101010101" pitchFamily="49" charset="-122"/>
              <a:ea typeface="黑体" panose="02010609060101010101" pitchFamily="49" charset="-122"/>
            </a:endParaRPr>
          </a:p>
        </p:txBody>
      </p:sp>
      <p:sp>
        <p:nvSpPr>
          <p:cNvPr id="16" name="文本框 15">
            <a:hlinkClick r:id="rId18" action="ppaction://hlinksldjump"/>
          </p:cNvPr>
          <p:cNvSpPr txBox="1"/>
          <p:nvPr>
            <p:custDataLst>
              <p:tags r:id="rId19"/>
            </p:custDataLst>
          </p:nvPr>
        </p:nvSpPr>
        <p:spPr>
          <a:xfrm>
            <a:off x="70605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九</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7" name="文本框 16">
            <a:hlinkClick r:id="rId20" action="ppaction://hlinksldjump"/>
          </p:cNvPr>
          <p:cNvSpPr txBox="1"/>
          <p:nvPr>
            <p:custDataLst>
              <p:tags r:id="rId21"/>
            </p:custDataLst>
          </p:nvPr>
        </p:nvSpPr>
        <p:spPr>
          <a:xfrm>
            <a:off x="77539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十</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Tree>
    <p:custDataLst>
      <p:tags r:id="rId22"/>
    </p:custData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9" name="文本框 8"/>
          <p:cNvSpPr txBox="1"/>
          <p:nvPr>
            <p:custDataLst>
              <p:tags r:id="rId1"/>
            </p:custDataLst>
          </p:nvPr>
        </p:nvSpPr>
        <p:spPr>
          <a:xfrm>
            <a:off x="466725" y="1029970"/>
            <a:ext cx="8201025" cy="2526665"/>
          </a:xfrm>
          <a:prstGeom prst="rect">
            <a:avLst/>
          </a:prstGeom>
          <a:noFill/>
        </p:spPr>
        <p:txBody>
          <a:bodyPr wrap="square" rtlCol="0">
            <a:spAutoFit/>
          </a:bodyPr>
          <a:p>
            <a:pPr indent="0" fontAlgn="auto">
              <a:lnSpc>
                <a:spcPct val="120000"/>
              </a:lnSpc>
            </a:pPr>
            <a:r>
              <a:rPr sz="2200">
                <a:uFillTx/>
                <a:latin typeface="Times New Roman" panose="02020603050405020304" charset="0"/>
                <a:ea typeface="黑体" panose="02010609060101010101" pitchFamily="49" charset="-122"/>
                <a:sym typeface="+mn-ea"/>
              </a:rPr>
              <a:t>(　　)1. A. few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little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a little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many</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)2. A. a young man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a young woman    </a:t>
            </a:r>
            <a:endParaRPr sz="2200">
              <a:uFillTx/>
              <a:latin typeface="Times New Roman" panose="02020603050405020304" charset="0"/>
              <a:ea typeface="黑体" panose="02010609060101010101" pitchFamily="49" charset="-122"/>
              <a:sym typeface="+mn-ea"/>
            </a:endParaRPr>
          </a:p>
          <a:p>
            <a:pPr marL="457200" lvl="1" indent="457200" fontAlgn="auto">
              <a:lnSpc>
                <a:spcPct val="120000"/>
              </a:lnSpc>
            </a:pPr>
            <a:r>
              <a:rPr sz="2200">
                <a:uFillTx/>
                <a:latin typeface="Times New Roman" panose="02020603050405020304" charset="0"/>
                <a:ea typeface="黑体" panose="02010609060101010101" pitchFamily="49" charset="-122"/>
                <a:sym typeface="+mn-ea"/>
              </a:rPr>
              <a:t> C. an old woman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an old man</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)3. A. seat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chair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bag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room</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)4. A. dog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book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bag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girl</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)5. A. or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at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next to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for</a:t>
            </a:r>
            <a:endParaRPr sz="2200">
              <a:uFillTx/>
              <a:latin typeface="Times New Roman" panose="02020603050405020304" charset="0"/>
              <a:ea typeface="黑体" panose="02010609060101010101" pitchFamily="49" charset="-122"/>
              <a:sym typeface="+mn-ea"/>
            </a:endParaRPr>
          </a:p>
        </p:txBody>
      </p:sp>
      <p:sp>
        <p:nvSpPr>
          <p:cNvPr id="11" name="文本框 10"/>
          <p:cNvSpPr txBox="1"/>
          <p:nvPr>
            <p:custDataLst>
              <p:tags r:id="rId2"/>
            </p:custDataLst>
          </p:nvPr>
        </p:nvSpPr>
        <p:spPr>
          <a:xfrm>
            <a:off x="695325" y="109728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D</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3" name="文本框 2"/>
          <p:cNvSpPr txBox="1"/>
          <p:nvPr>
            <p:custDataLst>
              <p:tags r:id="rId3"/>
            </p:custDataLst>
          </p:nvPr>
        </p:nvSpPr>
        <p:spPr>
          <a:xfrm>
            <a:off x="695325" y="147955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D</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p:nvPr>
            <p:custDataLst>
              <p:tags r:id="rId4"/>
            </p:custDataLst>
          </p:nvPr>
        </p:nvSpPr>
        <p:spPr>
          <a:xfrm>
            <a:off x="695325" y="228981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A</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6" name="文本框 5"/>
          <p:cNvSpPr txBox="1"/>
          <p:nvPr>
            <p:custDataLst>
              <p:tags r:id="rId5"/>
            </p:custDataLst>
          </p:nvPr>
        </p:nvSpPr>
        <p:spPr>
          <a:xfrm>
            <a:off x="695325" y="2663825"/>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C</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p:nvPr>
            <p:custDataLst>
              <p:tags r:id="rId6"/>
            </p:custDataLst>
          </p:nvPr>
        </p:nvSpPr>
        <p:spPr>
          <a:xfrm>
            <a:off x="695325" y="308737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C</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8" name="文本框 7">
            <a:hlinkClick r:id="rId7" action="ppaction://hlinksldjump"/>
          </p:cNvPr>
          <p:cNvSpPr txBox="1"/>
          <p:nvPr>
            <p:custDataLst>
              <p:tags r:id="rId8"/>
            </p:custDataLst>
          </p:nvPr>
        </p:nvSpPr>
        <p:spPr>
          <a:xfrm>
            <a:off x="15132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一</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4" name="文本框 3">
            <a:hlinkClick r:id="rId9" action="ppaction://hlinksldjump"/>
          </p:cNvPr>
          <p:cNvSpPr txBox="1"/>
          <p:nvPr>
            <p:custDataLst>
              <p:tags r:id="rId10"/>
            </p:custDataLst>
          </p:nvPr>
        </p:nvSpPr>
        <p:spPr>
          <a:xfrm>
            <a:off x="22066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二</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0" name="文本框 9">
            <a:hlinkClick r:id="rId11" action="ppaction://hlinksldjump"/>
          </p:cNvPr>
          <p:cNvSpPr txBox="1"/>
          <p:nvPr>
            <p:custDataLst>
              <p:tags r:id="rId12"/>
            </p:custDataLst>
          </p:nvPr>
        </p:nvSpPr>
        <p:spPr>
          <a:xfrm>
            <a:off x="29000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三</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2" name="文本框 11">
            <a:hlinkClick r:id="rId13" action="ppaction://hlinksldjump"/>
          </p:cNvPr>
          <p:cNvSpPr txBox="1"/>
          <p:nvPr>
            <p:custDataLst>
              <p:tags r:id="rId14"/>
            </p:custDataLst>
          </p:nvPr>
        </p:nvSpPr>
        <p:spPr>
          <a:xfrm>
            <a:off x="35934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四</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3" name="文本框 12">
            <a:hlinkClick r:id="rId15" action="ppaction://hlinksldjump"/>
          </p:cNvPr>
          <p:cNvSpPr txBox="1"/>
          <p:nvPr>
            <p:custDataLst>
              <p:tags r:id="rId16"/>
            </p:custDataLst>
          </p:nvPr>
        </p:nvSpPr>
        <p:spPr>
          <a:xfrm>
            <a:off x="42868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五</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4" name="文本框 13">
            <a:hlinkClick r:id="rId17" action="ppaction://hlinksldjump"/>
          </p:cNvPr>
          <p:cNvSpPr txBox="1"/>
          <p:nvPr>
            <p:custDataLst>
              <p:tags r:id="rId18"/>
            </p:custDataLst>
          </p:nvPr>
        </p:nvSpPr>
        <p:spPr>
          <a:xfrm>
            <a:off x="49803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六</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5" name="文本框 14">
            <a:hlinkClick r:id="rId19" action="ppaction://hlinksldjump"/>
          </p:cNvPr>
          <p:cNvSpPr txBox="1"/>
          <p:nvPr>
            <p:custDataLst>
              <p:tags r:id="rId20"/>
            </p:custDataLst>
          </p:nvPr>
        </p:nvSpPr>
        <p:spPr>
          <a:xfrm>
            <a:off x="56737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七</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6" name="文本框 15">
            <a:hlinkClick r:id="rId21" action="ppaction://hlinksldjump"/>
          </p:cNvPr>
          <p:cNvSpPr txBox="1"/>
          <p:nvPr>
            <p:custDataLst>
              <p:tags r:id="rId22"/>
            </p:custDataLst>
          </p:nvPr>
        </p:nvSpPr>
        <p:spPr>
          <a:xfrm>
            <a:off x="6367145" y="692785"/>
            <a:ext cx="676275" cy="337185"/>
          </a:xfrm>
          <a:prstGeom prst="rect">
            <a:avLst/>
          </a:prstGeom>
          <a:noFill/>
        </p:spPr>
        <p:txBody>
          <a:bodyPr wrap="square" rtlCol="0">
            <a:spAutoFit/>
          </a:bodyPr>
          <a:p>
            <a:pPr algn="ctr"/>
            <a:r>
              <a:rPr lang="en-US" altLang="zh-CN" sz="1600">
                <a:solidFill>
                  <a:srgbClr val="FF0000"/>
                </a:solidFill>
                <a:latin typeface="黑体" panose="02010609060101010101" pitchFamily="49" charset="-122"/>
                <a:ea typeface="黑体" panose="02010609060101010101" pitchFamily="49" charset="-122"/>
              </a:rPr>
              <a:t>(</a:t>
            </a:r>
            <a:r>
              <a:rPr lang="zh-CN" altLang="en-US" sz="1600">
                <a:solidFill>
                  <a:srgbClr val="FF0000"/>
                </a:solidFill>
                <a:latin typeface="黑体" panose="02010609060101010101" pitchFamily="49" charset="-122"/>
                <a:ea typeface="黑体" panose="02010609060101010101" pitchFamily="49" charset="-122"/>
              </a:rPr>
              <a:t>八</a:t>
            </a:r>
            <a:r>
              <a:rPr lang="en-US" altLang="zh-CN" sz="1600">
                <a:solidFill>
                  <a:srgbClr val="FF0000"/>
                </a:solidFill>
                <a:latin typeface="黑体" panose="02010609060101010101" pitchFamily="49" charset="-122"/>
                <a:ea typeface="黑体" panose="02010609060101010101" pitchFamily="49" charset="-122"/>
              </a:rPr>
              <a:t>)</a:t>
            </a:r>
            <a:endParaRPr lang="en-US" altLang="zh-CN" sz="1600">
              <a:solidFill>
                <a:srgbClr val="FF0000"/>
              </a:solidFill>
              <a:latin typeface="黑体" panose="02010609060101010101" pitchFamily="49" charset="-122"/>
              <a:ea typeface="黑体" panose="02010609060101010101" pitchFamily="49" charset="-122"/>
            </a:endParaRPr>
          </a:p>
        </p:txBody>
      </p:sp>
      <p:sp>
        <p:nvSpPr>
          <p:cNvPr id="17" name="文本框 16">
            <a:hlinkClick r:id="rId23" action="ppaction://hlinksldjump"/>
          </p:cNvPr>
          <p:cNvSpPr txBox="1"/>
          <p:nvPr>
            <p:custDataLst>
              <p:tags r:id="rId24"/>
            </p:custDataLst>
          </p:nvPr>
        </p:nvSpPr>
        <p:spPr>
          <a:xfrm>
            <a:off x="70605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九</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8" name="文本框 17">
            <a:hlinkClick r:id="rId25" action="ppaction://hlinksldjump"/>
          </p:cNvPr>
          <p:cNvSpPr txBox="1"/>
          <p:nvPr>
            <p:custDataLst>
              <p:tags r:id="rId26"/>
            </p:custDataLst>
          </p:nvPr>
        </p:nvSpPr>
        <p:spPr>
          <a:xfrm>
            <a:off x="77539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十</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Tree>
    <p:custDataLst>
      <p:tags r:id="rId27"/>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p:tgtEl>
                                          <p:spTgt spid="11"/>
                                        </p:tgtEl>
                                        <p:attrNameLst>
                                          <p:attrName>ppt_y</p:attrName>
                                        </p:attrNameLst>
                                      </p:cBhvr>
                                      <p:tavLst>
                                        <p:tav tm="0">
                                          <p:val>
                                            <p:strVal val="#ppt_y+#ppt_h*1.125000"/>
                                          </p:val>
                                        </p:tav>
                                        <p:tav tm="100000">
                                          <p:val>
                                            <p:strVal val="#ppt_y"/>
                                          </p:val>
                                        </p:tav>
                                      </p:tavLst>
                                    </p:anim>
                                    <p:animEffect transition="in" filter="wipe(up)">
                                      <p:cBhvr>
                                        <p:cTn id="8" dur="500"/>
                                        <p:tgtEl>
                                          <p:spTgt spid="11"/>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p:tgtEl>
                                          <p:spTgt spid="3"/>
                                        </p:tgtEl>
                                        <p:attrNameLst>
                                          <p:attrName>ppt_y</p:attrName>
                                        </p:attrNameLst>
                                      </p:cBhvr>
                                      <p:tavLst>
                                        <p:tav tm="0">
                                          <p:val>
                                            <p:strVal val="#ppt_y+#ppt_h*1.125000"/>
                                          </p:val>
                                        </p:tav>
                                        <p:tav tm="100000">
                                          <p:val>
                                            <p:strVal val="#ppt_y"/>
                                          </p:val>
                                        </p:tav>
                                      </p:tavLst>
                                    </p:anim>
                                    <p:animEffect transition="in" filter="wipe(up)">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p:tgtEl>
                                          <p:spTgt spid="5"/>
                                        </p:tgtEl>
                                        <p:attrNameLst>
                                          <p:attrName>ppt_y</p:attrName>
                                        </p:attrNameLst>
                                      </p:cBhvr>
                                      <p:tavLst>
                                        <p:tav tm="0">
                                          <p:val>
                                            <p:strVal val="#ppt_y+#ppt_h*1.125000"/>
                                          </p:val>
                                        </p:tav>
                                        <p:tav tm="100000">
                                          <p:val>
                                            <p:strVal val="#ppt_y"/>
                                          </p:val>
                                        </p:tav>
                                      </p:tavLst>
                                    </p:anim>
                                    <p:animEffect transition="in" filter="wipe(up)">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p:tgtEl>
                                          <p:spTgt spid="6"/>
                                        </p:tgtEl>
                                        <p:attrNameLst>
                                          <p:attrName>ppt_y</p:attrName>
                                        </p:attrNameLst>
                                      </p:cBhvr>
                                      <p:tavLst>
                                        <p:tav tm="0">
                                          <p:val>
                                            <p:strVal val="#ppt_y+#ppt_h*1.125000"/>
                                          </p:val>
                                        </p:tav>
                                        <p:tav tm="100000">
                                          <p:val>
                                            <p:strVal val="#ppt_y"/>
                                          </p:val>
                                        </p:tav>
                                      </p:tavLst>
                                    </p:anim>
                                    <p:animEffect transition="in" filter="wipe(up)">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p:tgtEl>
                                          <p:spTgt spid="7"/>
                                        </p:tgtEl>
                                        <p:attrNameLst>
                                          <p:attrName>ppt_y</p:attrName>
                                        </p:attrNameLst>
                                      </p:cBhvr>
                                      <p:tavLst>
                                        <p:tav tm="0">
                                          <p:val>
                                            <p:strVal val="#ppt_y+#ppt_h*1.125000"/>
                                          </p:val>
                                        </p:tav>
                                        <p:tav tm="100000">
                                          <p:val>
                                            <p:strVal val="#ppt_y"/>
                                          </p:val>
                                        </p:tav>
                                      </p:tavLst>
                                    </p:anim>
                                    <p:animEffect transition="in" filter="wipe(up)">
                                      <p:cBhvr>
                                        <p:cTn id="3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P spid="3" grpId="0"/>
      <p:bldP spid="3" grpId="1"/>
      <p:bldP spid="5" grpId="0"/>
      <p:bldP spid="5" grpId="1"/>
      <p:bldP spid="6" grpId="0"/>
      <p:bldP spid="6" grpId="1"/>
      <p:bldP spid="7" grpId="0"/>
      <p:bldP spid="7" grpId="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9" name="文本框 8"/>
          <p:cNvSpPr txBox="1"/>
          <p:nvPr>
            <p:custDataLst>
              <p:tags r:id="rId1"/>
            </p:custDataLst>
          </p:nvPr>
        </p:nvSpPr>
        <p:spPr>
          <a:xfrm>
            <a:off x="466725" y="1029970"/>
            <a:ext cx="8343900" cy="2120900"/>
          </a:xfrm>
          <a:prstGeom prst="rect">
            <a:avLst/>
          </a:prstGeom>
          <a:noFill/>
        </p:spPr>
        <p:txBody>
          <a:bodyPr wrap="square" rtlCol="0">
            <a:spAutoFit/>
          </a:bodyPr>
          <a:p>
            <a:pPr indent="0" fontAlgn="auto">
              <a:lnSpc>
                <a:spcPct val="120000"/>
              </a:lnSpc>
            </a:pPr>
            <a:r>
              <a:rPr sz="2200">
                <a:uFillTx/>
                <a:latin typeface="Times New Roman" panose="02020603050405020304" charset="0"/>
                <a:ea typeface="黑体" panose="02010609060101010101" pitchFamily="49" charset="-122"/>
                <a:sym typeface="+mn-ea"/>
              </a:rPr>
              <a:t>(　　)6. A. will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may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must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do</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)7. A. a boy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a man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a woman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another man</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)8. A. and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then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so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but</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)9. A. from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out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in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away</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)10. A. my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her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his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your</a:t>
            </a:r>
            <a:endParaRPr sz="2200">
              <a:uFillTx/>
              <a:latin typeface="Times New Roman" panose="02020603050405020304" charset="0"/>
              <a:ea typeface="黑体" panose="02010609060101010101" pitchFamily="49" charset="-122"/>
              <a:sym typeface="+mn-ea"/>
            </a:endParaRPr>
          </a:p>
        </p:txBody>
      </p:sp>
      <p:sp>
        <p:nvSpPr>
          <p:cNvPr id="11" name="文本框 10"/>
          <p:cNvSpPr txBox="1"/>
          <p:nvPr>
            <p:custDataLst>
              <p:tags r:id="rId2"/>
            </p:custDataLst>
          </p:nvPr>
        </p:nvSpPr>
        <p:spPr>
          <a:xfrm>
            <a:off x="695325" y="109728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B</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3" name="文本框 2"/>
          <p:cNvSpPr txBox="1"/>
          <p:nvPr>
            <p:custDataLst>
              <p:tags r:id="rId3"/>
            </p:custDataLst>
          </p:nvPr>
        </p:nvSpPr>
        <p:spPr>
          <a:xfrm>
            <a:off x="695325" y="147955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C</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p:nvPr>
            <p:custDataLst>
              <p:tags r:id="rId4"/>
            </p:custDataLst>
          </p:nvPr>
        </p:nvSpPr>
        <p:spPr>
          <a:xfrm>
            <a:off x="695325" y="1909445"/>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D</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6" name="文本框 5"/>
          <p:cNvSpPr txBox="1"/>
          <p:nvPr>
            <p:custDataLst>
              <p:tags r:id="rId5"/>
            </p:custDataLst>
          </p:nvPr>
        </p:nvSpPr>
        <p:spPr>
          <a:xfrm>
            <a:off x="695325" y="228346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B</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p:nvPr>
            <p:custDataLst>
              <p:tags r:id="rId6"/>
            </p:custDataLst>
          </p:nvPr>
        </p:nvSpPr>
        <p:spPr>
          <a:xfrm>
            <a:off x="695325" y="2707005"/>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A</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8" name="文本框 7">
            <a:hlinkClick r:id="rId7" action="ppaction://hlinksldjump"/>
          </p:cNvPr>
          <p:cNvSpPr txBox="1"/>
          <p:nvPr>
            <p:custDataLst>
              <p:tags r:id="rId8"/>
            </p:custDataLst>
          </p:nvPr>
        </p:nvSpPr>
        <p:spPr>
          <a:xfrm>
            <a:off x="15132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一</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4" name="文本框 3">
            <a:hlinkClick r:id="rId9" action="ppaction://hlinksldjump"/>
          </p:cNvPr>
          <p:cNvSpPr txBox="1"/>
          <p:nvPr>
            <p:custDataLst>
              <p:tags r:id="rId10"/>
            </p:custDataLst>
          </p:nvPr>
        </p:nvSpPr>
        <p:spPr>
          <a:xfrm>
            <a:off x="22066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二</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0" name="文本框 9">
            <a:hlinkClick r:id="rId11" action="ppaction://hlinksldjump"/>
          </p:cNvPr>
          <p:cNvSpPr txBox="1"/>
          <p:nvPr>
            <p:custDataLst>
              <p:tags r:id="rId12"/>
            </p:custDataLst>
          </p:nvPr>
        </p:nvSpPr>
        <p:spPr>
          <a:xfrm>
            <a:off x="29000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三</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2" name="文本框 11">
            <a:hlinkClick r:id="rId13" action="ppaction://hlinksldjump"/>
          </p:cNvPr>
          <p:cNvSpPr txBox="1"/>
          <p:nvPr>
            <p:custDataLst>
              <p:tags r:id="rId14"/>
            </p:custDataLst>
          </p:nvPr>
        </p:nvSpPr>
        <p:spPr>
          <a:xfrm>
            <a:off x="35934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四</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3" name="文本框 12">
            <a:hlinkClick r:id="rId15" action="ppaction://hlinksldjump"/>
          </p:cNvPr>
          <p:cNvSpPr txBox="1"/>
          <p:nvPr>
            <p:custDataLst>
              <p:tags r:id="rId16"/>
            </p:custDataLst>
          </p:nvPr>
        </p:nvSpPr>
        <p:spPr>
          <a:xfrm>
            <a:off x="42868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五</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4" name="文本框 13">
            <a:hlinkClick r:id="rId17" action="ppaction://hlinksldjump"/>
          </p:cNvPr>
          <p:cNvSpPr txBox="1"/>
          <p:nvPr>
            <p:custDataLst>
              <p:tags r:id="rId18"/>
            </p:custDataLst>
          </p:nvPr>
        </p:nvSpPr>
        <p:spPr>
          <a:xfrm>
            <a:off x="49803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六</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5" name="文本框 14">
            <a:hlinkClick r:id="rId19" action="ppaction://hlinksldjump"/>
          </p:cNvPr>
          <p:cNvSpPr txBox="1"/>
          <p:nvPr>
            <p:custDataLst>
              <p:tags r:id="rId20"/>
            </p:custDataLst>
          </p:nvPr>
        </p:nvSpPr>
        <p:spPr>
          <a:xfrm>
            <a:off x="56737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七</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6" name="文本框 15">
            <a:hlinkClick r:id="rId21" action="ppaction://hlinksldjump"/>
          </p:cNvPr>
          <p:cNvSpPr txBox="1"/>
          <p:nvPr>
            <p:custDataLst>
              <p:tags r:id="rId22"/>
            </p:custDataLst>
          </p:nvPr>
        </p:nvSpPr>
        <p:spPr>
          <a:xfrm>
            <a:off x="6367145" y="692785"/>
            <a:ext cx="676275" cy="337185"/>
          </a:xfrm>
          <a:prstGeom prst="rect">
            <a:avLst/>
          </a:prstGeom>
          <a:noFill/>
        </p:spPr>
        <p:txBody>
          <a:bodyPr wrap="square" rtlCol="0">
            <a:spAutoFit/>
          </a:bodyPr>
          <a:p>
            <a:pPr algn="ctr"/>
            <a:r>
              <a:rPr lang="en-US" altLang="zh-CN" sz="1600">
                <a:solidFill>
                  <a:srgbClr val="FF0000"/>
                </a:solidFill>
                <a:latin typeface="黑体" panose="02010609060101010101" pitchFamily="49" charset="-122"/>
                <a:ea typeface="黑体" panose="02010609060101010101" pitchFamily="49" charset="-122"/>
              </a:rPr>
              <a:t>(</a:t>
            </a:r>
            <a:r>
              <a:rPr lang="zh-CN" altLang="en-US" sz="1600">
                <a:solidFill>
                  <a:srgbClr val="FF0000"/>
                </a:solidFill>
                <a:latin typeface="黑体" panose="02010609060101010101" pitchFamily="49" charset="-122"/>
                <a:ea typeface="黑体" panose="02010609060101010101" pitchFamily="49" charset="-122"/>
              </a:rPr>
              <a:t>八</a:t>
            </a:r>
            <a:r>
              <a:rPr lang="en-US" altLang="zh-CN" sz="1600">
                <a:solidFill>
                  <a:srgbClr val="FF0000"/>
                </a:solidFill>
                <a:latin typeface="黑体" panose="02010609060101010101" pitchFamily="49" charset="-122"/>
                <a:ea typeface="黑体" panose="02010609060101010101" pitchFamily="49" charset="-122"/>
              </a:rPr>
              <a:t>)</a:t>
            </a:r>
            <a:endParaRPr lang="en-US" altLang="zh-CN" sz="1600">
              <a:solidFill>
                <a:srgbClr val="FF0000"/>
              </a:solidFill>
              <a:latin typeface="黑体" panose="02010609060101010101" pitchFamily="49" charset="-122"/>
              <a:ea typeface="黑体" panose="02010609060101010101" pitchFamily="49" charset="-122"/>
            </a:endParaRPr>
          </a:p>
        </p:txBody>
      </p:sp>
      <p:sp>
        <p:nvSpPr>
          <p:cNvPr id="17" name="文本框 16">
            <a:hlinkClick r:id="rId23" action="ppaction://hlinksldjump"/>
          </p:cNvPr>
          <p:cNvSpPr txBox="1"/>
          <p:nvPr>
            <p:custDataLst>
              <p:tags r:id="rId24"/>
            </p:custDataLst>
          </p:nvPr>
        </p:nvSpPr>
        <p:spPr>
          <a:xfrm>
            <a:off x="70605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九</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8" name="文本框 17">
            <a:hlinkClick r:id="rId25" action="ppaction://hlinksldjump"/>
          </p:cNvPr>
          <p:cNvSpPr txBox="1"/>
          <p:nvPr>
            <p:custDataLst>
              <p:tags r:id="rId26"/>
            </p:custDataLst>
          </p:nvPr>
        </p:nvSpPr>
        <p:spPr>
          <a:xfrm>
            <a:off x="77539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十</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Tree>
    <p:custDataLst>
      <p:tags r:id="rId27"/>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p:tgtEl>
                                          <p:spTgt spid="11"/>
                                        </p:tgtEl>
                                        <p:attrNameLst>
                                          <p:attrName>ppt_y</p:attrName>
                                        </p:attrNameLst>
                                      </p:cBhvr>
                                      <p:tavLst>
                                        <p:tav tm="0">
                                          <p:val>
                                            <p:strVal val="#ppt_y+#ppt_h*1.125000"/>
                                          </p:val>
                                        </p:tav>
                                        <p:tav tm="100000">
                                          <p:val>
                                            <p:strVal val="#ppt_y"/>
                                          </p:val>
                                        </p:tav>
                                      </p:tavLst>
                                    </p:anim>
                                    <p:animEffect transition="in" filter="wipe(up)">
                                      <p:cBhvr>
                                        <p:cTn id="8" dur="500"/>
                                        <p:tgtEl>
                                          <p:spTgt spid="11"/>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p:tgtEl>
                                          <p:spTgt spid="3"/>
                                        </p:tgtEl>
                                        <p:attrNameLst>
                                          <p:attrName>ppt_y</p:attrName>
                                        </p:attrNameLst>
                                      </p:cBhvr>
                                      <p:tavLst>
                                        <p:tav tm="0">
                                          <p:val>
                                            <p:strVal val="#ppt_y+#ppt_h*1.125000"/>
                                          </p:val>
                                        </p:tav>
                                        <p:tav tm="100000">
                                          <p:val>
                                            <p:strVal val="#ppt_y"/>
                                          </p:val>
                                        </p:tav>
                                      </p:tavLst>
                                    </p:anim>
                                    <p:animEffect transition="in" filter="wipe(up)">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p:tgtEl>
                                          <p:spTgt spid="5"/>
                                        </p:tgtEl>
                                        <p:attrNameLst>
                                          <p:attrName>ppt_y</p:attrName>
                                        </p:attrNameLst>
                                      </p:cBhvr>
                                      <p:tavLst>
                                        <p:tav tm="0">
                                          <p:val>
                                            <p:strVal val="#ppt_y+#ppt_h*1.125000"/>
                                          </p:val>
                                        </p:tav>
                                        <p:tav tm="100000">
                                          <p:val>
                                            <p:strVal val="#ppt_y"/>
                                          </p:val>
                                        </p:tav>
                                      </p:tavLst>
                                    </p:anim>
                                    <p:animEffect transition="in" filter="wipe(up)">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p:tgtEl>
                                          <p:spTgt spid="6"/>
                                        </p:tgtEl>
                                        <p:attrNameLst>
                                          <p:attrName>ppt_y</p:attrName>
                                        </p:attrNameLst>
                                      </p:cBhvr>
                                      <p:tavLst>
                                        <p:tav tm="0">
                                          <p:val>
                                            <p:strVal val="#ppt_y+#ppt_h*1.125000"/>
                                          </p:val>
                                        </p:tav>
                                        <p:tav tm="100000">
                                          <p:val>
                                            <p:strVal val="#ppt_y"/>
                                          </p:val>
                                        </p:tav>
                                      </p:tavLst>
                                    </p:anim>
                                    <p:animEffect transition="in" filter="wipe(up)">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p:tgtEl>
                                          <p:spTgt spid="7"/>
                                        </p:tgtEl>
                                        <p:attrNameLst>
                                          <p:attrName>ppt_y</p:attrName>
                                        </p:attrNameLst>
                                      </p:cBhvr>
                                      <p:tavLst>
                                        <p:tav tm="0">
                                          <p:val>
                                            <p:strVal val="#ppt_y+#ppt_h*1.125000"/>
                                          </p:val>
                                        </p:tav>
                                        <p:tav tm="100000">
                                          <p:val>
                                            <p:strVal val="#ppt_y"/>
                                          </p:val>
                                        </p:tav>
                                      </p:tavLst>
                                    </p:anim>
                                    <p:animEffect transition="in" filter="wipe(up)">
                                      <p:cBhvr>
                                        <p:cTn id="3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P spid="3" grpId="0"/>
      <p:bldP spid="3" grpId="1"/>
      <p:bldP spid="5" grpId="0"/>
      <p:bldP spid="5" grpId="1"/>
      <p:bldP spid="6" grpId="0"/>
      <p:bldP spid="6" grpId="1"/>
      <p:bldP spid="7" grpId="0"/>
      <p:bldP spid="7" grpId="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4" name="文本框 3"/>
          <p:cNvSpPr txBox="1"/>
          <p:nvPr>
            <p:custDataLst>
              <p:tags r:id="rId1"/>
            </p:custDataLst>
          </p:nvPr>
        </p:nvSpPr>
        <p:spPr>
          <a:xfrm>
            <a:off x="459740" y="1029970"/>
            <a:ext cx="8208010" cy="2526665"/>
          </a:xfrm>
          <a:prstGeom prst="rect">
            <a:avLst/>
          </a:prstGeom>
          <a:noFill/>
        </p:spPr>
        <p:txBody>
          <a:bodyPr wrap="square" rtlCol="0">
            <a:spAutoFit/>
          </a:bodyPr>
          <a:p>
            <a:pPr indent="0" algn="ctr" fontAlgn="auto">
              <a:lnSpc>
                <a:spcPct val="120000"/>
              </a:lnSpc>
            </a:pPr>
            <a:r>
              <a:rPr lang="en-US" altLang="zh-CN" sz="2200" b="1">
                <a:uFillTx/>
                <a:latin typeface="Times New Roman" panose="02020603050405020304" charset="0"/>
                <a:ea typeface="黑体" panose="02010609060101010101" pitchFamily="49" charset="-122"/>
                <a:sym typeface="+mn-ea"/>
              </a:rPr>
              <a:t>(</a:t>
            </a:r>
            <a:r>
              <a:rPr lang="zh-CN" altLang="en-US" sz="2200" b="1">
                <a:uFillTx/>
                <a:latin typeface="Times New Roman" panose="02020603050405020304" charset="0"/>
                <a:ea typeface="黑体" panose="02010609060101010101" pitchFamily="49" charset="-122"/>
                <a:sym typeface="+mn-ea"/>
              </a:rPr>
              <a:t>九</a:t>
            </a:r>
            <a:r>
              <a:rPr lang="en-US" altLang="zh-CN" sz="2200" b="1">
                <a:uFillTx/>
                <a:latin typeface="Times New Roman" panose="02020603050405020304" charset="0"/>
                <a:ea typeface="黑体" panose="02010609060101010101" pitchFamily="49" charset="-122"/>
                <a:sym typeface="+mn-ea"/>
              </a:rPr>
              <a:t>)</a:t>
            </a:r>
            <a:endParaRPr lang="zh-CN" altLang="en-US" sz="2200" b="1">
              <a:uFillTx/>
              <a:latin typeface="Times New Roman" panose="02020603050405020304" charset="0"/>
              <a:ea typeface="黑体" panose="02010609060101010101" pitchFamily="49" charset="-122"/>
              <a:sym typeface="+mn-ea"/>
            </a:endParaRPr>
          </a:p>
          <a:p>
            <a:pPr indent="457200" fontAlgn="auto">
              <a:lnSpc>
                <a:spcPct val="120000"/>
              </a:lnSpc>
            </a:pPr>
            <a:r>
              <a:rPr sz="2200">
                <a:uFillTx/>
                <a:latin typeface="Times New Roman" panose="02020603050405020304" charset="0"/>
                <a:ea typeface="黑体" panose="02010609060101010101" pitchFamily="49" charset="-122"/>
                <a:sym typeface="+mn-ea"/>
              </a:rPr>
              <a:t>There are many ways for us to __</a:t>
            </a:r>
            <a:r>
              <a:rPr sz="2200" u="sng">
                <a:uFillTx/>
                <a:latin typeface="Times New Roman" panose="02020603050405020304" charset="0"/>
                <a:ea typeface="黑体" panose="02010609060101010101" pitchFamily="49" charset="-122"/>
                <a:sym typeface="+mn-ea"/>
              </a:rPr>
              <a:t>1</a:t>
            </a:r>
            <a:r>
              <a:rPr sz="2200">
                <a:uFillTx/>
                <a:latin typeface="Times New Roman" panose="02020603050405020304" charset="0"/>
                <a:ea typeface="黑体" panose="02010609060101010101" pitchFamily="49" charset="-122"/>
                <a:sym typeface="+mn-ea"/>
              </a:rPr>
              <a:t>__ waste. For __</a:t>
            </a:r>
            <a:r>
              <a:rPr sz="2200" u="sng">
                <a:uFillTx/>
                <a:latin typeface="Times New Roman" panose="02020603050405020304" charset="0"/>
                <a:ea typeface="黑体" panose="02010609060101010101" pitchFamily="49" charset="-122"/>
                <a:sym typeface="+mn-ea"/>
              </a:rPr>
              <a:t>2</a:t>
            </a:r>
            <a:r>
              <a:rPr sz="2200">
                <a:uFillTx/>
                <a:latin typeface="Times New Roman" panose="02020603050405020304" charset="0"/>
                <a:ea typeface="黑体" panose="02010609060101010101" pitchFamily="49" charset="-122"/>
                <a:sym typeface="+mn-ea"/>
              </a:rPr>
              <a:t>__， we can reuse paper and plastic bags. We can also recycle newspapers, glass, and cans to make new things. Here are some useful ways to reduce waste.</a:t>
            </a:r>
            <a:endParaRPr sz="2200">
              <a:uFillTx/>
              <a:latin typeface="Times New Roman" panose="02020603050405020304" charset="0"/>
              <a:ea typeface="黑体" panose="02010609060101010101" pitchFamily="49" charset="-122"/>
              <a:sym typeface="+mn-ea"/>
            </a:endParaRPr>
          </a:p>
          <a:p>
            <a:pPr indent="457200" fontAlgn="auto">
              <a:lnSpc>
                <a:spcPct val="120000"/>
              </a:lnSpc>
            </a:pPr>
            <a:r>
              <a:rPr sz="2200">
                <a:uFillTx/>
                <a:latin typeface="Times New Roman" panose="02020603050405020304" charset="0"/>
                <a:ea typeface="黑体" panose="02010609060101010101" pitchFamily="49" charset="-122"/>
                <a:sym typeface="+mn-ea"/>
              </a:rPr>
              <a:t>Write on __</a:t>
            </a:r>
            <a:r>
              <a:rPr sz="2200" u="sng">
                <a:uFillTx/>
                <a:latin typeface="Times New Roman" panose="02020603050405020304" charset="0"/>
                <a:ea typeface="黑体" panose="02010609060101010101" pitchFamily="49" charset="-122"/>
                <a:sym typeface="+mn-ea"/>
              </a:rPr>
              <a:t>3</a:t>
            </a:r>
            <a:r>
              <a:rPr sz="2200">
                <a:uFillTx/>
                <a:latin typeface="Times New Roman" panose="02020603050405020304" charset="0"/>
                <a:ea typeface="黑体" panose="02010609060101010101" pitchFamily="49" charset="-122"/>
                <a:sym typeface="+mn-ea"/>
              </a:rPr>
              <a:t>__ sides of paper</a:t>
            </a:r>
            <a:endParaRPr sz="2200">
              <a:uFillTx/>
              <a:latin typeface="Times New Roman" panose="02020603050405020304" charset="0"/>
              <a:ea typeface="黑体" panose="02010609060101010101" pitchFamily="49" charset="-122"/>
              <a:sym typeface="+mn-ea"/>
            </a:endParaRPr>
          </a:p>
        </p:txBody>
      </p:sp>
      <p:sp>
        <p:nvSpPr>
          <p:cNvPr id="8" name="文本框 7">
            <a:hlinkClick r:id="rId2" action="ppaction://hlinksldjump"/>
          </p:cNvPr>
          <p:cNvSpPr txBox="1"/>
          <p:nvPr>
            <p:custDataLst>
              <p:tags r:id="rId3"/>
            </p:custDataLst>
          </p:nvPr>
        </p:nvSpPr>
        <p:spPr>
          <a:xfrm>
            <a:off x="15132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一</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9" name="文本框 8">
            <a:hlinkClick r:id="rId4" action="ppaction://hlinksldjump"/>
          </p:cNvPr>
          <p:cNvSpPr txBox="1"/>
          <p:nvPr>
            <p:custDataLst>
              <p:tags r:id="rId5"/>
            </p:custDataLst>
          </p:nvPr>
        </p:nvSpPr>
        <p:spPr>
          <a:xfrm>
            <a:off x="22066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二</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0" name="文本框 9">
            <a:hlinkClick r:id="rId6" action="ppaction://hlinksldjump"/>
          </p:cNvPr>
          <p:cNvSpPr txBox="1"/>
          <p:nvPr>
            <p:custDataLst>
              <p:tags r:id="rId7"/>
            </p:custDataLst>
          </p:nvPr>
        </p:nvSpPr>
        <p:spPr>
          <a:xfrm>
            <a:off x="29000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三</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1" name="文本框 10">
            <a:hlinkClick r:id="rId8" action="ppaction://hlinksldjump"/>
          </p:cNvPr>
          <p:cNvSpPr txBox="1"/>
          <p:nvPr>
            <p:custDataLst>
              <p:tags r:id="rId9"/>
            </p:custDataLst>
          </p:nvPr>
        </p:nvSpPr>
        <p:spPr>
          <a:xfrm>
            <a:off x="35934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四</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2" name="文本框 11">
            <a:hlinkClick r:id="rId10" action="ppaction://hlinksldjump"/>
          </p:cNvPr>
          <p:cNvSpPr txBox="1"/>
          <p:nvPr>
            <p:custDataLst>
              <p:tags r:id="rId11"/>
            </p:custDataLst>
          </p:nvPr>
        </p:nvSpPr>
        <p:spPr>
          <a:xfrm>
            <a:off x="42868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五</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3" name="文本框 12">
            <a:hlinkClick r:id="rId12" action="ppaction://hlinksldjump"/>
          </p:cNvPr>
          <p:cNvSpPr txBox="1"/>
          <p:nvPr>
            <p:custDataLst>
              <p:tags r:id="rId13"/>
            </p:custDataLst>
          </p:nvPr>
        </p:nvSpPr>
        <p:spPr>
          <a:xfrm>
            <a:off x="49803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六</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4" name="文本框 13">
            <a:hlinkClick r:id="rId14" action="ppaction://hlinksldjump"/>
          </p:cNvPr>
          <p:cNvSpPr txBox="1"/>
          <p:nvPr>
            <p:custDataLst>
              <p:tags r:id="rId15"/>
            </p:custDataLst>
          </p:nvPr>
        </p:nvSpPr>
        <p:spPr>
          <a:xfrm>
            <a:off x="56737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七</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5" name="文本框 14">
            <a:hlinkClick r:id="rId16" action="ppaction://hlinksldjump"/>
          </p:cNvPr>
          <p:cNvSpPr txBox="1"/>
          <p:nvPr>
            <p:custDataLst>
              <p:tags r:id="rId17"/>
            </p:custDataLst>
          </p:nvPr>
        </p:nvSpPr>
        <p:spPr>
          <a:xfrm>
            <a:off x="63671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八</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6" name="文本框 15">
            <a:hlinkClick r:id="rId18" action="ppaction://hlinksldjump"/>
          </p:cNvPr>
          <p:cNvSpPr txBox="1"/>
          <p:nvPr>
            <p:custDataLst>
              <p:tags r:id="rId19"/>
            </p:custDataLst>
          </p:nvPr>
        </p:nvSpPr>
        <p:spPr>
          <a:xfrm>
            <a:off x="7060565" y="692785"/>
            <a:ext cx="676275" cy="337185"/>
          </a:xfrm>
          <a:prstGeom prst="rect">
            <a:avLst/>
          </a:prstGeom>
          <a:noFill/>
        </p:spPr>
        <p:txBody>
          <a:bodyPr wrap="square" rtlCol="0">
            <a:spAutoFit/>
          </a:bodyPr>
          <a:p>
            <a:pPr algn="ctr"/>
            <a:r>
              <a:rPr lang="en-US" altLang="zh-CN" sz="1600">
                <a:solidFill>
                  <a:srgbClr val="FF0000"/>
                </a:solidFill>
                <a:latin typeface="黑体" panose="02010609060101010101" pitchFamily="49" charset="-122"/>
                <a:ea typeface="黑体" panose="02010609060101010101" pitchFamily="49" charset="-122"/>
              </a:rPr>
              <a:t>(</a:t>
            </a:r>
            <a:r>
              <a:rPr lang="zh-CN" altLang="en-US" sz="1600">
                <a:solidFill>
                  <a:srgbClr val="FF0000"/>
                </a:solidFill>
                <a:latin typeface="黑体" panose="02010609060101010101" pitchFamily="49" charset="-122"/>
                <a:ea typeface="黑体" panose="02010609060101010101" pitchFamily="49" charset="-122"/>
              </a:rPr>
              <a:t>九</a:t>
            </a:r>
            <a:r>
              <a:rPr lang="en-US" altLang="zh-CN" sz="1600">
                <a:solidFill>
                  <a:srgbClr val="FF0000"/>
                </a:solidFill>
                <a:latin typeface="黑体" panose="02010609060101010101" pitchFamily="49" charset="-122"/>
                <a:ea typeface="黑体" panose="02010609060101010101" pitchFamily="49" charset="-122"/>
              </a:rPr>
              <a:t>)</a:t>
            </a:r>
            <a:endParaRPr lang="en-US" altLang="zh-CN" sz="1600">
              <a:solidFill>
                <a:srgbClr val="FF0000"/>
              </a:solidFill>
              <a:latin typeface="黑体" panose="02010609060101010101" pitchFamily="49" charset="-122"/>
              <a:ea typeface="黑体" panose="02010609060101010101" pitchFamily="49" charset="-122"/>
            </a:endParaRPr>
          </a:p>
        </p:txBody>
      </p:sp>
      <p:sp>
        <p:nvSpPr>
          <p:cNvPr id="17" name="文本框 16">
            <a:hlinkClick r:id="rId20" action="ppaction://hlinksldjump"/>
          </p:cNvPr>
          <p:cNvSpPr txBox="1"/>
          <p:nvPr>
            <p:custDataLst>
              <p:tags r:id="rId21"/>
            </p:custDataLst>
          </p:nvPr>
        </p:nvSpPr>
        <p:spPr>
          <a:xfrm>
            <a:off x="77539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十</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Tree>
    <p:custDataLst>
      <p:tags r:id="rId22"/>
    </p:custData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4" name="文本框 3"/>
          <p:cNvSpPr txBox="1"/>
          <p:nvPr>
            <p:custDataLst>
              <p:tags r:id="rId1"/>
            </p:custDataLst>
          </p:nvPr>
        </p:nvSpPr>
        <p:spPr>
          <a:xfrm>
            <a:off x="459740" y="1029970"/>
            <a:ext cx="8208010" cy="2526665"/>
          </a:xfrm>
          <a:prstGeom prst="rect">
            <a:avLst/>
          </a:prstGeom>
          <a:noFill/>
        </p:spPr>
        <p:txBody>
          <a:bodyPr wrap="square" rtlCol="0">
            <a:spAutoFit/>
          </a:bodyPr>
          <a:p>
            <a:pPr indent="457200" fontAlgn="auto">
              <a:lnSpc>
                <a:spcPct val="120000"/>
              </a:lnSpc>
            </a:pPr>
            <a:r>
              <a:rPr sz="2200">
                <a:uFillTx/>
                <a:latin typeface="Times New Roman" panose="02020603050405020304" charset="0"/>
                <a:ea typeface="黑体" panose="02010609060101010101" pitchFamily="49" charset="-122"/>
                <a:sym typeface="+mn-ea"/>
              </a:rPr>
              <a:t>Many people write on only one side of their paper. Why __</a:t>
            </a:r>
            <a:r>
              <a:rPr sz="2200" u="sng">
                <a:uFillTx/>
                <a:latin typeface="Times New Roman" panose="02020603050405020304" charset="0"/>
                <a:ea typeface="黑体" panose="02010609060101010101" pitchFamily="49" charset="-122"/>
                <a:sym typeface="+mn-ea"/>
              </a:rPr>
              <a:t>4</a:t>
            </a:r>
            <a:r>
              <a:rPr sz="2200">
                <a:uFillTx/>
                <a:latin typeface="Times New Roman" panose="02020603050405020304" charset="0"/>
                <a:ea typeface="黑体" panose="02010609060101010101" pitchFamily="49" charset="-122"/>
                <a:sym typeface="+mn-ea"/>
              </a:rPr>
              <a:t>__ stop wasting the other side？Some students only use half the pages of their exercise books before getting new ones. Try to use up all the paper. People often give cards on birthdays or festivals. How about __</a:t>
            </a:r>
            <a:r>
              <a:rPr sz="2200" u="sng">
                <a:uFillTx/>
                <a:latin typeface="Times New Roman" panose="02020603050405020304" charset="0"/>
                <a:ea typeface="黑体" panose="02010609060101010101" pitchFamily="49" charset="-122"/>
                <a:sym typeface="+mn-ea"/>
              </a:rPr>
              <a:t>5</a:t>
            </a:r>
            <a:r>
              <a:rPr sz="2200">
                <a:uFillTx/>
                <a:latin typeface="Times New Roman" panose="02020603050405020304" charset="0"/>
                <a:ea typeface="黑体" panose="02010609060101010101" pitchFamily="49" charset="-122"/>
                <a:sym typeface="+mn-ea"/>
              </a:rPr>
              <a:t>__ to send e</a:t>
            </a:r>
            <a:r>
              <a:rPr lang="en-US" sz="2200">
                <a:uFillTx/>
                <a:latin typeface="Times New Roman" panose="02020603050405020304" charset="0"/>
                <a:ea typeface="黑体" panose="02010609060101010101" pitchFamily="49" charset="-122"/>
                <a:sym typeface="+mn-ea"/>
              </a:rPr>
              <a:t>-</a:t>
            </a:r>
            <a:r>
              <a:rPr sz="2200">
                <a:uFillTx/>
                <a:latin typeface="Times New Roman" panose="02020603050405020304" charset="0"/>
                <a:ea typeface="黑体" panose="02010609060101010101" pitchFamily="49" charset="-122"/>
                <a:sym typeface="+mn-ea"/>
              </a:rPr>
              <a:t>cards instead?</a:t>
            </a:r>
            <a:endParaRPr sz="2200">
              <a:uFillTx/>
              <a:latin typeface="Times New Roman" panose="02020603050405020304" charset="0"/>
              <a:ea typeface="黑体" panose="02010609060101010101" pitchFamily="49" charset="-122"/>
              <a:sym typeface="+mn-ea"/>
            </a:endParaRPr>
          </a:p>
          <a:p>
            <a:pPr indent="457200" fontAlgn="auto">
              <a:lnSpc>
                <a:spcPct val="120000"/>
              </a:lnSpc>
            </a:pPr>
            <a:r>
              <a:rPr sz="2200">
                <a:uFillTx/>
                <a:latin typeface="Times New Roman" panose="02020603050405020304" charset="0"/>
                <a:ea typeface="黑体" panose="02010609060101010101" pitchFamily="49" charset="-122"/>
                <a:sym typeface="+mn-ea"/>
              </a:rPr>
              <a:t>Don't throw away your old batteries</a:t>
            </a:r>
            <a:endParaRPr sz="2200">
              <a:uFillTx/>
              <a:latin typeface="Times New Roman" panose="02020603050405020304" charset="0"/>
              <a:ea typeface="黑体" panose="02010609060101010101" pitchFamily="49" charset="-122"/>
              <a:sym typeface="+mn-ea"/>
            </a:endParaRPr>
          </a:p>
        </p:txBody>
      </p:sp>
      <p:sp>
        <p:nvSpPr>
          <p:cNvPr id="8" name="文本框 7">
            <a:hlinkClick r:id="rId2" action="ppaction://hlinksldjump"/>
          </p:cNvPr>
          <p:cNvSpPr txBox="1"/>
          <p:nvPr>
            <p:custDataLst>
              <p:tags r:id="rId3"/>
            </p:custDataLst>
          </p:nvPr>
        </p:nvSpPr>
        <p:spPr>
          <a:xfrm>
            <a:off x="15132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一</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9" name="文本框 8">
            <a:hlinkClick r:id="rId4" action="ppaction://hlinksldjump"/>
          </p:cNvPr>
          <p:cNvSpPr txBox="1"/>
          <p:nvPr>
            <p:custDataLst>
              <p:tags r:id="rId5"/>
            </p:custDataLst>
          </p:nvPr>
        </p:nvSpPr>
        <p:spPr>
          <a:xfrm>
            <a:off x="22066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二</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0" name="文本框 9">
            <a:hlinkClick r:id="rId6" action="ppaction://hlinksldjump"/>
          </p:cNvPr>
          <p:cNvSpPr txBox="1"/>
          <p:nvPr>
            <p:custDataLst>
              <p:tags r:id="rId7"/>
            </p:custDataLst>
          </p:nvPr>
        </p:nvSpPr>
        <p:spPr>
          <a:xfrm>
            <a:off x="29000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三</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1" name="文本框 10">
            <a:hlinkClick r:id="rId8" action="ppaction://hlinksldjump"/>
          </p:cNvPr>
          <p:cNvSpPr txBox="1"/>
          <p:nvPr>
            <p:custDataLst>
              <p:tags r:id="rId9"/>
            </p:custDataLst>
          </p:nvPr>
        </p:nvSpPr>
        <p:spPr>
          <a:xfrm>
            <a:off x="35934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四</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2" name="文本框 11">
            <a:hlinkClick r:id="rId10" action="ppaction://hlinksldjump"/>
          </p:cNvPr>
          <p:cNvSpPr txBox="1"/>
          <p:nvPr>
            <p:custDataLst>
              <p:tags r:id="rId11"/>
            </p:custDataLst>
          </p:nvPr>
        </p:nvSpPr>
        <p:spPr>
          <a:xfrm>
            <a:off x="42868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五</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3" name="文本框 12">
            <a:hlinkClick r:id="rId12" action="ppaction://hlinksldjump"/>
          </p:cNvPr>
          <p:cNvSpPr txBox="1"/>
          <p:nvPr>
            <p:custDataLst>
              <p:tags r:id="rId13"/>
            </p:custDataLst>
          </p:nvPr>
        </p:nvSpPr>
        <p:spPr>
          <a:xfrm>
            <a:off x="49803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六</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4" name="文本框 13">
            <a:hlinkClick r:id="rId14" action="ppaction://hlinksldjump"/>
          </p:cNvPr>
          <p:cNvSpPr txBox="1"/>
          <p:nvPr>
            <p:custDataLst>
              <p:tags r:id="rId15"/>
            </p:custDataLst>
          </p:nvPr>
        </p:nvSpPr>
        <p:spPr>
          <a:xfrm>
            <a:off x="56737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七</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5" name="文本框 14">
            <a:hlinkClick r:id="rId16" action="ppaction://hlinksldjump"/>
          </p:cNvPr>
          <p:cNvSpPr txBox="1"/>
          <p:nvPr>
            <p:custDataLst>
              <p:tags r:id="rId17"/>
            </p:custDataLst>
          </p:nvPr>
        </p:nvSpPr>
        <p:spPr>
          <a:xfrm>
            <a:off x="63671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八</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6" name="文本框 15">
            <a:hlinkClick r:id="rId18" action="ppaction://hlinksldjump"/>
          </p:cNvPr>
          <p:cNvSpPr txBox="1"/>
          <p:nvPr>
            <p:custDataLst>
              <p:tags r:id="rId19"/>
            </p:custDataLst>
          </p:nvPr>
        </p:nvSpPr>
        <p:spPr>
          <a:xfrm>
            <a:off x="7060565" y="692785"/>
            <a:ext cx="676275" cy="337185"/>
          </a:xfrm>
          <a:prstGeom prst="rect">
            <a:avLst/>
          </a:prstGeom>
          <a:noFill/>
        </p:spPr>
        <p:txBody>
          <a:bodyPr wrap="square" rtlCol="0">
            <a:spAutoFit/>
          </a:bodyPr>
          <a:p>
            <a:pPr algn="ctr"/>
            <a:r>
              <a:rPr lang="en-US" altLang="zh-CN" sz="1600">
                <a:solidFill>
                  <a:srgbClr val="FF0000"/>
                </a:solidFill>
                <a:effectLst/>
                <a:latin typeface="黑体" panose="02010609060101010101" pitchFamily="49" charset="-122"/>
                <a:ea typeface="黑体" panose="02010609060101010101" pitchFamily="49" charset="-122"/>
              </a:rPr>
              <a:t>(</a:t>
            </a:r>
            <a:r>
              <a:rPr lang="zh-CN" altLang="en-US" sz="1600">
                <a:solidFill>
                  <a:srgbClr val="FF0000"/>
                </a:solidFill>
                <a:effectLst/>
                <a:latin typeface="黑体" panose="02010609060101010101" pitchFamily="49" charset="-122"/>
                <a:ea typeface="黑体" panose="02010609060101010101" pitchFamily="49" charset="-122"/>
              </a:rPr>
              <a:t>九</a:t>
            </a:r>
            <a:r>
              <a:rPr lang="en-US" altLang="zh-CN" sz="1600">
                <a:solidFill>
                  <a:srgbClr val="FF0000"/>
                </a:solidFill>
                <a:effectLst/>
                <a:latin typeface="黑体" panose="02010609060101010101" pitchFamily="49" charset="-122"/>
                <a:ea typeface="黑体" panose="02010609060101010101" pitchFamily="49" charset="-122"/>
              </a:rPr>
              <a:t>)</a:t>
            </a:r>
            <a:endParaRPr lang="en-US" altLang="zh-CN" sz="1600">
              <a:solidFill>
                <a:srgbClr val="FF0000"/>
              </a:solidFill>
              <a:effectLst/>
              <a:latin typeface="黑体" panose="02010609060101010101" pitchFamily="49" charset="-122"/>
              <a:ea typeface="黑体" panose="02010609060101010101" pitchFamily="49" charset="-122"/>
            </a:endParaRPr>
          </a:p>
        </p:txBody>
      </p:sp>
      <p:sp>
        <p:nvSpPr>
          <p:cNvPr id="17" name="文本框 16">
            <a:hlinkClick r:id="rId20" action="ppaction://hlinksldjump"/>
          </p:cNvPr>
          <p:cNvSpPr txBox="1"/>
          <p:nvPr>
            <p:custDataLst>
              <p:tags r:id="rId21"/>
            </p:custDataLst>
          </p:nvPr>
        </p:nvSpPr>
        <p:spPr>
          <a:xfrm>
            <a:off x="77539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十</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Tree>
    <p:custDataLst>
      <p:tags r:id="rId22"/>
    </p:custData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4" name="文本框 3"/>
          <p:cNvSpPr txBox="1"/>
          <p:nvPr>
            <p:custDataLst>
              <p:tags r:id="rId1"/>
            </p:custDataLst>
          </p:nvPr>
        </p:nvSpPr>
        <p:spPr>
          <a:xfrm>
            <a:off x="459740" y="1029970"/>
            <a:ext cx="8208010" cy="2120900"/>
          </a:xfrm>
          <a:prstGeom prst="rect">
            <a:avLst/>
          </a:prstGeom>
          <a:noFill/>
        </p:spPr>
        <p:txBody>
          <a:bodyPr wrap="square" rtlCol="0">
            <a:spAutoFit/>
          </a:bodyPr>
          <a:p>
            <a:pPr indent="457200" fontAlgn="auto">
              <a:lnSpc>
                <a:spcPct val="120000"/>
              </a:lnSpc>
            </a:pPr>
            <a:r>
              <a:rPr sz="2200">
                <a:uFillTx/>
                <a:latin typeface="Times New Roman" panose="02020603050405020304" charset="0"/>
                <a:ea typeface="黑体" panose="02010609060101010101" pitchFamily="49" charset="-122"/>
                <a:sym typeface="+mn-ea"/>
              </a:rPr>
              <a:t>Maybe you do not know that old batteries make the earth dirty. This is __</a:t>
            </a:r>
            <a:r>
              <a:rPr sz="2200" u="sng">
                <a:uFillTx/>
                <a:latin typeface="Times New Roman" panose="02020603050405020304" charset="0"/>
                <a:ea typeface="黑体" panose="02010609060101010101" pitchFamily="49" charset="-122"/>
                <a:sym typeface="+mn-ea"/>
              </a:rPr>
              <a:t>6</a:t>
            </a:r>
            <a:r>
              <a:rPr sz="2200">
                <a:uFillTx/>
                <a:latin typeface="Times New Roman" panose="02020603050405020304" charset="0"/>
                <a:ea typeface="黑体" panose="02010609060101010101" pitchFamily="49" charset="-122"/>
                <a:sym typeface="+mn-ea"/>
              </a:rPr>
              <a:t>__ they have dangerous parts in them. So, don't throw away batteries. Try to use rechargeable(充电的) batteries for your games and CD players.</a:t>
            </a:r>
            <a:endParaRPr sz="2200">
              <a:uFillTx/>
              <a:latin typeface="Times New Roman" panose="02020603050405020304" charset="0"/>
              <a:ea typeface="黑体" panose="02010609060101010101" pitchFamily="49" charset="-122"/>
              <a:sym typeface="+mn-ea"/>
            </a:endParaRPr>
          </a:p>
          <a:p>
            <a:pPr indent="457200" fontAlgn="auto">
              <a:lnSpc>
                <a:spcPct val="120000"/>
              </a:lnSpc>
            </a:pPr>
            <a:r>
              <a:rPr sz="2200">
                <a:uFillTx/>
                <a:latin typeface="Times New Roman" panose="02020603050405020304" charset="0"/>
                <a:ea typeface="黑体" panose="02010609060101010101" pitchFamily="49" charset="-122"/>
                <a:sym typeface="+mn-ea"/>
              </a:rPr>
              <a:t>Give off all your unwanted clothes</a:t>
            </a:r>
            <a:endParaRPr sz="2200">
              <a:uFillTx/>
              <a:latin typeface="Times New Roman" panose="02020603050405020304" charset="0"/>
              <a:ea typeface="黑体" panose="02010609060101010101" pitchFamily="49" charset="-122"/>
              <a:sym typeface="+mn-ea"/>
            </a:endParaRPr>
          </a:p>
        </p:txBody>
      </p:sp>
      <p:sp>
        <p:nvSpPr>
          <p:cNvPr id="8" name="文本框 7">
            <a:hlinkClick r:id="rId2" action="ppaction://hlinksldjump"/>
          </p:cNvPr>
          <p:cNvSpPr txBox="1"/>
          <p:nvPr>
            <p:custDataLst>
              <p:tags r:id="rId3"/>
            </p:custDataLst>
          </p:nvPr>
        </p:nvSpPr>
        <p:spPr>
          <a:xfrm>
            <a:off x="15132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一</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9" name="文本框 8">
            <a:hlinkClick r:id="rId4" action="ppaction://hlinksldjump"/>
          </p:cNvPr>
          <p:cNvSpPr txBox="1"/>
          <p:nvPr>
            <p:custDataLst>
              <p:tags r:id="rId5"/>
            </p:custDataLst>
          </p:nvPr>
        </p:nvSpPr>
        <p:spPr>
          <a:xfrm>
            <a:off x="22066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二</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0" name="文本框 9">
            <a:hlinkClick r:id="rId6" action="ppaction://hlinksldjump"/>
          </p:cNvPr>
          <p:cNvSpPr txBox="1"/>
          <p:nvPr>
            <p:custDataLst>
              <p:tags r:id="rId7"/>
            </p:custDataLst>
          </p:nvPr>
        </p:nvSpPr>
        <p:spPr>
          <a:xfrm>
            <a:off x="29000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三</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1" name="文本框 10">
            <a:hlinkClick r:id="rId8" action="ppaction://hlinksldjump"/>
          </p:cNvPr>
          <p:cNvSpPr txBox="1"/>
          <p:nvPr>
            <p:custDataLst>
              <p:tags r:id="rId9"/>
            </p:custDataLst>
          </p:nvPr>
        </p:nvSpPr>
        <p:spPr>
          <a:xfrm>
            <a:off x="35934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四</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2" name="文本框 11">
            <a:hlinkClick r:id="rId10" action="ppaction://hlinksldjump"/>
          </p:cNvPr>
          <p:cNvSpPr txBox="1"/>
          <p:nvPr>
            <p:custDataLst>
              <p:tags r:id="rId11"/>
            </p:custDataLst>
          </p:nvPr>
        </p:nvSpPr>
        <p:spPr>
          <a:xfrm>
            <a:off x="42868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五</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3" name="文本框 12">
            <a:hlinkClick r:id="rId12" action="ppaction://hlinksldjump"/>
          </p:cNvPr>
          <p:cNvSpPr txBox="1"/>
          <p:nvPr>
            <p:custDataLst>
              <p:tags r:id="rId13"/>
            </p:custDataLst>
          </p:nvPr>
        </p:nvSpPr>
        <p:spPr>
          <a:xfrm>
            <a:off x="49803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六</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4" name="文本框 13">
            <a:hlinkClick r:id="rId14" action="ppaction://hlinksldjump"/>
          </p:cNvPr>
          <p:cNvSpPr txBox="1"/>
          <p:nvPr>
            <p:custDataLst>
              <p:tags r:id="rId15"/>
            </p:custDataLst>
          </p:nvPr>
        </p:nvSpPr>
        <p:spPr>
          <a:xfrm>
            <a:off x="56737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七</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5" name="文本框 14">
            <a:hlinkClick r:id="rId16" action="ppaction://hlinksldjump"/>
          </p:cNvPr>
          <p:cNvSpPr txBox="1"/>
          <p:nvPr>
            <p:custDataLst>
              <p:tags r:id="rId17"/>
            </p:custDataLst>
          </p:nvPr>
        </p:nvSpPr>
        <p:spPr>
          <a:xfrm>
            <a:off x="63671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八</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6" name="文本框 15">
            <a:hlinkClick r:id="rId18" action="ppaction://hlinksldjump"/>
          </p:cNvPr>
          <p:cNvSpPr txBox="1"/>
          <p:nvPr>
            <p:custDataLst>
              <p:tags r:id="rId19"/>
            </p:custDataLst>
          </p:nvPr>
        </p:nvSpPr>
        <p:spPr>
          <a:xfrm>
            <a:off x="7060565" y="692785"/>
            <a:ext cx="676275" cy="337185"/>
          </a:xfrm>
          <a:prstGeom prst="rect">
            <a:avLst/>
          </a:prstGeom>
          <a:noFill/>
        </p:spPr>
        <p:txBody>
          <a:bodyPr wrap="square" rtlCol="0">
            <a:spAutoFit/>
          </a:bodyPr>
          <a:p>
            <a:pPr algn="ctr"/>
            <a:r>
              <a:rPr lang="en-US" altLang="zh-CN" sz="1600">
                <a:solidFill>
                  <a:srgbClr val="FF0000"/>
                </a:solidFill>
                <a:latin typeface="黑体" panose="02010609060101010101" pitchFamily="49" charset="-122"/>
                <a:ea typeface="黑体" panose="02010609060101010101" pitchFamily="49" charset="-122"/>
              </a:rPr>
              <a:t>(</a:t>
            </a:r>
            <a:r>
              <a:rPr lang="zh-CN" altLang="en-US" sz="1600">
                <a:solidFill>
                  <a:srgbClr val="FF0000"/>
                </a:solidFill>
                <a:latin typeface="黑体" panose="02010609060101010101" pitchFamily="49" charset="-122"/>
                <a:ea typeface="黑体" panose="02010609060101010101" pitchFamily="49" charset="-122"/>
              </a:rPr>
              <a:t>九</a:t>
            </a:r>
            <a:r>
              <a:rPr lang="en-US" altLang="zh-CN" sz="1600">
                <a:solidFill>
                  <a:srgbClr val="FF0000"/>
                </a:solidFill>
                <a:latin typeface="黑体" panose="02010609060101010101" pitchFamily="49" charset="-122"/>
                <a:ea typeface="黑体" panose="02010609060101010101" pitchFamily="49" charset="-122"/>
              </a:rPr>
              <a:t>)</a:t>
            </a:r>
            <a:endParaRPr lang="en-US" altLang="zh-CN" sz="1600">
              <a:solidFill>
                <a:srgbClr val="FF0000"/>
              </a:solidFill>
              <a:latin typeface="黑体" panose="02010609060101010101" pitchFamily="49" charset="-122"/>
              <a:ea typeface="黑体" panose="02010609060101010101" pitchFamily="49" charset="-122"/>
            </a:endParaRPr>
          </a:p>
        </p:txBody>
      </p:sp>
      <p:sp>
        <p:nvSpPr>
          <p:cNvPr id="17" name="文本框 16">
            <a:hlinkClick r:id="rId20" action="ppaction://hlinksldjump"/>
          </p:cNvPr>
          <p:cNvSpPr txBox="1"/>
          <p:nvPr>
            <p:custDataLst>
              <p:tags r:id="rId21"/>
            </p:custDataLst>
          </p:nvPr>
        </p:nvSpPr>
        <p:spPr>
          <a:xfrm>
            <a:off x="77539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十</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Tree>
    <p:custDataLst>
      <p:tags r:id="rId22"/>
    </p:custData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4" name="文本框 3"/>
          <p:cNvSpPr txBox="1"/>
          <p:nvPr>
            <p:custDataLst>
              <p:tags r:id="rId1"/>
            </p:custDataLst>
          </p:nvPr>
        </p:nvSpPr>
        <p:spPr>
          <a:xfrm>
            <a:off x="506730" y="1029970"/>
            <a:ext cx="8161020" cy="2120900"/>
          </a:xfrm>
          <a:prstGeom prst="rect">
            <a:avLst/>
          </a:prstGeom>
          <a:noFill/>
        </p:spPr>
        <p:txBody>
          <a:bodyPr wrap="square" rtlCol="0">
            <a:spAutoFit/>
          </a:bodyPr>
          <a:p>
            <a:pPr indent="457200" fontAlgn="auto">
              <a:lnSpc>
                <a:spcPct val="120000"/>
              </a:lnSpc>
            </a:pPr>
            <a:r>
              <a:rPr sz="2200">
                <a:uFillTx/>
                <a:latin typeface="Times New Roman" panose="02020603050405020304" charset="0"/>
                <a:ea typeface="黑体" panose="02010609060101010101" pitchFamily="49" charset="-122"/>
                <a:sym typeface="+mn-ea"/>
              </a:rPr>
              <a:t>There are many __</a:t>
            </a:r>
            <a:r>
              <a:rPr sz="2200" u="sng">
                <a:uFillTx/>
                <a:latin typeface="Times New Roman" panose="02020603050405020304" charset="0"/>
                <a:ea typeface="黑体" panose="02010609060101010101" pitchFamily="49" charset="-122"/>
                <a:sym typeface="+mn-ea"/>
              </a:rPr>
              <a:t>7</a:t>
            </a:r>
            <a:r>
              <a:rPr sz="2200">
                <a:uFillTx/>
                <a:latin typeface="Times New Roman" panose="02020603050405020304" charset="0"/>
                <a:ea typeface="黑体" panose="02010609060101010101" pitchFamily="49" charset="-122"/>
                <a:sym typeface="+mn-ea"/>
              </a:rPr>
              <a:t>__ families in China. You may ask your mother to __</a:t>
            </a:r>
            <a:r>
              <a:rPr sz="2200" u="sng">
                <a:uFillTx/>
                <a:latin typeface="Times New Roman" panose="02020603050405020304" charset="0"/>
                <a:ea typeface="黑体" panose="02010609060101010101" pitchFamily="49" charset="-122"/>
                <a:sym typeface="+mn-ea"/>
              </a:rPr>
              <a:t>8</a:t>
            </a:r>
            <a:r>
              <a:rPr sz="2200">
                <a:uFillTx/>
                <a:latin typeface="Times New Roman" panose="02020603050405020304" charset="0"/>
                <a:ea typeface="黑体" panose="02010609060101010101" pitchFamily="49" charset="-122"/>
                <a:sym typeface="+mn-ea"/>
              </a:rPr>
              <a:t>__ your unwanted clothes. Then you can pass them on to those poor children. Also, you can know __</a:t>
            </a:r>
            <a:r>
              <a:rPr sz="2200" u="sng">
                <a:uFillTx/>
                <a:latin typeface="Times New Roman" panose="02020603050405020304" charset="0"/>
                <a:ea typeface="黑体" panose="02010609060101010101" pitchFamily="49" charset="-122"/>
                <a:sym typeface="+mn-ea"/>
              </a:rPr>
              <a:t>9</a:t>
            </a:r>
            <a:r>
              <a:rPr sz="2200">
                <a:uFillTx/>
                <a:latin typeface="Times New Roman" panose="02020603050405020304" charset="0"/>
                <a:ea typeface="黑体" panose="02010609060101010101" pitchFamily="49" charset="-122"/>
                <a:sym typeface="+mn-ea"/>
              </a:rPr>
              <a:t>__ your friends or relatives want them. You will feel __</a:t>
            </a:r>
            <a:r>
              <a:rPr sz="2200" u="sng">
                <a:uFillTx/>
                <a:latin typeface="Times New Roman" panose="02020603050405020304" charset="0"/>
                <a:ea typeface="黑体" panose="02010609060101010101" pitchFamily="49" charset="-122"/>
                <a:sym typeface="+mn-ea"/>
              </a:rPr>
              <a:t>10</a:t>
            </a:r>
            <a:r>
              <a:rPr sz="2200">
                <a:uFillTx/>
                <a:latin typeface="Times New Roman" panose="02020603050405020304" charset="0"/>
                <a:ea typeface="黑体" panose="02010609060101010101" pitchFamily="49" charset="-122"/>
                <a:sym typeface="+mn-ea"/>
              </a:rPr>
              <a:t>__ that you are helping others. How proud you are!</a:t>
            </a:r>
            <a:endParaRPr sz="2200">
              <a:uFillTx/>
              <a:latin typeface="Times New Roman" panose="02020603050405020304" charset="0"/>
              <a:ea typeface="黑体" panose="02010609060101010101" pitchFamily="49" charset="-122"/>
              <a:sym typeface="+mn-ea"/>
            </a:endParaRPr>
          </a:p>
        </p:txBody>
      </p:sp>
      <p:sp>
        <p:nvSpPr>
          <p:cNvPr id="8" name="文本框 7">
            <a:hlinkClick r:id="rId2" action="ppaction://hlinksldjump"/>
          </p:cNvPr>
          <p:cNvSpPr txBox="1"/>
          <p:nvPr>
            <p:custDataLst>
              <p:tags r:id="rId3"/>
            </p:custDataLst>
          </p:nvPr>
        </p:nvSpPr>
        <p:spPr>
          <a:xfrm>
            <a:off x="15132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一</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9" name="文本框 8">
            <a:hlinkClick r:id="rId4" action="ppaction://hlinksldjump"/>
          </p:cNvPr>
          <p:cNvSpPr txBox="1"/>
          <p:nvPr>
            <p:custDataLst>
              <p:tags r:id="rId5"/>
            </p:custDataLst>
          </p:nvPr>
        </p:nvSpPr>
        <p:spPr>
          <a:xfrm>
            <a:off x="22066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二</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0" name="文本框 9">
            <a:hlinkClick r:id="rId6" action="ppaction://hlinksldjump"/>
          </p:cNvPr>
          <p:cNvSpPr txBox="1"/>
          <p:nvPr>
            <p:custDataLst>
              <p:tags r:id="rId7"/>
            </p:custDataLst>
          </p:nvPr>
        </p:nvSpPr>
        <p:spPr>
          <a:xfrm>
            <a:off x="29000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三</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1" name="文本框 10">
            <a:hlinkClick r:id="rId8" action="ppaction://hlinksldjump"/>
          </p:cNvPr>
          <p:cNvSpPr txBox="1"/>
          <p:nvPr>
            <p:custDataLst>
              <p:tags r:id="rId9"/>
            </p:custDataLst>
          </p:nvPr>
        </p:nvSpPr>
        <p:spPr>
          <a:xfrm>
            <a:off x="35934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四</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2" name="文本框 11">
            <a:hlinkClick r:id="rId10" action="ppaction://hlinksldjump"/>
          </p:cNvPr>
          <p:cNvSpPr txBox="1"/>
          <p:nvPr>
            <p:custDataLst>
              <p:tags r:id="rId11"/>
            </p:custDataLst>
          </p:nvPr>
        </p:nvSpPr>
        <p:spPr>
          <a:xfrm>
            <a:off x="42868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五</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3" name="文本框 12">
            <a:hlinkClick r:id="rId12" action="ppaction://hlinksldjump"/>
          </p:cNvPr>
          <p:cNvSpPr txBox="1"/>
          <p:nvPr>
            <p:custDataLst>
              <p:tags r:id="rId13"/>
            </p:custDataLst>
          </p:nvPr>
        </p:nvSpPr>
        <p:spPr>
          <a:xfrm>
            <a:off x="49803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六</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4" name="文本框 13">
            <a:hlinkClick r:id="rId14" action="ppaction://hlinksldjump"/>
          </p:cNvPr>
          <p:cNvSpPr txBox="1"/>
          <p:nvPr>
            <p:custDataLst>
              <p:tags r:id="rId15"/>
            </p:custDataLst>
          </p:nvPr>
        </p:nvSpPr>
        <p:spPr>
          <a:xfrm>
            <a:off x="56737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七</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5" name="文本框 14">
            <a:hlinkClick r:id="rId16" action="ppaction://hlinksldjump"/>
          </p:cNvPr>
          <p:cNvSpPr txBox="1"/>
          <p:nvPr>
            <p:custDataLst>
              <p:tags r:id="rId17"/>
            </p:custDataLst>
          </p:nvPr>
        </p:nvSpPr>
        <p:spPr>
          <a:xfrm>
            <a:off x="63671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八</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6" name="文本框 15">
            <a:hlinkClick r:id="rId18" action="ppaction://hlinksldjump"/>
          </p:cNvPr>
          <p:cNvSpPr txBox="1"/>
          <p:nvPr>
            <p:custDataLst>
              <p:tags r:id="rId19"/>
            </p:custDataLst>
          </p:nvPr>
        </p:nvSpPr>
        <p:spPr>
          <a:xfrm>
            <a:off x="7060565" y="692785"/>
            <a:ext cx="676275" cy="337185"/>
          </a:xfrm>
          <a:prstGeom prst="rect">
            <a:avLst/>
          </a:prstGeom>
          <a:noFill/>
        </p:spPr>
        <p:txBody>
          <a:bodyPr wrap="square" rtlCol="0">
            <a:spAutoFit/>
          </a:bodyPr>
          <a:p>
            <a:pPr algn="ctr"/>
            <a:r>
              <a:rPr lang="en-US" altLang="zh-CN" sz="1600">
                <a:solidFill>
                  <a:srgbClr val="FF0000"/>
                </a:solidFill>
                <a:latin typeface="黑体" panose="02010609060101010101" pitchFamily="49" charset="-122"/>
                <a:ea typeface="黑体" panose="02010609060101010101" pitchFamily="49" charset="-122"/>
              </a:rPr>
              <a:t>(</a:t>
            </a:r>
            <a:r>
              <a:rPr lang="zh-CN" altLang="en-US" sz="1600">
                <a:solidFill>
                  <a:srgbClr val="FF0000"/>
                </a:solidFill>
                <a:latin typeface="黑体" panose="02010609060101010101" pitchFamily="49" charset="-122"/>
                <a:ea typeface="黑体" panose="02010609060101010101" pitchFamily="49" charset="-122"/>
              </a:rPr>
              <a:t>九</a:t>
            </a:r>
            <a:r>
              <a:rPr lang="en-US" altLang="zh-CN" sz="1600">
                <a:solidFill>
                  <a:srgbClr val="FF0000"/>
                </a:solidFill>
                <a:latin typeface="黑体" panose="02010609060101010101" pitchFamily="49" charset="-122"/>
                <a:ea typeface="黑体" panose="02010609060101010101" pitchFamily="49" charset="-122"/>
              </a:rPr>
              <a:t>)</a:t>
            </a:r>
            <a:endParaRPr lang="en-US" altLang="zh-CN" sz="1600">
              <a:solidFill>
                <a:srgbClr val="FF0000"/>
              </a:solidFill>
              <a:latin typeface="黑体" panose="02010609060101010101" pitchFamily="49" charset="-122"/>
              <a:ea typeface="黑体" panose="02010609060101010101" pitchFamily="49" charset="-122"/>
            </a:endParaRPr>
          </a:p>
        </p:txBody>
      </p:sp>
      <p:sp>
        <p:nvSpPr>
          <p:cNvPr id="17" name="文本框 16">
            <a:hlinkClick r:id="rId20" action="ppaction://hlinksldjump"/>
          </p:cNvPr>
          <p:cNvSpPr txBox="1"/>
          <p:nvPr>
            <p:custDataLst>
              <p:tags r:id="rId21"/>
            </p:custDataLst>
          </p:nvPr>
        </p:nvSpPr>
        <p:spPr>
          <a:xfrm>
            <a:off x="77539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十</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Tree>
    <p:custDataLst>
      <p:tags r:id="rId22"/>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4" name="文本框 3"/>
          <p:cNvSpPr txBox="1"/>
          <p:nvPr>
            <p:custDataLst>
              <p:tags r:id="rId1"/>
            </p:custDataLst>
          </p:nvPr>
        </p:nvSpPr>
        <p:spPr>
          <a:xfrm>
            <a:off x="476885" y="1029970"/>
            <a:ext cx="8155940" cy="3338195"/>
          </a:xfrm>
          <a:prstGeom prst="rect">
            <a:avLst/>
          </a:prstGeom>
          <a:noFill/>
        </p:spPr>
        <p:txBody>
          <a:bodyPr wrap="square" rtlCol="0">
            <a:spAutoFit/>
          </a:bodyPr>
          <a:p>
            <a:pPr indent="457200" fontAlgn="auto">
              <a:lnSpc>
                <a:spcPct val="120000"/>
              </a:lnSpc>
            </a:pPr>
            <a:r>
              <a:rPr lang="zh-CN" altLang="en-US" sz="2200">
                <a:solidFill>
                  <a:srgbClr val="FF0000"/>
                </a:solidFill>
                <a:uFillTx/>
                <a:latin typeface="Times New Roman" panose="02020603050405020304" charset="0"/>
                <a:ea typeface="黑体" panose="02010609060101010101" pitchFamily="49" charset="-122"/>
              </a:rPr>
              <a:t>3. 再读全文，复查答案，适当调整。</a:t>
            </a:r>
            <a:endParaRPr lang="zh-CN" altLang="en-US" sz="2200">
              <a:solidFill>
                <a:srgbClr val="FF0000"/>
              </a:solidFill>
              <a:uFillTx/>
              <a:latin typeface="Times New Roman" panose="02020603050405020304" charset="0"/>
              <a:ea typeface="黑体" panose="02010609060101010101" pitchFamily="49" charset="-122"/>
            </a:endParaRPr>
          </a:p>
          <a:p>
            <a:pPr indent="457200" fontAlgn="auto">
              <a:lnSpc>
                <a:spcPct val="120000"/>
              </a:lnSpc>
            </a:pPr>
            <a:r>
              <a:rPr lang="zh-CN" altLang="en-US" sz="2200">
                <a:solidFill>
                  <a:schemeClr val="tx1"/>
                </a:solidFill>
                <a:uFillTx/>
                <a:latin typeface="Times New Roman" panose="02020603050405020304" charset="0"/>
                <a:ea typeface="黑体" panose="02010609060101010101" pitchFamily="49" charset="-122"/>
              </a:rPr>
              <a:t>初步确定答案后，带着答案回到文章当中，重点检查语法是否正确、上下文语意是否通顺、逻辑推理是否合理，对文章中意义不通顺、不一致、不连贯、不合理的选项进行改正，并将做题过程中无法确定的选项补齐。</a:t>
            </a:r>
            <a:endParaRPr lang="zh-CN" altLang="en-US" sz="2200">
              <a:solidFill>
                <a:schemeClr val="tx1"/>
              </a:solidFill>
              <a:uFillTx/>
              <a:latin typeface="Times New Roman" panose="02020603050405020304" charset="0"/>
              <a:ea typeface="黑体" panose="02010609060101010101" pitchFamily="49" charset="-122"/>
            </a:endParaRPr>
          </a:p>
          <a:p>
            <a:pPr indent="457200" fontAlgn="auto">
              <a:lnSpc>
                <a:spcPct val="120000"/>
              </a:lnSpc>
            </a:pPr>
            <a:r>
              <a:rPr lang="zh-CN" altLang="en-US" sz="2200">
                <a:solidFill>
                  <a:schemeClr val="tx1"/>
                </a:solidFill>
                <a:uFillTx/>
                <a:latin typeface="Times New Roman" panose="02020603050405020304" charset="0"/>
                <a:ea typeface="黑体" panose="02010609060101010101" pitchFamily="49" charset="-122"/>
              </a:rPr>
              <a:t>综上所述，完形填空考查的是英语的综合应用能力。在平时的学习与训练中，考生要注重词汇的积累，特别注意近义词及短语的辨析以及固定搭配和习惯用法。在加强阅读的同时，要以科</a:t>
            </a:r>
            <a:endParaRPr lang="zh-CN" altLang="en-US" sz="2200">
              <a:solidFill>
                <a:schemeClr val="tx1"/>
              </a:solidFill>
              <a:uFillTx/>
              <a:latin typeface="Times New Roman" panose="02020603050405020304" charset="0"/>
              <a:ea typeface="黑体" panose="02010609060101010101" pitchFamily="49" charset="-122"/>
            </a:endParaRPr>
          </a:p>
        </p:txBody>
      </p:sp>
    </p:spTree>
    <p:custDataLst>
      <p:tags r:id="rId2"/>
    </p:custData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9" name="文本框 8"/>
          <p:cNvSpPr txBox="1"/>
          <p:nvPr>
            <p:custDataLst>
              <p:tags r:id="rId1"/>
            </p:custDataLst>
          </p:nvPr>
        </p:nvSpPr>
        <p:spPr>
          <a:xfrm>
            <a:off x="466725" y="1029970"/>
            <a:ext cx="8201025" cy="2120900"/>
          </a:xfrm>
          <a:prstGeom prst="rect">
            <a:avLst/>
          </a:prstGeom>
          <a:noFill/>
        </p:spPr>
        <p:txBody>
          <a:bodyPr wrap="square" rtlCol="0">
            <a:spAutoFit/>
          </a:bodyPr>
          <a:p>
            <a:pPr indent="0" fontAlgn="auto">
              <a:lnSpc>
                <a:spcPct val="120000"/>
              </a:lnSpc>
            </a:pPr>
            <a:r>
              <a:rPr sz="2200">
                <a:uFillTx/>
                <a:latin typeface="Times New Roman" panose="02020603050405020304" charset="0"/>
                <a:ea typeface="黑体" panose="02010609060101010101" pitchFamily="49" charset="-122"/>
                <a:sym typeface="+mn-ea"/>
              </a:rPr>
              <a:t>(　　)1. A. produce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protect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pollute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reduce</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)2. A. reason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example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use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people</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)3. A. every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each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both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all</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)4. A. don't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don't you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you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not you</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)5. A. try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trying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tries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to try</a:t>
            </a:r>
            <a:endParaRPr sz="2200">
              <a:uFillTx/>
              <a:latin typeface="Times New Roman" panose="02020603050405020304" charset="0"/>
              <a:ea typeface="黑体" panose="02010609060101010101" pitchFamily="49" charset="-122"/>
              <a:sym typeface="+mn-ea"/>
            </a:endParaRPr>
          </a:p>
        </p:txBody>
      </p:sp>
      <p:sp>
        <p:nvSpPr>
          <p:cNvPr id="11" name="文本框 10"/>
          <p:cNvSpPr txBox="1"/>
          <p:nvPr>
            <p:custDataLst>
              <p:tags r:id="rId2"/>
            </p:custDataLst>
          </p:nvPr>
        </p:nvSpPr>
        <p:spPr>
          <a:xfrm>
            <a:off x="695325" y="109728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D</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3" name="文本框 2"/>
          <p:cNvSpPr txBox="1"/>
          <p:nvPr>
            <p:custDataLst>
              <p:tags r:id="rId3"/>
            </p:custDataLst>
          </p:nvPr>
        </p:nvSpPr>
        <p:spPr>
          <a:xfrm>
            <a:off x="695325" y="147955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B</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p:nvPr>
            <p:custDataLst>
              <p:tags r:id="rId4"/>
            </p:custDataLst>
          </p:nvPr>
        </p:nvSpPr>
        <p:spPr>
          <a:xfrm>
            <a:off x="695325" y="1909445"/>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C</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6" name="文本框 5"/>
          <p:cNvSpPr txBox="1"/>
          <p:nvPr>
            <p:custDataLst>
              <p:tags r:id="rId5"/>
            </p:custDataLst>
          </p:nvPr>
        </p:nvSpPr>
        <p:spPr>
          <a:xfrm>
            <a:off x="695325" y="228346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B</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p:nvPr>
            <p:custDataLst>
              <p:tags r:id="rId6"/>
            </p:custDataLst>
          </p:nvPr>
        </p:nvSpPr>
        <p:spPr>
          <a:xfrm>
            <a:off x="695325" y="2707005"/>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B</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8" name="文本框 7">
            <a:hlinkClick r:id="rId7" action="ppaction://hlinksldjump"/>
          </p:cNvPr>
          <p:cNvSpPr txBox="1"/>
          <p:nvPr>
            <p:custDataLst>
              <p:tags r:id="rId8"/>
            </p:custDataLst>
          </p:nvPr>
        </p:nvSpPr>
        <p:spPr>
          <a:xfrm>
            <a:off x="15132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一</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4" name="文本框 3">
            <a:hlinkClick r:id="rId9" action="ppaction://hlinksldjump"/>
          </p:cNvPr>
          <p:cNvSpPr txBox="1"/>
          <p:nvPr>
            <p:custDataLst>
              <p:tags r:id="rId10"/>
            </p:custDataLst>
          </p:nvPr>
        </p:nvSpPr>
        <p:spPr>
          <a:xfrm>
            <a:off x="22066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二</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0" name="文本框 9">
            <a:hlinkClick r:id="rId11" action="ppaction://hlinksldjump"/>
          </p:cNvPr>
          <p:cNvSpPr txBox="1"/>
          <p:nvPr>
            <p:custDataLst>
              <p:tags r:id="rId12"/>
            </p:custDataLst>
          </p:nvPr>
        </p:nvSpPr>
        <p:spPr>
          <a:xfrm>
            <a:off x="29000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三</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2" name="文本框 11">
            <a:hlinkClick r:id="rId13" action="ppaction://hlinksldjump"/>
          </p:cNvPr>
          <p:cNvSpPr txBox="1"/>
          <p:nvPr>
            <p:custDataLst>
              <p:tags r:id="rId14"/>
            </p:custDataLst>
          </p:nvPr>
        </p:nvSpPr>
        <p:spPr>
          <a:xfrm>
            <a:off x="35934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四</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3" name="文本框 12">
            <a:hlinkClick r:id="rId15" action="ppaction://hlinksldjump"/>
          </p:cNvPr>
          <p:cNvSpPr txBox="1"/>
          <p:nvPr>
            <p:custDataLst>
              <p:tags r:id="rId16"/>
            </p:custDataLst>
          </p:nvPr>
        </p:nvSpPr>
        <p:spPr>
          <a:xfrm>
            <a:off x="42868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五</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4" name="文本框 13">
            <a:hlinkClick r:id="rId17" action="ppaction://hlinksldjump"/>
          </p:cNvPr>
          <p:cNvSpPr txBox="1"/>
          <p:nvPr>
            <p:custDataLst>
              <p:tags r:id="rId18"/>
            </p:custDataLst>
          </p:nvPr>
        </p:nvSpPr>
        <p:spPr>
          <a:xfrm>
            <a:off x="49803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六</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5" name="文本框 14">
            <a:hlinkClick r:id="rId19" action="ppaction://hlinksldjump"/>
          </p:cNvPr>
          <p:cNvSpPr txBox="1"/>
          <p:nvPr>
            <p:custDataLst>
              <p:tags r:id="rId20"/>
            </p:custDataLst>
          </p:nvPr>
        </p:nvSpPr>
        <p:spPr>
          <a:xfrm>
            <a:off x="56737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七</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6" name="文本框 15">
            <a:hlinkClick r:id="rId21" action="ppaction://hlinksldjump"/>
          </p:cNvPr>
          <p:cNvSpPr txBox="1"/>
          <p:nvPr>
            <p:custDataLst>
              <p:tags r:id="rId22"/>
            </p:custDataLst>
          </p:nvPr>
        </p:nvSpPr>
        <p:spPr>
          <a:xfrm>
            <a:off x="63671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八</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7" name="文本框 16">
            <a:hlinkClick r:id="rId23" action="ppaction://hlinksldjump"/>
          </p:cNvPr>
          <p:cNvSpPr txBox="1"/>
          <p:nvPr>
            <p:custDataLst>
              <p:tags r:id="rId24"/>
            </p:custDataLst>
          </p:nvPr>
        </p:nvSpPr>
        <p:spPr>
          <a:xfrm>
            <a:off x="7060565" y="692785"/>
            <a:ext cx="676275" cy="337185"/>
          </a:xfrm>
          <a:prstGeom prst="rect">
            <a:avLst/>
          </a:prstGeom>
          <a:noFill/>
        </p:spPr>
        <p:txBody>
          <a:bodyPr wrap="square" rtlCol="0">
            <a:spAutoFit/>
          </a:bodyPr>
          <a:p>
            <a:pPr algn="ctr"/>
            <a:r>
              <a:rPr lang="en-US" altLang="zh-CN" sz="1600">
                <a:solidFill>
                  <a:srgbClr val="FF0000"/>
                </a:solidFill>
                <a:latin typeface="黑体" panose="02010609060101010101" pitchFamily="49" charset="-122"/>
                <a:ea typeface="黑体" panose="02010609060101010101" pitchFamily="49" charset="-122"/>
              </a:rPr>
              <a:t>(</a:t>
            </a:r>
            <a:r>
              <a:rPr lang="zh-CN" altLang="en-US" sz="1600">
                <a:solidFill>
                  <a:srgbClr val="FF0000"/>
                </a:solidFill>
                <a:latin typeface="黑体" panose="02010609060101010101" pitchFamily="49" charset="-122"/>
                <a:ea typeface="黑体" panose="02010609060101010101" pitchFamily="49" charset="-122"/>
              </a:rPr>
              <a:t>九</a:t>
            </a:r>
            <a:r>
              <a:rPr lang="en-US" altLang="zh-CN" sz="1600">
                <a:solidFill>
                  <a:srgbClr val="FF0000"/>
                </a:solidFill>
                <a:latin typeface="黑体" panose="02010609060101010101" pitchFamily="49" charset="-122"/>
                <a:ea typeface="黑体" panose="02010609060101010101" pitchFamily="49" charset="-122"/>
              </a:rPr>
              <a:t>)</a:t>
            </a:r>
            <a:endParaRPr lang="en-US" altLang="zh-CN" sz="1600">
              <a:solidFill>
                <a:srgbClr val="FF0000"/>
              </a:solidFill>
              <a:latin typeface="黑体" panose="02010609060101010101" pitchFamily="49" charset="-122"/>
              <a:ea typeface="黑体" panose="02010609060101010101" pitchFamily="49" charset="-122"/>
            </a:endParaRPr>
          </a:p>
        </p:txBody>
      </p:sp>
      <p:sp>
        <p:nvSpPr>
          <p:cNvPr id="18" name="文本框 17">
            <a:hlinkClick r:id="rId25" action="ppaction://hlinksldjump"/>
          </p:cNvPr>
          <p:cNvSpPr txBox="1"/>
          <p:nvPr>
            <p:custDataLst>
              <p:tags r:id="rId26"/>
            </p:custDataLst>
          </p:nvPr>
        </p:nvSpPr>
        <p:spPr>
          <a:xfrm>
            <a:off x="77539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十</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Tree>
    <p:custDataLst>
      <p:tags r:id="rId27"/>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p:tgtEl>
                                          <p:spTgt spid="11"/>
                                        </p:tgtEl>
                                        <p:attrNameLst>
                                          <p:attrName>ppt_y</p:attrName>
                                        </p:attrNameLst>
                                      </p:cBhvr>
                                      <p:tavLst>
                                        <p:tav tm="0">
                                          <p:val>
                                            <p:strVal val="#ppt_y+#ppt_h*1.125000"/>
                                          </p:val>
                                        </p:tav>
                                        <p:tav tm="100000">
                                          <p:val>
                                            <p:strVal val="#ppt_y"/>
                                          </p:val>
                                        </p:tav>
                                      </p:tavLst>
                                    </p:anim>
                                    <p:animEffect transition="in" filter="wipe(up)">
                                      <p:cBhvr>
                                        <p:cTn id="8" dur="500"/>
                                        <p:tgtEl>
                                          <p:spTgt spid="11"/>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p:tgtEl>
                                          <p:spTgt spid="3"/>
                                        </p:tgtEl>
                                        <p:attrNameLst>
                                          <p:attrName>ppt_y</p:attrName>
                                        </p:attrNameLst>
                                      </p:cBhvr>
                                      <p:tavLst>
                                        <p:tav tm="0">
                                          <p:val>
                                            <p:strVal val="#ppt_y+#ppt_h*1.125000"/>
                                          </p:val>
                                        </p:tav>
                                        <p:tav tm="100000">
                                          <p:val>
                                            <p:strVal val="#ppt_y"/>
                                          </p:val>
                                        </p:tav>
                                      </p:tavLst>
                                    </p:anim>
                                    <p:animEffect transition="in" filter="wipe(up)">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p:tgtEl>
                                          <p:spTgt spid="5"/>
                                        </p:tgtEl>
                                        <p:attrNameLst>
                                          <p:attrName>ppt_y</p:attrName>
                                        </p:attrNameLst>
                                      </p:cBhvr>
                                      <p:tavLst>
                                        <p:tav tm="0">
                                          <p:val>
                                            <p:strVal val="#ppt_y+#ppt_h*1.125000"/>
                                          </p:val>
                                        </p:tav>
                                        <p:tav tm="100000">
                                          <p:val>
                                            <p:strVal val="#ppt_y"/>
                                          </p:val>
                                        </p:tav>
                                      </p:tavLst>
                                    </p:anim>
                                    <p:animEffect transition="in" filter="wipe(up)">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p:tgtEl>
                                          <p:spTgt spid="6"/>
                                        </p:tgtEl>
                                        <p:attrNameLst>
                                          <p:attrName>ppt_y</p:attrName>
                                        </p:attrNameLst>
                                      </p:cBhvr>
                                      <p:tavLst>
                                        <p:tav tm="0">
                                          <p:val>
                                            <p:strVal val="#ppt_y+#ppt_h*1.125000"/>
                                          </p:val>
                                        </p:tav>
                                        <p:tav tm="100000">
                                          <p:val>
                                            <p:strVal val="#ppt_y"/>
                                          </p:val>
                                        </p:tav>
                                      </p:tavLst>
                                    </p:anim>
                                    <p:animEffect transition="in" filter="wipe(up)">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p:tgtEl>
                                          <p:spTgt spid="7"/>
                                        </p:tgtEl>
                                        <p:attrNameLst>
                                          <p:attrName>ppt_y</p:attrName>
                                        </p:attrNameLst>
                                      </p:cBhvr>
                                      <p:tavLst>
                                        <p:tav tm="0">
                                          <p:val>
                                            <p:strVal val="#ppt_y+#ppt_h*1.125000"/>
                                          </p:val>
                                        </p:tav>
                                        <p:tav tm="100000">
                                          <p:val>
                                            <p:strVal val="#ppt_y"/>
                                          </p:val>
                                        </p:tav>
                                      </p:tavLst>
                                    </p:anim>
                                    <p:animEffect transition="in" filter="wipe(up)">
                                      <p:cBhvr>
                                        <p:cTn id="3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P spid="3" grpId="0"/>
      <p:bldP spid="3" grpId="1"/>
      <p:bldP spid="5" grpId="0"/>
      <p:bldP spid="5" grpId="1"/>
      <p:bldP spid="6" grpId="0"/>
      <p:bldP spid="6" grpId="1"/>
      <p:bldP spid="7" grpId="0"/>
      <p:bldP spid="7" grpId="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9" name="文本框 8"/>
          <p:cNvSpPr txBox="1"/>
          <p:nvPr>
            <p:custDataLst>
              <p:tags r:id="rId1"/>
            </p:custDataLst>
          </p:nvPr>
        </p:nvSpPr>
        <p:spPr>
          <a:xfrm>
            <a:off x="466725" y="1029970"/>
            <a:ext cx="8201025" cy="2120900"/>
          </a:xfrm>
          <a:prstGeom prst="rect">
            <a:avLst/>
          </a:prstGeom>
          <a:noFill/>
        </p:spPr>
        <p:txBody>
          <a:bodyPr wrap="square" rtlCol="0">
            <a:spAutoFit/>
          </a:bodyPr>
          <a:p>
            <a:pPr indent="0" fontAlgn="auto">
              <a:lnSpc>
                <a:spcPct val="120000"/>
              </a:lnSpc>
            </a:pPr>
            <a:r>
              <a:rPr sz="2200">
                <a:uFillTx/>
                <a:latin typeface="Times New Roman" panose="02020603050405020304" charset="0"/>
                <a:ea typeface="黑体" panose="02010609060101010101" pitchFamily="49" charset="-122"/>
                <a:sym typeface="+mn-ea"/>
              </a:rPr>
              <a:t>(　　)6. A. why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when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so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because</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)7. A. rich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poor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glad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small</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)8. A. sell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buy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collect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throw</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)9. A. that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if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through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though</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)10. A. angry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tired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moved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happy</a:t>
            </a:r>
            <a:endParaRPr sz="2200">
              <a:uFillTx/>
              <a:latin typeface="Times New Roman" panose="02020603050405020304" charset="0"/>
              <a:ea typeface="黑体" panose="02010609060101010101" pitchFamily="49" charset="-122"/>
              <a:sym typeface="+mn-ea"/>
            </a:endParaRPr>
          </a:p>
        </p:txBody>
      </p:sp>
      <p:sp>
        <p:nvSpPr>
          <p:cNvPr id="11" name="文本框 10"/>
          <p:cNvSpPr txBox="1"/>
          <p:nvPr>
            <p:custDataLst>
              <p:tags r:id="rId2"/>
            </p:custDataLst>
          </p:nvPr>
        </p:nvSpPr>
        <p:spPr>
          <a:xfrm>
            <a:off x="695325" y="109728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D</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3" name="文本框 2"/>
          <p:cNvSpPr txBox="1"/>
          <p:nvPr>
            <p:custDataLst>
              <p:tags r:id="rId3"/>
            </p:custDataLst>
          </p:nvPr>
        </p:nvSpPr>
        <p:spPr>
          <a:xfrm>
            <a:off x="695325" y="147955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B</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p:nvPr>
            <p:custDataLst>
              <p:tags r:id="rId4"/>
            </p:custDataLst>
          </p:nvPr>
        </p:nvSpPr>
        <p:spPr>
          <a:xfrm>
            <a:off x="695325" y="1909445"/>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C</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6" name="文本框 5"/>
          <p:cNvSpPr txBox="1"/>
          <p:nvPr>
            <p:custDataLst>
              <p:tags r:id="rId5"/>
            </p:custDataLst>
          </p:nvPr>
        </p:nvSpPr>
        <p:spPr>
          <a:xfrm>
            <a:off x="695325" y="228346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B</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p:nvPr>
            <p:custDataLst>
              <p:tags r:id="rId6"/>
            </p:custDataLst>
          </p:nvPr>
        </p:nvSpPr>
        <p:spPr>
          <a:xfrm>
            <a:off x="695325" y="2707005"/>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D</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8" name="文本框 7">
            <a:hlinkClick r:id="rId7" action="ppaction://hlinksldjump"/>
          </p:cNvPr>
          <p:cNvSpPr txBox="1"/>
          <p:nvPr>
            <p:custDataLst>
              <p:tags r:id="rId8"/>
            </p:custDataLst>
          </p:nvPr>
        </p:nvSpPr>
        <p:spPr>
          <a:xfrm>
            <a:off x="15132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一</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4" name="文本框 3">
            <a:hlinkClick r:id="rId9" action="ppaction://hlinksldjump"/>
          </p:cNvPr>
          <p:cNvSpPr txBox="1"/>
          <p:nvPr>
            <p:custDataLst>
              <p:tags r:id="rId10"/>
            </p:custDataLst>
          </p:nvPr>
        </p:nvSpPr>
        <p:spPr>
          <a:xfrm>
            <a:off x="22066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二</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0" name="文本框 9">
            <a:hlinkClick r:id="rId11" action="ppaction://hlinksldjump"/>
          </p:cNvPr>
          <p:cNvSpPr txBox="1"/>
          <p:nvPr>
            <p:custDataLst>
              <p:tags r:id="rId12"/>
            </p:custDataLst>
          </p:nvPr>
        </p:nvSpPr>
        <p:spPr>
          <a:xfrm>
            <a:off x="29000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三</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2" name="文本框 11">
            <a:hlinkClick r:id="rId13" action="ppaction://hlinksldjump"/>
          </p:cNvPr>
          <p:cNvSpPr txBox="1"/>
          <p:nvPr>
            <p:custDataLst>
              <p:tags r:id="rId14"/>
            </p:custDataLst>
          </p:nvPr>
        </p:nvSpPr>
        <p:spPr>
          <a:xfrm>
            <a:off x="35934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四</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3" name="文本框 12">
            <a:hlinkClick r:id="rId15" action="ppaction://hlinksldjump"/>
          </p:cNvPr>
          <p:cNvSpPr txBox="1"/>
          <p:nvPr>
            <p:custDataLst>
              <p:tags r:id="rId16"/>
            </p:custDataLst>
          </p:nvPr>
        </p:nvSpPr>
        <p:spPr>
          <a:xfrm>
            <a:off x="42868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五</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4" name="文本框 13">
            <a:hlinkClick r:id="rId17" action="ppaction://hlinksldjump"/>
          </p:cNvPr>
          <p:cNvSpPr txBox="1"/>
          <p:nvPr>
            <p:custDataLst>
              <p:tags r:id="rId18"/>
            </p:custDataLst>
          </p:nvPr>
        </p:nvSpPr>
        <p:spPr>
          <a:xfrm>
            <a:off x="49803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六</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5" name="文本框 14">
            <a:hlinkClick r:id="rId19" action="ppaction://hlinksldjump"/>
          </p:cNvPr>
          <p:cNvSpPr txBox="1"/>
          <p:nvPr>
            <p:custDataLst>
              <p:tags r:id="rId20"/>
            </p:custDataLst>
          </p:nvPr>
        </p:nvSpPr>
        <p:spPr>
          <a:xfrm>
            <a:off x="56737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七</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6" name="文本框 15">
            <a:hlinkClick r:id="rId21" action="ppaction://hlinksldjump"/>
          </p:cNvPr>
          <p:cNvSpPr txBox="1"/>
          <p:nvPr>
            <p:custDataLst>
              <p:tags r:id="rId22"/>
            </p:custDataLst>
          </p:nvPr>
        </p:nvSpPr>
        <p:spPr>
          <a:xfrm>
            <a:off x="63671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八</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7" name="文本框 16">
            <a:hlinkClick r:id="rId23" action="ppaction://hlinksldjump"/>
          </p:cNvPr>
          <p:cNvSpPr txBox="1"/>
          <p:nvPr>
            <p:custDataLst>
              <p:tags r:id="rId24"/>
            </p:custDataLst>
          </p:nvPr>
        </p:nvSpPr>
        <p:spPr>
          <a:xfrm>
            <a:off x="7060565" y="692785"/>
            <a:ext cx="676275" cy="337185"/>
          </a:xfrm>
          <a:prstGeom prst="rect">
            <a:avLst/>
          </a:prstGeom>
          <a:noFill/>
        </p:spPr>
        <p:txBody>
          <a:bodyPr wrap="square" rtlCol="0">
            <a:spAutoFit/>
          </a:bodyPr>
          <a:p>
            <a:pPr algn="ctr"/>
            <a:r>
              <a:rPr lang="en-US" altLang="zh-CN" sz="1600">
                <a:solidFill>
                  <a:srgbClr val="FF0000"/>
                </a:solidFill>
                <a:latin typeface="黑体" panose="02010609060101010101" pitchFamily="49" charset="-122"/>
                <a:ea typeface="黑体" panose="02010609060101010101" pitchFamily="49" charset="-122"/>
              </a:rPr>
              <a:t>(</a:t>
            </a:r>
            <a:r>
              <a:rPr lang="zh-CN" altLang="en-US" sz="1600">
                <a:solidFill>
                  <a:srgbClr val="FF0000"/>
                </a:solidFill>
                <a:latin typeface="黑体" panose="02010609060101010101" pitchFamily="49" charset="-122"/>
                <a:ea typeface="黑体" panose="02010609060101010101" pitchFamily="49" charset="-122"/>
              </a:rPr>
              <a:t>九</a:t>
            </a:r>
            <a:r>
              <a:rPr lang="en-US" altLang="zh-CN" sz="1600">
                <a:solidFill>
                  <a:srgbClr val="FF0000"/>
                </a:solidFill>
                <a:latin typeface="黑体" panose="02010609060101010101" pitchFamily="49" charset="-122"/>
                <a:ea typeface="黑体" panose="02010609060101010101" pitchFamily="49" charset="-122"/>
              </a:rPr>
              <a:t>)</a:t>
            </a:r>
            <a:endParaRPr lang="en-US" altLang="zh-CN" sz="1600">
              <a:solidFill>
                <a:srgbClr val="FF0000"/>
              </a:solidFill>
              <a:latin typeface="黑体" panose="02010609060101010101" pitchFamily="49" charset="-122"/>
              <a:ea typeface="黑体" panose="02010609060101010101" pitchFamily="49" charset="-122"/>
            </a:endParaRPr>
          </a:p>
        </p:txBody>
      </p:sp>
      <p:sp>
        <p:nvSpPr>
          <p:cNvPr id="18" name="文本框 17">
            <a:hlinkClick r:id="rId25" action="ppaction://hlinksldjump"/>
          </p:cNvPr>
          <p:cNvSpPr txBox="1"/>
          <p:nvPr>
            <p:custDataLst>
              <p:tags r:id="rId26"/>
            </p:custDataLst>
          </p:nvPr>
        </p:nvSpPr>
        <p:spPr>
          <a:xfrm>
            <a:off x="77539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十</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Tree>
    <p:custDataLst>
      <p:tags r:id="rId27"/>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p:tgtEl>
                                          <p:spTgt spid="11"/>
                                        </p:tgtEl>
                                        <p:attrNameLst>
                                          <p:attrName>ppt_y</p:attrName>
                                        </p:attrNameLst>
                                      </p:cBhvr>
                                      <p:tavLst>
                                        <p:tav tm="0">
                                          <p:val>
                                            <p:strVal val="#ppt_y+#ppt_h*1.125000"/>
                                          </p:val>
                                        </p:tav>
                                        <p:tav tm="100000">
                                          <p:val>
                                            <p:strVal val="#ppt_y"/>
                                          </p:val>
                                        </p:tav>
                                      </p:tavLst>
                                    </p:anim>
                                    <p:animEffect transition="in" filter="wipe(up)">
                                      <p:cBhvr>
                                        <p:cTn id="8" dur="500"/>
                                        <p:tgtEl>
                                          <p:spTgt spid="11"/>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p:tgtEl>
                                          <p:spTgt spid="3"/>
                                        </p:tgtEl>
                                        <p:attrNameLst>
                                          <p:attrName>ppt_y</p:attrName>
                                        </p:attrNameLst>
                                      </p:cBhvr>
                                      <p:tavLst>
                                        <p:tav tm="0">
                                          <p:val>
                                            <p:strVal val="#ppt_y+#ppt_h*1.125000"/>
                                          </p:val>
                                        </p:tav>
                                        <p:tav tm="100000">
                                          <p:val>
                                            <p:strVal val="#ppt_y"/>
                                          </p:val>
                                        </p:tav>
                                      </p:tavLst>
                                    </p:anim>
                                    <p:animEffect transition="in" filter="wipe(up)">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p:tgtEl>
                                          <p:spTgt spid="5"/>
                                        </p:tgtEl>
                                        <p:attrNameLst>
                                          <p:attrName>ppt_y</p:attrName>
                                        </p:attrNameLst>
                                      </p:cBhvr>
                                      <p:tavLst>
                                        <p:tav tm="0">
                                          <p:val>
                                            <p:strVal val="#ppt_y+#ppt_h*1.125000"/>
                                          </p:val>
                                        </p:tav>
                                        <p:tav tm="100000">
                                          <p:val>
                                            <p:strVal val="#ppt_y"/>
                                          </p:val>
                                        </p:tav>
                                      </p:tavLst>
                                    </p:anim>
                                    <p:animEffect transition="in" filter="wipe(up)">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p:tgtEl>
                                          <p:spTgt spid="6"/>
                                        </p:tgtEl>
                                        <p:attrNameLst>
                                          <p:attrName>ppt_y</p:attrName>
                                        </p:attrNameLst>
                                      </p:cBhvr>
                                      <p:tavLst>
                                        <p:tav tm="0">
                                          <p:val>
                                            <p:strVal val="#ppt_y+#ppt_h*1.125000"/>
                                          </p:val>
                                        </p:tav>
                                        <p:tav tm="100000">
                                          <p:val>
                                            <p:strVal val="#ppt_y"/>
                                          </p:val>
                                        </p:tav>
                                      </p:tavLst>
                                    </p:anim>
                                    <p:animEffect transition="in" filter="wipe(up)">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p:tgtEl>
                                          <p:spTgt spid="7"/>
                                        </p:tgtEl>
                                        <p:attrNameLst>
                                          <p:attrName>ppt_y</p:attrName>
                                        </p:attrNameLst>
                                      </p:cBhvr>
                                      <p:tavLst>
                                        <p:tav tm="0">
                                          <p:val>
                                            <p:strVal val="#ppt_y+#ppt_h*1.125000"/>
                                          </p:val>
                                        </p:tav>
                                        <p:tav tm="100000">
                                          <p:val>
                                            <p:strVal val="#ppt_y"/>
                                          </p:val>
                                        </p:tav>
                                      </p:tavLst>
                                    </p:anim>
                                    <p:animEffect transition="in" filter="wipe(up)">
                                      <p:cBhvr>
                                        <p:cTn id="3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P spid="3" grpId="0"/>
      <p:bldP spid="3" grpId="1"/>
      <p:bldP spid="5" grpId="0"/>
      <p:bldP spid="5" grpId="1"/>
      <p:bldP spid="6" grpId="0"/>
      <p:bldP spid="6" grpId="1"/>
      <p:bldP spid="7" grpId="0"/>
      <p:bldP spid="7" grpId="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4" name="文本框 3"/>
          <p:cNvSpPr txBox="1"/>
          <p:nvPr>
            <p:custDataLst>
              <p:tags r:id="rId1"/>
            </p:custDataLst>
          </p:nvPr>
        </p:nvSpPr>
        <p:spPr>
          <a:xfrm>
            <a:off x="459740" y="1029970"/>
            <a:ext cx="8208010" cy="3338195"/>
          </a:xfrm>
          <a:prstGeom prst="rect">
            <a:avLst/>
          </a:prstGeom>
          <a:noFill/>
        </p:spPr>
        <p:txBody>
          <a:bodyPr wrap="square" rtlCol="0">
            <a:spAutoFit/>
          </a:bodyPr>
          <a:p>
            <a:pPr indent="0" algn="ctr" fontAlgn="auto">
              <a:lnSpc>
                <a:spcPct val="120000"/>
              </a:lnSpc>
            </a:pPr>
            <a:r>
              <a:rPr lang="en-US" altLang="zh-CN" sz="2200" b="1">
                <a:uFillTx/>
                <a:latin typeface="Times New Roman" panose="02020603050405020304" charset="0"/>
                <a:ea typeface="黑体" panose="02010609060101010101" pitchFamily="49" charset="-122"/>
                <a:sym typeface="+mn-ea"/>
              </a:rPr>
              <a:t>(</a:t>
            </a:r>
            <a:r>
              <a:rPr lang="zh-CN" altLang="en-US" sz="2200" b="1">
                <a:uFillTx/>
                <a:latin typeface="Times New Roman" panose="02020603050405020304" charset="0"/>
                <a:ea typeface="黑体" panose="02010609060101010101" pitchFamily="49" charset="-122"/>
                <a:sym typeface="+mn-ea"/>
              </a:rPr>
              <a:t>十</a:t>
            </a:r>
            <a:r>
              <a:rPr lang="en-US" altLang="zh-CN" sz="2200" b="1">
                <a:uFillTx/>
                <a:latin typeface="Times New Roman" panose="02020603050405020304" charset="0"/>
                <a:ea typeface="黑体" panose="02010609060101010101" pitchFamily="49" charset="-122"/>
                <a:sym typeface="+mn-ea"/>
              </a:rPr>
              <a:t>)</a:t>
            </a:r>
            <a:endParaRPr lang="zh-CN" altLang="en-US" sz="2200" b="1">
              <a:uFillTx/>
              <a:latin typeface="Times New Roman" panose="02020603050405020304" charset="0"/>
              <a:ea typeface="黑体" panose="02010609060101010101" pitchFamily="49" charset="-122"/>
              <a:sym typeface="+mn-ea"/>
            </a:endParaRPr>
          </a:p>
          <a:p>
            <a:pPr indent="457200" fontAlgn="auto">
              <a:lnSpc>
                <a:spcPct val="120000"/>
              </a:lnSpc>
            </a:pPr>
            <a:r>
              <a:rPr sz="2200">
                <a:uFillTx/>
                <a:latin typeface="Times New Roman" panose="02020603050405020304" charset="0"/>
                <a:ea typeface="黑体" panose="02010609060101010101" pitchFamily="49" charset="-122"/>
                <a:sym typeface="+mn-ea"/>
              </a:rPr>
              <a:t>Water is very important in our life. We drink it every day and __</a:t>
            </a:r>
            <a:r>
              <a:rPr sz="2200" u="sng">
                <a:uFillTx/>
                <a:latin typeface="Times New Roman" panose="02020603050405020304" charset="0"/>
                <a:ea typeface="黑体" panose="02010609060101010101" pitchFamily="49" charset="-122"/>
                <a:sym typeface="+mn-ea"/>
              </a:rPr>
              <a:t>1</a:t>
            </a:r>
            <a:r>
              <a:rPr sz="2200">
                <a:uFillTx/>
                <a:latin typeface="Times New Roman" panose="02020603050405020304" charset="0"/>
                <a:ea typeface="黑体" panose="02010609060101010101" pitchFamily="49" charset="-122"/>
                <a:sym typeface="+mn-ea"/>
              </a:rPr>
              <a:t>__ it to cook and wash things. We cannot live __</a:t>
            </a:r>
            <a:r>
              <a:rPr sz="2200" u="sng">
                <a:uFillTx/>
                <a:latin typeface="Times New Roman" panose="02020603050405020304" charset="0"/>
                <a:ea typeface="黑体" panose="02010609060101010101" pitchFamily="49" charset="-122"/>
                <a:sym typeface="+mn-ea"/>
              </a:rPr>
              <a:t>2</a:t>
            </a:r>
            <a:r>
              <a:rPr sz="2200">
                <a:uFillTx/>
                <a:latin typeface="Times New Roman" panose="02020603050405020304" charset="0"/>
                <a:ea typeface="黑体" panose="02010609060101010101" pitchFamily="49" charset="-122"/>
                <a:sym typeface="+mn-ea"/>
              </a:rPr>
              <a:t>__ water. But how can we save water?</a:t>
            </a:r>
            <a:endParaRPr sz="2200">
              <a:uFillTx/>
              <a:latin typeface="Times New Roman" panose="02020603050405020304" charset="0"/>
              <a:ea typeface="黑体" panose="02010609060101010101" pitchFamily="49" charset="-122"/>
              <a:sym typeface="+mn-ea"/>
            </a:endParaRPr>
          </a:p>
          <a:p>
            <a:pPr indent="457200" fontAlgn="auto">
              <a:lnSpc>
                <a:spcPct val="120000"/>
              </a:lnSpc>
            </a:pPr>
            <a:r>
              <a:rPr sz="2200">
                <a:uFillTx/>
                <a:latin typeface="Times New Roman" panose="02020603050405020304" charset="0"/>
                <a:ea typeface="黑体" panose="02010609060101010101" pitchFamily="49" charset="-122"/>
                <a:sym typeface="+mn-ea"/>
              </a:rPr>
              <a:t>There are several ways to save water. Firstly, take shorter showers and don't leave the tap __</a:t>
            </a:r>
            <a:r>
              <a:rPr sz="2200" u="sng">
                <a:uFillTx/>
                <a:latin typeface="Times New Roman" panose="02020603050405020304" charset="0"/>
                <a:ea typeface="黑体" panose="02010609060101010101" pitchFamily="49" charset="-122"/>
                <a:sym typeface="+mn-ea"/>
              </a:rPr>
              <a:t>3</a:t>
            </a:r>
            <a:r>
              <a:rPr sz="2200">
                <a:uFillTx/>
                <a:latin typeface="Times New Roman" panose="02020603050405020304" charset="0"/>
                <a:ea typeface="黑体" panose="02010609060101010101" pitchFamily="49" charset="-122"/>
                <a:sym typeface="+mn-ea"/>
              </a:rPr>
              <a:t>__ when we don't need to use water. __</a:t>
            </a:r>
            <a:r>
              <a:rPr sz="2200" u="sng">
                <a:uFillTx/>
                <a:latin typeface="Times New Roman" panose="02020603050405020304" charset="0"/>
                <a:ea typeface="黑体" panose="02010609060101010101" pitchFamily="49" charset="-122"/>
                <a:sym typeface="+mn-ea"/>
              </a:rPr>
              <a:t>4</a:t>
            </a:r>
            <a:r>
              <a:rPr sz="2200">
                <a:uFillTx/>
                <a:latin typeface="Times New Roman" panose="02020603050405020304" charset="0"/>
                <a:ea typeface="黑体" panose="02010609060101010101" pitchFamily="49" charset="-122"/>
                <a:sym typeface="+mn-ea"/>
              </a:rPr>
              <a:t>__， try to reuse water. It's the most important way for us to save water. At last, we should not __</a:t>
            </a:r>
            <a:r>
              <a:rPr sz="2200" u="sng">
                <a:uFillTx/>
                <a:latin typeface="Times New Roman" panose="02020603050405020304" charset="0"/>
                <a:ea typeface="黑体" panose="02010609060101010101" pitchFamily="49" charset="-122"/>
                <a:sym typeface="+mn-ea"/>
              </a:rPr>
              <a:t>5</a:t>
            </a:r>
            <a:r>
              <a:rPr sz="2200">
                <a:uFillTx/>
                <a:latin typeface="Times New Roman" panose="02020603050405020304" charset="0"/>
                <a:ea typeface="黑体" panose="02010609060101010101" pitchFamily="49" charset="-122"/>
                <a:sym typeface="+mn-ea"/>
              </a:rPr>
              <a:t>__ water so that we will have __</a:t>
            </a:r>
            <a:r>
              <a:rPr sz="2200" u="sng">
                <a:uFillTx/>
                <a:latin typeface="Times New Roman" panose="02020603050405020304" charset="0"/>
                <a:ea typeface="黑体" panose="02010609060101010101" pitchFamily="49" charset="-122"/>
                <a:sym typeface="+mn-ea"/>
              </a:rPr>
              <a:t>6</a:t>
            </a:r>
            <a:r>
              <a:rPr sz="2200">
                <a:uFillTx/>
                <a:latin typeface="Times New Roman" panose="02020603050405020304" charset="0"/>
                <a:ea typeface="黑体" panose="02010609060101010101" pitchFamily="49" charset="-122"/>
                <a:sym typeface="+mn-ea"/>
              </a:rPr>
              <a:t>__ water for </a:t>
            </a:r>
            <a:endParaRPr sz="2200">
              <a:uFillTx/>
              <a:latin typeface="Times New Roman" panose="02020603050405020304" charset="0"/>
              <a:ea typeface="黑体" panose="02010609060101010101" pitchFamily="49" charset="-122"/>
              <a:sym typeface="+mn-ea"/>
            </a:endParaRPr>
          </a:p>
        </p:txBody>
      </p:sp>
      <p:sp>
        <p:nvSpPr>
          <p:cNvPr id="8" name="文本框 7">
            <a:hlinkClick r:id="rId2" action="ppaction://hlinksldjump"/>
          </p:cNvPr>
          <p:cNvSpPr txBox="1"/>
          <p:nvPr>
            <p:custDataLst>
              <p:tags r:id="rId3"/>
            </p:custDataLst>
          </p:nvPr>
        </p:nvSpPr>
        <p:spPr>
          <a:xfrm>
            <a:off x="15132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一</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9" name="文本框 8">
            <a:hlinkClick r:id="rId4" action="ppaction://hlinksldjump"/>
          </p:cNvPr>
          <p:cNvSpPr txBox="1"/>
          <p:nvPr>
            <p:custDataLst>
              <p:tags r:id="rId5"/>
            </p:custDataLst>
          </p:nvPr>
        </p:nvSpPr>
        <p:spPr>
          <a:xfrm>
            <a:off x="22066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二</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0" name="文本框 9">
            <a:hlinkClick r:id="rId6" action="ppaction://hlinksldjump"/>
          </p:cNvPr>
          <p:cNvSpPr txBox="1"/>
          <p:nvPr>
            <p:custDataLst>
              <p:tags r:id="rId7"/>
            </p:custDataLst>
          </p:nvPr>
        </p:nvSpPr>
        <p:spPr>
          <a:xfrm>
            <a:off x="29000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三</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1" name="文本框 10">
            <a:hlinkClick r:id="rId8" action="ppaction://hlinksldjump"/>
          </p:cNvPr>
          <p:cNvSpPr txBox="1"/>
          <p:nvPr>
            <p:custDataLst>
              <p:tags r:id="rId9"/>
            </p:custDataLst>
          </p:nvPr>
        </p:nvSpPr>
        <p:spPr>
          <a:xfrm>
            <a:off x="35934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四</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2" name="文本框 11">
            <a:hlinkClick r:id="rId10" action="ppaction://hlinksldjump"/>
          </p:cNvPr>
          <p:cNvSpPr txBox="1"/>
          <p:nvPr>
            <p:custDataLst>
              <p:tags r:id="rId11"/>
            </p:custDataLst>
          </p:nvPr>
        </p:nvSpPr>
        <p:spPr>
          <a:xfrm>
            <a:off x="42868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五</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3" name="文本框 12">
            <a:hlinkClick r:id="rId12" action="ppaction://hlinksldjump"/>
          </p:cNvPr>
          <p:cNvSpPr txBox="1"/>
          <p:nvPr>
            <p:custDataLst>
              <p:tags r:id="rId13"/>
            </p:custDataLst>
          </p:nvPr>
        </p:nvSpPr>
        <p:spPr>
          <a:xfrm>
            <a:off x="49803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六</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4" name="文本框 13">
            <a:hlinkClick r:id="rId14" action="ppaction://hlinksldjump"/>
          </p:cNvPr>
          <p:cNvSpPr txBox="1"/>
          <p:nvPr>
            <p:custDataLst>
              <p:tags r:id="rId15"/>
            </p:custDataLst>
          </p:nvPr>
        </p:nvSpPr>
        <p:spPr>
          <a:xfrm>
            <a:off x="56737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七</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5" name="文本框 14">
            <a:hlinkClick r:id="rId16" action="ppaction://hlinksldjump"/>
          </p:cNvPr>
          <p:cNvSpPr txBox="1"/>
          <p:nvPr>
            <p:custDataLst>
              <p:tags r:id="rId17"/>
            </p:custDataLst>
          </p:nvPr>
        </p:nvSpPr>
        <p:spPr>
          <a:xfrm>
            <a:off x="63671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八</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6" name="文本框 15">
            <a:hlinkClick r:id="rId18" action="ppaction://hlinksldjump"/>
          </p:cNvPr>
          <p:cNvSpPr txBox="1"/>
          <p:nvPr>
            <p:custDataLst>
              <p:tags r:id="rId19"/>
            </p:custDataLst>
          </p:nvPr>
        </p:nvSpPr>
        <p:spPr>
          <a:xfrm>
            <a:off x="70605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九</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7" name="文本框 16">
            <a:hlinkClick r:id="rId20" action="ppaction://hlinksldjump"/>
          </p:cNvPr>
          <p:cNvSpPr txBox="1"/>
          <p:nvPr>
            <p:custDataLst>
              <p:tags r:id="rId21"/>
            </p:custDataLst>
          </p:nvPr>
        </p:nvSpPr>
        <p:spPr>
          <a:xfrm>
            <a:off x="7753985" y="692785"/>
            <a:ext cx="676275" cy="337185"/>
          </a:xfrm>
          <a:prstGeom prst="rect">
            <a:avLst/>
          </a:prstGeom>
          <a:noFill/>
        </p:spPr>
        <p:txBody>
          <a:bodyPr wrap="square" rtlCol="0">
            <a:spAutoFit/>
          </a:bodyPr>
          <a:p>
            <a:pPr algn="ctr"/>
            <a:r>
              <a:rPr lang="en-US" altLang="zh-CN" sz="1600">
                <a:solidFill>
                  <a:srgbClr val="FF0000"/>
                </a:solidFill>
                <a:latin typeface="黑体" panose="02010609060101010101" pitchFamily="49" charset="-122"/>
                <a:ea typeface="黑体" panose="02010609060101010101" pitchFamily="49" charset="-122"/>
              </a:rPr>
              <a:t>(</a:t>
            </a:r>
            <a:r>
              <a:rPr lang="zh-CN" altLang="en-US" sz="1600">
                <a:solidFill>
                  <a:srgbClr val="FF0000"/>
                </a:solidFill>
                <a:latin typeface="黑体" panose="02010609060101010101" pitchFamily="49" charset="-122"/>
                <a:ea typeface="黑体" panose="02010609060101010101" pitchFamily="49" charset="-122"/>
              </a:rPr>
              <a:t>十</a:t>
            </a:r>
            <a:r>
              <a:rPr lang="en-US" altLang="zh-CN" sz="1600">
                <a:solidFill>
                  <a:srgbClr val="FF0000"/>
                </a:solidFill>
                <a:latin typeface="黑体" panose="02010609060101010101" pitchFamily="49" charset="-122"/>
                <a:ea typeface="黑体" panose="02010609060101010101" pitchFamily="49" charset="-122"/>
              </a:rPr>
              <a:t>)</a:t>
            </a:r>
            <a:endParaRPr lang="en-US" altLang="zh-CN" sz="1600">
              <a:solidFill>
                <a:srgbClr val="FF0000"/>
              </a:solidFill>
              <a:latin typeface="黑体" panose="02010609060101010101" pitchFamily="49" charset="-122"/>
              <a:ea typeface="黑体" panose="02010609060101010101" pitchFamily="49" charset="-122"/>
            </a:endParaRPr>
          </a:p>
        </p:txBody>
      </p:sp>
    </p:spTree>
    <p:custDataLst>
      <p:tags r:id="rId22"/>
    </p:custData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4" name="文本框 3"/>
          <p:cNvSpPr txBox="1"/>
          <p:nvPr>
            <p:custDataLst>
              <p:tags r:id="rId1"/>
            </p:custDataLst>
          </p:nvPr>
        </p:nvSpPr>
        <p:spPr>
          <a:xfrm>
            <a:off x="459740" y="1029970"/>
            <a:ext cx="8208010" cy="2120900"/>
          </a:xfrm>
          <a:prstGeom prst="rect">
            <a:avLst/>
          </a:prstGeom>
          <a:noFill/>
        </p:spPr>
        <p:txBody>
          <a:bodyPr wrap="square" rtlCol="0">
            <a:spAutoFit/>
          </a:bodyPr>
          <a:p>
            <a:pPr indent="0" fontAlgn="auto">
              <a:lnSpc>
                <a:spcPct val="120000"/>
              </a:lnSpc>
            </a:pPr>
            <a:r>
              <a:rPr sz="2200">
                <a:uFillTx/>
                <a:latin typeface="Times New Roman" panose="02020603050405020304" charset="0"/>
                <a:ea typeface="黑体" panose="02010609060101010101" pitchFamily="49" charset="-122"/>
                <a:sym typeface="+mn-ea"/>
              </a:rPr>
              <a:t>years and years.</a:t>
            </a:r>
            <a:endParaRPr sz="2200">
              <a:uFillTx/>
              <a:latin typeface="Times New Roman" panose="02020603050405020304" charset="0"/>
              <a:ea typeface="黑体" panose="02010609060101010101" pitchFamily="49" charset="-122"/>
              <a:sym typeface="+mn-ea"/>
            </a:endParaRPr>
          </a:p>
          <a:p>
            <a:pPr indent="457200" fontAlgn="auto">
              <a:lnSpc>
                <a:spcPct val="120000"/>
              </a:lnSpc>
            </a:pPr>
            <a:r>
              <a:rPr sz="2200">
                <a:uFillTx/>
                <a:latin typeface="Times New Roman" panose="02020603050405020304" charset="0"/>
                <a:ea typeface="黑体" panose="02010609060101010101" pitchFamily="49" charset="-122"/>
                <a:sym typeface="+mn-ea"/>
              </a:rPr>
              <a:t>To protect water is to __</a:t>
            </a:r>
            <a:r>
              <a:rPr sz="2200" u="sng">
                <a:uFillTx/>
                <a:latin typeface="Times New Roman" panose="02020603050405020304" charset="0"/>
                <a:ea typeface="黑体" panose="02010609060101010101" pitchFamily="49" charset="-122"/>
                <a:sym typeface="+mn-ea"/>
              </a:rPr>
              <a:t>7</a:t>
            </a:r>
            <a:r>
              <a:rPr sz="2200">
                <a:uFillTx/>
                <a:latin typeface="Times New Roman" panose="02020603050405020304" charset="0"/>
                <a:ea typeface="黑体" panose="02010609060101010101" pitchFamily="49" charset="-122"/>
                <a:sym typeface="+mn-ea"/>
              </a:rPr>
              <a:t>__ our life. Some people think there's much water __</a:t>
            </a:r>
            <a:r>
              <a:rPr sz="2200" u="sng">
                <a:uFillTx/>
                <a:latin typeface="Times New Roman" panose="02020603050405020304" charset="0"/>
                <a:ea typeface="黑体" panose="02010609060101010101" pitchFamily="49" charset="-122"/>
                <a:sym typeface="+mn-ea"/>
              </a:rPr>
              <a:t>8</a:t>
            </a:r>
            <a:r>
              <a:rPr sz="2200">
                <a:uFillTx/>
                <a:latin typeface="Times New Roman" panose="02020603050405020304" charset="0"/>
                <a:ea typeface="黑体" panose="02010609060101010101" pitchFamily="49" charset="-122"/>
                <a:sym typeface="+mn-ea"/>
              </a:rPr>
              <a:t>__ the earth. In fact, there is only __</a:t>
            </a:r>
            <a:r>
              <a:rPr sz="2200" u="sng">
                <a:uFillTx/>
                <a:latin typeface="Times New Roman" panose="02020603050405020304" charset="0"/>
                <a:ea typeface="黑体" panose="02010609060101010101" pitchFamily="49" charset="-122"/>
                <a:sym typeface="+mn-ea"/>
              </a:rPr>
              <a:t>9</a:t>
            </a:r>
            <a:r>
              <a:rPr sz="2200">
                <a:uFillTx/>
                <a:latin typeface="Times New Roman" panose="02020603050405020304" charset="0"/>
                <a:ea typeface="黑体" panose="02010609060101010101" pitchFamily="49" charset="-122"/>
                <a:sym typeface="+mn-ea"/>
              </a:rPr>
              <a:t>__ water for us to use now. If we don't save it, it will surely be used out some day.</a:t>
            </a:r>
            <a:endParaRPr sz="2200">
              <a:uFillTx/>
              <a:latin typeface="Times New Roman" panose="02020603050405020304" charset="0"/>
              <a:ea typeface="黑体" panose="02010609060101010101" pitchFamily="49" charset="-122"/>
              <a:sym typeface="+mn-ea"/>
            </a:endParaRPr>
          </a:p>
          <a:p>
            <a:pPr indent="457200" fontAlgn="auto">
              <a:lnSpc>
                <a:spcPct val="120000"/>
              </a:lnSpc>
            </a:pPr>
            <a:r>
              <a:rPr sz="2200">
                <a:uFillTx/>
                <a:latin typeface="Times New Roman" panose="02020603050405020304" charset="0"/>
                <a:ea typeface="黑体" panose="02010609060101010101" pitchFamily="49" charset="-122"/>
                <a:sym typeface="+mn-ea"/>
              </a:rPr>
              <a:t>So we should save water in order to save __</a:t>
            </a:r>
            <a:r>
              <a:rPr sz="2200" u="sng">
                <a:uFillTx/>
                <a:latin typeface="Times New Roman" panose="02020603050405020304" charset="0"/>
                <a:ea typeface="黑体" panose="02010609060101010101" pitchFamily="49" charset="-122"/>
                <a:sym typeface="+mn-ea"/>
              </a:rPr>
              <a:t>10</a:t>
            </a:r>
            <a:r>
              <a:rPr sz="2200">
                <a:uFillTx/>
                <a:latin typeface="Times New Roman" panose="02020603050405020304" charset="0"/>
                <a:ea typeface="黑体" panose="02010609060101010101" pitchFamily="49" charset="-122"/>
                <a:sym typeface="+mn-ea"/>
              </a:rPr>
              <a:t>__. Do you think so?</a:t>
            </a:r>
            <a:endParaRPr sz="2200">
              <a:uFillTx/>
              <a:latin typeface="Times New Roman" panose="02020603050405020304" charset="0"/>
              <a:ea typeface="黑体" panose="02010609060101010101" pitchFamily="49" charset="-122"/>
              <a:sym typeface="+mn-ea"/>
            </a:endParaRPr>
          </a:p>
        </p:txBody>
      </p:sp>
      <p:sp>
        <p:nvSpPr>
          <p:cNvPr id="8" name="文本框 7">
            <a:hlinkClick r:id="rId2" action="ppaction://hlinksldjump"/>
          </p:cNvPr>
          <p:cNvSpPr txBox="1"/>
          <p:nvPr>
            <p:custDataLst>
              <p:tags r:id="rId3"/>
            </p:custDataLst>
          </p:nvPr>
        </p:nvSpPr>
        <p:spPr>
          <a:xfrm>
            <a:off x="15132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一</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9" name="文本框 8">
            <a:hlinkClick r:id="rId4" action="ppaction://hlinksldjump"/>
          </p:cNvPr>
          <p:cNvSpPr txBox="1"/>
          <p:nvPr>
            <p:custDataLst>
              <p:tags r:id="rId5"/>
            </p:custDataLst>
          </p:nvPr>
        </p:nvSpPr>
        <p:spPr>
          <a:xfrm>
            <a:off x="22066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二</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0" name="文本框 9">
            <a:hlinkClick r:id="rId6" action="ppaction://hlinksldjump"/>
          </p:cNvPr>
          <p:cNvSpPr txBox="1"/>
          <p:nvPr>
            <p:custDataLst>
              <p:tags r:id="rId7"/>
            </p:custDataLst>
          </p:nvPr>
        </p:nvSpPr>
        <p:spPr>
          <a:xfrm>
            <a:off x="29000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三</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1" name="文本框 10">
            <a:hlinkClick r:id="rId8" action="ppaction://hlinksldjump"/>
          </p:cNvPr>
          <p:cNvSpPr txBox="1"/>
          <p:nvPr>
            <p:custDataLst>
              <p:tags r:id="rId9"/>
            </p:custDataLst>
          </p:nvPr>
        </p:nvSpPr>
        <p:spPr>
          <a:xfrm>
            <a:off x="35934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四</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2" name="文本框 11">
            <a:hlinkClick r:id="rId10" action="ppaction://hlinksldjump"/>
          </p:cNvPr>
          <p:cNvSpPr txBox="1"/>
          <p:nvPr>
            <p:custDataLst>
              <p:tags r:id="rId11"/>
            </p:custDataLst>
          </p:nvPr>
        </p:nvSpPr>
        <p:spPr>
          <a:xfrm>
            <a:off x="42868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五</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3" name="文本框 12">
            <a:hlinkClick r:id="rId12" action="ppaction://hlinksldjump"/>
          </p:cNvPr>
          <p:cNvSpPr txBox="1"/>
          <p:nvPr>
            <p:custDataLst>
              <p:tags r:id="rId13"/>
            </p:custDataLst>
          </p:nvPr>
        </p:nvSpPr>
        <p:spPr>
          <a:xfrm>
            <a:off x="49803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六</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4" name="文本框 13">
            <a:hlinkClick r:id="rId14" action="ppaction://hlinksldjump"/>
          </p:cNvPr>
          <p:cNvSpPr txBox="1"/>
          <p:nvPr>
            <p:custDataLst>
              <p:tags r:id="rId15"/>
            </p:custDataLst>
          </p:nvPr>
        </p:nvSpPr>
        <p:spPr>
          <a:xfrm>
            <a:off x="56737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七</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5" name="文本框 14">
            <a:hlinkClick r:id="rId16" action="ppaction://hlinksldjump"/>
          </p:cNvPr>
          <p:cNvSpPr txBox="1"/>
          <p:nvPr>
            <p:custDataLst>
              <p:tags r:id="rId17"/>
            </p:custDataLst>
          </p:nvPr>
        </p:nvSpPr>
        <p:spPr>
          <a:xfrm>
            <a:off x="63671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八</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6" name="文本框 15">
            <a:hlinkClick r:id="rId18" action="ppaction://hlinksldjump"/>
          </p:cNvPr>
          <p:cNvSpPr txBox="1"/>
          <p:nvPr>
            <p:custDataLst>
              <p:tags r:id="rId19"/>
            </p:custDataLst>
          </p:nvPr>
        </p:nvSpPr>
        <p:spPr>
          <a:xfrm>
            <a:off x="70605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九</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7" name="文本框 16">
            <a:hlinkClick r:id="rId20" action="ppaction://hlinksldjump"/>
          </p:cNvPr>
          <p:cNvSpPr txBox="1"/>
          <p:nvPr>
            <p:custDataLst>
              <p:tags r:id="rId21"/>
            </p:custDataLst>
          </p:nvPr>
        </p:nvSpPr>
        <p:spPr>
          <a:xfrm>
            <a:off x="7753985" y="692785"/>
            <a:ext cx="676275" cy="337185"/>
          </a:xfrm>
          <a:prstGeom prst="rect">
            <a:avLst/>
          </a:prstGeom>
          <a:noFill/>
        </p:spPr>
        <p:txBody>
          <a:bodyPr wrap="square" rtlCol="0">
            <a:spAutoFit/>
          </a:bodyPr>
          <a:p>
            <a:pPr algn="ctr"/>
            <a:r>
              <a:rPr lang="en-US" altLang="zh-CN" sz="1600">
                <a:solidFill>
                  <a:srgbClr val="FF0000"/>
                </a:solidFill>
                <a:latin typeface="黑体" panose="02010609060101010101" pitchFamily="49" charset="-122"/>
                <a:ea typeface="黑体" panose="02010609060101010101" pitchFamily="49" charset="-122"/>
              </a:rPr>
              <a:t>(</a:t>
            </a:r>
            <a:r>
              <a:rPr lang="zh-CN" altLang="en-US" sz="1600">
                <a:solidFill>
                  <a:srgbClr val="FF0000"/>
                </a:solidFill>
                <a:latin typeface="黑体" panose="02010609060101010101" pitchFamily="49" charset="-122"/>
                <a:ea typeface="黑体" panose="02010609060101010101" pitchFamily="49" charset="-122"/>
              </a:rPr>
              <a:t>十</a:t>
            </a:r>
            <a:r>
              <a:rPr lang="en-US" altLang="zh-CN" sz="1600">
                <a:solidFill>
                  <a:srgbClr val="FF0000"/>
                </a:solidFill>
                <a:latin typeface="黑体" panose="02010609060101010101" pitchFamily="49" charset="-122"/>
                <a:ea typeface="黑体" panose="02010609060101010101" pitchFamily="49" charset="-122"/>
              </a:rPr>
              <a:t>)</a:t>
            </a:r>
            <a:endParaRPr lang="en-US" altLang="zh-CN" sz="1600">
              <a:solidFill>
                <a:srgbClr val="FF0000"/>
              </a:solidFill>
              <a:latin typeface="黑体" panose="02010609060101010101" pitchFamily="49" charset="-122"/>
              <a:ea typeface="黑体" panose="02010609060101010101" pitchFamily="49" charset="-122"/>
            </a:endParaRPr>
          </a:p>
        </p:txBody>
      </p:sp>
    </p:spTree>
    <p:custDataLst>
      <p:tags r:id="rId22"/>
    </p:custData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9" name="文本框 8"/>
          <p:cNvSpPr txBox="1"/>
          <p:nvPr>
            <p:custDataLst>
              <p:tags r:id="rId1"/>
            </p:custDataLst>
          </p:nvPr>
        </p:nvSpPr>
        <p:spPr>
          <a:xfrm>
            <a:off x="466725" y="1029970"/>
            <a:ext cx="8201025" cy="2120900"/>
          </a:xfrm>
          <a:prstGeom prst="rect">
            <a:avLst/>
          </a:prstGeom>
          <a:noFill/>
        </p:spPr>
        <p:txBody>
          <a:bodyPr wrap="square" rtlCol="0">
            <a:spAutoFit/>
          </a:bodyPr>
          <a:p>
            <a:pPr indent="0" fontAlgn="auto">
              <a:lnSpc>
                <a:spcPct val="120000"/>
              </a:lnSpc>
            </a:pPr>
            <a:r>
              <a:rPr sz="2200">
                <a:uFillTx/>
                <a:latin typeface="Times New Roman" panose="02020603050405020304" charset="0"/>
                <a:ea typeface="黑体" panose="02010609060101010101" pitchFamily="49" charset="-122"/>
                <a:sym typeface="+mn-ea"/>
              </a:rPr>
              <a:t>(　　)1. A. put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make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take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use</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)2. A. without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with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on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in</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)3. A. stopping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rising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running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growing</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)4. A. Second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Secondly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Moreover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However</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)5. A. waste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use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pollute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drink</a:t>
            </a:r>
            <a:endParaRPr sz="2200">
              <a:uFillTx/>
              <a:latin typeface="Times New Roman" panose="02020603050405020304" charset="0"/>
              <a:ea typeface="黑体" panose="02010609060101010101" pitchFamily="49" charset="-122"/>
              <a:sym typeface="+mn-ea"/>
            </a:endParaRPr>
          </a:p>
        </p:txBody>
      </p:sp>
      <p:sp>
        <p:nvSpPr>
          <p:cNvPr id="11" name="文本框 10"/>
          <p:cNvSpPr txBox="1"/>
          <p:nvPr>
            <p:custDataLst>
              <p:tags r:id="rId2"/>
            </p:custDataLst>
          </p:nvPr>
        </p:nvSpPr>
        <p:spPr>
          <a:xfrm>
            <a:off x="695325" y="109728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D</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3" name="文本框 2"/>
          <p:cNvSpPr txBox="1"/>
          <p:nvPr>
            <p:custDataLst>
              <p:tags r:id="rId3"/>
            </p:custDataLst>
          </p:nvPr>
        </p:nvSpPr>
        <p:spPr>
          <a:xfrm>
            <a:off x="695325" y="147955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A</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p:nvPr>
            <p:custDataLst>
              <p:tags r:id="rId4"/>
            </p:custDataLst>
          </p:nvPr>
        </p:nvSpPr>
        <p:spPr>
          <a:xfrm>
            <a:off x="695325" y="1909445"/>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C</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6" name="文本框 5"/>
          <p:cNvSpPr txBox="1"/>
          <p:nvPr>
            <p:custDataLst>
              <p:tags r:id="rId5"/>
            </p:custDataLst>
          </p:nvPr>
        </p:nvSpPr>
        <p:spPr>
          <a:xfrm>
            <a:off x="695325" y="228346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B</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p:nvPr>
            <p:custDataLst>
              <p:tags r:id="rId6"/>
            </p:custDataLst>
          </p:nvPr>
        </p:nvSpPr>
        <p:spPr>
          <a:xfrm>
            <a:off x="695325" y="2707005"/>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C</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8" name="文本框 7">
            <a:hlinkClick r:id="rId7" action="ppaction://hlinksldjump"/>
          </p:cNvPr>
          <p:cNvSpPr txBox="1"/>
          <p:nvPr>
            <p:custDataLst>
              <p:tags r:id="rId8"/>
            </p:custDataLst>
          </p:nvPr>
        </p:nvSpPr>
        <p:spPr>
          <a:xfrm>
            <a:off x="15132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一</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4" name="文本框 3">
            <a:hlinkClick r:id="rId9" action="ppaction://hlinksldjump"/>
          </p:cNvPr>
          <p:cNvSpPr txBox="1"/>
          <p:nvPr>
            <p:custDataLst>
              <p:tags r:id="rId10"/>
            </p:custDataLst>
          </p:nvPr>
        </p:nvSpPr>
        <p:spPr>
          <a:xfrm>
            <a:off x="22066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二</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0" name="文本框 9">
            <a:hlinkClick r:id="rId11" action="ppaction://hlinksldjump"/>
          </p:cNvPr>
          <p:cNvSpPr txBox="1"/>
          <p:nvPr>
            <p:custDataLst>
              <p:tags r:id="rId12"/>
            </p:custDataLst>
          </p:nvPr>
        </p:nvSpPr>
        <p:spPr>
          <a:xfrm>
            <a:off x="29000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三</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2" name="文本框 11">
            <a:hlinkClick r:id="rId13" action="ppaction://hlinksldjump"/>
          </p:cNvPr>
          <p:cNvSpPr txBox="1"/>
          <p:nvPr>
            <p:custDataLst>
              <p:tags r:id="rId14"/>
            </p:custDataLst>
          </p:nvPr>
        </p:nvSpPr>
        <p:spPr>
          <a:xfrm>
            <a:off x="35934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四</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3" name="文本框 12">
            <a:hlinkClick r:id="rId15" action="ppaction://hlinksldjump"/>
          </p:cNvPr>
          <p:cNvSpPr txBox="1"/>
          <p:nvPr>
            <p:custDataLst>
              <p:tags r:id="rId16"/>
            </p:custDataLst>
          </p:nvPr>
        </p:nvSpPr>
        <p:spPr>
          <a:xfrm>
            <a:off x="42868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五</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4" name="文本框 13">
            <a:hlinkClick r:id="rId17" action="ppaction://hlinksldjump"/>
          </p:cNvPr>
          <p:cNvSpPr txBox="1"/>
          <p:nvPr>
            <p:custDataLst>
              <p:tags r:id="rId18"/>
            </p:custDataLst>
          </p:nvPr>
        </p:nvSpPr>
        <p:spPr>
          <a:xfrm>
            <a:off x="49803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六</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5" name="文本框 14">
            <a:hlinkClick r:id="rId19" action="ppaction://hlinksldjump"/>
          </p:cNvPr>
          <p:cNvSpPr txBox="1"/>
          <p:nvPr>
            <p:custDataLst>
              <p:tags r:id="rId20"/>
            </p:custDataLst>
          </p:nvPr>
        </p:nvSpPr>
        <p:spPr>
          <a:xfrm>
            <a:off x="56737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七</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6" name="文本框 15">
            <a:hlinkClick r:id="rId21" action="ppaction://hlinksldjump"/>
          </p:cNvPr>
          <p:cNvSpPr txBox="1"/>
          <p:nvPr>
            <p:custDataLst>
              <p:tags r:id="rId22"/>
            </p:custDataLst>
          </p:nvPr>
        </p:nvSpPr>
        <p:spPr>
          <a:xfrm>
            <a:off x="63671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八</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7" name="文本框 16">
            <a:hlinkClick r:id="rId23" action="ppaction://hlinksldjump"/>
          </p:cNvPr>
          <p:cNvSpPr txBox="1"/>
          <p:nvPr>
            <p:custDataLst>
              <p:tags r:id="rId24"/>
            </p:custDataLst>
          </p:nvPr>
        </p:nvSpPr>
        <p:spPr>
          <a:xfrm>
            <a:off x="70605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九</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8" name="文本框 17">
            <a:hlinkClick r:id="rId25" action="ppaction://hlinksldjump"/>
          </p:cNvPr>
          <p:cNvSpPr txBox="1"/>
          <p:nvPr>
            <p:custDataLst>
              <p:tags r:id="rId26"/>
            </p:custDataLst>
          </p:nvPr>
        </p:nvSpPr>
        <p:spPr>
          <a:xfrm>
            <a:off x="7753985" y="692785"/>
            <a:ext cx="676275" cy="337185"/>
          </a:xfrm>
          <a:prstGeom prst="rect">
            <a:avLst/>
          </a:prstGeom>
          <a:noFill/>
        </p:spPr>
        <p:txBody>
          <a:bodyPr wrap="square" rtlCol="0">
            <a:spAutoFit/>
          </a:bodyPr>
          <a:p>
            <a:pPr algn="ctr"/>
            <a:r>
              <a:rPr lang="en-US" altLang="zh-CN" sz="1600">
                <a:solidFill>
                  <a:srgbClr val="FF0000"/>
                </a:solidFill>
                <a:latin typeface="黑体" panose="02010609060101010101" pitchFamily="49" charset="-122"/>
                <a:ea typeface="黑体" panose="02010609060101010101" pitchFamily="49" charset="-122"/>
              </a:rPr>
              <a:t>(</a:t>
            </a:r>
            <a:r>
              <a:rPr lang="zh-CN" altLang="en-US" sz="1600">
                <a:solidFill>
                  <a:srgbClr val="FF0000"/>
                </a:solidFill>
                <a:latin typeface="黑体" panose="02010609060101010101" pitchFamily="49" charset="-122"/>
                <a:ea typeface="黑体" panose="02010609060101010101" pitchFamily="49" charset="-122"/>
              </a:rPr>
              <a:t>十</a:t>
            </a:r>
            <a:r>
              <a:rPr lang="en-US" altLang="zh-CN" sz="1600">
                <a:solidFill>
                  <a:srgbClr val="FF0000"/>
                </a:solidFill>
                <a:latin typeface="黑体" panose="02010609060101010101" pitchFamily="49" charset="-122"/>
                <a:ea typeface="黑体" panose="02010609060101010101" pitchFamily="49" charset="-122"/>
              </a:rPr>
              <a:t>)</a:t>
            </a:r>
            <a:endParaRPr lang="en-US" altLang="zh-CN" sz="1600">
              <a:solidFill>
                <a:srgbClr val="FF0000"/>
              </a:solidFill>
              <a:latin typeface="黑体" panose="02010609060101010101" pitchFamily="49" charset="-122"/>
              <a:ea typeface="黑体" panose="02010609060101010101" pitchFamily="49" charset="-122"/>
            </a:endParaRPr>
          </a:p>
        </p:txBody>
      </p:sp>
    </p:spTree>
    <p:custDataLst>
      <p:tags r:id="rId27"/>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p:tgtEl>
                                          <p:spTgt spid="11"/>
                                        </p:tgtEl>
                                        <p:attrNameLst>
                                          <p:attrName>ppt_y</p:attrName>
                                        </p:attrNameLst>
                                      </p:cBhvr>
                                      <p:tavLst>
                                        <p:tav tm="0">
                                          <p:val>
                                            <p:strVal val="#ppt_y+#ppt_h*1.125000"/>
                                          </p:val>
                                        </p:tav>
                                        <p:tav tm="100000">
                                          <p:val>
                                            <p:strVal val="#ppt_y"/>
                                          </p:val>
                                        </p:tav>
                                      </p:tavLst>
                                    </p:anim>
                                    <p:animEffect transition="in" filter="wipe(up)">
                                      <p:cBhvr>
                                        <p:cTn id="8" dur="500"/>
                                        <p:tgtEl>
                                          <p:spTgt spid="11"/>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p:tgtEl>
                                          <p:spTgt spid="3"/>
                                        </p:tgtEl>
                                        <p:attrNameLst>
                                          <p:attrName>ppt_y</p:attrName>
                                        </p:attrNameLst>
                                      </p:cBhvr>
                                      <p:tavLst>
                                        <p:tav tm="0">
                                          <p:val>
                                            <p:strVal val="#ppt_y+#ppt_h*1.125000"/>
                                          </p:val>
                                        </p:tav>
                                        <p:tav tm="100000">
                                          <p:val>
                                            <p:strVal val="#ppt_y"/>
                                          </p:val>
                                        </p:tav>
                                      </p:tavLst>
                                    </p:anim>
                                    <p:animEffect transition="in" filter="wipe(up)">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p:tgtEl>
                                          <p:spTgt spid="5"/>
                                        </p:tgtEl>
                                        <p:attrNameLst>
                                          <p:attrName>ppt_y</p:attrName>
                                        </p:attrNameLst>
                                      </p:cBhvr>
                                      <p:tavLst>
                                        <p:tav tm="0">
                                          <p:val>
                                            <p:strVal val="#ppt_y+#ppt_h*1.125000"/>
                                          </p:val>
                                        </p:tav>
                                        <p:tav tm="100000">
                                          <p:val>
                                            <p:strVal val="#ppt_y"/>
                                          </p:val>
                                        </p:tav>
                                      </p:tavLst>
                                    </p:anim>
                                    <p:animEffect transition="in" filter="wipe(up)">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p:tgtEl>
                                          <p:spTgt spid="6"/>
                                        </p:tgtEl>
                                        <p:attrNameLst>
                                          <p:attrName>ppt_y</p:attrName>
                                        </p:attrNameLst>
                                      </p:cBhvr>
                                      <p:tavLst>
                                        <p:tav tm="0">
                                          <p:val>
                                            <p:strVal val="#ppt_y+#ppt_h*1.125000"/>
                                          </p:val>
                                        </p:tav>
                                        <p:tav tm="100000">
                                          <p:val>
                                            <p:strVal val="#ppt_y"/>
                                          </p:val>
                                        </p:tav>
                                      </p:tavLst>
                                    </p:anim>
                                    <p:animEffect transition="in" filter="wipe(up)">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p:tgtEl>
                                          <p:spTgt spid="7"/>
                                        </p:tgtEl>
                                        <p:attrNameLst>
                                          <p:attrName>ppt_y</p:attrName>
                                        </p:attrNameLst>
                                      </p:cBhvr>
                                      <p:tavLst>
                                        <p:tav tm="0">
                                          <p:val>
                                            <p:strVal val="#ppt_y+#ppt_h*1.125000"/>
                                          </p:val>
                                        </p:tav>
                                        <p:tav tm="100000">
                                          <p:val>
                                            <p:strVal val="#ppt_y"/>
                                          </p:val>
                                        </p:tav>
                                      </p:tavLst>
                                    </p:anim>
                                    <p:animEffect transition="in" filter="wipe(up)">
                                      <p:cBhvr>
                                        <p:cTn id="3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P spid="3" grpId="0"/>
      <p:bldP spid="3" grpId="1"/>
      <p:bldP spid="5" grpId="0"/>
      <p:bldP spid="5" grpId="1"/>
      <p:bldP spid="6" grpId="0"/>
      <p:bldP spid="6" grpId="1"/>
      <p:bldP spid="7" grpId="0"/>
      <p:bldP spid="7" grpId="1"/>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9" name="文本框 8"/>
          <p:cNvSpPr txBox="1"/>
          <p:nvPr>
            <p:custDataLst>
              <p:tags r:id="rId1"/>
            </p:custDataLst>
          </p:nvPr>
        </p:nvSpPr>
        <p:spPr>
          <a:xfrm>
            <a:off x="466725" y="1029970"/>
            <a:ext cx="8201025" cy="2120900"/>
          </a:xfrm>
          <a:prstGeom prst="rect">
            <a:avLst/>
          </a:prstGeom>
          <a:noFill/>
        </p:spPr>
        <p:txBody>
          <a:bodyPr wrap="square" rtlCol="0">
            <a:spAutoFit/>
          </a:bodyPr>
          <a:p>
            <a:pPr indent="0" fontAlgn="auto">
              <a:lnSpc>
                <a:spcPct val="120000"/>
              </a:lnSpc>
            </a:pPr>
            <a:r>
              <a:rPr sz="2200">
                <a:uFillTx/>
                <a:latin typeface="Times New Roman" panose="02020603050405020304" charset="0"/>
                <a:ea typeface="黑体" panose="02010609060101010101" pitchFamily="49" charset="-122"/>
                <a:sym typeface="+mn-ea"/>
              </a:rPr>
              <a:t>(　　)6. A. fresh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new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good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hot</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)7. A. make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live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protect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lose</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)8. A. in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for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on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at</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)9. A. a little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a few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little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few</a:t>
            </a:r>
            <a:endParaRPr sz="2200">
              <a:uFillTx/>
              <a:latin typeface="Times New Roman" panose="02020603050405020304" charset="0"/>
              <a:ea typeface="黑体" panose="02010609060101010101" pitchFamily="49" charset="-122"/>
              <a:sym typeface="+mn-ea"/>
            </a:endParaRPr>
          </a:p>
          <a:p>
            <a:pPr indent="0" fontAlgn="auto">
              <a:lnSpc>
                <a:spcPct val="120000"/>
              </a:lnSpc>
            </a:pPr>
            <a:r>
              <a:rPr sz="2200">
                <a:uFillTx/>
                <a:latin typeface="Times New Roman" panose="02020603050405020304" charset="0"/>
                <a:ea typeface="黑体" panose="02010609060101010101" pitchFamily="49" charset="-122"/>
                <a:sym typeface="+mn-ea"/>
              </a:rPr>
              <a:t>(　　)10. A. us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B. earth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C. world    </a:t>
            </a:r>
            <a:r>
              <a:rPr lang="en-US" sz="2200">
                <a:uFillTx/>
                <a:latin typeface="Times New Roman" panose="02020603050405020304" charset="0"/>
                <a:ea typeface="黑体" panose="02010609060101010101" pitchFamily="49" charset="-122"/>
                <a:sym typeface="+mn-ea"/>
              </a:rPr>
              <a:t>	</a:t>
            </a:r>
            <a:r>
              <a:rPr sz="2200">
                <a:uFillTx/>
                <a:latin typeface="Times New Roman" panose="02020603050405020304" charset="0"/>
                <a:ea typeface="黑体" panose="02010609060101010101" pitchFamily="49" charset="-122"/>
                <a:sym typeface="+mn-ea"/>
              </a:rPr>
              <a:t>D. ourselves</a:t>
            </a:r>
            <a:endParaRPr sz="2200">
              <a:uFillTx/>
              <a:latin typeface="Times New Roman" panose="02020603050405020304" charset="0"/>
              <a:ea typeface="黑体" panose="02010609060101010101" pitchFamily="49" charset="-122"/>
              <a:sym typeface="+mn-ea"/>
            </a:endParaRPr>
          </a:p>
        </p:txBody>
      </p:sp>
      <p:sp>
        <p:nvSpPr>
          <p:cNvPr id="11" name="文本框 10"/>
          <p:cNvSpPr txBox="1"/>
          <p:nvPr>
            <p:custDataLst>
              <p:tags r:id="rId2"/>
            </p:custDataLst>
          </p:nvPr>
        </p:nvSpPr>
        <p:spPr>
          <a:xfrm>
            <a:off x="695325" y="109728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A</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3" name="文本框 2"/>
          <p:cNvSpPr txBox="1"/>
          <p:nvPr>
            <p:custDataLst>
              <p:tags r:id="rId3"/>
            </p:custDataLst>
          </p:nvPr>
        </p:nvSpPr>
        <p:spPr>
          <a:xfrm>
            <a:off x="695325" y="147955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C</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p:nvPr>
            <p:custDataLst>
              <p:tags r:id="rId4"/>
            </p:custDataLst>
          </p:nvPr>
        </p:nvSpPr>
        <p:spPr>
          <a:xfrm>
            <a:off x="695325" y="1909445"/>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C</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6" name="文本框 5"/>
          <p:cNvSpPr txBox="1"/>
          <p:nvPr>
            <p:custDataLst>
              <p:tags r:id="rId5"/>
            </p:custDataLst>
          </p:nvPr>
        </p:nvSpPr>
        <p:spPr>
          <a:xfrm>
            <a:off x="695325" y="2283460"/>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A</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p:nvPr>
            <p:custDataLst>
              <p:tags r:id="rId6"/>
            </p:custDataLst>
          </p:nvPr>
        </p:nvSpPr>
        <p:spPr>
          <a:xfrm>
            <a:off x="695325" y="2707005"/>
            <a:ext cx="523240" cy="429895"/>
          </a:xfrm>
          <a:prstGeom prst="rect">
            <a:avLst/>
          </a:prstGeom>
          <a:noFill/>
        </p:spPr>
        <p:txBody>
          <a:bodyPr wrap="square" rtlCol="0">
            <a:spAutoFit/>
          </a:bodyPr>
          <a:p>
            <a:pPr algn="ctr"/>
            <a:r>
              <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rPr>
              <a:t>D</a:t>
            </a:r>
            <a:endParaRPr lang="en-US" altLang="zh-CN" sz="220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8" name="文本框 7">
            <a:hlinkClick r:id="rId7" action="ppaction://hlinksldjump"/>
          </p:cNvPr>
          <p:cNvSpPr txBox="1"/>
          <p:nvPr>
            <p:custDataLst>
              <p:tags r:id="rId8"/>
            </p:custDataLst>
          </p:nvPr>
        </p:nvSpPr>
        <p:spPr>
          <a:xfrm>
            <a:off x="15132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一</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4" name="文本框 3">
            <a:hlinkClick r:id="rId9" action="ppaction://hlinksldjump"/>
          </p:cNvPr>
          <p:cNvSpPr txBox="1"/>
          <p:nvPr>
            <p:custDataLst>
              <p:tags r:id="rId10"/>
            </p:custDataLst>
          </p:nvPr>
        </p:nvSpPr>
        <p:spPr>
          <a:xfrm>
            <a:off x="22066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二</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0" name="文本框 9">
            <a:hlinkClick r:id="rId11" action="ppaction://hlinksldjump"/>
          </p:cNvPr>
          <p:cNvSpPr txBox="1"/>
          <p:nvPr>
            <p:custDataLst>
              <p:tags r:id="rId12"/>
            </p:custDataLst>
          </p:nvPr>
        </p:nvSpPr>
        <p:spPr>
          <a:xfrm>
            <a:off x="29000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三</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2" name="文本框 11">
            <a:hlinkClick r:id="rId13" action="ppaction://hlinksldjump"/>
          </p:cNvPr>
          <p:cNvSpPr txBox="1"/>
          <p:nvPr>
            <p:custDataLst>
              <p:tags r:id="rId14"/>
            </p:custDataLst>
          </p:nvPr>
        </p:nvSpPr>
        <p:spPr>
          <a:xfrm>
            <a:off x="35934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四</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3" name="文本框 12">
            <a:hlinkClick r:id="rId15" action="ppaction://hlinksldjump"/>
          </p:cNvPr>
          <p:cNvSpPr txBox="1"/>
          <p:nvPr>
            <p:custDataLst>
              <p:tags r:id="rId16"/>
            </p:custDataLst>
          </p:nvPr>
        </p:nvSpPr>
        <p:spPr>
          <a:xfrm>
            <a:off x="428688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五</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4" name="文本框 13">
            <a:hlinkClick r:id="rId17" action="ppaction://hlinksldjump"/>
          </p:cNvPr>
          <p:cNvSpPr txBox="1"/>
          <p:nvPr>
            <p:custDataLst>
              <p:tags r:id="rId18"/>
            </p:custDataLst>
          </p:nvPr>
        </p:nvSpPr>
        <p:spPr>
          <a:xfrm>
            <a:off x="498030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六</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5" name="文本框 14">
            <a:hlinkClick r:id="rId19" action="ppaction://hlinksldjump"/>
          </p:cNvPr>
          <p:cNvSpPr txBox="1"/>
          <p:nvPr>
            <p:custDataLst>
              <p:tags r:id="rId20"/>
            </p:custDataLst>
          </p:nvPr>
        </p:nvSpPr>
        <p:spPr>
          <a:xfrm>
            <a:off x="567372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七</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6" name="文本框 15">
            <a:hlinkClick r:id="rId21" action="ppaction://hlinksldjump"/>
          </p:cNvPr>
          <p:cNvSpPr txBox="1"/>
          <p:nvPr>
            <p:custDataLst>
              <p:tags r:id="rId22"/>
            </p:custDataLst>
          </p:nvPr>
        </p:nvSpPr>
        <p:spPr>
          <a:xfrm>
            <a:off x="636714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八</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7" name="文本框 16">
            <a:hlinkClick r:id="rId23" action="ppaction://hlinksldjump"/>
          </p:cNvPr>
          <p:cNvSpPr txBox="1"/>
          <p:nvPr>
            <p:custDataLst>
              <p:tags r:id="rId24"/>
            </p:custDataLst>
          </p:nvPr>
        </p:nvSpPr>
        <p:spPr>
          <a:xfrm>
            <a:off x="7060565" y="692785"/>
            <a:ext cx="676275" cy="337185"/>
          </a:xfrm>
          <a:prstGeom prst="rect">
            <a:avLst/>
          </a:prstGeom>
          <a:noFill/>
        </p:spPr>
        <p:txBody>
          <a:bodyPr wrap="square" rtlCol="0">
            <a:spAutoFit/>
          </a:bodyPr>
          <a:p>
            <a:pPr algn="ct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r>
              <a:rPr lang="zh-CN" altLang="en-US" sz="1600">
                <a:solidFill>
                  <a:schemeClr val="tx1">
                    <a:lumMod val="65000"/>
                    <a:lumOff val="35000"/>
                  </a:schemeClr>
                </a:solidFill>
                <a:latin typeface="黑体" panose="02010609060101010101" pitchFamily="49" charset="-122"/>
                <a:ea typeface="黑体" panose="02010609060101010101" pitchFamily="49" charset="-122"/>
              </a:rPr>
              <a:t>九</a:t>
            </a:r>
            <a:r>
              <a:rPr lang="en-US" altLang="zh-CN" sz="1600">
                <a:solidFill>
                  <a:schemeClr val="tx1">
                    <a:lumMod val="65000"/>
                    <a:lumOff val="35000"/>
                  </a:schemeClr>
                </a:solidFill>
                <a:latin typeface="黑体" panose="02010609060101010101" pitchFamily="49" charset="-122"/>
                <a:ea typeface="黑体" panose="02010609060101010101" pitchFamily="49" charset="-122"/>
              </a:rPr>
              <a:t>)</a:t>
            </a:r>
            <a:endParaRPr lang="en-US" altLang="zh-CN" sz="1600">
              <a:solidFill>
                <a:schemeClr val="tx1">
                  <a:lumMod val="65000"/>
                  <a:lumOff val="35000"/>
                </a:schemeClr>
              </a:solidFill>
              <a:latin typeface="黑体" panose="02010609060101010101" pitchFamily="49" charset="-122"/>
              <a:ea typeface="黑体" panose="02010609060101010101" pitchFamily="49" charset="-122"/>
            </a:endParaRPr>
          </a:p>
        </p:txBody>
      </p:sp>
      <p:sp>
        <p:nvSpPr>
          <p:cNvPr id="18" name="文本框 17">
            <a:hlinkClick r:id="rId25" action="ppaction://hlinksldjump"/>
          </p:cNvPr>
          <p:cNvSpPr txBox="1"/>
          <p:nvPr>
            <p:custDataLst>
              <p:tags r:id="rId26"/>
            </p:custDataLst>
          </p:nvPr>
        </p:nvSpPr>
        <p:spPr>
          <a:xfrm>
            <a:off x="7753985" y="692785"/>
            <a:ext cx="676275" cy="337185"/>
          </a:xfrm>
          <a:prstGeom prst="rect">
            <a:avLst/>
          </a:prstGeom>
          <a:noFill/>
        </p:spPr>
        <p:txBody>
          <a:bodyPr wrap="square" rtlCol="0">
            <a:spAutoFit/>
          </a:bodyPr>
          <a:p>
            <a:pPr algn="ctr"/>
            <a:r>
              <a:rPr lang="en-US" altLang="zh-CN" sz="1600">
                <a:solidFill>
                  <a:srgbClr val="FF0000"/>
                </a:solidFill>
                <a:latin typeface="黑体" panose="02010609060101010101" pitchFamily="49" charset="-122"/>
                <a:ea typeface="黑体" panose="02010609060101010101" pitchFamily="49" charset="-122"/>
              </a:rPr>
              <a:t>(</a:t>
            </a:r>
            <a:r>
              <a:rPr lang="zh-CN" altLang="en-US" sz="1600">
                <a:solidFill>
                  <a:srgbClr val="FF0000"/>
                </a:solidFill>
                <a:latin typeface="黑体" panose="02010609060101010101" pitchFamily="49" charset="-122"/>
                <a:ea typeface="黑体" panose="02010609060101010101" pitchFamily="49" charset="-122"/>
              </a:rPr>
              <a:t>十</a:t>
            </a:r>
            <a:r>
              <a:rPr lang="en-US" altLang="zh-CN" sz="1600">
                <a:solidFill>
                  <a:srgbClr val="FF0000"/>
                </a:solidFill>
                <a:latin typeface="黑体" panose="02010609060101010101" pitchFamily="49" charset="-122"/>
                <a:ea typeface="黑体" panose="02010609060101010101" pitchFamily="49" charset="-122"/>
              </a:rPr>
              <a:t>)</a:t>
            </a:r>
            <a:endParaRPr lang="en-US" altLang="zh-CN" sz="1600">
              <a:solidFill>
                <a:srgbClr val="FF0000"/>
              </a:solidFill>
              <a:latin typeface="黑体" panose="02010609060101010101" pitchFamily="49" charset="-122"/>
              <a:ea typeface="黑体" panose="02010609060101010101" pitchFamily="49" charset="-122"/>
            </a:endParaRPr>
          </a:p>
        </p:txBody>
      </p:sp>
    </p:spTree>
    <p:custDataLst>
      <p:tags r:id="rId27"/>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p:tgtEl>
                                          <p:spTgt spid="11"/>
                                        </p:tgtEl>
                                        <p:attrNameLst>
                                          <p:attrName>ppt_y</p:attrName>
                                        </p:attrNameLst>
                                      </p:cBhvr>
                                      <p:tavLst>
                                        <p:tav tm="0">
                                          <p:val>
                                            <p:strVal val="#ppt_y+#ppt_h*1.125000"/>
                                          </p:val>
                                        </p:tav>
                                        <p:tav tm="100000">
                                          <p:val>
                                            <p:strVal val="#ppt_y"/>
                                          </p:val>
                                        </p:tav>
                                      </p:tavLst>
                                    </p:anim>
                                    <p:animEffect transition="in" filter="wipe(up)">
                                      <p:cBhvr>
                                        <p:cTn id="8" dur="500"/>
                                        <p:tgtEl>
                                          <p:spTgt spid="11"/>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p:tgtEl>
                                          <p:spTgt spid="3"/>
                                        </p:tgtEl>
                                        <p:attrNameLst>
                                          <p:attrName>ppt_y</p:attrName>
                                        </p:attrNameLst>
                                      </p:cBhvr>
                                      <p:tavLst>
                                        <p:tav tm="0">
                                          <p:val>
                                            <p:strVal val="#ppt_y+#ppt_h*1.125000"/>
                                          </p:val>
                                        </p:tav>
                                        <p:tav tm="100000">
                                          <p:val>
                                            <p:strVal val="#ppt_y"/>
                                          </p:val>
                                        </p:tav>
                                      </p:tavLst>
                                    </p:anim>
                                    <p:animEffect transition="in" filter="wipe(up)">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p:tgtEl>
                                          <p:spTgt spid="5"/>
                                        </p:tgtEl>
                                        <p:attrNameLst>
                                          <p:attrName>ppt_y</p:attrName>
                                        </p:attrNameLst>
                                      </p:cBhvr>
                                      <p:tavLst>
                                        <p:tav tm="0">
                                          <p:val>
                                            <p:strVal val="#ppt_y+#ppt_h*1.125000"/>
                                          </p:val>
                                        </p:tav>
                                        <p:tav tm="100000">
                                          <p:val>
                                            <p:strVal val="#ppt_y"/>
                                          </p:val>
                                        </p:tav>
                                      </p:tavLst>
                                    </p:anim>
                                    <p:animEffect transition="in" filter="wipe(up)">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p:tgtEl>
                                          <p:spTgt spid="6"/>
                                        </p:tgtEl>
                                        <p:attrNameLst>
                                          <p:attrName>ppt_y</p:attrName>
                                        </p:attrNameLst>
                                      </p:cBhvr>
                                      <p:tavLst>
                                        <p:tav tm="0">
                                          <p:val>
                                            <p:strVal val="#ppt_y+#ppt_h*1.125000"/>
                                          </p:val>
                                        </p:tav>
                                        <p:tav tm="100000">
                                          <p:val>
                                            <p:strVal val="#ppt_y"/>
                                          </p:val>
                                        </p:tav>
                                      </p:tavLst>
                                    </p:anim>
                                    <p:animEffect transition="in" filter="wipe(up)">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p:tgtEl>
                                          <p:spTgt spid="7"/>
                                        </p:tgtEl>
                                        <p:attrNameLst>
                                          <p:attrName>ppt_y</p:attrName>
                                        </p:attrNameLst>
                                      </p:cBhvr>
                                      <p:tavLst>
                                        <p:tav tm="0">
                                          <p:val>
                                            <p:strVal val="#ppt_y+#ppt_h*1.125000"/>
                                          </p:val>
                                        </p:tav>
                                        <p:tav tm="100000">
                                          <p:val>
                                            <p:strVal val="#ppt_y"/>
                                          </p:val>
                                        </p:tav>
                                      </p:tavLst>
                                    </p:anim>
                                    <p:animEffect transition="in" filter="wipe(up)">
                                      <p:cBhvr>
                                        <p:cTn id="3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P spid="3" grpId="0"/>
      <p:bldP spid="3" grpId="1"/>
      <p:bldP spid="5" grpId="0"/>
      <p:bldP spid="5" grpId="1"/>
      <p:bldP spid="6" grpId="0"/>
      <p:bldP spid="6" grpId="1"/>
      <p:bldP spid="7" grpId="0"/>
      <p:bldP spid="7" grpId="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839596" y="2026403"/>
            <a:ext cx="6254271" cy="771640"/>
          </a:xfrm>
          <a:prstGeom prst="rect">
            <a:avLst/>
          </a:prstGeom>
        </p:spPr>
        <p:txBody>
          <a:bodyPr/>
          <a:lstStyle>
            <a:lvl1pPr algn="ctr" defTabSz="914400" rtl="0" eaLnBrk="1" latinLnBrk="0" hangingPunct="1">
              <a:lnSpc>
                <a:spcPct val="110000"/>
              </a:lnSpc>
              <a:spcBef>
                <a:spcPct val="0"/>
              </a:spcBef>
              <a:buNone/>
              <a:defRPr sz="3600" b="0" kern="1200">
                <a:solidFill>
                  <a:schemeClr val="accent1"/>
                </a:solidFill>
                <a:latin typeface="+mj-lt"/>
                <a:ea typeface="+mj-ea"/>
                <a:cs typeface="+mj-cs"/>
              </a:defRPr>
            </a:lvl1pPr>
          </a:lstStyle>
          <a:p>
            <a:r>
              <a:rPr lang="en-US" altLang="zh-CN" sz="4800" b="1" dirty="0">
                <a:solidFill>
                  <a:schemeClr val="accent1">
                    <a:lumMod val="75000"/>
                  </a:schemeClr>
                </a:solidFill>
                <a:effectLst>
                  <a:outerShdw blurRad="50800" dist="38100" dir="5400000" algn="t" rotWithShape="0">
                    <a:prstClr val="black">
                      <a:alpha val="40000"/>
                    </a:prstClr>
                  </a:outerShdw>
                </a:effectLst>
                <a:latin typeface="华文新魏" panose="02010800040101010101" pitchFamily="2" charset="-122"/>
                <a:ea typeface="华文新魏" panose="02010800040101010101" pitchFamily="2" charset="-122"/>
              </a:rPr>
              <a:t>Thank you</a:t>
            </a:r>
            <a:r>
              <a:rPr lang="zh-CN" altLang="en-US" sz="4800" b="1" dirty="0">
                <a:solidFill>
                  <a:schemeClr val="accent1">
                    <a:lumMod val="75000"/>
                  </a:schemeClr>
                </a:solidFill>
                <a:effectLst>
                  <a:outerShdw blurRad="50800" dist="38100" dir="5400000" algn="t" rotWithShape="0">
                    <a:prstClr val="black">
                      <a:alpha val="40000"/>
                    </a:prstClr>
                  </a:outerShdw>
                </a:effectLst>
                <a:latin typeface="华文新魏" panose="02010800040101010101" pitchFamily="2" charset="-122"/>
                <a:ea typeface="华文新魏" panose="02010800040101010101" pitchFamily="2" charset="-122"/>
              </a:rPr>
              <a:t>！</a:t>
            </a:r>
            <a:endParaRPr lang="zh-CN" altLang="en-US" sz="4800" b="1" dirty="0">
              <a:solidFill>
                <a:schemeClr val="accent1">
                  <a:lumMod val="75000"/>
                </a:schemeClr>
              </a:solidFill>
              <a:effectLst>
                <a:outerShdw blurRad="50800" dist="38100" dir="5400000" algn="t" rotWithShape="0">
                  <a:prstClr val="black">
                    <a:alpha val="40000"/>
                  </a:prstClr>
                </a:outerShdw>
              </a:effectLst>
              <a:latin typeface="华文新魏" panose="02010800040101010101" pitchFamily="2" charset="-122"/>
              <a:ea typeface="华文新魏" panose="02010800040101010101" pitchFamily="2" charset="-122"/>
            </a:endParaRPr>
          </a:p>
        </p:txBody>
      </p:sp>
      <p:pic>
        <p:nvPicPr>
          <p:cNvPr id="51" name="图片 50" descr="图形用户界面, 应用程序, Teams&#10;&#10;描述已自动生成"/>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5478145" y="2026285"/>
            <a:ext cx="3494405" cy="262128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4" name="文本框 3"/>
          <p:cNvSpPr txBox="1"/>
          <p:nvPr>
            <p:custDataLst>
              <p:tags r:id="rId1"/>
            </p:custDataLst>
          </p:nvPr>
        </p:nvSpPr>
        <p:spPr>
          <a:xfrm>
            <a:off x="476885" y="1029970"/>
            <a:ext cx="8155940" cy="2932430"/>
          </a:xfrm>
          <a:prstGeom prst="rect">
            <a:avLst/>
          </a:prstGeom>
          <a:noFill/>
        </p:spPr>
        <p:txBody>
          <a:bodyPr wrap="square" rtlCol="0">
            <a:spAutoFit/>
          </a:bodyPr>
          <a:p>
            <a:pPr indent="0" fontAlgn="auto">
              <a:lnSpc>
                <a:spcPct val="120000"/>
              </a:lnSpc>
            </a:pPr>
            <a:r>
              <a:rPr lang="zh-CN" altLang="en-US" sz="2200">
                <a:uFillTx/>
                <a:latin typeface="Times New Roman" panose="02020603050405020304" charset="0"/>
                <a:ea typeface="黑体" panose="02010609060101010101" pitchFamily="49" charset="-122"/>
                <a:sym typeface="+mn-ea"/>
              </a:rPr>
              <a:t>学的方法有针对地进行限时训练，这样才能快速提高语言水平及解题能力。</a:t>
            </a:r>
            <a:endParaRPr lang="zh-CN" altLang="en-US" sz="2200">
              <a:uFillTx/>
              <a:latin typeface="Times New Roman" panose="02020603050405020304" charset="0"/>
              <a:ea typeface="黑体" panose="02010609060101010101" pitchFamily="49" charset="-122"/>
              <a:sym typeface="+mn-ea"/>
            </a:endParaRPr>
          </a:p>
          <a:p>
            <a:pPr indent="457200" fontAlgn="auto">
              <a:lnSpc>
                <a:spcPct val="120000"/>
              </a:lnSpc>
            </a:pPr>
            <a:r>
              <a:rPr lang="zh-CN" altLang="en-US" sz="2200">
                <a:uFillTx/>
                <a:latin typeface="Times New Roman" panose="02020603050405020304" charset="0"/>
                <a:ea typeface="黑体" panose="02010609060101010101" pitchFamily="49" charset="-122"/>
                <a:sym typeface="+mn-ea"/>
              </a:rPr>
              <a:t>在做完形填空和阅读理解时，不可避免地会遇到生词，而《重庆市高等职业教育分类考试文化素质测试考试说明(英语)》里也明确提出要求同学们能够理解生词量在3%以内的文章。那么这个时候应该如何来解决这些生词呢？这就需要一些猜词的技巧。</a:t>
            </a:r>
            <a:endParaRPr lang="zh-CN" altLang="en-US" sz="2200">
              <a:uFillTx/>
              <a:latin typeface="Times New Roman" panose="02020603050405020304" charset="0"/>
              <a:ea typeface="黑体" panose="02010609060101010101" pitchFamily="49" charset="-122"/>
              <a:sym typeface="+mn-ea"/>
            </a:endParaRPr>
          </a:p>
          <a:p>
            <a:pPr indent="457200" fontAlgn="auto">
              <a:lnSpc>
                <a:spcPct val="120000"/>
              </a:lnSpc>
            </a:pPr>
            <a:r>
              <a:rPr lang="zh-CN" altLang="en-US" sz="2200">
                <a:uFillTx/>
                <a:latin typeface="Times New Roman" panose="02020603050405020304" charset="0"/>
                <a:ea typeface="黑体" panose="02010609060101010101" pitchFamily="49" charset="-122"/>
                <a:sym typeface="+mn-ea"/>
              </a:rPr>
              <a:t>(1)根据生活常识猜测词义。</a:t>
            </a:r>
            <a:endParaRPr lang="zh-CN" altLang="en-US" sz="2200">
              <a:uFillTx/>
              <a:latin typeface="Times New Roman" panose="02020603050405020304" charset="0"/>
              <a:ea typeface="黑体" panose="02010609060101010101" pitchFamily="49" charset="-122"/>
              <a:sym typeface="+mn-ea"/>
            </a:endParaRPr>
          </a:p>
        </p:txBody>
      </p:sp>
    </p:spTree>
    <p:custDataLst>
      <p:tags r:id="rId2"/>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155180" y="4759960"/>
            <a:ext cx="1854200" cy="273685"/>
          </a:xfrm>
        </p:spPr>
        <p:txBody>
          <a:bodyPr/>
          <a:lstStyle/>
          <a:p>
            <a:r>
              <a:rPr lang="zh-CN" altLang="en-US"/>
              <a:t>第</a:t>
            </a:r>
            <a:fld id="{24130960-09FD-428B-996F-A983EEEB0784}" type="slidenum">
              <a:rPr lang="zh-CN" altLang="en-US" smtClean="0"/>
            </a:fld>
            <a:r>
              <a:rPr lang="zh-CN" altLang="en-US"/>
              <a:t>页，共76页</a:t>
            </a:r>
            <a:endParaRPr lang="zh-CN" altLang="en-US" dirty="0"/>
          </a:p>
        </p:txBody>
      </p:sp>
      <p:sp>
        <p:nvSpPr>
          <p:cNvPr id="4" name="文本框 3"/>
          <p:cNvSpPr txBox="1"/>
          <p:nvPr>
            <p:custDataLst>
              <p:tags r:id="rId1"/>
            </p:custDataLst>
          </p:nvPr>
        </p:nvSpPr>
        <p:spPr>
          <a:xfrm>
            <a:off x="476885" y="1029970"/>
            <a:ext cx="8155940" cy="3338195"/>
          </a:xfrm>
          <a:prstGeom prst="rect">
            <a:avLst/>
          </a:prstGeom>
          <a:noFill/>
        </p:spPr>
        <p:txBody>
          <a:bodyPr wrap="square" rtlCol="0">
            <a:spAutoFit/>
          </a:bodyPr>
          <a:p>
            <a:pPr indent="0" fontAlgn="auto">
              <a:lnSpc>
                <a:spcPct val="120000"/>
              </a:lnSpc>
            </a:pPr>
            <a:r>
              <a:rPr lang="zh-CN" altLang="en-US" sz="2200">
                <a:uFillTx/>
                <a:latin typeface="Times New Roman" panose="02020603050405020304" charset="0"/>
                <a:ea typeface="黑体" panose="02010609060101010101" pitchFamily="49" charset="-122"/>
                <a:sym typeface="+mn-ea"/>
              </a:rPr>
              <a:t>【例1】　Many plants and animals are going </a:t>
            </a:r>
            <a:r>
              <a:rPr lang="zh-CN" altLang="en-US" sz="2200" u="sng">
                <a:uFillTx/>
                <a:latin typeface="Times New Roman" panose="02020603050405020304" charset="0"/>
                <a:ea typeface="黑体" panose="02010609060101010101" pitchFamily="49" charset="-122"/>
                <a:sym typeface="+mn-ea"/>
              </a:rPr>
              <a:t>extinct</a:t>
            </a:r>
            <a:r>
              <a:rPr lang="zh-CN" altLang="en-US" sz="2200">
                <a:uFillTx/>
                <a:latin typeface="Times New Roman" panose="02020603050405020304" charset="0"/>
                <a:ea typeface="黑体" panose="02010609060101010101" pitchFamily="49" charset="-122"/>
                <a:sym typeface="+mn-ea"/>
              </a:rPr>
              <a:t>. Mammoths, which are related(有关联的) with Asian elephants, are now extinct. There are no mammoths in the world today.</a:t>
            </a:r>
            <a:endParaRPr lang="zh-CN" altLang="en-US" sz="2200">
              <a:uFillTx/>
              <a:latin typeface="Times New Roman" panose="02020603050405020304" charset="0"/>
              <a:ea typeface="黑体" panose="02010609060101010101" pitchFamily="49" charset="-122"/>
              <a:sym typeface="+mn-ea"/>
            </a:endParaRPr>
          </a:p>
          <a:p>
            <a:pPr indent="0" fontAlgn="auto">
              <a:lnSpc>
                <a:spcPct val="120000"/>
              </a:lnSpc>
            </a:pPr>
            <a:r>
              <a:rPr lang="zh-CN" altLang="en-US" sz="2200">
                <a:uFillTx/>
                <a:latin typeface="Times New Roman" panose="02020603050405020304" charset="0"/>
                <a:ea typeface="黑体" panose="02010609060101010101" pitchFamily="49" charset="-122"/>
                <a:sym typeface="+mn-ea"/>
              </a:rPr>
              <a:t>(　C　)1. A mammoth is a kind of ________.</a:t>
            </a:r>
            <a:endParaRPr lang="zh-CN" altLang="en-US" sz="2200">
              <a:uFillTx/>
              <a:latin typeface="Times New Roman" panose="02020603050405020304" charset="0"/>
              <a:ea typeface="黑体" panose="02010609060101010101" pitchFamily="49" charset="-122"/>
              <a:sym typeface="+mn-ea"/>
            </a:endParaRPr>
          </a:p>
          <a:p>
            <a:pPr indent="0" fontAlgn="auto">
              <a:lnSpc>
                <a:spcPct val="120000"/>
              </a:lnSpc>
            </a:pPr>
            <a:r>
              <a:rPr lang="zh-CN" altLang="en-US" sz="2200">
                <a:uFillTx/>
                <a:latin typeface="Times New Roman" panose="02020603050405020304" charset="0"/>
                <a:ea typeface="黑体" panose="02010609060101010101" pitchFamily="49" charset="-122"/>
                <a:sym typeface="+mn-ea"/>
              </a:rPr>
              <a:t>A. plant    B. bird    C. animal    D. tree</a:t>
            </a:r>
            <a:endParaRPr lang="zh-CN" altLang="en-US" sz="2200">
              <a:uFillTx/>
              <a:latin typeface="Times New Roman" panose="02020603050405020304" charset="0"/>
              <a:ea typeface="黑体" panose="02010609060101010101" pitchFamily="49" charset="-122"/>
              <a:sym typeface="+mn-ea"/>
            </a:endParaRPr>
          </a:p>
          <a:p>
            <a:pPr indent="0" fontAlgn="auto">
              <a:lnSpc>
                <a:spcPct val="120000"/>
              </a:lnSpc>
            </a:pPr>
            <a:r>
              <a:rPr lang="zh-CN" altLang="en-US" sz="2200">
                <a:uFillTx/>
                <a:latin typeface="Times New Roman" panose="02020603050405020304" charset="0"/>
                <a:ea typeface="黑体" panose="02010609060101010101" pitchFamily="49" charset="-122"/>
                <a:sym typeface="+mn-ea"/>
              </a:rPr>
              <a:t>(　C　)2. The underlined word “extinct” means “ ________ ” in Chinese.</a:t>
            </a:r>
            <a:endParaRPr lang="zh-CN" altLang="en-US" sz="2200">
              <a:uFillTx/>
              <a:latin typeface="Times New Roman" panose="02020603050405020304" charset="0"/>
              <a:ea typeface="黑体" panose="02010609060101010101" pitchFamily="49" charset="-122"/>
              <a:sym typeface="+mn-ea"/>
            </a:endParaRPr>
          </a:p>
          <a:p>
            <a:pPr indent="0" fontAlgn="auto">
              <a:lnSpc>
                <a:spcPct val="120000"/>
              </a:lnSpc>
            </a:pPr>
            <a:r>
              <a:rPr lang="zh-CN" altLang="en-US" sz="2200">
                <a:uFillTx/>
                <a:latin typeface="Times New Roman" panose="02020603050405020304" charset="0"/>
                <a:ea typeface="黑体" panose="02010609060101010101" pitchFamily="49" charset="-122"/>
                <a:sym typeface="+mn-ea"/>
              </a:rPr>
              <a:t>A. 出现的    </a:t>
            </a:r>
            <a:r>
              <a:rPr lang="en-US" altLang="zh-CN" sz="2200">
                <a:uFillTx/>
                <a:latin typeface="Times New Roman" panose="02020603050405020304" charset="0"/>
                <a:ea typeface="黑体" panose="02010609060101010101" pitchFamily="49" charset="-122"/>
                <a:sym typeface="+mn-ea"/>
              </a:rPr>
              <a:t>	</a:t>
            </a:r>
            <a:r>
              <a:rPr lang="zh-CN" altLang="en-US" sz="2200">
                <a:uFillTx/>
                <a:latin typeface="Times New Roman" panose="02020603050405020304" charset="0"/>
                <a:ea typeface="黑体" panose="02010609060101010101" pitchFamily="49" charset="-122"/>
                <a:sym typeface="+mn-ea"/>
              </a:rPr>
              <a:t>B. 危险的</a:t>
            </a:r>
            <a:r>
              <a:rPr lang="en-US" altLang="zh-CN" sz="2200">
                <a:uFillTx/>
                <a:latin typeface="Times New Roman" panose="02020603050405020304" charset="0"/>
                <a:ea typeface="黑体" panose="02010609060101010101" pitchFamily="49" charset="-122"/>
                <a:sym typeface="+mn-ea"/>
              </a:rPr>
              <a:t>	</a:t>
            </a:r>
            <a:r>
              <a:rPr lang="zh-CN" altLang="en-US" sz="2200">
                <a:uFillTx/>
                <a:latin typeface="Times New Roman" panose="02020603050405020304" charset="0"/>
                <a:ea typeface="黑体" panose="02010609060101010101" pitchFamily="49" charset="-122"/>
                <a:sym typeface="+mn-ea"/>
              </a:rPr>
              <a:t>C. 灭绝的    </a:t>
            </a:r>
            <a:r>
              <a:rPr lang="en-US" altLang="zh-CN" sz="2200">
                <a:uFillTx/>
                <a:latin typeface="Times New Roman" panose="02020603050405020304" charset="0"/>
                <a:ea typeface="黑体" panose="02010609060101010101" pitchFamily="49" charset="-122"/>
                <a:sym typeface="+mn-ea"/>
              </a:rPr>
              <a:t>	</a:t>
            </a:r>
            <a:r>
              <a:rPr lang="zh-CN" altLang="en-US" sz="2200">
                <a:uFillTx/>
                <a:latin typeface="Times New Roman" panose="02020603050405020304" charset="0"/>
                <a:ea typeface="黑体" panose="02010609060101010101" pitchFamily="49" charset="-122"/>
                <a:sym typeface="+mn-ea"/>
              </a:rPr>
              <a:t>D. 永恒的</a:t>
            </a:r>
            <a:endParaRPr lang="zh-CN" altLang="en-US" sz="2200">
              <a:uFillTx/>
              <a:latin typeface="Times New Roman" panose="02020603050405020304" charset="0"/>
              <a:ea typeface="黑体" panose="02010609060101010101" pitchFamily="49" charset="-122"/>
              <a:sym typeface="+mn-ea"/>
            </a:endParaRPr>
          </a:p>
        </p:txBody>
      </p:sp>
    </p:spTree>
    <p:custDataLst>
      <p:tags r:id="rId2"/>
    </p:custDataLst>
  </p:cSld>
  <p:clrMapOvr>
    <a:masterClrMapping/>
  </p:clrMapOvr>
  <p:timing>
    <p:tnLst>
      <p:par>
        <p:cTn id="1" dur="indefinite" restart="never" nodeType="tmRoot"/>
      </p:par>
    </p:tnLst>
  </p:timing>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KSO_WM_BEAUTIFY_FLAG" val=""/>
</p:tagLst>
</file>

<file path=ppt/tags/tag100.xml><?xml version="1.0" encoding="utf-8"?>
<p:tagLst xmlns:p="http://schemas.openxmlformats.org/presentationml/2006/main">
  <p:tag name="KSO_WM_BEAUTIFY_FLAG" val=""/>
</p:tagLst>
</file>

<file path=ppt/tags/tag101.xml><?xml version="1.0" encoding="utf-8"?>
<p:tagLst xmlns:p="http://schemas.openxmlformats.org/presentationml/2006/main">
  <p:tag name="KSO_WM_BEAUTIFY_FLAG" val=""/>
</p:tagLst>
</file>

<file path=ppt/tags/tag102.xml><?xml version="1.0" encoding="utf-8"?>
<p:tagLst xmlns:p="http://schemas.openxmlformats.org/presentationml/2006/main">
  <p:tag name="KSO_WM_BEAUTIFY_FLAG" val=""/>
</p:tagLst>
</file>

<file path=ppt/tags/tag103.xml><?xml version="1.0" encoding="utf-8"?>
<p:tagLst xmlns:p="http://schemas.openxmlformats.org/presentationml/2006/main">
  <p:tag name="KSO_WM_BEAUTIFY_FLAG" val=""/>
</p:tagLst>
</file>

<file path=ppt/tags/tag104.xml><?xml version="1.0" encoding="utf-8"?>
<p:tagLst xmlns:p="http://schemas.openxmlformats.org/presentationml/2006/main">
  <p:tag name="KSO_WM_BEAUTIFY_FLAG" val="#wm#"/>
  <p:tag name="KSO_WM_TEMPLATE_CATEGORY" val="custom"/>
  <p:tag name="KSO_WM_TEMPLATE_INDEX" val="20205081"/>
</p:tagLst>
</file>

<file path=ppt/tags/tag105.xml><?xml version="1.0" encoding="utf-8"?>
<p:tagLst xmlns:p="http://schemas.openxmlformats.org/presentationml/2006/main">
  <p:tag name="KSO_WM_BEAUTIFY_FLAG" val=""/>
</p:tagLst>
</file>

<file path=ppt/tags/tag106.xml><?xml version="1.0" encoding="utf-8"?>
<p:tagLst xmlns:p="http://schemas.openxmlformats.org/presentationml/2006/main">
  <p:tag name="KSO_WM_BEAUTIFY_FLAG" val=""/>
</p:tagLst>
</file>

<file path=ppt/tags/tag107.xml><?xml version="1.0" encoding="utf-8"?>
<p:tagLst xmlns:p="http://schemas.openxmlformats.org/presentationml/2006/main">
  <p:tag name="KSO_WM_BEAUTIFY_FLAG" val=""/>
</p:tagLst>
</file>

<file path=ppt/tags/tag108.xml><?xml version="1.0" encoding="utf-8"?>
<p:tagLst xmlns:p="http://schemas.openxmlformats.org/presentationml/2006/main">
  <p:tag name="KSO_WM_BEAUTIFY_FLAG" val=""/>
</p:tagLst>
</file>

<file path=ppt/tags/tag109.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Lst>
</file>

<file path=ppt/tags/tag110.xml><?xml version="1.0" encoding="utf-8"?>
<p:tagLst xmlns:p="http://schemas.openxmlformats.org/presentationml/2006/main">
  <p:tag name="KSO_WM_BEAUTIFY_FLAG" val=""/>
</p:tagLst>
</file>

<file path=ppt/tags/tag111.xml><?xml version="1.0" encoding="utf-8"?>
<p:tagLst xmlns:p="http://schemas.openxmlformats.org/presentationml/2006/main">
  <p:tag name="KSO_WM_BEAUTIFY_FLAG" val=""/>
</p:tagLst>
</file>

<file path=ppt/tags/tag112.xml><?xml version="1.0" encoding="utf-8"?>
<p:tagLst xmlns:p="http://schemas.openxmlformats.org/presentationml/2006/main">
  <p:tag name="KSO_WM_BEAUTIFY_FLAG" val=""/>
</p:tagLst>
</file>

<file path=ppt/tags/tag113.xml><?xml version="1.0" encoding="utf-8"?>
<p:tagLst xmlns:p="http://schemas.openxmlformats.org/presentationml/2006/main">
  <p:tag name="KSO_WM_BEAUTIFY_FLAG" val=""/>
</p:tagLst>
</file>

<file path=ppt/tags/tag114.xml><?xml version="1.0" encoding="utf-8"?>
<p:tagLst xmlns:p="http://schemas.openxmlformats.org/presentationml/2006/main">
  <p:tag name="KSO_WM_BEAUTIFY_FLAG" val=""/>
</p:tagLst>
</file>

<file path=ppt/tags/tag115.xml><?xml version="1.0" encoding="utf-8"?>
<p:tagLst xmlns:p="http://schemas.openxmlformats.org/presentationml/2006/main">
  <p:tag name="KSO_WM_BEAUTIFY_FLAG" val=""/>
</p:tagLst>
</file>

<file path=ppt/tags/tag116.xml><?xml version="1.0" encoding="utf-8"?>
<p:tagLst xmlns:p="http://schemas.openxmlformats.org/presentationml/2006/main">
  <p:tag name="KSO_WM_BEAUTIFY_FLAG" val="#wm#"/>
  <p:tag name="KSO_WM_TEMPLATE_CATEGORY" val="custom"/>
  <p:tag name="KSO_WM_TEMPLATE_INDEX" val="20205081"/>
</p:tagLst>
</file>

<file path=ppt/tags/tag117.xml><?xml version="1.0" encoding="utf-8"?>
<p:tagLst xmlns:p="http://schemas.openxmlformats.org/presentationml/2006/main">
  <p:tag name="KSO_WM_BEAUTIFY_FLAG" val=""/>
</p:tagLst>
</file>

<file path=ppt/tags/tag118.xml><?xml version="1.0" encoding="utf-8"?>
<p:tagLst xmlns:p="http://schemas.openxmlformats.org/presentationml/2006/main">
  <p:tag name="KSO_WM_BEAUTIFY_FLAG" val=""/>
</p:tagLst>
</file>

<file path=ppt/tags/tag119.xml><?xml version="1.0" encoding="utf-8"?>
<p:tagLst xmlns:p="http://schemas.openxmlformats.org/presentationml/2006/main">
  <p:tag name="KSO_WM_BEAUTIFY_FLAG" val=""/>
</p:tagLst>
</file>

<file path=ppt/tags/tag12.xml><?xml version="1.0" encoding="utf-8"?>
<p:tagLst xmlns:p="http://schemas.openxmlformats.org/presentationml/2006/main">
  <p:tag name="KSO_WM_BEAUTIFY_FLAG" val=""/>
</p:tagLst>
</file>

<file path=ppt/tags/tag120.xml><?xml version="1.0" encoding="utf-8"?>
<p:tagLst xmlns:p="http://schemas.openxmlformats.org/presentationml/2006/main">
  <p:tag name="KSO_WM_BEAUTIFY_FLAG" val=""/>
</p:tagLst>
</file>

<file path=ppt/tags/tag121.xml><?xml version="1.0" encoding="utf-8"?>
<p:tagLst xmlns:p="http://schemas.openxmlformats.org/presentationml/2006/main">
  <p:tag name="KSO_WM_BEAUTIFY_FLAG" val=""/>
</p:tagLst>
</file>

<file path=ppt/tags/tag122.xml><?xml version="1.0" encoding="utf-8"?>
<p:tagLst xmlns:p="http://schemas.openxmlformats.org/presentationml/2006/main">
  <p:tag name="KSO_WM_BEAUTIFY_FLAG" val=""/>
</p:tagLst>
</file>

<file path=ppt/tags/tag123.xml><?xml version="1.0" encoding="utf-8"?>
<p:tagLst xmlns:p="http://schemas.openxmlformats.org/presentationml/2006/main">
  <p:tag name="KSO_WM_BEAUTIFY_FLAG" val=""/>
</p:tagLst>
</file>

<file path=ppt/tags/tag124.xml><?xml version="1.0" encoding="utf-8"?>
<p:tagLst xmlns:p="http://schemas.openxmlformats.org/presentationml/2006/main">
  <p:tag name="KSO_WM_BEAUTIFY_FLAG" val=""/>
</p:tagLst>
</file>

<file path=ppt/tags/tag125.xml><?xml version="1.0" encoding="utf-8"?>
<p:tagLst xmlns:p="http://schemas.openxmlformats.org/presentationml/2006/main">
  <p:tag name="KSO_WM_BEAUTIFY_FLAG" val=""/>
</p:tagLst>
</file>

<file path=ppt/tags/tag126.xml><?xml version="1.0" encoding="utf-8"?>
<p:tagLst xmlns:p="http://schemas.openxmlformats.org/presentationml/2006/main">
  <p:tag name="KSO_WM_BEAUTIFY_FLAG" val=""/>
</p:tagLst>
</file>

<file path=ppt/tags/tag127.xml><?xml version="1.0" encoding="utf-8"?>
<p:tagLst xmlns:p="http://schemas.openxmlformats.org/presentationml/2006/main">
  <p:tag name="KSO_WM_BEAUTIFY_FLAG" val=""/>
</p:tagLst>
</file>

<file path=ppt/tags/tag128.xml><?xml version="1.0" encoding="utf-8"?>
<p:tagLst xmlns:p="http://schemas.openxmlformats.org/presentationml/2006/main">
  <p:tag name="KSO_WM_BEAUTIFY_FLAG" val="#wm#"/>
  <p:tag name="KSO_WM_TEMPLATE_CATEGORY" val="custom"/>
  <p:tag name="KSO_WM_TEMPLATE_INDEX" val="20205081"/>
</p:tagLst>
</file>

<file path=ppt/tags/tag129.xml><?xml version="1.0" encoding="utf-8"?>
<p:tagLst xmlns:p="http://schemas.openxmlformats.org/presentationml/2006/main">
  <p:tag name="KSO_WM_BEAUTIFY_FLAG" val=""/>
</p:tagLst>
</file>

<file path=ppt/tags/tag13.xml><?xml version="1.0" encoding="utf-8"?>
<p:tagLst xmlns:p="http://schemas.openxmlformats.org/presentationml/2006/main">
  <p:tag name="KSO_WM_BEAUTIFY_FLAG" val=""/>
</p:tagLst>
</file>

<file path=ppt/tags/tag130.xml><?xml version="1.0" encoding="utf-8"?>
<p:tagLst xmlns:p="http://schemas.openxmlformats.org/presentationml/2006/main">
  <p:tag name="KSO_WM_BEAUTIFY_FLAG" val=""/>
</p:tagLst>
</file>

<file path=ppt/tags/tag131.xml><?xml version="1.0" encoding="utf-8"?>
<p:tagLst xmlns:p="http://schemas.openxmlformats.org/presentationml/2006/main">
  <p:tag name="KSO_WM_BEAUTIFY_FLAG" val=""/>
</p:tagLst>
</file>

<file path=ppt/tags/tag132.xml><?xml version="1.0" encoding="utf-8"?>
<p:tagLst xmlns:p="http://schemas.openxmlformats.org/presentationml/2006/main">
  <p:tag name="KSO_WM_BEAUTIFY_FLAG" val=""/>
</p:tagLst>
</file>

<file path=ppt/tags/tag133.xml><?xml version="1.0" encoding="utf-8"?>
<p:tagLst xmlns:p="http://schemas.openxmlformats.org/presentationml/2006/main">
  <p:tag name="KSO_WM_BEAUTIFY_FLAG" val=""/>
</p:tagLst>
</file>

<file path=ppt/tags/tag134.xml><?xml version="1.0" encoding="utf-8"?>
<p:tagLst xmlns:p="http://schemas.openxmlformats.org/presentationml/2006/main">
  <p:tag name="KSO_WM_BEAUTIFY_FLAG" val=""/>
</p:tagLst>
</file>

<file path=ppt/tags/tag135.xml><?xml version="1.0" encoding="utf-8"?>
<p:tagLst xmlns:p="http://schemas.openxmlformats.org/presentationml/2006/main">
  <p:tag name="KSO_WM_BEAUTIFY_FLAG" val=""/>
</p:tagLst>
</file>

<file path=ppt/tags/tag136.xml><?xml version="1.0" encoding="utf-8"?>
<p:tagLst xmlns:p="http://schemas.openxmlformats.org/presentationml/2006/main">
  <p:tag name="KSO_WM_BEAUTIFY_FLAG" val=""/>
</p:tagLst>
</file>

<file path=ppt/tags/tag137.xml><?xml version="1.0" encoding="utf-8"?>
<p:tagLst xmlns:p="http://schemas.openxmlformats.org/presentationml/2006/main">
  <p:tag name="KSO_WM_BEAUTIFY_FLAG" val=""/>
</p:tagLst>
</file>

<file path=ppt/tags/tag138.xml><?xml version="1.0" encoding="utf-8"?>
<p:tagLst xmlns:p="http://schemas.openxmlformats.org/presentationml/2006/main">
  <p:tag name="KSO_WM_BEAUTIFY_FLAG" val=""/>
</p:tagLst>
</file>

<file path=ppt/tags/tag139.xml><?xml version="1.0" encoding="utf-8"?>
<p:tagLst xmlns:p="http://schemas.openxmlformats.org/presentationml/2006/main">
  <p:tag name="KSO_WM_BEAUTIFY_FLAG" val=""/>
</p:tagLst>
</file>

<file path=ppt/tags/tag14.xml><?xml version="1.0" encoding="utf-8"?>
<p:tagLst xmlns:p="http://schemas.openxmlformats.org/presentationml/2006/main">
  <p:tag name="KSO_WM_BEAUTIFY_FLAG" val=""/>
</p:tagLst>
</file>

<file path=ppt/tags/tag140.xml><?xml version="1.0" encoding="utf-8"?>
<p:tagLst xmlns:p="http://schemas.openxmlformats.org/presentationml/2006/main">
  <p:tag name="KSO_WM_BEAUTIFY_FLAG" val=""/>
</p:tagLst>
</file>

<file path=ppt/tags/tag141.xml><?xml version="1.0" encoding="utf-8"?>
<p:tagLst xmlns:p="http://schemas.openxmlformats.org/presentationml/2006/main">
  <p:tag name="KSO_WM_BEAUTIFY_FLAG" val=""/>
</p:tagLst>
</file>

<file path=ppt/tags/tag142.xml><?xml version="1.0" encoding="utf-8"?>
<p:tagLst xmlns:p="http://schemas.openxmlformats.org/presentationml/2006/main">
  <p:tag name="KSO_WM_BEAUTIFY_FLAG" val=""/>
</p:tagLst>
</file>

<file path=ppt/tags/tag143.xml><?xml version="1.0" encoding="utf-8"?>
<p:tagLst xmlns:p="http://schemas.openxmlformats.org/presentationml/2006/main">
  <p:tag name="KSO_WM_BEAUTIFY_FLAG" val=""/>
</p:tagLst>
</file>

<file path=ppt/tags/tag144.xml><?xml version="1.0" encoding="utf-8"?>
<p:tagLst xmlns:p="http://schemas.openxmlformats.org/presentationml/2006/main">
  <p:tag name="KSO_WM_BEAUTIFY_FLAG" val=""/>
</p:tagLst>
</file>

<file path=ppt/tags/tag145.xml><?xml version="1.0" encoding="utf-8"?>
<p:tagLst xmlns:p="http://schemas.openxmlformats.org/presentationml/2006/main">
  <p:tag name="KSO_WM_BEAUTIFY_FLAG" val="#wm#"/>
  <p:tag name="KSO_WM_TEMPLATE_CATEGORY" val="custom"/>
  <p:tag name="KSO_WM_TEMPLATE_INDEX" val="20205081"/>
</p:tagLst>
</file>

<file path=ppt/tags/tag146.xml><?xml version="1.0" encoding="utf-8"?>
<p:tagLst xmlns:p="http://schemas.openxmlformats.org/presentationml/2006/main">
  <p:tag name="KSO_WM_BEAUTIFY_FLAG" val=""/>
</p:tagLst>
</file>

<file path=ppt/tags/tag147.xml><?xml version="1.0" encoding="utf-8"?>
<p:tagLst xmlns:p="http://schemas.openxmlformats.org/presentationml/2006/main">
  <p:tag name="KSO_WM_BEAUTIFY_FLAG" val=""/>
</p:tagLst>
</file>

<file path=ppt/tags/tag148.xml><?xml version="1.0" encoding="utf-8"?>
<p:tagLst xmlns:p="http://schemas.openxmlformats.org/presentationml/2006/main">
  <p:tag name="KSO_WM_BEAUTIFY_FLAG" val=""/>
</p:tagLst>
</file>

<file path=ppt/tags/tag149.xml><?xml version="1.0" encoding="utf-8"?>
<p:tagLst xmlns:p="http://schemas.openxmlformats.org/presentationml/2006/main">
  <p:tag name="KSO_WM_BEAUTIFY_FLAG" val=""/>
</p:tagLst>
</file>

<file path=ppt/tags/tag15.xml><?xml version="1.0" encoding="utf-8"?>
<p:tagLst xmlns:p="http://schemas.openxmlformats.org/presentationml/2006/main">
  <p:tag name="KSO_WM_BEAUTIFY_FLAG" val=""/>
</p:tagLst>
</file>

<file path=ppt/tags/tag150.xml><?xml version="1.0" encoding="utf-8"?>
<p:tagLst xmlns:p="http://schemas.openxmlformats.org/presentationml/2006/main">
  <p:tag name="KSO_WM_BEAUTIFY_FLAG" val=""/>
</p:tagLst>
</file>

<file path=ppt/tags/tag151.xml><?xml version="1.0" encoding="utf-8"?>
<p:tagLst xmlns:p="http://schemas.openxmlformats.org/presentationml/2006/main">
  <p:tag name="KSO_WM_BEAUTIFY_FLAG" val=""/>
</p:tagLst>
</file>

<file path=ppt/tags/tag152.xml><?xml version="1.0" encoding="utf-8"?>
<p:tagLst xmlns:p="http://schemas.openxmlformats.org/presentationml/2006/main">
  <p:tag name="KSO_WM_BEAUTIFY_FLAG" val=""/>
</p:tagLst>
</file>

<file path=ppt/tags/tag153.xml><?xml version="1.0" encoding="utf-8"?>
<p:tagLst xmlns:p="http://schemas.openxmlformats.org/presentationml/2006/main">
  <p:tag name="KSO_WM_BEAUTIFY_FLAG" val=""/>
</p:tagLst>
</file>

<file path=ppt/tags/tag154.xml><?xml version="1.0" encoding="utf-8"?>
<p:tagLst xmlns:p="http://schemas.openxmlformats.org/presentationml/2006/main">
  <p:tag name="KSO_WM_BEAUTIFY_FLAG" val=""/>
</p:tagLst>
</file>

<file path=ppt/tags/tag155.xml><?xml version="1.0" encoding="utf-8"?>
<p:tagLst xmlns:p="http://schemas.openxmlformats.org/presentationml/2006/main">
  <p:tag name="KSO_WM_BEAUTIFY_FLAG" val=""/>
</p:tagLst>
</file>

<file path=ppt/tags/tag156.xml><?xml version="1.0" encoding="utf-8"?>
<p:tagLst xmlns:p="http://schemas.openxmlformats.org/presentationml/2006/main">
  <p:tag name="KSO_WM_BEAUTIFY_FLAG" val=""/>
</p:tagLst>
</file>

<file path=ppt/tags/tag157.xml><?xml version="1.0" encoding="utf-8"?>
<p:tagLst xmlns:p="http://schemas.openxmlformats.org/presentationml/2006/main">
  <p:tag name="KSO_WM_BEAUTIFY_FLAG" val=""/>
</p:tagLst>
</file>

<file path=ppt/tags/tag158.xml><?xml version="1.0" encoding="utf-8"?>
<p:tagLst xmlns:p="http://schemas.openxmlformats.org/presentationml/2006/main">
  <p:tag name="KSO_WM_BEAUTIFY_FLAG" val=""/>
</p:tagLst>
</file>

<file path=ppt/tags/tag159.xml><?xml version="1.0" encoding="utf-8"?>
<p:tagLst xmlns:p="http://schemas.openxmlformats.org/presentationml/2006/main">
  <p:tag name="KSO_WM_BEAUTIFY_FLAG" val=""/>
</p:tagLst>
</file>

<file path=ppt/tags/tag16.xml><?xml version="1.0" encoding="utf-8"?>
<p:tagLst xmlns:p="http://schemas.openxmlformats.org/presentationml/2006/main">
  <p:tag name="KSO_WM_BEAUTIFY_FLAG" val=""/>
</p:tagLst>
</file>

<file path=ppt/tags/tag160.xml><?xml version="1.0" encoding="utf-8"?>
<p:tagLst xmlns:p="http://schemas.openxmlformats.org/presentationml/2006/main">
  <p:tag name="KSO_WM_BEAUTIFY_FLAG" val=""/>
</p:tagLst>
</file>

<file path=ppt/tags/tag161.xml><?xml version="1.0" encoding="utf-8"?>
<p:tagLst xmlns:p="http://schemas.openxmlformats.org/presentationml/2006/main">
  <p:tag name="KSO_WM_BEAUTIFY_FLAG" val=""/>
</p:tagLst>
</file>

<file path=ppt/tags/tag162.xml><?xml version="1.0" encoding="utf-8"?>
<p:tagLst xmlns:p="http://schemas.openxmlformats.org/presentationml/2006/main">
  <p:tag name="KSO_WM_BEAUTIFY_FLAG" val="#wm#"/>
  <p:tag name="KSO_WM_TEMPLATE_CATEGORY" val="custom"/>
  <p:tag name="KSO_WM_TEMPLATE_INDEX" val="20205081"/>
</p:tagLst>
</file>

<file path=ppt/tags/tag163.xml><?xml version="1.0" encoding="utf-8"?>
<p:tagLst xmlns:p="http://schemas.openxmlformats.org/presentationml/2006/main">
  <p:tag name="KSO_WM_BEAUTIFY_FLAG" val=""/>
</p:tagLst>
</file>

<file path=ppt/tags/tag164.xml><?xml version="1.0" encoding="utf-8"?>
<p:tagLst xmlns:p="http://schemas.openxmlformats.org/presentationml/2006/main">
  <p:tag name="KSO_WM_BEAUTIFY_FLAG" val=""/>
</p:tagLst>
</file>

<file path=ppt/tags/tag165.xml><?xml version="1.0" encoding="utf-8"?>
<p:tagLst xmlns:p="http://schemas.openxmlformats.org/presentationml/2006/main">
  <p:tag name="KSO_WM_BEAUTIFY_FLAG" val=""/>
</p:tagLst>
</file>

<file path=ppt/tags/tag166.xml><?xml version="1.0" encoding="utf-8"?>
<p:tagLst xmlns:p="http://schemas.openxmlformats.org/presentationml/2006/main">
  <p:tag name="KSO_WM_BEAUTIFY_FLAG" val=""/>
</p:tagLst>
</file>

<file path=ppt/tags/tag167.xml><?xml version="1.0" encoding="utf-8"?>
<p:tagLst xmlns:p="http://schemas.openxmlformats.org/presentationml/2006/main">
  <p:tag name="KSO_WM_BEAUTIFY_FLAG" val=""/>
</p:tagLst>
</file>

<file path=ppt/tags/tag168.xml><?xml version="1.0" encoding="utf-8"?>
<p:tagLst xmlns:p="http://schemas.openxmlformats.org/presentationml/2006/main">
  <p:tag name="KSO_WM_BEAUTIFY_FLAG" val=""/>
</p:tagLst>
</file>

<file path=ppt/tags/tag169.xml><?xml version="1.0" encoding="utf-8"?>
<p:tagLst xmlns:p="http://schemas.openxmlformats.org/presentationml/2006/main">
  <p:tag name="KSO_WM_BEAUTIFY_FLAG" val=""/>
</p:tagLst>
</file>

<file path=ppt/tags/tag17.xml><?xml version="1.0" encoding="utf-8"?>
<p:tagLst xmlns:p="http://schemas.openxmlformats.org/presentationml/2006/main">
  <p:tag name="KSO_WM_UNIT_TABLE_BEAUTIFY" val="smartTable{0f25a772-98ee-4ed0-a1c4-104f543f2934}"/>
</p:tagLst>
</file>

<file path=ppt/tags/tag170.xml><?xml version="1.0" encoding="utf-8"?>
<p:tagLst xmlns:p="http://schemas.openxmlformats.org/presentationml/2006/main">
  <p:tag name="KSO_WM_BEAUTIFY_FLAG" val=""/>
</p:tagLst>
</file>

<file path=ppt/tags/tag171.xml><?xml version="1.0" encoding="utf-8"?>
<p:tagLst xmlns:p="http://schemas.openxmlformats.org/presentationml/2006/main">
  <p:tag name="KSO_WM_BEAUTIFY_FLAG" val=""/>
</p:tagLst>
</file>

<file path=ppt/tags/tag172.xml><?xml version="1.0" encoding="utf-8"?>
<p:tagLst xmlns:p="http://schemas.openxmlformats.org/presentationml/2006/main">
  <p:tag name="KSO_WM_BEAUTIFY_FLAG" val=""/>
</p:tagLst>
</file>

<file path=ppt/tags/tag173.xml><?xml version="1.0" encoding="utf-8"?>
<p:tagLst xmlns:p="http://schemas.openxmlformats.org/presentationml/2006/main">
  <p:tag name="KSO_WM_BEAUTIFY_FLAG" val=""/>
</p:tagLst>
</file>

<file path=ppt/tags/tag174.xml><?xml version="1.0" encoding="utf-8"?>
<p:tagLst xmlns:p="http://schemas.openxmlformats.org/presentationml/2006/main">
  <p:tag name="KSO_WM_BEAUTIFY_FLAG" val="#wm#"/>
  <p:tag name="KSO_WM_TEMPLATE_CATEGORY" val="custom"/>
  <p:tag name="KSO_WM_TEMPLATE_INDEX" val="20205081"/>
</p:tagLst>
</file>

<file path=ppt/tags/tag175.xml><?xml version="1.0" encoding="utf-8"?>
<p:tagLst xmlns:p="http://schemas.openxmlformats.org/presentationml/2006/main">
  <p:tag name="KSO_WM_BEAUTIFY_FLAG" val=""/>
</p:tagLst>
</file>

<file path=ppt/tags/tag176.xml><?xml version="1.0" encoding="utf-8"?>
<p:tagLst xmlns:p="http://schemas.openxmlformats.org/presentationml/2006/main">
  <p:tag name="KSO_WM_BEAUTIFY_FLAG" val=""/>
</p:tagLst>
</file>

<file path=ppt/tags/tag177.xml><?xml version="1.0" encoding="utf-8"?>
<p:tagLst xmlns:p="http://schemas.openxmlformats.org/presentationml/2006/main">
  <p:tag name="KSO_WM_BEAUTIFY_FLAG" val=""/>
</p:tagLst>
</file>

<file path=ppt/tags/tag178.xml><?xml version="1.0" encoding="utf-8"?>
<p:tagLst xmlns:p="http://schemas.openxmlformats.org/presentationml/2006/main">
  <p:tag name="KSO_WM_BEAUTIFY_FLAG" val=""/>
</p:tagLst>
</file>

<file path=ppt/tags/tag179.xml><?xml version="1.0" encoding="utf-8"?>
<p:tagLst xmlns:p="http://schemas.openxmlformats.org/presentationml/2006/main">
  <p:tag name="KSO_WM_BEAUTIFY_FLAG" val=""/>
</p:tagLst>
</file>

<file path=ppt/tags/tag18.xml><?xml version="1.0" encoding="utf-8"?>
<p:tagLst xmlns:p="http://schemas.openxmlformats.org/presentationml/2006/main">
  <p:tag name="KSO_WM_BEAUTIFY_FLAG" val="#wm#"/>
  <p:tag name="KSO_WM_TEMPLATE_CATEGORY" val="custom"/>
  <p:tag name="KSO_WM_TEMPLATE_INDEX" val="20205081"/>
</p:tagLst>
</file>

<file path=ppt/tags/tag180.xml><?xml version="1.0" encoding="utf-8"?>
<p:tagLst xmlns:p="http://schemas.openxmlformats.org/presentationml/2006/main">
  <p:tag name="KSO_WM_BEAUTIFY_FLAG" val=""/>
</p:tagLst>
</file>

<file path=ppt/tags/tag181.xml><?xml version="1.0" encoding="utf-8"?>
<p:tagLst xmlns:p="http://schemas.openxmlformats.org/presentationml/2006/main">
  <p:tag name="KSO_WM_BEAUTIFY_FLAG" val=""/>
</p:tagLst>
</file>

<file path=ppt/tags/tag182.xml><?xml version="1.0" encoding="utf-8"?>
<p:tagLst xmlns:p="http://schemas.openxmlformats.org/presentationml/2006/main">
  <p:tag name="KSO_WM_BEAUTIFY_FLAG" val=""/>
</p:tagLst>
</file>

<file path=ppt/tags/tag183.xml><?xml version="1.0" encoding="utf-8"?>
<p:tagLst xmlns:p="http://schemas.openxmlformats.org/presentationml/2006/main">
  <p:tag name="KSO_WM_BEAUTIFY_FLAG" val=""/>
</p:tagLst>
</file>

<file path=ppt/tags/tag184.xml><?xml version="1.0" encoding="utf-8"?>
<p:tagLst xmlns:p="http://schemas.openxmlformats.org/presentationml/2006/main">
  <p:tag name="KSO_WM_BEAUTIFY_FLAG" val=""/>
</p:tagLst>
</file>

<file path=ppt/tags/tag185.xml><?xml version="1.0" encoding="utf-8"?>
<p:tagLst xmlns:p="http://schemas.openxmlformats.org/presentationml/2006/main">
  <p:tag name="KSO_WM_BEAUTIFY_FLAG" val=""/>
</p:tagLst>
</file>

<file path=ppt/tags/tag186.xml><?xml version="1.0" encoding="utf-8"?>
<p:tagLst xmlns:p="http://schemas.openxmlformats.org/presentationml/2006/main">
  <p:tag name="KSO_WM_BEAUTIFY_FLAG" val="#wm#"/>
  <p:tag name="KSO_WM_TEMPLATE_CATEGORY" val="custom"/>
  <p:tag name="KSO_WM_TEMPLATE_INDEX" val="20205081"/>
</p:tagLst>
</file>

<file path=ppt/tags/tag187.xml><?xml version="1.0" encoding="utf-8"?>
<p:tagLst xmlns:p="http://schemas.openxmlformats.org/presentationml/2006/main">
  <p:tag name="KSO_WM_BEAUTIFY_FLAG" val=""/>
</p:tagLst>
</file>

<file path=ppt/tags/tag188.xml><?xml version="1.0" encoding="utf-8"?>
<p:tagLst xmlns:p="http://schemas.openxmlformats.org/presentationml/2006/main">
  <p:tag name="KSO_WM_BEAUTIFY_FLAG" val=""/>
</p:tagLst>
</file>

<file path=ppt/tags/tag189.xml><?xml version="1.0" encoding="utf-8"?>
<p:tagLst xmlns:p="http://schemas.openxmlformats.org/presentationml/2006/main">
  <p:tag name="KSO_WM_BEAUTIFY_FLAG" val=""/>
</p:tagLst>
</file>

<file path=ppt/tags/tag19.xml><?xml version="1.0" encoding="utf-8"?>
<p:tagLst xmlns:p="http://schemas.openxmlformats.org/presentationml/2006/main">
  <p:tag name="KSO_WM_UNIT_TABLE_BEAUTIFY" val="smartTable{0f25a772-98ee-4ed0-a1c4-104f543f2934}"/>
</p:tagLst>
</file>

<file path=ppt/tags/tag190.xml><?xml version="1.0" encoding="utf-8"?>
<p:tagLst xmlns:p="http://schemas.openxmlformats.org/presentationml/2006/main">
  <p:tag name="KSO_WM_BEAUTIFY_FLAG" val=""/>
</p:tagLst>
</file>

<file path=ppt/tags/tag191.xml><?xml version="1.0" encoding="utf-8"?>
<p:tagLst xmlns:p="http://schemas.openxmlformats.org/presentationml/2006/main">
  <p:tag name="KSO_WM_BEAUTIFY_FLAG" val=""/>
</p:tagLst>
</file>

<file path=ppt/tags/tag192.xml><?xml version="1.0" encoding="utf-8"?>
<p:tagLst xmlns:p="http://schemas.openxmlformats.org/presentationml/2006/main">
  <p:tag name="KSO_WM_BEAUTIFY_FLAG" val=""/>
</p:tagLst>
</file>

<file path=ppt/tags/tag193.xml><?xml version="1.0" encoding="utf-8"?>
<p:tagLst xmlns:p="http://schemas.openxmlformats.org/presentationml/2006/main">
  <p:tag name="KSO_WM_BEAUTIFY_FLAG" val=""/>
</p:tagLst>
</file>

<file path=ppt/tags/tag194.xml><?xml version="1.0" encoding="utf-8"?>
<p:tagLst xmlns:p="http://schemas.openxmlformats.org/presentationml/2006/main">
  <p:tag name="KSO_WM_BEAUTIFY_FLAG" val=""/>
</p:tagLst>
</file>

<file path=ppt/tags/tag195.xml><?xml version="1.0" encoding="utf-8"?>
<p:tagLst xmlns:p="http://schemas.openxmlformats.org/presentationml/2006/main">
  <p:tag name="KSO_WM_BEAUTIFY_FLAG" val=""/>
</p:tagLst>
</file>

<file path=ppt/tags/tag196.xml><?xml version="1.0" encoding="utf-8"?>
<p:tagLst xmlns:p="http://schemas.openxmlformats.org/presentationml/2006/main">
  <p:tag name="KSO_WM_BEAUTIFY_FLAG" val=""/>
</p:tagLst>
</file>

<file path=ppt/tags/tag197.xml><?xml version="1.0" encoding="utf-8"?>
<p:tagLst xmlns:p="http://schemas.openxmlformats.org/presentationml/2006/main">
  <p:tag name="KSO_WM_BEAUTIFY_FLAG" val=""/>
</p:tagLst>
</file>

<file path=ppt/tags/tag198.xml><?xml version="1.0" encoding="utf-8"?>
<p:tagLst xmlns:p="http://schemas.openxmlformats.org/presentationml/2006/main">
  <p:tag name="KSO_WM_BEAUTIFY_FLAG" val="#wm#"/>
  <p:tag name="KSO_WM_TEMPLATE_CATEGORY" val="custom"/>
  <p:tag name="KSO_WM_TEMPLATE_INDEX" val="20205081"/>
</p:tagLst>
</file>

<file path=ppt/tags/tag199.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20.xml><?xml version="1.0" encoding="utf-8"?>
<p:tagLst xmlns:p="http://schemas.openxmlformats.org/presentationml/2006/main">
  <p:tag name="KSO_WM_BEAUTIFY_FLAG" val=""/>
</p:tagLst>
</file>

<file path=ppt/tags/tag200.xml><?xml version="1.0" encoding="utf-8"?>
<p:tagLst xmlns:p="http://schemas.openxmlformats.org/presentationml/2006/main">
  <p:tag name="KSO_WM_BEAUTIFY_FLAG" val=""/>
</p:tagLst>
</file>

<file path=ppt/tags/tag201.xml><?xml version="1.0" encoding="utf-8"?>
<p:tagLst xmlns:p="http://schemas.openxmlformats.org/presentationml/2006/main">
  <p:tag name="KSO_WM_BEAUTIFY_FLAG" val=""/>
</p:tagLst>
</file>

<file path=ppt/tags/tag202.xml><?xml version="1.0" encoding="utf-8"?>
<p:tagLst xmlns:p="http://schemas.openxmlformats.org/presentationml/2006/main">
  <p:tag name="KSO_WM_BEAUTIFY_FLAG" val=""/>
</p:tagLst>
</file>

<file path=ppt/tags/tag203.xml><?xml version="1.0" encoding="utf-8"?>
<p:tagLst xmlns:p="http://schemas.openxmlformats.org/presentationml/2006/main">
  <p:tag name="KSO_WM_BEAUTIFY_FLAG" val=""/>
</p:tagLst>
</file>

<file path=ppt/tags/tag204.xml><?xml version="1.0" encoding="utf-8"?>
<p:tagLst xmlns:p="http://schemas.openxmlformats.org/presentationml/2006/main">
  <p:tag name="KSO_WM_BEAUTIFY_FLAG" val=""/>
</p:tagLst>
</file>

<file path=ppt/tags/tag205.xml><?xml version="1.0" encoding="utf-8"?>
<p:tagLst xmlns:p="http://schemas.openxmlformats.org/presentationml/2006/main">
  <p:tag name="KSO_WM_BEAUTIFY_FLAG" val=""/>
</p:tagLst>
</file>

<file path=ppt/tags/tag206.xml><?xml version="1.0" encoding="utf-8"?>
<p:tagLst xmlns:p="http://schemas.openxmlformats.org/presentationml/2006/main">
  <p:tag name="KSO_WM_BEAUTIFY_FLAG" val=""/>
</p:tagLst>
</file>

<file path=ppt/tags/tag207.xml><?xml version="1.0" encoding="utf-8"?>
<p:tagLst xmlns:p="http://schemas.openxmlformats.org/presentationml/2006/main">
  <p:tag name="KSO_WM_BEAUTIFY_FLAG" val=""/>
</p:tagLst>
</file>

<file path=ppt/tags/tag208.xml><?xml version="1.0" encoding="utf-8"?>
<p:tagLst xmlns:p="http://schemas.openxmlformats.org/presentationml/2006/main">
  <p:tag name="KSO_WM_BEAUTIFY_FLAG" val=""/>
</p:tagLst>
</file>

<file path=ppt/tags/tag209.xml><?xml version="1.0" encoding="utf-8"?>
<p:tagLst xmlns:p="http://schemas.openxmlformats.org/presentationml/2006/main">
  <p:tag name="KSO_WM_BEAUTIFY_FLAG" val=""/>
</p:tagLst>
</file>

<file path=ppt/tags/tag21.xml><?xml version="1.0" encoding="utf-8"?>
<p:tagLst xmlns:p="http://schemas.openxmlformats.org/presentationml/2006/main">
  <p:tag name="KSO_WM_BEAUTIFY_FLAG" val="#wm#"/>
  <p:tag name="KSO_WM_TEMPLATE_CATEGORY" val="custom"/>
  <p:tag name="KSO_WM_TEMPLATE_INDEX" val="20205081"/>
</p:tagLst>
</file>

<file path=ppt/tags/tag210.xml><?xml version="1.0" encoding="utf-8"?>
<p:tagLst xmlns:p="http://schemas.openxmlformats.org/presentationml/2006/main">
  <p:tag name="KSO_WM_BEAUTIFY_FLAG" val=""/>
</p:tagLst>
</file>

<file path=ppt/tags/tag211.xml><?xml version="1.0" encoding="utf-8"?>
<p:tagLst xmlns:p="http://schemas.openxmlformats.org/presentationml/2006/main">
  <p:tag name="KSO_WM_BEAUTIFY_FLAG" val=""/>
</p:tagLst>
</file>

<file path=ppt/tags/tag212.xml><?xml version="1.0" encoding="utf-8"?>
<p:tagLst xmlns:p="http://schemas.openxmlformats.org/presentationml/2006/main">
  <p:tag name="KSO_WM_BEAUTIFY_FLAG" val=""/>
</p:tagLst>
</file>

<file path=ppt/tags/tag213.xml><?xml version="1.0" encoding="utf-8"?>
<p:tagLst xmlns:p="http://schemas.openxmlformats.org/presentationml/2006/main">
  <p:tag name="KSO_WM_BEAUTIFY_FLAG" val=""/>
</p:tagLst>
</file>

<file path=ppt/tags/tag214.xml><?xml version="1.0" encoding="utf-8"?>
<p:tagLst xmlns:p="http://schemas.openxmlformats.org/presentationml/2006/main">
  <p:tag name="KSO_WM_BEAUTIFY_FLAG" val=""/>
</p:tagLst>
</file>

<file path=ppt/tags/tag215.xml><?xml version="1.0" encoding="utf-8"?>
<p:tagLst xmlns:p="http://schemas.openxmlformats.org/presentationml/2006/main">
  <p:tag name="KSO_WM_BEAUTIFY_FLAG" val="#wm#"/>
  <p:tag name="KSO_WM_TEMPLATE_CATEGORY" val="custom"/>
  <p:tag name="KSO_WM_TEMPLATE_INDEX" val="20205081"/>
</p:tagLst>
</file>

<file path=ppt/tags/tag216.xml><?xml version="1.0" encoding="utf-8"?>
<p:tagLst xmlns:p="http://schemas.openxmlformats.org/presentationml/2006/main">
  <p:tag name="KSO_WM_BEAUTIFY_FLAG" val=""/>
</p:tagLst>
</file>

<file path=ppt/tags/tag217.xml><?xml version="1.0" encoding="utf-8"?>
<p:tagLst xmlns:p="http://schemas.openxmlformats.org/presentationml/2006/main">
  <p:tag name="KSO_WM_BEAUTIFY_FLAG" val=""/>
</p:tagLst>
</file>

<file path=ppt/tags/tag218.xml><?xml version="1.0" encoding="utf-8"?>
<p:tagLst xmlns:p="http://schemas.openxmlformats.org/presentationml/2006/main">
  <p:tag name="KSO_WM_BEAUTIFY_FLAG" val=""/>
</p:tagLst>
</file>

<file path=ppt/tags/tag219.xml><?xml version="1.0" encoding="utf-8"?>
<p:tagLst xmlns:p="http://schemas.openxmlformats.org/presentationml/2006/main">
  <p:tag name="KSO_WM_BEAUTIFY_FLAG" val=""/>
</p:tagLst>
</file>

<file path=ppt/tags/tag22.xml><?xml version="1.0" encoding="utf-8"?>
<p:tagLst xmlns:p="http://schemas.openxmlformats.org/presentationml/2006/main">
  <p:tag name="KSO_WM_BEAUTIFY_FLAG" val=""/>
</p:tagLst>
</file>

<file path=ppt/tags/tag220.xml><?xml version="1.0" encoding="utf-8"?>
<p:tagLst xmlns:p="http://schemas.openxmlformats.org/presentationml/2006/main">
  <p:tag name="KSO_WM_BEAUTIFY_FLAG" val=""/>
</p:tagLst>
</file>

<file path=ppt/tags/tag221.xml><?xml version="1.0" encoding="utf-8"?>
<p:tagLst xmlns:p="http://schemas.openxmlformats.org/presentationml/2006/main">
  <p:tag name="KSO_WM_BEAUTIFY_FLAG" val=""/>
</p:tagLst>
</file>

<file path=ppt/tags/tag222.xml><?xml version="1.0" encoding="utf-8"?>
<p:tagLst xmlns:p="http://schemas.openxmlformats.org/presentationml/2006/main">
  <p:tag name="KSO_WM_BEAUTIFY_FLAG" val=""/>
</p:tagLst>
</file>

<file path=ppt/tags/tag223.xml><?xml version="1.0" encoding="utf-8"?>
<p:tagLst xmlns:p="http://schemas.openxmlformats.org/presentationml/2006/main">
  <p:tag name="KSO_WM_BEAUTIFY_FLAG" val=""/>
</p:tagLst>
</file>

<file path=ppt/tags/tag224.xml><?xml version="1.0" encoding="utf-8"?>
<p:tagLst xmlns:p="http://schemas.openxmlformats.org/presentationml/2006/main">
  <p:tag name="KSO_WM_BEAUTIFY_FLAG" val=""/>
</p:tagLst>
</file>

<file path=ppt/tags/tag225.xml><?xml version="1.0" encoding="utf-8"?>
<p:tagLst xmlns:p="http://schemas.openxmlformats.org/presentationml/2006/main">
  <p:tag name="KSO_WM_BEAUTIFY_FLAG" val=""/>
</p:tagLst>
</file>

<file path=ppt/tags/tag226.xml><?xml version="1.0" encoding="utf-8"?>
<p:tagLst xmlns:p="http://schemas.openxmlformats.org/presentationml/2006/main">
  <p:tag name="KSO_WM_BEAUTIFY_FLAG" val=""/>
</p:tagLst>
</file>

<file path=ppt/tags/tag227.xml><?xml version="1.0" encoding="utf-8"?>
<p:tagLst xmlns:p="http://schemas.openxmlformats.org/presentationml/2006/main">
  <p:tag name="KSO_WM_BEAUTIFY_FLAG" val=""/>
</p:tagLst>
</file>

<file path=ppt/tags/tag228.xml><?xml version="1.0" encoding="utf-8"?>
<p:tagLst xmlns:p="http://schemas.openxmlformats.org/presentationml/2006/main">
  <p:tag name="KSO_WM_BEAUTIFY_FLAG" val=""/>
</p:tagLst>
</file>

<file path=ppt/tags/tag229.xml><?xml version="1.0" encoding="utf-8"?>
<p:tagLst xmlns:p="http://schemas.openxmlformats.org/presentationml/2006/main">
  <p:tag name="KSO_WM_BEAUTIFY_FLAG" val=""/>
</p:tagLst>
</file>

<file path=ppt/tags/tag23.xml><?xml version="1.0" encoding="utf-8"?>
<p:tagLst xmlns:p="http://schemas.openxmlformats.org/presentationml/2006/main">
  <p:tag name="KSO_WM_BEAUTIFY_FLAG" val="#wm#"/>
  <p:tag name="KSO_WM_TEMPLATE_CATEGORY" val="custom"/>
  <p:tag name="KSO_WM_TEMPLATE_INDEX" val="20205081"/>
</p:tagLst>
</file>

<file path=ppt/tags/tag230.xml><?xml version="1.0" encoding="utf-8"?>
<p:tagLst xmlns:p="http://schemas.openxmlformats.org/presentationml/2006/main">
  <p:tag name="KSO_WM_BEAUTIFY_FLAG" val=""/>
</p:tagLst>
</file>

<file path=ppt/tags/tag231.xml><?xml version="1.0" encoding="utf-8"?>
<p:tagLst xmlns:p="http://schemas.openxmlformats.org/presentationml/2006/main">
  <p:tag name="KSO_WM_BEAUTIFY_FLAG" val=""/>
</p:tagLst>
</file>

<file path=ppt/tags/tag232.xml><?xml version="1.0" encoding="utf-8"?>
<p:tagLst xmlns:p="http://schemas.openxmlformats.org/presentationml/2006/main">
  <p:tag name="KSO_WM_BEAUTIFY_FLAG" val="#wm#"/>
  <p:tag name="KSO_WM_TEMPLATE_CATEGORY" val="custom"/>
  <p:tag name="KSO_WM_TEMPLATE_INDEX" val="20205081"/>
</p:tagLst>
</file>

<file path=ppt/tags/tag233.xml><?xml version="1.0" encoding="utf-8"?>
<p:tagLst xmlns:p="http://schemas.openxmlformats.org/presentationml/2006/main">
  <p:tag name="KSO_WM_BEAUTIFY_FLAG" val=""/>
</p:tagLst>
</file>

<file path=ppt/tags/tag234.xml><?xml version="1.0" encoding="utf-8"?>
<p:tagLst xmlns:p="http://schemas.openxmlformats.org/presentationml/2006/main">
  <p:tag name="KSO_WM_BEAUTIFY_FLAG" val=""/>
</p:tagLst>
</file>

<file path=ppt/tags/tag235.xml><?xml version="1.0" encoding="utf-8"?>
<p:tagLst xmlns:p="http://schemas.openxmlformats.org/presentationml/2006/main">
  <p:tag name="KSO_WM_BEAUTIFY_FLAG" val=""/>
</p:tagLst>
</file>

<file path=ppt/tags/tag236.xml><?xml version="1.0" encoding="utf-8"?>
<p:tagLst xmlns:p="http://schemas.openxmlformats.org/presentationml/2006/main">
  <p:tag name="KSO_WM_BEAUTIFY_FLAG" val=""/>
</p:tagLst>
</file>

<file path=ppt/tags/tag237.xml><?xml version="1.0" encoding="utf-8"?>
<p:tagLst xmlns:p="http://schemas.openxmlformats.org/presentationml/2006/main">
  <p:tag name="KSO_WM_BEAUTIFY_FLAG" val=""/>
</p:tagLst>
</file>

<file path=ppt/tags/tag238.xml><?xml version="1.0" encoding="utf-8"?>
<p:tagLst xmlns:p="http://schemas.openxmlformats.org/presentationml/2006/main">
  <p:tag name="KSO_WM_BEAUTIFY_FLAG" val=""/>
</p:tagLst>
</file>

<file path=ppt/tags/tag239.xml><?xml version="1.0" encoding="utf-8"?>
<p:tagLst xmlns:p="http://schemas.openxmlformats.org/presentationml/2006/main">
  <p:tag name="KSO_WM_BEAUTIFY_FLAG" val=""/>
</p:tagLst>
</file>

<file path=ppt/tags/tag24.xml><?xml version="1.0" encoding="utf-8"?>
<p:tagLst xmlns:p="http://schemas.openxmlformats.org/presentationml/2006/main">
  <p:tag name="KSO_WM_BEAUTIFY_FLAG" val=""/>
</p:tagLst>
</file>

<file path=ppt/tags/tag240.xml><?xml version="1.0" encoding="utf-8"?>
<p:tagLst xmlns:p="http://schemas.openxmlformats.org/presentationml/2006/main">
  <p:tag name="KSO_WM_BEAUTIFY_FLAG" val=""/>
</p:tagLst>
</file>

<file path=ppt/tags/tag241.xml><?xml version="1.0" encoding="utf-8"?>
<p:tagLst xmlns:p="http://schemas.openxmlformats.org/presentationml/2006/main">
  <p:tag name="KSO_WM_BEAUTIFY_FLAG" val=""/>
</p:tagLst>
</file>

<file path=ppt/tags/tag242.xml><?xml version="1.0" encoding="utf-8"?>
<p:tagLst xmlns:p="http://schemas.openxmlformats.org/presentationml/2006/main">
  <p:tag name="KSO_WM_BEAUTIFY_FLAG" val=""/>
</p:tagLst>
</file>

<file path=ppt/tags/tag243.xml><?xml version="1.0" encoding="utf-8"?>
<p:tagLst xmlns:p="http://schemas.openxmlformats.org/presentationml/2006/main">
  <p:tag name="KSO_WM_BEAUTIFY_FLAG" val=""/>
</p:tagLst>
</file>

<file path=ppt/tags/tag244.xml><?xml version="1.0" encoding="utf-8"?>
<p:tagLst xmlns:p="http://schemas.openxmlformats.org/presentationml/2006/main">
  <p:tag name="KSO_WM_BEAUTIFY_FLAG" val="#wm#"/>
  <p:tag name="KSO_WM_TEMPLATE_CATEGORY" val="custom"/>
  <p:tag name="KSO_WM_TEMPLATE_INDEX" val="20205081"/>
</p:tagLst>
</file>

<file path=ppt/tags/tag245.xml><?xml version="1.0" encoding="utf-8"?>
<p:tagLst xmlns:p="http://schemas.openxmlformats.org/presentationml/2006/main">
  <p:tag name="KSO_WM_BEAUTIFY_FLAG" val=""/>
</p:tagLst>
</file>

<file path=ppt/tags/tag246.xml><?xml version="1.0" encoding="utf-8"?>
<p:tagLst xmlns:p="http://schemas.openxmlformats.org/presentationml/2006/main">
  <p:tag name="KSO_WM_BEAUTIFY_FLAG" val=""/>
</p:tagLst>
</file>

<file path=ppt/tags/tag247.xml><?xml version="1.0" encoding="utf-8"?>
<p:tagLst xmlns:p="http://schemas.openxmlformats.org/presentationml/2006/main">
  <p:tag name="KSO_WM_BEAUTIFY_FLAG" val=""/>
</p:tagLst>
</file>

<file path=ppt/tags/tag248.xml><?xml version="1.0" encoding="utf-8"?>
<p:tagLst xmlns:p="http://schemas.openxmlformats.org/presentationml/2006/main">
  <p:tag name="KSO_WM_BEAUTIFY_FLAG" val=""/>
</p:tagLst>
</file>

<file path=ppt/tags/tag249.xml><?xml version="1.0" encoding="utf-8"?>
<p:tagLst xmlns:p="http://schemas.openxmlformats.org/presentationml/2006/main">
  <p:tag name="KSO_WM_BEAUTIFY_FLAG" val=""/>
</p:tagLst>
</file>

<file path=ppt/tags/tag25.xml><?xml version="1.0" encoding="utf-8"?>
<p:tagLst xmlns:p="http://schemas.openxmlformats.org/presentationml/2006/main">
  <p:tag name="KSO_WM_BEAUTIFY_FLAG" val="#wm#"/>
  <p:tag name="KSO_WM_TEMPLATE_CATEGORY" val="custom"/>
  <p:tag name="KSO_WM_TEMPLATE_INDEX" val="20205081"/>
</p:tagLst>
</file>

<file path=ppt/tags/tag250.xml><?xml version="1.0" encoding="utf-8"?>
<p:tagLst xmlns:p="http://schemas.openxmlformats.org/presentationml/2006/main">
  <p:tag name="KSO_WM_BEAUTIFY_FLAG" val=""/>
</p:tagLst>
</file>

<file path=ppt/tags/tag251.xml><?xml version="1.0" encoding="utf-8"?>
<p:tagLst xmlns:p="http://schemas.openxmlformats.org/presentationml/2006/main">
  <p:tag name="KSO_WM_BEAUTIFY_FLAG" val=""/>
</p:tagLst>
</file>

<file path=ppt/tags/tag252.xml><?xml version="1.0" encoding="utf-8"?>
<p:tagLst xmlns:p="http://schemas.openxmlformats.org/presentationml/2006/main">
  <p:tag name="KSO_WM_BEAUTIFY_FLAG" val=""/>
</p:tagLst>
</file>

<file path=ppt/tags/tag253.xml><?xml version="1.0" encoding="utf-8"?>
<p:tagLst xmlns:p="http://schemas.openxmlformats.org/presentationml/2006/main">
  <p:tag name="KSO_WM_BEAUTIFY_FLAG" val=""/>
</p:tagLst>
</file>

<file path=ppt/tags/tag254.xml><?xml version="1.0" encoding="utf-8"?>
<p:tagLst xmlns:p="http://schemas.openxmlformats.org/presentationml/2006/main">
  <p:tag name="KSO_WM_BEAUTIFY_FLAG" val=""/>
</p:tagLst>
</file>

<file path=ppt/tags/tag255.xml><?xml version="1.0" encoding="utf-8"?>
<p:tagLst xmlns:p="http://schemas.openxmlformats.org/presentationml/2006/main">
  <p:tag name="KSO_WM_BEAUTIFY_FLAG" val=""/>
</p:tagLst>
</file>

<file path=ppt/tags/tag256.xml><?xml version="1.0" encoding="utf-8"?>
<p:tagLst xmlns:p="http://schemas.openxmlformats.org/presentationml/2006/main">
  <p:tag name="KSO_WM_BEAUTIFY_FLAG" val="#wm#"/>
  <p:tag name="KSO_WM_TEMPLATE_CATEGORY" val="custom"/>
  <p:tag name="KSO_WM_TEMPLATE_INDEX" val="20205081"/>
</p:tagLst>
</file>

<file path=ppt/tags/tag257.xml><?xml version="1.0" encoding="utf-8"?>
<p:tagLst xmlns:p="http://schemas.openxmlformats.org/presentationml/2006/main">
  <p:tag name="KSO_WM_BEAUTIFY_FLAG" val=""/>
</p:tagLst>
</file>

<file path=ppt/tags/tag258.xml><?xml version="1.0" encoding="utf-8"?>
<p:tagLst xmlns:p="http://schemas.openxmlformats.org/presentationml/2006/main">
  <p:tag name="KSO_WM_BEAUTIFY_FLAG" val=""/>
</p:tagLst>
</file>

<file path=ppt/tags/tag259.xml><?xml version="1.0" encoding="utf-8"?>
<p:tagLst xmlns:p="http://schemas.openxmlformats.org/presentationml/2006/main">
  <p:tag name="KSO_WM_BEAUTIFY_FLAG" val=""/>
</p:tagLst>
</file>

<file path=ppt/tags/tag26.xml><?xml version="1.0" encoding="utf-8"?>
<p:tagLst xmlns:p="http://schemas.openxmlformats.org/presentationml/2006/main">
  <p:tag name="KSO_WM_BEAUTIFY_FLAG" val=""/>
</p:tagLst>
</file>

<file path=ppt/tags/tag260.xml><?xml version="1.0" encoding="utf-8"?>
<p:tagLst xmlns:p="http://schemas.openxmlformats.org/presentationml/2006/main">
  <p:tag name="KSO_WM_BEAUTIFY_FLAG" val=""/>
</p:tagLst>
</file>

<file path=ppt/tags/tag261.xml><?xml version="1.0" encoding="utf-8"?>
<p:tagLst xmlns:p="http://schemas.openxmlformats.org/presentationml/2006/main">
  <p:tag name="KSO_WM_BEAUTIFY_FLAG" val=""/>
</p:tagLst>
</file>

<file path=ppt/tags/tag262.xml><?xml version="1.0" encoding="utf-8"?>
<p:tagLst xmlns:p="http://schemas.openxmlformats.org/presentationml/2006/main">
  <p:tag name="KSO_WM_BEAUTIFY_FLAG" val=""/>
</p:tagLst>
</file>

<file path=ppt/tags/tag263.xml><?xml version="1.0" encoding="utf-8"?>
<p:tagLst xmlns:p="http://schemas.openxmlformats.org/presentationml/2006/main">
  <p:tag name="KSO_WM_BEAUTIFY_FLAG" val=""/>
</p:tagLst>
</file>

<file path=ppt/tags/tag264.xml><?xml version="1.0" encoding="utf-8"?>
<p:tagLst xmlns:p="http://schemas.openxmlformats.org/presentationml/2006/main">
  <p:tag name="KSO_WM_BEAUTIFY_FLAG" val=""/>
</p:tagLst>
</file>

<file path=ppt/tags/tag265.xml><?xml version="1.0" encoding="utf-8"?>
<p:tagLst xmlns:p="http://schemas.openxmlformats.org/presentationml/2006/main">
  <p:tag name="KSO_WM_BEAUTIFY_FLAG" val=""/>
</p:tagLst>
</file>

<file path=ppt/tags/tag266.xml><?xml version="1.0" encoding="utf-8"?>
<p:tagLst xmlns:p="http://schemas.openxmlformats.org/presentationml/2006/main">
  <p:tag name="KSO_WM_BEAUTIFY_FLAG" val=""/>
</p:tagLst>
</file>

<file path=ppt/tags/tag267.xml><?xml version="1.0" encoding="utf-8"?>
<p:tagLst xmlns:p="http://schemas.openxmlformats.org/presentationml/2006/main">
  <p:tag name="KSO_WM_BEAUTIFY_FLAG" val=""/>
</p:tagLst>
</file>

<file path=ppt/tags/tag268.xml><?xml version="1.0" encoding="utf-8"?>
<p:tagLst xmlns:p="http://schemas.openxmlformats.org/presentationml/2006/main">
  <p:tag name="KSO_WM_BEAUTIFY_FLAG" val="#wm#"/>
  <p:tag name="KSO_WM_TEMPLATE_CATEGORY" val="custom"/>
  <p:tag name="KSO_WM_TEMPLATE_INDEX" val="20205081"/>
</p:tagLst>
</file>

<file path=ppt/tags/tag269.xml><?xml version="1.0" encoding="utf-8"?>
<p:tagLst xmlns:p="http://schemas.openxmlformats.org/presentationml/2006/main">
  <p:tag name="KSO_WM_BEAUTIFY_FLAG" val=""/>
</p:tagLst>
</file>

<file path=ppt/tags/tag27.xml><?xml version="1.0" encoding="utf-8"?>
<p:tagLst xmlns:p="http://schemas.openxmlformats.org/presentationml/2006/main">
  <p:tag name="KSO_WM_BEAUTIFY_FLAG" val="#wm#"/>
  <p:tag name="KSO_WM_TEMPLATE_CATEGORY" val="custom"/>
  <p:tag name="KSO_WM_TEMPLATE_INDEX" val="20205081"/>
</p:tagLst>
</file>

<file path=ppt/tags/tag270.xml><?xml version="1.0" encoding="utf-8"?>
<p:tagLst xmlns:p="http://schemas.openxmlformats.org/presentationml/2006/main">
  <p:tag name="KSO_WM_BEAUTIFY_FLAG" val=""/>
</p:tagLst>
</file>

<file path=ppt/tags/tag271.xml><?xml version="1.0" encoding="utf-8"?>
<p:tagLst xmlns:p="http://schemas.openxmlformats.org/presentationml/2006/main">
  <p:tag name="KSO_WM_BEAUTIFY_FLAG" val=""/>
</p:tagLst>
</file>

<file path=ppt/tags/tag272.xml><?xml version="1.0" encoding="utf-8"?>
<p:tagLst xmlns:p="http://schemas.openxmlformats.org/presentationml/2006/main">
  <p:tag name="KSO_WM_BEAUTIFY_FLAG" val=""/>
</p:tagLst>
</file>

<file path=ppt/tags/tag273.xml><?xml version="1.0" encoding="utf-8"?>
<p:tagLst xmlns:p="http://schemas.openxmlformats.org/presentationml/2006/main">
  <p:tag name="KSO_WM_BEAUTIFY_FLAG" val=""/>
</p:tagLst>
</file>

<file path=ppt/tags/tag274.xml><?xml version="1.0" encoding="utf-8"?>
<p:tagLst xmlns:p="http://schemas.openxmlformats.org/presentationml/2006/main">
  <p:tag name="KSO_WM_BEAUTIFY_FLAG" val=""/>
</p:tagLst>
</file>

<file path=ppt/tags/tag275.xml><?xml version="1.0" encoding="utf-8"?>
<p:tagLst xmlns:p="http://schemas.openxmlformats.org/presentationml/2006/main">
  <p:tag name="KSO_WM_BEAUTIFY_FLAG" val=""/>
</p:tagLst>
</file>

<file path=ppt/tags/tag276.xml><?xml version="1.0" encoding="utf-8"?>
<p:tagLst xmlns:p="http://schemas.openxmlformats.org/presentationml/2006/main">
  <p:tag name="KSO_WM_BEAUTIFY_FLAG" val=""/>
</p:tagLst>
</file>

<file path=ppt/tags/tag277.xml><?xml version="1.0" encoding="utf-8"?>
<p:tagLst xmlns:p="http://schemas.openxmlformats.org/presentationml/2006/main">
  <p:tag name="KSO_WM_BEAUTIFY_FLAG" val=""/>
</p:tagLst>
</file>

<file path=ppt/tags/tag278.xml><?xml version="1.0" encoding="utf-8"?>
<p:tagLst xmlns:p="http://schemas.openxmlformats.org/presentationml/2006/main">
  <p:tag name="KSO_WM_BEAUTIFY_FLAG" val=""/>
</p:tagLst>
</file>

<file path=ppt/tags/tag279.xml><?xml version="1.0" encoding="utf-8"?>
<p:tagLst xmlns:p="http://schemas.openxmlformats.org/presentationml/2006/main">
  <p:tag name="KSO_WM_BEAUTIFY_FLAG" val=""/>
</p:tagLst>
</file>

<file path=ppt/tags/tag28.xml><?xml version="1.0" encoding="utf-8"?>
<p:tagLst xmlns:p="http://schemas.openxmlformats.org/presentationml/2006/main">
  <p:tag name="KSO_WM_BEAUTIFY_FLAG" val=""/>
</p:tagLst>
</file>

<file path=ppt/tags/tag280.xml><?xml version="1.0" encoding="utf-8"?>
<p:tagLst xmlns:p="http://schemas.openxmlformats.org/presentationml/2006/main">
  <p:tag name="KSO_WM_BEAUTIFY_FLAG" val=""/>
</p:tagLst>
</file>

<file path=ppt/tags/tag281.xml><?xml version="1.0" encoding="utf-8"?>
<p:tagLst xmlns:p="http://schemas.openxmlformats.org/presentationml/2006/main">
  <p:tag name="KSO_WM_BEAUTIFY_FLAG" val=""/>
</p:tagLst>
</file>

<file path=ppt/tags/tag282.xml><?xml version="1.0" encoding="utf-8"?>
<p:tagLst xmlns:p="http://schemas.openxmlformats.org/presentationml/2006/main">
  <p:tag name="KSO_WM_BEAUTIFY_FLAG" val=""/>
</p:tagLst>
</file>

<file path=ppt/tags/tag283.xml><?xml version="1.0" encoding="utf-8"?>
<p:tagLst xmlns:p="http://schemas.openxmlformats.org/presentationml/2006/main">
  <p:tag name="KSO_WM_BEAUTIFY_FLAG" val=""/>
</p:tagLst>
</file>

<file path=ppt/tags/tag284.xml><?xml version="1.0" encoding="utf-8"?>
<p:tagLst xmlns:p="http://schemas.openxmlformats.org/presentationml/2006/main">
  <p:tag name="KSO_WM_BEAUTIFY_FLAG" val=""/>
</p:tagLst>
</file>

<file path=ppt/tags/tag285.xml><?xml version="1.0" encoding="utf-8"?>
<p:tagLst xmlns:p="http://schemas.openxmlformats.org/presentationml/2006/main">
  <p:tag name="KSO_WM_BEAUTIFY_FLAG" val="#wm#"/>
  <p:tag name="KSO_WM_TEMPLATE_CATEGORY" val="custom"/>
  <p:tag name="KSO_WM_TEMPLATE_INDEX" val="20205081"/>
</p:tagLst>
</file>

<file path=ppt/tags/tag286.xml><?xml version="1.0" encoding="utf-8"?>
<p:tagLst xmlns:p="http://schemas.openxmlformats.org/presentationml/2006/main">
  <p:tag name="KSO_WM_BEAUTIFY_FLAG" val=""/>
</p:tagLst>
</file>

<file path=ppt/tags/tag287.xml><?xml version="1.0" encoding="utf-8"?>
<p:tagLst xmlns:p="http://schemas.openxmlformats.org/presentationml/2006/main">
  <p:tag name="KSO_WM_BEAUTIFY_FLAG" val=""/>
</p:tagLst>
</file>

<file path=ppt/tags/tag288.xml><?xml version="1.0" encoding="utf-8"?>
<p:tagLst xmlns:p="http://schemas.openxmlformats.org/presentationml/2006/main">
  <p:tag name="KSO_WM_BEAUTIFY_FLAG" val=""/>
</p:tagLst>
</file>

<file path=ppt/tags/tag289.xml><?xml version="1.0" encoding="utf-8"?>
<p:tagLst xmlns:p="http://schemas.openxmlformats.org/presentationml/2006/main">
  <p:tag name="KSO_WM_BEAUTIFY_FLAG" val=""/>
</p:tagLst>
</file>

<file path=ppt/tags/tag29.xml><?xml version="1.0" encoding="utf-8"?>
<p:tagLst xmlns:p="http://schemas.openxmlformats.org/presentationml/2006/main">
  <p:tag name="KSO_WM_BEAUTIFY_FLAG" val="#wm#"/>
  <p:tag name="KSO_WM_TEMPLATE_CATEGORY" val="custom"/>
  <p:tag name="KSO_WM_TEMPLATE_INDEX" val="20205081"/>
</p:tagLst>
</file>

<file path=ppt/tags/tag290.xml><?xml version="1.0" encoding="utf-8"?>
<p:tagLst xmlns:p="http://schemas.openxmlformats.org/presentationml/2006/main">
  <p:tag name="KSO_WM_BEAUTIFY_FLAG" val=""/>
</p:tagLst>
</file>

<file path=ppt/tags/tag291.xml><?xml version="1.0" encoding="utf-8"?>
<p:tagLst xmlns:p="http://schemas.openxmlformats.org/presentationml/2006/main">
  <p:tag name="KSO_WM_BEAUTIFY_FLAG" val=""/>
</p:tagLst>
</file>

<file path=ppt/tags/tag292.xml><?xml version="1.0" encoding="utf-8"?>
<p:tagLst xmlns:p="http://schemas.openxmlformats.org/presentationml/2006/main">
  <p:tag name="KSO_WM_BEAUTIFY_FLAG" val=""/>
</p:tagLst>
</file>

<file path=ppt/tags/tag293.xml><?xml version="1.0" encoding="utf-8"?>
<p:tagLst xmlns:p="http://schemas.openxmlformats.org/presentationml/2006/main">
  <p:tag name="KSO_WM_BEAUTIFY_FLAG" val=""/>
</p:tagLst>
</file>

<file path=ppt/tags/tag294.xml><?xml version="1.0" encoding="utf-8"?>
<p:tagLst xmlns:p="http://schemas.openxmlformats.org/presentationml/2006/main">
  <p:tag name="KSO_WM_BEAUTIFY_FLAG" val=""/>
</p:tagLst>
</file>

<file path=ppt/tags/tag295.xml><?xml version="1.0" encoding="utf-8"?>
<p:tagLst xmlns:p="http://schemas.openxmlformats.org/presentationml/2006/main">
  <p:tag name="KSO_WM_BEAUTIFY_FLAG" val=""/>
</p:tagLst>
</file>

<file path=ppt/tags/tag296.xml><?xml version="1.0" encoding="utf-8"?>
<p:tagLst xmlns:p="http://schemas.openxmlformats.org/presentationml/2006/main">
  <p:tag name="KSO_WM_BEAUTIFY_FLAG" val=""/>
</p:tagLst>
</file>

<file path=ppt/tags/tag297.xml><?xml version="1.0" encoding="utf-8"?>
<p:tagLst xmlns:p="http://schemas.openxmlformats.org/presentationml/2006/main">
  <p:tag name="KSO_WM_BEAUTIFY_FLAG" val=""/>
</p:tagLst>
</file>

<file path=ppt/tags/tag298.xml><?xml version="1.0" encoding="utf-8"?>
<p:tagLst xmlns:p="http://schemas.openxmlformats.org/presentationml/2006/main">
  <p:tag name="KSO_WM_BEAUTIFY_FLAG" val=""/>
</p:tagLst>
</file>

<file path=ppt/tags/tag299.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30.xml><?xml version="1.0" encoding="utf-8"?>
<p:tagLst xmlns:p="http://schemas.openxmlformats.org/presentationml/2006/main">
  <p:tag name="KSO_WM_BEAUTIFY_FLAG" val=""/>
</p:tagLst>
</file>

<file path=ppt/tags/tag300.xml><?xml version="1.0" encoding="utf-8"?>
<p:tagLst xmlns:p="http://schemas.openxmlformats.org/presentationml/2006/main">
  <p:tag name="KSO_WM_BEAUTIFY_FLAG" val=""/>
</p:tagLst>
</file>

<file path=ppt/tags/tag301.xml><?xml version="1.0" encoding="utf-8"?>
<p:tagLst xmlns:p="http://schemas.openxmlformats.org/presentationml/2006/main">
  <p:tag name="KSO_WM_BEAUTIFY_FLAG" val=""/>
</p:tagLst>
</file>

<file path=ppt/tags/tag302.xml><?xml version="1.0" encoding="utf-8"?>
<p:tagLst xmlns:p="http://schemas.openxmlformats.org/presentationml/2006/main">
  <p:tag name="KSO_WM_BEAUTIFY_FLAG" val="#wm#"/>
  <p:tag name="KSO_WM_TEMPLATE_CATEGORY" val="custom"/>
  <p:tag name="KSO_WM_TEMPLATE_INDEX" val="20205081"/>
</p:tagLst>
</file>

<file path=ppt/tags/tag303.xml><?xml version="1.0" encoding="utf-8"?>
<p:tagLst xmlns:p="http://schemas.openxmlformats.org/presentationml/2006/main">
  <p:tag name="KSO_WM_BEAUTIFY_FLAG" val=""/>
</p:tagLst>
</file>

<file path=ppt/tags/tag304.xml><?xml version="1.0" encoding="utf-8"?>
<p:tagLst xmlns:p="http://schemas.openxmlformats.org/presentationml/2006/main">
  <p:tag name="KSO_WM_BEAUTIFY_FLAG" val=""/>
</p:tagLst>
</file>

<file path=ppt/tags/tag305.xml><?xml version="1.0" encoding="utf-8"?>
<p:tagLst xmlns:p="http://schemas.openxmlformats.org/presentationml/2006/main">
  <p:tag name="KSO_WM_BEAUTIFY_FLAG" val=""/>
</p:tagLst>
</file>

<file path=ppt/tags/tag306.xml><?xml version="1.0" encoding="utf-8"?>
<p:tagLst xmlns:p="http://schemas.openxmlformats.org/presentationml/2006/main">
  <p:tag name="KSO_WM_BEAUTIFY_FLAG" val=""/>
</p:tagLst>
</file>

<file path=ppt/tags/tag307.xml><?xml version="1.0" encoding="utf-8"?>
<p:tagLst xmlns:p="http://schemas.openxmlformats.org/presentationml/2006/main">
  <p:tag name="KSO_WM_BEAUTIFY_FLAG" val=""/>
</p:tagLst>
</file>

<file path=ppt/tags/tag308.xml><?xml version="1.0" encoding="utf-8"?>
<p:tagLst xmlns:p="http://schemas.openxmlformats.org/presentationml/2006/main">
  <p:tag name="KSO_WM_BEAUTIFY_FLAG" val=""/>
</p:tagLst>
</file>

<file path=ppt/tags/tag309.xml><?xml version="1.0" encoding="utf-8"?>
<p:tagLst xmlns:p="http://schemas.openxmlformats.org/presentationml/2006/main">
  <p:tag name="KSO_WM_BEAUTIFY_FLAG" val=""/>
</p:tagLst>
</file>

<file path=ppt/tags/tag31.xml><?xml version="1.0" encoding="utf-8"?>
<p:tagLst xmlns:p="http://schemas.openxmlformats.org/presentationml/2006/main">
  <p:tag name="KSO_WM_BEAUTIFY_FLAG" val="#wm#"/>
  <p:tag name="KSO_WM_TEMPLATE_CATEGORY" val="custom"/>
  <p:tag name="KSO_WM_TEMPLATE_INDEX" val="20205081"/>
</p:tagLst>
</file>

<file path=ppt/tags/tag310.xml><?xml version="1.0" encoding="utf-8"?>
<p:tagLst xmlns:p="http://schemas.openxmlformats.org/presentationml/2006/main">
  <p:tag name="KSO_WM_BEAUTIFY_FLAG" val=""/>
</p:tagLst>
</file>

<file path=ppt/tags/tag311.xml><?xml version="1.0" encoding="utf-8"?>
<p:tagLst xmlns:p="http://schemas.openxmlformats.org/presentationml/2006/main">
  <p:tag name="KSO_WM_BEAUTIFY_FLAG" val=""/>
</p:tagLst>
</file>

<file path=ppt/tags/tag312.xml><?xml version="1.0" encoding="utf-8"?>
<p:tagLst xmlns:p="http://schemas.openxmlformats.org/presentationml/2006/main">
  <p:tag name="KSO_WM_BEAUTIFY_FLAG" val=""/>
</p:tagLst>
</file>

<file path=ppt/tags/tag313.xml><?xml version="1.0" encoding="utf-8"?>
<p:tagLst xmlns:p="http://schemas.openxmlformats.org/presentationml/2006/main">
  <p:tag name="KSO_WM_BEAUTIFY_FLAG" val=""/>
</p:tagLst>
</file>

<file path=ppt/tags/tag314.xml><?xml version="1.0" encoding="utf-8"?>
<p:tagLst xmlns:p="http://schemas.openxmlformats.org/presentationml/2006/main">
  <p:tag name="KSO_WM_BEAUTIFY_FLAG" val="#wm#"/>
  <p:tag name="KSO_WM_TEMPLATE_CATEGORY" val="custom"/>
  <p:tag name="KSO_WM_TEMPLATE_INDEX" val="20205081"/>
</p:tagLst>
</file>

<file path=ppt/tags/tag315.xml><?xml version="1.0" encoding="utf-8"?>
<p:tagLst xmlns:p="http://schemas.openxmlformats.org/presentationml/2006/main">
  <p:tag name="KSO_WM_BEAUTIFY_FLAG" val=""/>
</p:tagLst>
</file>

<file path=ppt/tags/tag316.xml><?xml version="1.0" encoding="utf-8"?>
<p:tagLst xmlns:p="http://schemas.openxmlformats.org/presentationml/2006/main">
  <p:tag name="KSO_WM_BEAUTIFY_FLAG" val=""/>
</p:tagLst>
</file>

<file path=ppt/tags/tag317.xml><?xml version="1.0" encoding="utf-8"?>
<p:tagLst xmlns:p="http://schemas.openxmlformats.org/presentationml/2006/main">
  <p:tag name="KSO_WM_BEAUTIFY_FLAG" val=""/>
</p:tagLst>
</file>

<file path=ppt/tags/tag318.xml><?xml version="1.0" encoding="utf-8"?>
<p:tagLst xmlns:p="http://schemas.openxmlformats.org/presentationml/2006/main">
  <p:tag name="KSO_WM_BEAUTIFY_FLAG" val=""/>
</p:tagLst>
</file>

<file path=ppt/tags/tag319.xml><?xml version="1.0" encoding="utf-8"?>
<p:tagLst xmlns:p="http://schemas.openxmlformats.org/presentationml/2006/main">
  <p:tag name="KSO_WM_BEAUTIFY_FLAG" val=""/>
</p:tagLst>
</file>

<file path=ppt/tags/tag32.xml><?xml version="1.0" encoding="utf-8"?>
<p:tagLst xmlns:p="http://schemas.openxmlformats.org/presentationml/2006/main">
  <p:tag name="KSO_WM_BEAUTIFY_FLAG" val=""/>
</p:tagLst>
</file>

<file path=ppt/tags/tag320.xml><?xml version="1.0" encoding="utf-8"?>
<p:tagLst xmlns:p="http://schemas.openxmlformats.org/presentationml/2006/main">
  <p:tag name="KSO_WM_BEAUTIFY_FLAG" val=""/>
</p:tagLst>
</file>

<file path=ppt/tags/tag321.xml><?xml version="1.0" encoding="utf-8"?>
<p:tagLst xmlns:p="http://schemas.openxmlformats.org/presentationml/2006/main">
  <p:tag name="KSO_WM_BEAUTIFY_FLAG" val=""/>
</p:tagLst>
</file>

<file path=ppt/tags/tag322.xml><?xml version="1.0" encoding="utf-8"?>
<p:tagLst xmlns:p="http://schemas.openxmlformats.org/presentationml/2006/main">
  <p:tag name="KSO_WM_BEAUTIFY_FLAG" val=""/>
</p:tagLst>
</file>

<file path=ppt/tags/tag323.xml><?xml version="1.0" encoding="utf-8"?>
<p:tagLst xmlns:p="http://schemas.openxmlformats.org/presentationml/2006/main">
  <p:tag name="KSO_WM_BEAUTIFY_FLAG" val=""/>
</p:tagLst>
</file>

<file path=ppt/tags/tag324.xml><?xml version="1.0" encoding="utf-8"?>
<p:tagLst xmlns:p="http://schemas.openxmlformats.org/presentationml/2006/main">
  <p:tag name="KSO_WM_BEAUTIFY_FLAG" val=""/>
</p:tagLst>
</file>

<file path=ppt/tags/tag325.xml><?xml version="1.0" encoding="utf-8"?>
<p:tagLst xmlns:p="http://schemas.openxmlformats.org/presentationml/2006/main">
  <p:tag name="KSO_WM_BEAUTIFY_FLAG" val=""/>
</p:tagLst>
</file>

<file path=ppt/tags/tag326.xml><?xml version="1.0" encoding="utf-8"?>
<p:tagLst xmlns:p="http://schemas.openxmlformats.org/presentationml/2006/main">
  <p:tag name="KSO_WM_BEAUTIFY_FLAG" val="#wm#"/>
  <p:tag name="KSO_WM_TEMPLATE_CATEGORY" val="custom"/>
  <p:tag name="KSO_WM_TEMPLATE_INDEX" val="20205081"/>
</p:tagLst>
</file>

<file path=ppt/tags/tag327.xml><?xml version="1.0" encoding="utf-8"?>
<p:tagLst xmlns:p="http://schemas.openxmlformats.org/presentationml/2006/main">
  <p:tag name="KSO_WM_BEAUTIFY_FLAG" val=""/>
</p:tagLst>
</file>

<file path=ppt/tags/tag328.xml><?xml version="1.0" encoding="utf-8"?>
<p:tagLst xmlns:p="http://schemas.openxmlformats.org/presentationml/2006/main">
  <p:tag name="KSO_WM_BEAUTIFY_FLAG" val=""/>
</p:tagLst>
</file>

<file path=ppt/tags/tag329.xml><?xml version="1.0" encoding="utf-8"?>
<p:tagLst xmlns:p="http://schemas.openxmlformats.org/presentationml/2006/main">
  <p:tag name="KSO_WM_BEAUTIFY_FLAG" val=""/>
</p:tagLst>
</file>

<file path=ppt/tags/tag33.xml><?xml version="1.0" encoding="utf-8"?>
<p:tagLst xmlns:p="http://schemas.openxmlformats.org/presentationml/2006/main">
  <p:tag name="KSO_WM_BEAUTIFY_FLAG" val="#wm#"/>
  <p:tag name="KSO_WM_TEMPLATE_CATEGORY" val="custom"/>
  <p:tag name="KSO_WM_TEMPLATE_INDEX" val="20205081"/>
</p:tagLst>
</file>

<file path=ppt/tags/tag330.xml><?xml version="1.0" encoding="utf-8"?>
<p:tagLst xmlns:p="http://schemas.openxmlformats.org/presentationml/2006/main">
  <p:tag name="KSO_WM_BEAUTIFY_FLAG" val=""/>
</p:tagLst>
</file>

<file path=ppt/tags/tag331.xml><?xml version="1.0" encoding="utf-8"?>
<p:tagLst xmlns:p="http://schemas.openxmlformats.org/presentationml/2006/main">
  <p:tag name="KSO_WM_BEAUTIFY_FLAG" val=""/>
</p:tagLst>
</file>

<file path=ppt/tags/tag332.xml><?xml version="1.0" encoding="utf-8"?>
<p:tagLst xmlns:p="http://schemas.openxmlformats.org/presentationml/2006/main">
  <p:tag name="KSO_WM_BEAUTIFY_FLAG" val=""/>
</p:tagLst>
</file>

<file path=ppt/tags/tag333.xml><?xml version="1.0" encoding="utf-8"?>
<p:tagLst xmlns:p="http://schemas.openxmlformats.org/presentationml/2006/main">
  <p:tag name="KSO_WM_BEAUTIFY_FLAG" val=""/>
</p:tagLst>
</file>

<file path=ppt/tags/tag334.xml><?xml version="1.0" encoding="utf-8"?>
<p:tagLst xmlns:p="http://schemas.openxmlformats.org/presentationml/2006/main">
  <p:tag name="KSO_WM_BEAUTIFY_FLAG" val=""/>
</p:tagLst>
</file>

<file path=ppt/tags/tag335.xml><?xml version="1.0" encoding="utf-8"?>
<p:tagLst xmlns:p="http://schemas.openxmlformats.org/presentationml/2006/main">
  <p:tag name="KSO_WM_BEAUTIFY_FLAG" val=""/>
</p:tagLst>
</file>

<file path=ppt/tags/tag336.xml><?xml version="1.0" encoding="utf-8"?>
<p:tagLst xmlns:p="http://schemas.openxmlformats.org/presentationml/2006/main">
  <p:tag name="KSO_WM_BEAUTIFY_FLAG" val=""/>
</p:tagLst>
</file>

<file path=ppt/tags/tag337.xml><?xml version="1.0" encoding="utf-8"?>
<p:tagLst xmlns:p="http://schemas.openxmlformats.org/presentationml/2006/main">
  <p:tag name="KSO_WM_BEAUTIFY_FLAG" val=""/>
</p:tagLst>
</file>

<file path=ppt/tags/tag338.xml><?xml version="1.0" encoding="utf-8"?>
<p:tagLst xmlns:p="http://schemas.openxmlformats.org/presentationml/2006/main">
  <p:tag name="KSO_WM_BEAUTIFY_FLAG" val="#wm#"/>
  <p:tag name="KSO_WM_TEMPLATE_CATEGORY" val="custom"/>
  <p:tag name="KSO_WM_TEMPLATE_INDEX" val="20205081"/>
</p:tagLst>
</file>

<file path=ppt/tags/tag339.xml><?xml version="1.0" encoding="utf-8"?>
<p:tagLst xmlns:p="http://schemas.openxmlformats.org/presentationml/2006/main">
  <p:tag name="KSO_WM_BEAUTIFY_FLAG" val=""/>
</p:tagLst>
</file>

<file path=ppt/tags/tag34.xml><?xml version="1.0" encoding="utf-8"?>
<p:tagLst xmlns:p="http://schemas.openxmlformats.org/presentationml/2006/main">
  <p:tag name="KSO_WM_BEAUTIFY_FLAG" val=""/>
</p:tagLst>
</file>

<file path=ppt/tags/tag340.xml><?xml version="1.0" encoding="utf-8"?>
<p:tagLst xmlns:p="http://schemas.openxmlformats.org/presentationml/2006/main">
  <p:tag name="KSO_WM_BEAUTIFY_FLAG" val=""/>
</p:tagLst>
</file>

<file path=ppt/tags/tag341.xml><?xml version="1.0" encoding="utf-8"?>
<p:tagLst xmlns:p="http://schemas.openxmlformats.org/presentationml/2006/main">
  <p:tag name="KSO_WM_BEAUTIFY_FLAG" val=""/>
</p:tagLst>
</file>

<file path=ppt/tags/tag342.xml><?xml version="1.0" encoding="utf-8"?>
<p:tagLst xmlns:p="http://schemas.openxmlformats.org/presentationml/2006/main">
  <p:tag name="KSO_WM_BEAUTIFY_FLAG" val=""/>
</p:tagLst>
</file>

<file path=ppt/tags/tag343.xml><?xml version="1.0" encoding="utf-8"?>
<p:tagLst xmlns:p="http://schemas.openxmlformats.org/presentationml/2006/main">
  <p:tag name="KSO_WM_BEAUTIFY_FLAG" val=""/>
</p:tagLst>
</file>

<file path=ppt/tags/tag344.xml><?xml version="1.0" encoding="utf-8"?>
<p:tagLst xmlns:p="http://schemas.openxmlformats.org/presentationml/2006/main">
  <p:tag name="KSO_WM_BEAUTIFY_FLAG" val=""/>
</p:tagLst>
</file>

<file path=ppt/tags/tag345.xml><?xml version="1.0" encoding="utf-8"?>
<p:tagLst xmlns:p="http://schemas.openxmlformats.org/presentationml/2006/main">
  <p:tag name="KSO_WM_BEAUTIFY_FLAG" val=""/>
</p:tagLst>
</file>

<file path=ppt/tags/tag346.xml><?xml version="1.0" encoding="utf-8"?>
<p:tagLst xmlns:p="http://schemas.openxmlformats.org/presentationml/2006/main">
  <p:tag name="KSO_WM_BEAUTIFY_FLAG" val=""/>
</p:tagLst>
</file>

<file path=ppt/tags/tag347.xml><?xml version="1.0" encoding="utf-8"?>
<p:tagLst xmlns:p="http://schemas.openxmlformats.org/presentationml/2006/main">
  <p:tag name="KSO_WM_BEAUTIFY_FLAG" val=""/>
</p:tagLst>
</file>

<file path=ppt/tags/tag348.xml><?xml version="1.0" encoding="utf-8"?>
<p:tagLst xmlns:p="http://schemas.openxmlformats.org/presentationml/2006/main">
  <p:tag name="KSO_WM_BEAUTIFY_FLAG" val=""/>
</p:tagLst>
</file>

<file path=ppt/tags/tag349.xml><?xml version="1.0" encoding="utf-8"?>
<p:tagLst xmlns:p="http://schemas.openxmlformats.org/presentationml/2006/main">
  <p:tag name="KSO_WM_BEAUTIFY_FLAG" val=""/>
</p:tagLst>
</file>

<file path=ppt/tags/tag35.xml><?xml version="1.0" encoding="utf-8"?>
<p:tagLst xmlns:p="http://schemas.openxmlformats.org/presentationml/2006/main">
  <p:tag name="KSO_WM_BEAUTIFY_FLAG" val="#wm#"/>
  <p:tag name="KSO_WM_TEMPLATE_CATEGORY" val="custom"/>
  <p:tag name="KSO_WM_TEMPLATE_INDEX" val="20205081"/>
</p:tagLst>
</file>

<file path=ppt/tags/tag350.xml><?xml version="1.0" encoding="utf-8"?>
<p:tagLst xmlns:p="http://schemas.openxmlformats.org/presentationml/2006/main">
  <p:tag name="KSO_WM_BEAUTIFY_FLAG" val="#wm#"/>
  <p:tag name="KSO_WM_TEMPLATE_CATEGORY" val="custom"/>
  <p:tag name="KSO_WM_TEMPLATE_INDEX" val="20205081"/>
</p:tagLst>
</file>

<file path=ppt/tags/tag351.xml><?xml version="1.0" encoding="utf-8"?>
<p:tagLst xmlns:p="http://schemas.openxmlformats.org/presentationml/2006/main">
  <p:tag name="KSO_WM_BEAUTIFY_FLAG" val=""/>
</p:tagLst>
</file>

<file path=ppt/tags/tag352.xml><?xml version="1.0" encoding="utf-8"?>
<p:tagLst xmlns:p="http://schemas.openxmlformats.org/presentationml/2006/main">
  <p:tag name="KSO_WM_BEAUTIFY_FLAG" val=""/>
</p:tagLst>
</file>

<file path=ppt/tags/tag353.xml><?xml version="1.0" encoding="utf-8"?>
<p:tagLst xmlns:p="http://schemas.openxmlformats.org/presentationml/2006/main">
  <p:tag name="KSO_WM_BEAUTIFY_FLAG" val=""/>
</p:tagLst>
</file>

<file path=ppt/tags/tag354.xml><?xml version="1.0" encoding="utf-8"?>
<p:tagLst xmlns:p="http://schemas.openxmlformats.org/presentationml/2006/main">
  <p:tag name="KSO_WM_BEAUTIFY_FLAG" val=""/>
</p:tagLst>
</file>

<file path=ppt/tags/tag355.xml><?xml version="1.0" encoding="utf-8"?>
<p:tagLst xmlns:p="http://schemas.openxmlformats.org/presentationml/2006/main">
  <p:tag name="KSO_WM_BEAUTIFY_FLAG" val=""/>
</p:tagLst>
</file>

<file path=ppt/tags/tag356.xml><?xml version="1.0" encoding="utf-8"?>
<p:tagLst xmlns:p="http://schemas.openxmlformats.org/presentationml/2006/main">
  <p:tag name="KSO_WM_BEAUTIFY_FLAG" val=""/>
</p:tagLst>
</file>

<file path=ppt/tags/tag357.xml><?xml version="1.0" encoding="utf-8"?>
<p:tagLst xmlns:p="http://schemas.openxmlformats.org/presentationml/2006/main">
  <p:tag name="KSO_WM_BEAUTIFY_FLAG" val=""/>
</p:tagLst>
</file>

<file path=ppt/tags/tag358.xml><?xml version="1.0" encoding="utf-8"?>
<p:tagLst xmlns:p="http://schemas.openxmlformats.org/presentationml/2006/main">
  <p:tag name="KSO_WM_BEAUTIFY_FLAG" val=""/>
</p:tagLst>
</file>

<file path=ppt/tags/tag359.xml><?xml version="1.0" encoding="utf-8"?>
<p:tagLst xmlns:p="http://schemas.openxmlformats.org/presentationml/2006/main">
  <p:tag name="KSO_WM_BEAUTIFY_FLAG" val=""/>
</p:tagLst>
</file>

<file path=ppt/tags/tag36.xml><?xml version="1.0" encoding="utf-8"?>
<p:tagLst xmlns:p="http://schemas.openxmlformats.org/presentationml/2006/main">
  <p:tag name="KSO_WM_BEAUTIFY_FLAG" val=""/>
</p:tagLst>
</file>

<file path=ppt/tags/tag360.xml><?xml version="1.0" encoding="utf-8"?>
<p:tagLst xmlns:p="http://schemas.openxmlformats.org/presentationml/2006/main">
  <p:tag name="KSO_WM_BEAUTIFY_FLAG" val=""/>
</p:tagLst>
</file>

<file path=ppt/tags/tag361.xml><?xml version="1.0" encoding="utf-8"?>
<p:tagLst xmlns:p="http://schemas.openxmlformats.org/presentationml/2006/main">
  <p:tag name="KSO_WM_BEAUTIFY_FLAG" val=""/>
</p:tagLst>
</file>

<file path=ppt/tags/tag362.xml><?xml version="1.0" encoding="utf-8"?>
<p:tagLst xmlns:p="http://schemas.openxmlformats.org/presentationml/2006/main">
  <p:tag name="KSO_WM_BEAUTIFY_FLAG" val=""/>
</p:tagLst>
</file>

<file path=ppt/tags/tag363.xml><?xml version="1.0" encoding="utf-8"?>
<p:tagLst xmlns:p="http://schemas.openxmlformats.org/presentationml/2006/main">
  <p:tag name="KSO_WM_BEAUTIFY_FLAG" val=""/>
</p:tagLst>
</file>

<file path=ppt/tags/tag364.xml><?xml version="1.0" encoding="utf-8"?>
<p:tagLst xmlns:p="http://schemas.openxmlformats.org/presentationml/2006/main">
  <p:tag name="KSO_WM_BEAUTIFY_FLAG" val=""/>
</p:tagLst>
</file>

<file path=ppt/tags/tag365.xml><?xml version="1.0" encoding="utf-8"?>
<p:tagLst xmlns:p="http://schemas.openxmlformats.org/presentationml/2006/main">
  <p:tag name="KSO_WM_BEAUTIFY_FLAG" val=""/>
</p:tagLst>
</file>

<file path=ppt/tags/tag366.xml><?xml version="1.0" encoding="utf-8"?>
<p:tagLst xmlns:p="http://schemas.openxmlformats.org/presentationml/2006/main">
  <p:tag name="KSO_WM_BEAUTIFY_FLAG" val=""/>
</p:tagLst>
</file>

<file path=ppt/tags/tag367.xml><?xml version="1.0" encoding="utf-8"?>
<p:tagLst xmlns:p="http://schemas.openxmlformats.org/presentationml/2006/main">
  <p:tag name="KSO_WM_BEAUTIFY_FLAG" val="#wm#"/>
  <p:tag name="KSO_WM_TEMPLATE_CATEGORY" val="custom"/>
  <p:tag name="KSO_WM_TEMPLATE_INDEX" val="20205081"/>
</p:tagLst>
</file>

<file path=ppt/tags/tag368.xml><?xml version="1.0" encoding="utf-8"?>
<p:tagLst xmlns:p="http://schemas.openxmlformats.org/presentationml/2006/main">
  <p:tag name="KSO_WM_BEAUTIFY_FLAG" val=""/>
</p:tagLst>
</file>

<file path=ppt/tags/tag369.xml><?xml version="1.0" encoding="utf-8"?>
<p:tagLst xmlns:p="http://schemas.openxmlformats.org/presentationml/2006/main">
  <p:tag name="KSO_WM_BEAUTIFY_FLAG" val=""/>
</p:tagLst>
</file>

<file path=ppt/tags/tag37.xml><?xml version="1.0" encoding="utf-8"?>
<p:tagLst xmlns:p="http://schemas.openxmlformats.org/presentationml/2006/main">
  <p:tag name="KSO_WM_BEAUTIFY_FLAG" val="#wm#"/>
  <p:tag name="KSO_WM_TEMPLATE_CATEGORY" val="custom"/>
  <p:tag name="KSO_WM_TEMPLATE_INDEX" val="20205081"/>
</p:tagLst>
</file>

<file path=ppt/tags/tag370.xml><?xml version="1.0" encoding="utf-8"?>
<p:tagLst xmlns:p="http://schemas.openxmlformats.org/presentationml/2006/main">
  <p:tag name="KSO_WM_BEAUTIFY_FLAG" val=""/>
</p:tagLst>
</file>

<file path=ppt/tags/tag371.xml><?xml version="1.0" encoding="utf-8"?>
<p:tagLst xmlns:p="http://schemas.openxmlformats.org/presentationml/2006/main">
  <p:tag name="KSO_WM_BEAUTIFY_FLAG" val=""/>
</p:tagLst>
</file>

<file path=ppt/tags/tag372.xml><?xml version="1.0" encoding="utf-8"?>
<p:tagLst xmlns:p="http://schemas.openxmlformats.org/presentationml/2006/main">
  <p:tag name="KSO_WM_BEAUTIFY_FLAG" val=""/>
</p:tagLst>
</file>

<file path=ppt/tags/tag373.xml><?xml version="1.0" encoding="utf-8"?>
<p:tagLst xmlns:p="http://schemas.openxmlformats.org/presentationml/2006/main">
  <p:tag name="KSO_WM_BEAUTIFY_FLAG" val=""/>
</p:tagLst>
</file>

<file path=ppt/tags/tag374.xml><?xml version="1.0" encoding="utf-8"?>
<p:tagLst xmlns:p="http://schemas.openxmlformats.org/presentationml/2006/main">
  <p:tag name="KSO_WM_BEAUTIFY_FLAG" val=""/>
</p:tagLst>
</file>

<file path=ppt/tags/tag375.xml><?xml version="1.0" encoding="utf-8"?>
<p:tagLst xmlns:p="http://schemas.openxmlformats.org/presentationml/2006/main">
  <p:tag name="KSO_WM_BEAUTIFY_FLAG" val=""/>
</p:tagLst>
</file>

<file path=ppt/tags/tag376.xml><?xml version="1.0" encoding="utf-8"?>
<p:tagLst xmlns:p="http://schemas.openxmlformats.org/presentationml/2006/main">
  <p:tag name="KSO_WM_BEAUTIFY_FLAG" val=""/>
</p:tagLst>
</file>

<file path=ppt/tags/tag377.xml><?xml version="1.0" encoding="utf-8"?>
<p:tagLst xmlns:p="http://schemas.openxmlformats.org/presentationml/2006/main">
  <p:tag name="KSO_WM_BEAUTIFY_FLAG" val=""/>
</p:tagLst>
</file>

<file path=ppt/tags/tag378.xml><?xml version="1.0" encoding="utf-8"?>
<p:tagLst xmlns:p="http://schemas.openxmlformats.org/presentationml/2006/main">
  <p:tag name="KSO_WM_BEAUTIFY_FLAG" val=""/>
</p:tagLst>
</file>

<file path=ppt/tags/tag379.xml><?xml version="1.0" encoding="utf-8"?>
<p:tagLst xmlns:p="http://schemas.openxmlformats.org/presentationml/2006/main">
  <p:tag name="KSO_WM_BEAUTIFY_FLAG" val=""/>
</p:tagLst>
</file>

<file path=ppt/tags/tag38.xml><?xml version="1.0" encoding="utf-8"?>
<p:tagLst xmlns:p="http://schemas.openxmlformats.org/presentationml/2006/main">
  <p:tag name="KSO_WM_BEAUTIFY_FLAG" val=""/>
</p:tagLst>
</file>

<file path=ppt/tags/tag380.xml><?xml version="1.0" encoding="utf-8"?>
<p:tagLst xmlns:p="http://schemas.openxmlformats.org/presentationml/2006/main">
  <p:tag name="KSO_WM_BEAUTIFY_FLAG" val=""/>
</p:tagLst>
</file>

<file path=ppt/tags/tag381.xml><?xml version="1.0" encoding="utf-8"?>
<p:tagLst xmlns:p="http://schemas.openxmlformats.org/presentationml/2006/main">
  <p:tag name="KSO_WM_BEAUTIFY_FLAG" val=""/>
</p:tagLst>
</file>

<file path=ppt/tags/tag382.xml><?xml version="1.0" encoding="utf-8"?>
<p:tagLst xmlns:p="http://schemas.openxmlformats.org/presentationml/2006/main">
  <p:tag name="KSO_WM_BEAUTIFY_FLAG" val=""/>
</p:tagLst>
</file>

<file path=ppt/tags/tag383.xml><?xml version="1.0" encoding="utf-8"?>
<p:tagLst xmlns:p="http://schemas.openxmlformats.org/presentationml/2006/main">
  <p:tag name="KSO_WM_BEAUTIFY_FLAG" val=""/>
</p:tagLst>
</file>

<file path=ppt/tags/tag384.xml><?xml version="1.0" encoding="utf-8"?>
<p:tagLst xmlns:p="http://schemas.openxmlformats.org/presentationml/2006/main">
  <p:tag name="KSO_WM_BEAUTIFY_FLAG" val="#wm#"/>
  <p:tag name="KSO_WM_TEMPLATE_CATEGORY" val="custom"/>
  <p:tag name="KSO_WM_TEMPLATE_INDEX" val="20205081"/>
</p:tagLst>
</file>

<file path=ppt/tags/tag385.xml><?xml version="1.0" encoding="utf-8"?>
<p:tagLst xmlns:p="http://schemas.openxmlformats.org/presentationml/2006/main">
  <p:tag name="KSO_WM_BEAUTIFY_FLAG" val=""/>
</p:tagLst>
</file>

<file path=ppt/tags/tag386.xml><?xml version="1.0" encoding="utf-8"?>
<p:tagLst xmlns:p="http://schemas.openxmlformats.org/presentationml/2006/main">
  <p:tag name="KSO_WM_BEAUTIFY_FLAG" val=""/>
</p:tagLst>
</file>

<file path=ppt/tags/tag387.xml><?xml version="1.0" encoding="utf-8"?>
<p:tagLst xmlns:p="http://schemas.openxmlformats.org/presentationml/2006/main">
  <p:tag name="KSO_WM_BEAUTIFY_FLAG" val=""/>
</p:tagLst>
</file>

<file path=ppt/tags/tag388.xml><?xml version="1.0" encoding="utf-8"?>
<p:tagLst xmlns:p="http://schemas.openxmlformats.org/presentationml/2006/main">
  <p:tag name="KSO_WM_BEAUTIFY_FLAG" val=""/>
</p:tagLst>
</file>

<file path=ppt/tags/tag389.xml><?xml version="1.0" encoding="utf-8"?>
<p:tagLst xmlns:p="http://schemas.openxmlformats.org/presentationml/2006/main">
  <p:tag name="KSO_WM_BEAUTIFY_FLAG" val=""/>
</p:tagLst>
</file>

<file path=ppt/tags/tag39.xml><?xml version="1.0" encoding="utf-8"?>
<p:tagLst xmlns:p="http://schemas.openxmlformats.org/presentationml/2006/main">
  <p:tag name="KSO_WM_BEAUTIFY_FLAG" val="#wm#"/>
  <p:tag name="KSO_WM_TEMPLATE_CATEGORY" val="custom"/>
  <p:tag name="KSO_WM_TEMPLATE_INDEX" val="20205081"/>
</p:tagLst>
</file>

<file path=ppt/tags/tag390.xml><?xml version="1.0" encoding="utf-8"?>
<p:tagLst xmlns:p="http://schemas.openxmlformats.org/presentationml/2006/main">
  <p:tag name="KSO_WM_BEAUTIFY_FLAG" val=""/>
</p:tagLst>
</file>

<file path=ppt/tags/tag391.xml><?xml version="1.0" encoding="utf-8"?>
<p:tagLst xmlns:p="http://schemas.openxmlformats.org/presentationml/2006/main">
  <p:tag name="KSO_WM_BEAUTIFY_FLAG" val=""/>
</p:tagLst>
</file>

<file path=ppt/tags/tag392.xml><?xml version="1.0" encoding="utf-8"?>
<p:tagLst xmlns:p="http://schemas.openxmlformats.org/presentationml/2006/main">
  <p:tag name="KSO_WM_BEAUTIFY_FLAG" val=""/>
</p:tagLst>
</file>

<file path=ppt/tags/tag393.xml><?xml version="1.0" encoding="utf-8"?>
<p:tagLst xmlns:p="http://schemas.openxmlformats.org/presentationml/2006/main">
  <p:tag name="KSO_WM_BEAUTIFY_FLAG" val=""/>
</p:tagLst>
</file>

<file path=ppt/tags/tag394.xml><?xml version="1.0" encoding="utf-8"?>
<p:tagLst xmlns:p="http://schemas.openxmlformats.org/presentationml/2006/main">
  <p:tag name="KSO_WM_BEAUTIFY_FLAG" val=""/>
</p:tagLst>
</file>

<file path=ppt/tags/tag395.xml><?xml version="1.0" encoding="utf-8"?>
<p:tagLst xmlns:p="http://schemas.openxmlformats.org/presentationml/2006/main">
  <p:tag name="KSO_WM_BEAUTIFY_FLAG" val=""/>
</p:tagLst>
</file>

<file path=ppt/tags/tag396.xml><?xml version="1.0" encoding="utf-8"?>
<p:tagLst xmlns:p="http://schemas.openxmlformats.org/presentationml/2006/main">
  <p:tag name="KSO_WM_BEAUTIFY_FLAG" val="#wm#"/>
  <p:tag name="KSO_WM_TEMPLATE_CATEGORY" val="custom"/>
  <p:tag name="KSO_WM_TEMPLATE_INDEX" val="20205081"/>
</p:tagLst>
</file>

<file path=ppt/tags/tag397.xml><?xml version="1.0" encoding="utf-8"?>
<p:tagLst xmlns:p="http://schemas.openxmlformats.org/presentationml/2006/main">
  <p:tag name="KSO_WM_BEAUTIFY_FLAG" val=""/>
</p:tagLst>
</file>

<file path=ppt/tags/tag398.xml><?xml version="1.0" encoding="utf-8"?>
<p:tagLst xmlns:p="http://schemas.openxmlformats.org/presentationml/2006/main">
  <p:tag name="KSO_WM_BEAUTIFY_FLAG" val=""/>
</p:tagLst>
</file>

<file path=ppt/tags/tag399.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
</p:tagLst>
</file>

<file path=ppt/tags/tag40.xml><?xml version="1.0" encoding="utf-8"?>
<p:tagLst xmlns:p="http://schemas.openxmlformats.org/presentationml/2006/main">
  <p:tag name="KSO_WM_BEAUTIFY_FLAG" val=""/>
</p:tagLst>
</file>

<file path=ppt/tags/tag400.xml><?xml version="1.0" encoding="utf-8"?>
<p:tagLst xmlns:p="http://schemas.openxmlformats.org/presentationml/2006/main">
  <p:tag name="KSO_WM_BEAUTIFY_FLAG" val=""/>
</p:tagLst>
</file>

<file path=ppt/tags/tag401.xml><?xml version="1.0" encoding="utf-8"?>
<p:tagLst xmlns:p="http://schemas.openxmlformats.org/presentationml/2006/main">
  <p:tag name="KSO_WM_BEAUTIFY_FLAG" val=""/>
</p:tagLst>
</file>

<file path=ppt/tags/tag402.xml><?xml version="1.0" encoding="utf-8"?>
<p:tagLst xmlns:p="http://schemas.openxmlformats.org/presentationml/2006/main">
  <p:tag name="KSO_WM_BEAUTIFY_FLAG" val=""/>
</p:tagLst>
</file>

<file path=ppt/tags/tag403.xml><?xml version="1.0" encoding="utf-8"?>
<p:tagLst xmlns:p="http://schemas.openxmlformats.org/presentationml/2006/main">
  <p:tag name="KSO_WM_BEAUTIFY_FLAG" val=""/>
</p:tagLst>
</file>

<file path=ppt/tags/tag404.xml><?xml version="1.0" encoding="utf-8"?>
<p:tagLst xmlns:p="http://schemas.openxmlformats.org/presentationml/2006/main">
  <p:tag name="KSO_WM_BEAUTIFY_FLAG" val=""/>
</p:tagLst>
</file>

<file path=ppt/tags/tag405.xml><?xml version="1.0" encoding="utf-8"?>
<p:tagLst xmlns:p="http://schemas.openxmlformats.org/presentationml/2006/main">
  <p:tag name="KSO_WM_BEAUTIFY_FLAG" val=""/>
</p:tagLst>
</file>

<file path=ppt/tags/tag406.xml><?xml version="1.0" encoding="utf-8"?>
<p:tagLst xmlns:p="http://schemas.openxmlformats.org/presentationml/2006/main">
  <p:tag name="KSO_WM_BEAUTIFY_FLAG" val=""/>
</p:tagLst>
</file>

<file path=ppt/tags/tag407.xml><?xml version="1.0" encoding="utf-8"?>
<p:tagLst xmlns:p="http://schemas.openxmlformats.org/presentationml/2006/main">
  <p:tag name="KSO_WM_BEAUTIFY_FLAG" val=""/>
</p:tagLst>
</file>

<file path=ppt/tags/tag408.xml><?xml version="1.0" encoding="utf-8"?>
<p:tagLst xmlns:p="http://schemas.openxmlformats.org/presentationml/2006/main">
  <p:tag name="KSO_WM_BEAUTIFY_FLAG" val="#wm#"/>
  <p:tag name="KSO_WM_TEMPLATE_CATEGORY" val="custom"/>
  <p:tag name="KSO_WM_TEMPLATE_INDEX" val="20205081"/>
</p:tagLst>
</file>

<file path=ppt/tags/tag409.xml><?xml version="1.0" encoding="utf-8"?>
<p:tagLst xmlns:p="http://schemas.openxmlformats.org/presentationml/2006/main">
  <p:tag name="KSO_WM_BEAUTIFY_FLAG" val=""/>
</p:tagLst>
</file>

<file path=ppt/tags/tag41.xml><?xml version="1.0" encoding="utf-8"?>
<p:tagLst xmlns:p="http://schemas.openxmlformats.org/presentationml/2006/main">
  <p:tag name="KSO_WM_BEAUTIFY_FLAG" val="#wm#"/>
  <p:tag name="KSO_WM_TEMPLATE_CATEGORY" val="custom"/>
  <p:tag name="KSO_WM_TEMPLATE_INDEX" val="20205081"/>
</p:tagLst>
</file>

<file path=ppt/tags/tag410.xml><?xml version="1.0" encoding="utf-8"?>
<p:tagLst xmlns:p="http://schemas.openxmlformats.org/presentationml/2006/main">
  <p:tag name="KSO_WM_BEAUTIFY_FLAG" val=""/>
</p:tagLst>
</file>

<file path=ppt/tags/tag411.xml><?xml version="1.0" encoding="utf-8"?>
<p:tagLst xmlns:p="http://schemas.openxmlformats.org/presentationml/2006/main">
  <p:tag name="KSO_WM_BEAUTIFY_FLAG" val=""/>
</p:tagLst>
</file>

<file path=ppt/tags/tag412.xml><?xml version="1.0" encoding="utf-8"?>
<p:tagLst xmlns:p="http://schemas.openxmlformats.org/presentationml/2006/main">
  <p:tag name="KSO_WM_BEAUTIFY_FLAG" val=""/>
</p:tagLst>
</file>

<file path=ppt/tags/tag413.xml><?xml version="1.0" encoding="utf-8"?>
<p:tagLst xmlns:p="http://schemas.openxmlformats.org/presentationml/2006/main">
  <p:tag name="KSO_WM_BEAUTIFY_FLAG" val=""/>
</p:tagLst>
</file>

<file path=ppt/tags/tag414.xml><?xml version="1.0" encoding="utf-8"?>
<p:tagLst xmlns:p="http://schemas.openxmlformats.org/presentationml/2006/main">
  <p:tag name="KSO_WM_BEAUTIFY_FLAG" val=""/>
</p:tagLst>
</file>

<file path=ppt/tags/tag415.xml><?xml version="1.0" encoding="utf-8"?>
<p:tagLst xmlns:p="http://schemas.openxmlformats.org/presentationml/2006/main">
  <p:tag name="KSO_WM_BEAUTIFY_FLAG" val=""/>
</p:tagLst>
</file>

<file path=ppt/tags/tag416.xml><?xml version="1.0" encoding="utf-8"?>
<p:tagLst xmlns:p="http://schemas.openxmlformats.org/presentationml/2006/main">
  <p:tag name="KSO_WM_BEAUTIFY_FLAG" val=""/>
</p:tagLst>
</file>

<file path=ppt/tags/tag417.xml><?xml version="1.0" encoding="utf-8"?>
<p:tagLst xmlns:p="http://schemas.openxmlformats.org/presentationml/2006/main">
  <p:tag name="KSO_WM_BEAUTIFY_FLAG" val=""/>
</p:tagLst>
</file>

<file path=ppt/tags/tag418.xml><?xml version="1.0" encoding="utf-8"?>
<p:tagLst xmlns:p="http://schemas.openxmlformats.org/presentationml/2006/main">
  <p:tag name="KSO_WM_BEAUTIFY_FLAG" val=""/>
</p:tagLst>
</file>

<file path=ppt/tags/tag419.xml><?xml version="1.0" encoding="utf-8"?>
<p:tagLst xmlns:p="http://schemas.openxmlformats.org/presentationml/2006/main">
  <p:tag name="KSO_WM_BEAUTIFY_FLAG" val=""/>
</p:tagLst>
</file>

<file path=ppt/tags/tag42.xml><?xml version="1.0" encoding="utf-8"?>
<p:tagLst xmlns:p="http://schemas.openxmlformats.org/presentationml/2006/main">
  <p:tag name="KSO_WM_BEAUTIFY_FLAG" val=""/>
</p:tagLst>
</file>

<file path=ppt/tags/tag420.xml><?xml version="1.0" encoding="utf-8"?>
<p:tagLst xmlns:p="http://schemas.openxmlformats.org/presentationml/2006/main">
  <p:tag name="KSO_WM_BEAUTIFY_FLAG" val=""/>
</p:tagLst>
</file>

<file path=ppt/tags/tag421.xml><?xml version="1.0" encoding="utf-8"?>
<p:tagLst xmlns:p="http://schemas.openxmlformats.org/presentationml/2006/main">
  <p:tag name="KSO_WM_BEAUTIFY_FLAG" val=""/>
</p:tagLst>
</file>

<file path=ppt/tags/tag422.xml><?xml version="1.0" encoding="utf-8"?>
<p:tagLst xmlns:p="http://schemas.openxmlformats.org/presentationml/2006/main">
  <p:tag name="KSO_WM_BEAUTIFY_FLAG" val=""/>
</p:tagLst>
</file>

<file path=ppt/tags/tag423.xml><?xml version="1.0" encoding="utf-8"?>
<p:tagLst xmlns:p="http://schemas.openxmlformats.org/presentationml/2006/main">
  <p:tag name="KSO_WM_BEAUTIFY_FLAG" val=""/>
</p:tagLst>
</file>

<file path=ppt/tags/tag424.xml><?xml version="1.0" encoding="utf-8"?>
<p:tagLst xmlns:p="http://schemas.openxmlformats.org/presentationml/2006/main">
  <p:tag name="KSO_WM_BEAUTIFY_FLAG" val=""/>
</p:tagLst>
</file>

<file path=ppt/tags/tag425.xml><?xml version="1.0" encoding="utf-8"?>
<p:tagLst xmlns:p="http://schemas.openxmlformats.org/presentationml/2006/main">
  <p:tag name="KSO_WM_BEAUTIFY_FLAG" val="#wm#"/>
  <p:tag name="KSO_WM_TEMPLATE_CATEGORY" val="custom"/>
  <p:tag name="KSO_WM_TEMPLATE_INDEX" val="20205081"/>
</p:tagLst>
</file>

<file path=ppt/tags/tag426.xml><?xml version="1.0" encoding="utf-8"?>
<p:tagLst xmlns:p="http://schemas.openxmlformats.org/presentationml/2006/main">
  <p:tag name="KSO_WM_BEAUTIFY_FLAG" val=""/>
</p:tagLst>
</file>

<file path=ppt/tags/tag427.xml><?xml version="1.0" encoding="utf-8"?>
<p:tagLst xmlns:p="http://schemas.openxmlformats.org/presentationml/2006/main">
  <p:tag name="KSO_WM_BEAUTIFY_FLAG" val=""/>
</p:tagLst>
</file>

<file path=ppt/tags/tag428.xml><?xml version="1.0" encoding="utf-8"?>
<p:tagLst xmlns:p="http://schemas.openxmlformats.org/presentationml/2006/main">
  <p:tag name="KSO_WM_BEAUTIFY_FLAG" val=""/>
</p:tagLst>
</file>

<file path=ppt/tags/tag429.xml><?xml version="1.0" encoding="utf-8"?>
<p:tagLst xmlns:p="http://schemas.openxmlformats.org/presentationml/2006/main">
  <p:tag name="KSO_WM_BEAUTIFY_FLAG" val=""/>
</p:tagLst>
</file>

<file path=ppt/tags/tag43.xml><?xml version="1.0" encoding="utf-8"?>
<p:tagLst xmlns:p="http://schemas.openxmlformats.org/presentationml/2006/main">
  <p:tag name="KSO_WM_BEAUTIFY_FLAG" val="#wm#"/>
  <p:tag name="KSO_WM_TEMPLATE_CATEGORY" val="custom"/>
  <p:tag name="KSO_WM_TEMPLATE_INDEX" val="20205081"/>
</p:tagLst>
</file>

<file path=ppt/tags/tag430.xml><?xml version="1.0" encoding="utf-8"?>
<p:tagLst xmlns:p="http://schemas.openxmlformats.org/presentationml/2006/main">
  <p:tag name="KSO_WM_BEAUTIFY_FLAG" val=""/>
</p:tagLst>
</file>

<file path=ppt/tags/tag431.xml><?xml version="1.0" encoding="utf-8"?>
<p:tagLst xmlns:p="http://schemas.openxmlformats.org/presentationml/2006/main">
  <p:tag name="KSO_WM_BEAUTIFY_FLAG" val=""/>
</p:tagLst>
</file>

<file path=ppt/tags/tag432.xml><?xml version="1.0" encoding="utf-8"?>
<p:tagLst xmlns:p="http://schemas.openxmlformats.org/presentationml/2006/main">
  <p:tag name="KSO_WM_BEAUTIFY_FLAG" val=""/>
</p:tagLst>
</file>

<file path=ppt/tags/tag433.xml><?xml version="1.0" encoding="utf-8"?>
<p:tagLst xmlns:p="http://schemas.openxmlformats.org/presentationml/2006/main">
  <p:tag name="KSO_WM_BEAUTIFY_FLAG" val=""/>
</p:tagLst>
</file>

<file path=ppt/tags/tag434.xml><?xml version="1.0" encoding="utf-8"?>
<p:tagLst xmlns:p="http://schemas.openxmlformats.org/presentationml/2006/main">
  <p:tag name="KSO_WM_BEAUTIFY_FLAG" val=""/>
</p:tagLst>
</file>

<file path=ppt/tags/tag435.xml><?xml version="1.0" encoding="utf-8"?>
<p:tagLst xmlns:p="http://schemas.openxmlformats.org/presentationml/2006/main">
  <p:tag name="KSO_WM_BEAUTIFY_FLAG" val=""/>
</p:tagLst>
</file>

<file path=ppt/tags/tag436.xml><?xml version="1.0" encoding="utf-8"?>
<p:tagLst xmlns:p="http://schemas.openxmlformats.org/presentationml/2006/main">
  <p:tag name="KSO_WM_BEAUTIFY_FLAG" val=""/>
</p:tagLst>
</file>

<file path=ppt/tags/tag437.xml><?xml version="1.0" encoding="utf-8"?>
<p:tagLst xmlns:p="http://schemas.openxmlformats.org/presentationml/2006/main">
  <p:tag name="KSO_WM_BEAUTIFY_FLAG" val=""/>
</p:tagLst>
</file>

<file path=ppt/tags/tag438.xml><?xml version="1.0" encoding="utf-8"?>
<p:tagLst xmlns:p="http://schemas.openxmlformats.org/presentationml/2006/main">
  <p:tag name="KSO_WM_BEAUTIFY_FLAG" val=""/>
</p:tagLst>
</file>

<file path=ppt/tags/tag439.xml><?xml version="1.0" encoding="utf-8"?>
<p:tagLst xmlns:p="http://schemas.openxmlformats.org/presentationml/2006/main">
  <p:tag name="KSO_WM_BEAUTIFY_FLAG" val=""/>
</p:tagLst>
</file>

<file path=ppt/tags/tag44.xml><?xml version="1.0" encoding="utf-8"?>
<p:tagLst xmlns:p="http://schemas.openxmlformats.org/presentationml/2006/main">
  <p:tag name="KSO_WM_BEAUTIFY_FLAG" val=""/>
</p:tagLst>
</file>

<file path=ppt/tags/tag440.xml><?xml version="1.0" encoding="utf-8"?>
<p:tagLst xmlns:p="http://schemas.openxmlformats.org/presentationml/2006/main">
  <p:tag name="KSO_WM_BEAUTIFY_FLAG" val=""/>
</p:tagLst>
</file>

<file path=ppt/tags/tag441.xml><?xml version="1.0" encoding="utf-8"?>
<p:tagLst xmlns:p="http://schemas.openxmlformats.org/presentationml/2006/main">
  <p:tag name="KSO_WM_BEAUTIFY_FLAG" val=""/>
</p:tagLst>
</file>

<file path=ppt/tags/tag442.xml><?xml version="1.0" encoding="utf-8"?>
<p:tagLst xmlns:p="http://schemas.openxmlformats.org/presentationml/2006/main">
  <p:tag name="KSO_WM_BEAUTIFY_FLAG" val="#wm#"/>
  <p:tag name="KSO_WM_TEMPLATE_CATEGORY" val="custom"/>
  <p:tag name="KSO_WM_TEMPLATE_INDEX" val="20205081"/>
</p:tagLst>
</file>

<file path=ppt/tags/tag443.xml><?xml version="1.0" encoding="utf-8"?>
<p:tagLst xmlns:p="http://schemas.openxmlformats.org/presentationml/2006/main">
  <p:tag name="KSO_WM_BEAUTIFY_FLAG" val=""/>
</p:tagLst>
</file>

<file path=ppt/tags/tag444.xml><?xml version="1.0" encoding="utf-8"?>
<p:tagLst xmlns:p="http://schemas.openxmlformats.org/presentationml/2006/main">
  <p:tag name="KSO_WM_BEAUTIFY_FLAG" val=""/>
</p:tagLst>
</file>

<file path=ppt/tags/tag445.xml><?xml version="1.0" encoding="utf-8"?>
<p:tagLst xmlns:p="http://schemas.openxmlformats.org/presentationml/2006/main">
  <p:tag name="KSO_WM_BEAUTIFY_FLAG" val=""/>
</p:tagLst>
</file>

<file path=ppt/tags/tag446.xml><?xml version="1.0" encoding="utf-8"?>
<p:tagLst xmlns:p="http://schemas.openxmlformats.org/presentationml/2006/main">
  <p:tag name="KSO_WM_BEAUTIFY_FLAG" val=""/>
</p:tagLst>
</file>

<file path=ppt/tags/tag447.xml><?xml version="1.0" encoding="utf-8"?>
<p:tagLst xmlns:p="http://schemas.openxmlformats.org/presentationml/2006/main">
  <p:tag name="KSO_WM_BEAUTIFY_FLAG" val=""/>
</p:tagLst>
</file>

<file path=ppt/tags/tag448.xml><?xml version="1.0" encoding="utf-8"?>
<p:tagLst xmlns:p="http://schemas.openxmlformats.org/presentationml/2006/main">
  <p:tag name="KSO_WM_BEAUTIFY_FLAG" val=""/>
</p:tagLst>
</file>

<file path=ppt/tags/tag449.xml><?xml version="1.0" encoding="utf-8"?>
<p:tagLst xmlns:p="http://schemas.openxmlformats.org/presentationml/2006/main">
  <p:tag name="KSO_WM_BEAUTIFY_FLAG" val=""/>
</p:tagLst>
</file>

<file path=ppt/tags/tag45.xml><?xml version="1.0" encoding="utf-8"?>
<p:tagLst xmlns:p="http://schemas.openxmlformats.org/presentationml/2006/main">
  <p:tag name="KSO_WM_BEAUTIFY_FLAG" val="#wm#"/>
  <p:tag name="KSO_WM_TEMPLATE_CATEGORY" val="custom"/>
  <p:tag name="KSO_WM_TEMPLATE_INDEX" val="20205081"/>
</p:tagLst>
</file>

<file path=ppt/tags/tag450.xml><?xml version="1.0" encoding="utf-8"?>
<p:tagLst xmlns:p="http://schemas.openxmlformats.org/presentationml/2006/main">
  <p:tag name="KSO_WM_BEAUTIFY_FLAG" val=""/>
</p:tagLst>
</file>

<file path=ppt/tags/tag451.xml><?xml version="1.0" encoding="utf-8"?>
<p:tagLst xmlns:p="http://schemas.openxmlformats.org/presentationml/2006/main">
  <p:tag name="KSO_WM_BEAUTIFY_FLAG" val=""/>
</p:tagLst>
</file>

<file path=ppt/tags/tag452.xml><?xml version="1.0" encoding="utf-8"?>
<p:tagLst xmlns:p="http://schemas.openxmlformats.org/presentationml/2006/main">
  <p:tag name="KSO_WM_BEAUTIFY_FLAG" val=""/>
</p:tagLst>
</file>

<file path=ppt/tags/tag453.xml><?xml version="1.0" encoding="utf-8"?>
<p:tagLst xmlns:p="http://schemas.openxmlformats.org/presentationml/2006/main">
  <p:tag name="KSO_WM_BEAUTIFY_FLAG" val=""/>
</p:tagLst>
</file>

<file path=ppt/tags/tag454.xml><?xml version="1.0" encoding="utf-8"?>
<p:tagLst xmlns:p="http://schemas.openxmlformats.org/presentationml/2006/main">
  <p:tag name="KSO_WM_BEAUTIFY_FLAG" val="#wm#"/>
  <p:tag name="KSO_WM_TEMPLATE_CATEGORY" val="custom"/>
  <p:tag name="KSO_WM_TEMPLATE_INDEX" val="20205081"/>
</p:tagLst>
</file>

<file path=ppt/tags/tag455.xml><?xml version="1.0" encoding="utf-8"?>
<p:tagLst xmlns:p="http://schemas.openxmlformats.org/presentationml/2006/main">
  <p:tag name="KSO_WM_BEAUTIFY_FLAG" val=""/>
</p:tagLst>
</file>

<file path=ppt/tags/tag456.xml><?xml version="1.0" encoding="utf-8"?>
<p:tagLst xmlns:p="http://schemas.openxmlformats.org/presentationml/2006/main">
  <p:tag name="KSO_WM_BEAUTIFY_FLAG" val=""/>
</p:tagLst>
</file>

<file path=ppt/tags/tag457.xml><?xml version="1.0" encoding="utf-8"?>
<p:tagLst xmlns:p="http://schemas.openxmlformats.org/presentationml/2006/main">
  <p:tag name="KSO_WM_BEAUTIFY_FLAG" val=""/>
</p:tagLst>
</file>

<file path=ppt/tags/tag458.xml><?xml version="1.0" encoding="utf-8"?>
<p:tagLst xmlns:p="http://schemas.openxmlformats.org/presentationml/2006/main">
  <p:tag name="KSO_WM_BEAUTIFY_FLAG" val=""/>
</p:tagLst>
</file>

<file path=ppt/tags/tag459.xml><?xml version="1.0" encoding="utf-8"?>
<p:tagLst xmlns:p="http://schemas.openxmlformats.org/presentationml/2006/main">
  <p:tag name="KSO_WM_BEAUTIFY_FLAG" val=""/>
</p:tagLst>
</file>

<file path=ppt/tags/tag46.xml><?xml version="1.0" encoding="utf-8"?>
<p:tagLst xmlns:p="http://schemas.openxmlformats.org/presentationml/2006/main">
  <p:tag name="KSO_WM_BEAUTIFY_FLAG" val=""/>
</p:tagLst>
</file>

<file path=ppt/tags/tag460.xml><?xml version="1.0" encoding="utf-8"?>
<p:tagLst xmlns:p="http://schemas.openxmlformats.org/presentationml/2006/main">
  <p:tag name="KSO_WM_BEAUTIFY_FLAG" val=""/>
</p:tagLst>
</file>

<file path=ppt/tags/tag461.xml><?xml version="1.0" encoding="utf-8"?>
<p:tagLst xmlns:p="http://schemas.openxmlformats.org/presentationml/2006/main">
  <p:tag name="KSO_WM_BEAUTIFY_FLAG" val=""/>
</p:tagLst>
</file>

<file path=ppt/tags/tag462.xml><?xml version="1.0" encoding="utf-8"?>
<p:tagLst xmlns:p="http://schemas.openxmlformats.org/presentationml/2006/main">
  <p:tag name="KSO_WM_BEAUTIFY_FLAG" val=""/>
</p:tagLst>
</file>

<file path=ppt/tags/tag463.xml><?xml version="1.0" encoding="utf-8"?>
<p:tagLst xmlns:p="http://schemas.openxmlformats.org/presentationml/2006/main">
  <p:tag name="KSO_WM_BEAUTIFY_FLAG" val=""/>
</p:tagLst>
</file>

<file path=ppt/tags/tag464.xml><?xml version="1.0" encoding="utf-8"?>
<p:tagLst xmlns:p="http://schemas.openxmlformats.org/presentationml/2006/main">
  <p:tag name="KSO_WM_BEAUTIFY_FLAG" val=""/>
</p:tagLst>
</file>

<file path=ppt/tags/tag465.xml><?xml version="1.0" encoding="utf-8"?>
<p:tagLst xmlns:p="http://schemas.openxmlformats.org/presentationml/2006/main">
  <p:tag name="KSO_WM_BEAUTIFY_FLAG" val=""/>
</p:tagLst>
</file>

<file path=ppt/tags/tag466.xml><?xml version="1.0" encoding="utf-8"?>
<p:tagLst xmlns:p="http://schemas.openxmlformats.org/presentationml/2006/main">
  <p:tag name="KSO_WM_BEAUTIFY_FLAG" val="#wm#"/>
  <p:tag name="KSO_WM_TEMPLATE_CATEGORY" val="custom"/>
  <p:tag name="KSO_WM_TEMPLATE_INDEX" val="20205081"/>
</p:tagLst>
</file>

<file path=ppt/tags/tag467.xml><?xml version="1.0" encoding="utf-8"?>
<p:tagLst xmlns:p="http://schemas.openxmlformats.org/presentationml/2006/main">
  <p:tag name="KSO_WM_BEAUTIFY_FLAG" val=""/>
</p:tagLst>
</file>

<file path=ppt/tags/tag468.xml><?xml version="1.0" encoding="utf-8"?>
<p:tagLst xmlns:p="http://schemas.openxmlformats.org/presentationml/2006/main">
  <p:tag name="KSO_WM_BEAUTIFY_FLAG" val=""/>
</p:tagLst>
</file>

<file path=ppt/tags/tag469.xml><?xml version="1.0" encoding="utf-8"?>
<p:tagLst xmlns:p="http://schemas.openxmlformats.org/presentationml/2006/main">
  <p:tag name="KSO_WM_BEAUTIFY_FLAG" val=""/>
</p:tagLst>
</file>

<file path=ppt/tags/tag47.xml><?xml version="1.0" encoding="utf-8"?>
<p:tagLst xmlns:p="http://schemas.openxmlformats.org/presentationml/2006/main">
  <p:tag name="KSO_WM_BEAUTIFY_FLAG" val="#wm#"/>
  <p:tag name="KSO_WM_TEMPLATE_CATEGORY" val="custom"/>
  <p:tag name="KSO_WM_TEMPLATE_INDEX" val="20205081"/>
</p:tagLst>
</file>

<file path=ppt/tags/tag470.xml><?xml version="1.0" encoding="utf-8"?>
<p:tagLst xmlns:p="http://schemas.openxmlformats.org/presentationml/2006/main">
  <p:tag name="KSO_WM_BEAUTIFY_FLAG" val=""/>
</p:tagLst>
</file>

<file path=ppt/tags/tag471.xml><?xml version="1.0" encoding="utf-8"?>
<p:tagLst xmlns:p="http://schemas.openxmlformats.org/presentationml/2006/main">
  <p:tag name="KSO_WM_BEAUTIFY_FLAG" val=""/>
</p:tagLst>
</file>

<file path=ppt/tags/tag472.xml><?xml version="1.0" encoding="utf-8"?>
<p:tagLst xmlns:p="http://schemas.openxmlformats.org/presentationml/2006/main">
  <p:tag name="KSO_WM_BEAUTIFY_FLAG" val=""/>
</p:tagLst>
</file>

<file path=ppt/tags/tag473.xml><?xml version="1.0" encoding="utf-8"?>
<p:tagLst xmlns:p="http://schemas.openxmlformats.org/presentationml/2006/main">
  <p:tag name="KSO_WM_BEAUTIFY_FLAG" val=""/>
</p:tagLst>
</file>

<file path=ppt/tags/tag474.xml><?xml version="1.0" encoding="utf-8"?>
<p:tagLst xmlns:p="http://schemas.openxmlformats.org/presentationml/2006/main">
  <p:tag name="KSO_WM_BEAUTIFY_FLAG" val=""/>
</p:tagLst>
</file>

<file path=ppt/tags/tag475.xml><?xml version="1.0" encoding="utf-8"?>
<p:tagLst xmlns:p="http://schemas.openxmlformats.org/presentationml/2006/main">
  <p:tag name="KSO_WM_BEAUTIFY_FLAG" val=""/>
</p:tagLst>
</file>

<file path=ppt/tags/tag476.xml><?xml version="1.0" encoding="utf-8"?>
<p:tagLst xmlns:p="http://schemas.openxmlformats.org/presentationml/2006/main">
  <p:tag name="KSO_WM_BEAUTIFY_FLAG" val=""/>
</p:tagLst>
</file>

<file path=ppt/tags/tag477.xml><?xml version="1.0" encoding="utf-8"?>
<p:tagLst xmlns:p="http://schemas.openxmlformats.org/presentationml/2006/main">
  <p:tag name="KSO_WM_BEAUTIFY_FLAG" val=""/>
</p:tagLst>
</file>

<file path=ppt/tags/tag478.xml><?xml version="1.0" encoding="utf-8"?>
<p:tagLst xmlns:p="http://schemas.openxmlformats.org/presentationml/2006/main">
  <p:tag name="KSO_WM_BEAUTIFY_FLAG" val=""/>
</p:tagLst>
</file>

<file path=ppt/tags/tag479.xml><?xml version="1.0" encoding="utf-8"?>
<p:tagLst xmlns:p="http://schemas.openxmlformats.org/presentationml/2006/main">
  <p:tag name="KSO_WM_BEAUTIFY_FLAG" val=""/>
</p:tagLst>
</file>

<file path=ppt/tags/tag48.xml><?xml version="1.0" encoding="utf-8"?>
<p:tagLst xmlns:p="http://schemas.openxmlformats.org/presentationml/2006/main">
  <p:tag name="KSO_WM_BEAUTIFY_FLAG" val=""/>
</p:tagLst>
</file>

<file path=ppt/tags/tag480.xml><?xml version="1.0" encoding="utf-8"?>
<p:tagLst xmlns:p="http://schemas.openxmlformats.org/presentationml/2006/main">
  <p:tag name="KSO_WM_BEAUTIFY_FLAG" val=""/>
</p:tagLst>
</file>

<file path=ppt/tags/tag481.xml><?xml version="1.0" encoding="utf-8"?>
<p:tagLst xmlns:p="http://schemas.openxmlformats.org/presentationml/2006/main">
  <p:tag name="KSO_WM_BEAUTIFY_FLAG" val=""/>
</p:tagLst>
</file>

<file path=ppt/tags/tag482.xml><?xml version="1.0" encoding="utf-8"?>
<p:tagLst xmlns:p="http://schemas.openxmlformats.org/presentationml/2006/main">
  <p:tag name="KSO_WM_BEAUTIFY_FLAG" val=""/>
</p:tagLst>
</file>

<file path=ppt/tags/tag483.xml><?xml version="1.0" encoding="utf-8"?>
<p:tagLst xmlns:p="http://schemas.openxmlformats.org/presentationml/2006/main">
  <p:tag name="KSO_WM_BEAUTIFY_FLAG" val="#wm#"/>
  <p:tag name="KSO_WM_TEMPLATE_CATEGORY" val="custom"/>
  <p:tag name="KSO_WM_TEMPLATE_INDEX" val="20205081"/>
</p:tagLst>
</file>

<file path=ppt/tags/tag484.xml><?xml version="1.0" encoding="utf-8"?>
<p:tagLst xmlns:p="http://schemas.openxmlformats.org/presentationml/2006/main">
  <p:tag name="KSO_WM_BEAUTIFY_FLAG" val=""/>
</p:tagLst>
</file>

<file path=ppt/tags/tag485.xml><?xml version="1.0" encoding="utf-8"?>
<p:tagLst xmlns:p="http://schemas.openxmlformats.org/presentationml/2006/main">
  <p:tag name="KSO_WM_BEAUTIFY_FLAG" val=""/>
</p:tagLst>
</file>

<file path=ppt/tags/tag486.xml><?xml version="1.0" encoding="utf-8"?>
<p:tagLst xmlns:p="http://schemas.openxmlformats.org/presentationml/2006/main">
  <p:tag name="KSO_WM_BEAUTIFY_FLAG" val=""/>
</p:tagLst>
</file>

<file path=ppt/tags/tag487.xml><?xml version="1.0" encoding="utf-8"?>
<p:tagLst xmlns:p="http://schemas.openxmlformats.org/presentationml/2006/main">
  <p:tag name="KSO_WM_BEAUTIFY_FLAG" val=""/>
</p:tagLst>
</file>

<file path=ppt/tags/tag488.xml><?xml version="1.0" encoding="utf-8"?>
<p:tagLst xmlns:p="http://schemas.openxmlformats.org/presentationml/2006/main">
  <p:tag name="KSO_WM_BEAUTIFY_FLAG" val=""/>
</p:tagLst>
</file>

<file path=ppt/tags/tag489.xml><?xml version="1.0" encoding="utf-8"?>
<p:tagLst xmlns:p="http://schemas.openxmlformats.org/presentationml/2006/main">
  <p:tag name="KSO_WM_BEAUTIFY_FLAG" val=""/>
</p:tagLst>
</file>

<file path=ppt/tags/tag49.xml><?xml version="1.0" encoding="utf-8"?>
<p:tagLst xmlns:p="http://schemas.openxmlformats.org/presentationml/2006/main">
  <p:tag name="KSO_WM_BEAUTIFY_FLAG" val="#wm#"/>
  <p:tag name="KSO_WM_TEMPLATE_CATEGORY" val="custom"/>
  <p:tag name="KSO_WM_TEMPLATE_INDEX" val="20205081"/>
</p:tagLst>
</file>

<file path=ppt/tags/tag490.xml><?xml version="1.0" encoding="utf-8"?>
<p:tagLst xmlns:p="http://schemas.openxmlformats.org/presentationml/2006/main">
  <p:tag name="KSO_WM_BEAUTIFY_FLAG" val=""/>
</p:tagLst>
</file>

<file path=ppt/tags/tag491.xml><?xml version="1.0" encoding="utf-8"?>
<p:tagLst xmlns:p="http://schemas.openxmlformats.org/presentationml/2006/main">
  <p:tag name="KSO_WM_BEAUTIFY_FLAG" val=""/>
</p:tagLst>
</file>

<file path=ppt/tags/tag492.xml><?xml version="1.0" encoding="utf-8"?>
<p:tagLst xmlns:p="http://schemas.openxmlformats.org/presentationml/2006/main">
  <p:tag name="KSO_WM_BEAUTIFY_FLAG" val=""/>
</p:tagLst>
</file>

<file path=ppt/tags/tag493.xml><?xml version="1.0" encoding="utf-8"?>
<p:tagLst xmlns:p="http://schemas.openxmlformats.org/presentationml/2006/main">
  <p:tag name="KSO_WM_BEAUTIFY_FLAG" val=""/>
</p:tagLst>
</file>

<file path=ppt/tags/tag494.xml><?xml version="1.0" encoding="utf-8"?>
<p:tagLst xmlns:p="http://schemas.openxmlformats.org/presentationml/2006/main">
  <p:tag name="KSO_WM_BEAUTIFY_FLAG" val=""/>
</p:tagLst>
</file>

<file path=ppt/tags/tag495.xml><?xml version="1.0" encoding="utf-8"?>
<p:tagLst xmlns:p="http://schemas.openxmlformats.org/presentationml/2006/main">
  <p:tag name="KSO_WM_BEAUTIFY_FLAG" val=""/>
</p:tagLst>
</file>

<file path=ppt/tags/tag496.xml><?xml version="1.0" encoding="utf-8"?>
<p:tagLst xmlns:p="http://schemas.openxmlformats.org/presentationml/2006/main">
  <p:tag name="KSO_WM_BEAUTIFY_FLAG" val=""/>
</p:tagLst>
</file>

<file path=ppt/tags/tag497.xml><?xml version="1.0" encoding="utf-8"?>
<p:tagLst xmlns:p="http://schemas.openxmlformats.org/presentationml/2006/main">
  <p:tag name="KSO_WM_BEAUTIFY_FLAG" val=""/>
</p:tagLst>
</file>

<file path=ppt/tags/tag498.xml><?xml version="1.0" encoding="utf-8"?>
<p:tagLst xmlns:p="http://schemas.openxmlformats.org/presentationml/2006/main">
  <p:tag name="KSO_WM_BEAUTIFY_FLAG" val=""/>
</p:tagLst>
</file>

<file path=ppt/tags/tag499.xml><?xml version="1.0" encoding="utf-8"?>
<p:tagLst xmlns:p="http://schemas.openxmlformats.org/presentationml/2006/main">
  <p:tag name="KSO_WM_BEAUTIFY_FLAG" val=""/>
</p:tagLst>
</file>

<file path=ppt/tags/tag5.xml><?xml version="1.0" encoding="utf-8"?>
<p:tagLst xmlns:p="http://schemas.openxmlformats.org/presentationml/2006/main">
  <p:tag name="KSO_WM_BEAUTIFY_FLAG" val=""/>
</p:tagLst>
</file>

<file path=ppt/tags/tag50.xml><?xml version="1.0" encoding="utf-8"?>
<p:tagLst xmlns:p="http://schemas.openxmlformats.org/presentationml/2006/main">
  <p:tag name="KSO_WM_BEAUTIFY_FLAG" val=""/>
</p:tagLst>
</file>

<file path=ppt/tags/tag500.xml><?xml version="1.0" encoding="utf-8"?>
<p:tagLst xmlns:p="http://schemas.openxmlformats.org/presentationml/2006/main">
  <p:tag name="KSO_WM_BEAUTIFY_FLAG" val="#wm#"/>
  <p:tag name="KSO_WM_TEMPLATE_CATEGORY" val="custom"/>
  <p:tag name="KSO_WM_TEMPLATE_INDEX" val="20205081"/>
</p:tagLst>
</file>

<file path=ppt/tags/tag501.xml><?xml version="1.0" encoding="utf-8"?>
<p:tagLst xmlns:p="http://schemas.openxmlformats.org/presentationml/2006/main">
  <p:tag name="KSO_WM_BEAUTIFY_FLAG" val=""/>
</p:tagLst>
</file>

<file path=ppt/tags/tag502.xml><?xml version="1.0" encoding="utf-8"?>
<p:tagLst xmlns:p="http://schemas.openxmlformats.org/presentationml/2006/main">
  <p:tag name="KSO_WM_BEAUTIFY_FLAG" val=""/>
</p:tagLst>
</file>

<file path=ppt/tags/tag503.xml><?xml version="1.0" encoding="utf-8"?>
<p:tagLst xmlns:p="http://schemas.openxmlformats.org/presentationml/2006/main">
  <p:tag name="KSO_WM_BEAUTIFY_FLAG" val=""/>
</p:tagLst>
</file>

<file path=ppt/tags/tag504.xml><?xml version="1.0" encoding="utf-8"?>
<p:tagLst xmlns:p="http://schemas.openxmlformats.org/presentationml/2006/main">
  <p:tag name="KSO_WM_BEAUTIFY_FLAG" val=""/>
</p:tagLst>
</file>

<file path=ppt/tags/tag505.xml><?xml version="1.0" encoding="utf-8"?>
<p:tagLst xmlns:p="http://schemas.openxmlformats.org/presentationml/2006/main">
  <p:tag name="KSO_WM_BEAUTIFY_FLAG" val=""/>
</p:tagLst>
</file>

<file path=ppt/tags/tag506.xml><?xml version="1.0" encoding="utf-8"?>
<p:tagLst xmlns:p="http://schemas.openxmlformats.org/presentationml/2006/main">
  <p:tag name="KSO_WM_BEAUTIFY_FLAG" val=""/>
</p:tagLst>
</file>

<file path=ppt/tags/tag507.xml><?xml version="1.0" encoding="utf-8"?>
<p:tagLst xmlns:p="http://schemas.openxmlformats.org/presentationml/2006/main">
  <p:tag name="KSO_WM_BEAUTIFY_FLAG" val=""/>
</p:tagLst>
</file>

<file path=ppt/tags/tag508.xml><?xml version="1.0" encoding="utf-8"?>
<p:tagLst xmlns:p="http://schemas.openxmlformats.org/presentationml/2006/main">
  <p:tag name="KSO_WM_BEAUTIFY_FLAG" val=""/>
</p:tagLst>
</file>

<file path=ppt/tags/tag509.xml><?xml version="1.0" encoding="utf-8"?>
<p:tagLst xmlns:p="http://schemas.openxmlformats.org/presentationml/2006/main">
  <p:tag name="KSO_WM_BEAUTIFY_FLAG" val=""/>
</p:tagLst>
</file>

<file path=ppt/tags/tag51.xml><?xml version="1.0" encoding="utf-8"?>
<p:tagLst xmlns:p="http://schemas.openxmlformats.org/presentationml/2006/main">
  <p:tag name="KSO_WM_BEAUTIFY_FLAG" val="#wm#"/>
  <p:tag name="KSO_WM_TEMPLATE_CATEGORY" val="custom"/>
  <p:tag name="KSO_WM_TEMPLATE_INDEX" val="20205081"/>
</p:tagLst>
</file>

<file path=ppt/tags/tag510.xml><?xml version="1.0" encoding="utf-8"?>
<p:tagLst xmlns:p="http://schemas.openxmlformats.org/presentationml/2006/main">
  <p:tag name="KSO_WM_BEAUTIFY_FLAG" val=""/>
</p:tagLst>
</file>

<file path=ppt/tags/tag511.xml><?xml version="1.0" encoding="utf-8"?>
<p:tagLst xmlns:p="http://schemas.openxmlformats.org/presentationml/2006/main">
  <p:tag name="KSO_WM_BEAUTIFY_FLAG" val=""/>
</p:tagLst>
</file>

<file path=ppt/tags/tag512.xml><?xml version="1.0" encoding="utf-8"?>
<p:tagLst xmlns:p="http://schemas.openxmlformats.org/presentationml/2006/main">
  <p:tag name="KSO_WM_BEAUTIFY_FLAG" val="#wm#"/>
  <p:tag name="KSO_WM_TEMPLATE_CATEGORY" val="custom"/>
  <p:tag name="KSO_WM_TEMPLATE_INDEX" val="20205081"/>
</p:tagLst>
</file>

<file path=ppt/tags/tag513.xml><?xml version="1.0" encoding="utf-8"?>
<p:tagLst xmlns:p="http://schemas.openxmlformats.org/presentationml/2006/main">
  <p:tag name="KSO_WM_BEAUTIFY_FLAG" val=""/>
</p:tagLst>
</file>

<file path=ppt/tags/tag514.xml><?xml version="1.0" encoding="utf-8"?>
<p:tagLst xmlns:p="http://schemas.openxmlformats.org/presentationml/2006/main">
  <p:tag name="KSO_WM_BEAUTIFY_FLAG" val=""/>
</p:tagLst>
</file>

<file path=ppt/tags/tag515.xml><?xml version="1.0" encoding="utf-8"?>
<p:tagLst xmlns:p="http://schemas.openxmlformats.org/presentationml/2006/main">
  <p:tag name="KSO_WM_BEAUTIFY_FLAG" val=""/>
</p:tagLst>
</file>

<file path=ppt/tags/tag516.xml><?xml version="1.0" encoding="utf-8"?>
<p:tagLst xmlns:p="http://schemas.openxmlformats.org/presentationml/2006/main">
  <p:tag name="KSO_WM_BEAUTIFY_FLAG" val=""/>
</p:tagLst>
</file>

<file path=ppt/tags/tag517.xml><?xml version="1.0" encoding="utf-8"?>
<p:tagLst xmlns:p="http://schemas.openxmlformats.org/presentationml/2006/main">
  <p:tag name="KSO_WM_BEAUTIFY_FLAG" val=""/>
</p:tagLst>
</file>

<file path=ppt/tags/tag518.xml><?xml version="1.0" encoding="utf-8"?>
<p:tagLst xmlns:p="http://schemas.openxmlformats.org/presentationml/2006/main">
  <p:tag name="KSO_WM_BEAUTIFY_FLAG" val=""/>
</p:tagLst>
</file>

<file path=ppt/tags/tag519.xml><?xml version="1.0" encoding="utf-8"?>
<p:tagLst xmlns:p="http://schemas.openxmlformats.org/presentationml/2006/main">
  <p:tag name="KSO_WM_BEAUTIFY_FLAG" val=""/>
</p:tagLst>
</file>

<file path=ppt/tags/tag52.xml><?xml version="1.0" encoding="utf-8"?>
<p:tagLst xmlns:p="http://schemas.openxmlformats.org/presentationml/2006/main">
  <p:tag name="KSO_WM_BEAUTIFY_FLAG" val=""/>
</p:tagLst>
</file>

<file path=ppt/tags/tag520.xml><?xml version="1.0" encoding="utf-8"?>
<p:tagLst xmlns:p="http://schemas.openxmlformats.org/presentationml/2006/main">
  <p:tag name="KSO_WM_BEAUTIFY_FLAG" val=""/>
</p:tagLst>
</file>

<file path=ppt/tags/tag521.xml><?xml version="1.0" encoding="utf-8"?>
<p:tagLst xmlns:p="http://schemas.openxmlformats.org/presentationml/2006/main">
  <p:tag name="KSO_WM_BEAUTIFY_FLAG" val=""/>
</p:tagLst>
</file>

<file path=ppt/tags/tag522.xml><?xml version="1.0" encoding="utf-8"?>
<p:tagLst xmlns:p="http://schemas.openxmlformats.org/presentationml/2006/main">
  <p:tag name="KSO_WM_BEAUTIFY_FLAG" val=""/>
</p:tagLst>
</file>

<file path=ppt/tags/tag523.xml><?xml version="1.0" encoding="utf-8"?>
<p:tagLst xmlns:p="http://schemas.openxmlformats.org/presentationml/2006/main">
  <p:tag name="KSO_WM_BEAUTIFY_FLAG" val=""/>
</p:tagLst>
</file>

<file path=ppt/tags/tag524.xml><?xml version="1.0" encoding="utf-8"?>
<p:tagLst xmlns:p="http://schemas.openxmlformats.org/presentationml/2006/main">
  <p:tag name="KSO_WM_BEAUTIFY_FLAG" val="#wm#"/>
  <p:tag name="KSO_WM_TEMPLATE_CATEGORY" val="custom"/>
  <p:tag name="KSO_WM_TEMPLATE_INDEX" val="20205081"/>
</p:tagLst>
</file>

<file path=ppt/tags/tag525.xml><?xml version="1.0" encoding="utf-8"?>
<p:tagLst xmlns:p="http://schemas.openxmlformats.org/presentationml/2006/main">
  <p:tag name="KSO_WM_BEAUTIFY_FLAG" val=""/>
</p:tagLst>
</file>

<file path=ppt/tags/tag526.xml><?xml version="1.0" encoding="utf-8"?>
<p:tagLst xmlns:p="http://schemas.openxmlformats.org/presentationml/2006/main">
  <p:tag name="KSO_WM_BEAUTIFY_FLAG" val=""/>
</p:tagLst>
</file>

<file path=ppt/tags/tag527.xml><?xml version="1.0" encoding="utf-8"?>
<p:tagLst xmlns:p="http://schemas.openxmlformats.org/presentationml/2006/main">
  <p:tag name="KSO_WM_BEAUTIFY_FLAG" val=""/>
</p:tagLst>
</file>

<file path=ppt/tags/tag528.xml><?xml version="1.0" encoding="utf-8"?>
<p:tagLst xmlns:p="http://schemas.openxmlformats.org/presentationml/2006/main">
  <p:tag name="KSO_WM_BEAUTIFY_FLAG" val=""/>
</p:tagLst>
</file>

<file path=ppt/tags/tag529.xml><?xml version="1.0" encoding="utf-8"?>
<p:tagLst xmlns:p="http://schemas.openxmlformats.org/presentationml/2006/main">
  <p:tag name="KSO_WM_BEAUTIFY_FLAG" val=""/>
</p:tagLst>
</file>

<file path=ppt/tags/tag53.xml><?xml version="1.0" encoding="utf-8"?>
<p:tagLst xmlns:p="http://schemas.openxmlformats.org/presentationml/2006/main">
  <p:tag name="KSO_WM_BEAUTIFY_FLAG" val="#wm#"/>
  <p:tag name="KSO_WM_TEMPLATE_CATEGORY" val="custom"/>
  <p:tag name="KSO_WM_TEMPLATE_INDEX" val="20205081"/>
</p:tagLst>
</file>

<file path=ppt/tags/tag530.xml><?xml version="1.0" encoding="utf-8"?>
<p:tagLst xmlns:p="http://schemas.openxmlformats.org/presentationml/2006/main">
  <p:tag name="KSO_WM_BEAUTIFY_FLAG" val=""/>
</p:tagLst>
</file>

<file path=ppt/tags/tag531.xml><?xml version="1.0" encoding="utf-8"?>
<p:tagLst xmlns:p="http://schemas.openxmlformats.org/presentationml/2006/main">
  <p:tag name="KSO_WM_BEAUTIFY_FLAG" val=""/>
</p:tagLst>
</file>

<file path=ppt/tags/tag532.xml><?xml version="1.0" encoding="utf-8"?>
<p:tagLst xmlns:p="http://schemas.openxmlformats.org/presentationml/2006/main">
  <p:tag name="KSO_WM_BEAUTIFY_FLAG" val=""/>
</p:tagLst>
</file>

<file path=ppt/tags/tag533.xml><?xml version="1.0" encoding="utf-8"?>
<p:tagLst xmlns:p="http://schemas.openxmlformats.org/presentationml/2006/main">
  <p:tag name="KSO_WM_BEAUTIFY_FLAG" val=""/>
</p:tagLst>
</file>

<file path=ppt/tags/tag534.xml><?xml version="1.0" encoding="utf-8"?>
<p:tagLst xmlns:p="http://schemas.openxmlformats.org/presentationml/2006/main">
  <p:tag name="KSO_WM_BEAUTIFY_FLAG" val=""/>
</p:tagLst>
</file>

<file path=ppt/tags/tag535.xml><?xml version="1.0" encoding="utf-8"?>
<p:tagLst xmlns:p="http://schemas.openxmlformats.org/presentationml/2006/main">
  <p:tag name="KSO_WM_BEAUTIFY_FLAG" val=""/>
</p:tagLst>
</file>

<file path=ppt/tags/tag536.xml><?xml version="1.0" encoding="utf-8"?>
<p:tagLst xmlns:p="http://schemas.openxmlformats.org/presentationml/2006/main">
  <p:tag name="KSO_WM_BEAUTIFY_FLAG" val="#wm#"/>
  <p:tag name="KSO_WM_TEMPLATE_CATEGORY" val="custom"/>
  <p:tag name="KSO_WM_TEMPLATE_INDEX" val="20205081"/>
</p:tagLst>
</file>

<file path=ppt/tags/tag537.xml><?xml version="1.0" encoding="utf-8"?>
<p:tagLst xmlns:p="http://schemas.openxmlformats.org/presentationml/2006/main">
  <p:tag name="KSO_WM_BEAUTIFY_FLAG" val=""/>
</p:tagLst>
</file>

<file path=ppt/tags/tag538.xml><?xml version="1.0" encoding="utf-8"?>
<p:tagLst xmlns:p="http://schemas.openxmlformats.org/presentationml/2006/main">
  <p:tag name="KSO_WM_BEAUTIFY_FLAG" val=""/>
</p:tagLst>
</file>

<file path=ppt/tags/tag539.xml><?xml version="1.0" encoding="utf-8"?>
<p:tagLst xmlns:p="http://schemas.openxmlformats.org/presentationml/2006/main">
  <p:tag name="KSO_WM_BEAUTIFY_FLAG" val=""/>
</p:tagLst>
</file>

<file path=ppt/tags/tag54.xml><?xml version="1.0" encoding="utf-8"?>
<p:tagLst xmlns:p="http://schemas.openxmlformats.org/presentationml/2006/main">
  <p:tag name="KSO_WM_BEAUTIFY_FLAG" val=""/>
</p:tagLst>
</file>

<file path=ppt/tags/tag540.xml><?xml version="1.0" encoding="utf-8"?>
<p:tagLst xmlns:p="http://schemas.openxmlformats.org/presentationml/2006/main">
  <p:tag name="KSO_WM_BEAUTIFY_FLAG" val=""/>
</p:tagLst>
</file>

<file path=ppt/tags/tag541.xml><?xml version="1.0" encoding="utf-8"?>
<p:tagLst xmlns:p="http://schemas.openxmlformats.org/presentationml/2006/main">
  <p:tag name="KSO_WM_BEAUTIFY_FLAG" val=""/>
</p:tagLst>
</file>

<file path=ppt/tags/tag542.xml><?xml version="1.0" encoding="utf-8"?>
<p:tagLst xmlns:p="http://schemas.openxmlformats.org/presentationml/2006/main">
  <p:tag name="KSO_WM_BEAUTIFY_FLAG" val=""/>
</p:tagLst>
</file>

<file path=ppt/tags/tag543.xml><?xml version="1.0" encoding="utf-8"?>
<p:tagLst xmlns:p="http://schemas.openxmlformats.org/presentationml/2006/main">
  <p:tag name="KSO_WM_BEAUTIFY_FLAG" val=""/>
</p:tagLst>
</file>

<file path=ppt/tags/tag544.xml><?xml version="1.0" encoding="utf-8"?>
<p:tagLst xmlns:p="http://schemas.openxmlformats.org/presentationml/2006/main">
  <p:tag name="KSO_WM_BEAUTIFY_FLAG" val=""/>
</p:tagLst>
</file>

<file path=ppt/tags/tag545.xml><?xml version="1.0" encoding="utf-8"?>
<p:tagLst xmlns:p="http://schemas.openxmlformats.org/presentationml/2006/main">
  <p:tag name="KSO_WM_BEAUTIFY_FLAG" val=""/>
</p:tagLst>
</file>

<file path=ppt/tags/tag546.xml><?xml version="1.0" encoding="utf-8"?>
<p:tagLst xmlns:p="http://schemas.openxmlformats.org/presentationml/2006/main">
  <p:tag name="KSO_WM_BEAUTIFY_FLAG" val=""/>
</p:tagLst>
</file>

<file path=ppt/tags/tag547.xml><?xml version="1.0" encoding="utf-8"?>
<p:tagLst xmlns:p="http://schemas.openxmlformats.org/presentationml/2006/main">
  <p:tag name="KSO_WM_BEAUTIFY_FLAG" val=""/>
</p:tagLst>
</file>

<file path=ppt/tags/tag548.xml><?xml version="1.0" encoding="utf-8"?>
<p:tagLst xmlns:p="http://schemas.openxmlformats.org/presentationml/2006/main">
  <p:tag name="KSO_WM_BEAUTIFY_FLAG" val=""/>
</p:tagLst>
</file>

<file path=ppt/tags/tag549.xml><?xml version="1.0" encoding="utf-8"?>
<p:tagLst xmlns:p="http://schemas.openxmlformats.org/presentationml/2006/main">
  <p:tag name="KSO_WM_BEAUTIFY_FLAG" val=""/>
</p:tagLst>
</file>

<file path=ppt/tags/tag55.xml><?xml version="1.0" encoding="utf-8"?>
<p:tagLst xmlns:p="http://schemas.openxmlformats.org/presentationml/2006/main">
  <p:tag name="KSO_WM_BEAUTIFY_FLAG" val="#wm#"/>
  <p:tag name="KSO_WM_TEMPLATE_CATEGORY" val="custom"/>
  <p:tag name="KSO_WM_TEMPLATE_INDEX" val="20205081"/>
</p:tagLst>
</file>

<file path=ppt/tags/tag550.xml><?xml version="1.0" encoding="utf-8"?>
<p:tagLst xmlns:p="http://schemas.openxmlformats.org/presentationml/2006/main">
  <p:tag name="KSO_WM_BEAUTIFY_FLAG" val=""/>
</p:tagLst>
</file>

<file path=ppt/tags/tag551.xml><?xml version="1.0" encoding="utf-8"?>
<p:tagLst xmlns:p="http://schemas.openxmlformats.org/presentationml/2006/main">
  <p:tag name="KSO_WM_BEAUTIFY_FLAG" val=""/>
</p:tagLst>
</file>

<file path=ppt/tags/tag552.xml><?xml version="1.0" encoding="utf-8"?>
<p:tagLst xmlns:p="http://schemas.openxmlformats.org/presentationml/2006/main">
  <p:tag name="KSO_WM_BEAUTIFY_FLAG" val=""/>
</p:tagLst>
</file>

<file path=ppt/tags/tag553.xml><?xml version="1.0" encoding="utf-8"?>
<p:tagLst xmlns:p="http://schemas.openxmlformats.org/presentationml/2006/main">
  <p:tag name="KSO_WM_BEAUTIFY_FLAG" val="#wm#"/>
  <p:tag name="KSO_WM_TEMPLATE_CATEGORY" val="custom"/>
  <p:tag name="KSO_WM_TEMPLATE_INDEX" val="20205081"/>
</p:tagLst>
</file>

<file path=ppt/tags/tag554.xml><?xml version="1.0" encoding="utf-8"?>
<p:tagLst xmlns:p="http://schemas.openxmlformats.org/presentationml/2006/main">
  <p:tag name="KSO_WM_BEAUTIFY_FLAG" val=""/>
</p:tagLst>
</file>

<file path=ppt/tags/tag555.xml><?xml version="1.0" encoding="utf-8"?>
<p:tagLst xmlns:p="http://schemas.openxmlformats.org/presentationml/2006/main">
  <p:tag name="KSO_WM_BEAUTIFY_FLAG" val=""/>
</p:tagLst>
</file>

<file path=ppt/tags/tag556.xml><?xml version="1.0" encoding="utf-8"?>
<p:tagLst xmlns:p="http://schemas.openxmlformats.org/presentationml/2006/main">
  <p:tag name="KSO_WM_BEAUTIFY_FLAG" val=""/>
</p:tagLst>
</file>

<file path=ppt/tags/tag557.xml><?xml version="1.0" encoding="utf-8"?>
<p:tagLst xmlns:p="http://schemas.openxmlformats.org/presentationml/2006/main">
  <p:tag name="KSO_WM_BEAUTIFY_FLAG" val=""/>
</p:tagLst>
</file>

<file path=ppt/tags/tag558.xml><?xml version="1.0" encoding="utf-8"?>
<p:tagLst xmlns:p="http://schemas.openxmlformats.org/presentationml/2006/main">
  <p:tag name="KSO_WM_BEAUTIFY_FLAG" val=""/>
</p:tagLst>
</file>

<file path=ppt/tags/tag559.xml><?xml version="1.0" encoding="utf-8"?>
<p:tagLst xmlns:p="http://schemas.openxmlformats.org/presentationml/2006/main">
  <p:tag name="KSO_WM_BEAUTIFY_FLAG" val=""/>
</p:tagLst>
</file>

<file path=ppt/tags/tag56.xml><?xml version="1.0" encoding="utf-8"?>
<p:tagLst xmlns:p="http://schemas.openxmlformats.org/presentationml/2006/main">
  <p:tag name="KSO_WM_BEAUTIFY_FLAG" val=""/>
</p:tagLst>
</file>

<file path=ppt/tags/tag560.xml><?xml version="1.0" encoding="utf-8"?>
<p:tagLst xmlns:p="http://schemas.openxmlformats.org/presentationml/2006/main">
  <p:tag name="KSO_WM_BEAUTIFY_FLAG" val=""/>
</p:tagLst>
</file>

<file path=ppt/tags/tag561.xml><?xml version="1.0" encoding="utf-8"?>
<p:tagLst xmlns:p="http://schemas.openxmlformats.org/presentationml/2006/main">
  <p:tag name="KSO_WM_BEAUTIFY_FLAG" val=""/>
</p:tagLst>
</file>

<file path=ppt/tags/tag562.xml><?xml version="1.0" encoding="utf-8"?>
<p:tagLst xmlns:p="http://schemas.openxmlformats.org/presentationml/2006/main">
  <p:tag name="KSO_WM_BEAUTIFY_FLAG" val=""/>
</p:tagLst>
</file>

<file path=ppt/tags/tag563.xml><?xml version="1.0" encoding="utf-8"?>
<p:tagLst xmlns:p="http://schemas.openxmlformats.org/presentationml/2006/main">
  <p:tag name="KSO_WM_BEAUTIFY_FLAG" val=""/>
</p:tagLst>
</file>

<file path=ppt/tags/tag564.xml><?xml version="1.0" encoding="utf-8"?>
<p:tagLst xmlns:p="http://schemas.openxmlformats.org/presentationml/2006/main">
  <p:tag name="KSO_WM_BEAUTIFY_FLAG" val=""/>
</p:tagLst>
</file>

<file path=ppt/tags/tag565.xml><?xml version="1.0" encoding="utf-8"?>
<p:tagLst xmlns:p="http://schemas.openxmlformats.org/presentationml/2006/main">
  <p:tag name="KSO_WM_BEAUTIFY_FLAG" val=""/>
</p:tagLst>
</file>

<file path=ppt/tags/tag566.xml><?xml version="1.0" encoding="utf-8"?>
<p:tagLst xmlns:p="http://schemas.openxmlformats.org/presentationml/2006/main">
  <p:tag name="KSO_WM_BEAUTIFY_FLAG" val=""/>
</p:tagLst>
</file>

<file path=ppt/tags/tag567.xml><?xml version="1.0" encoding="utf-8"?>
<p:tagLst xmlns:p="http://schemas.openxmlformats.org/presentationml/2006/main">
  <p:tag name="KSO_WM_BEAUTIFY_FLAG" val=""/>
</p:tagLst>
</file>

<file path=ppt/tags/tag568.xml><?xml version="1.0" encoding="utf-8"?>
<p:tagLst xmlns:p="http://schemas.openxmlformats.org/presentationml/2006/main">
  <p:tag name="KSO_WM_BEAUTIFY_FLAG" val=""/>
</p:tagLst>
</file>

<file path=ppt/tags/tag569.xml><?xml version="1.0" encoding="utf-8"?>
<p:tagLst xmlns:p="http://schemas.openxmlformats.org/presentationml/2006/main">
  <p:tag name="KSO_WM_BEAUTIFY_FLAG" val=""/>
</p:tagLst>
</file>

<file path=ppt/tags/tag57.xml><?xml version="1.0" encoding="utf-8"?>
<p:tagLst xmlns:p="http://schemas.openxmlformats.org/presentationml/2006/main">
  <p:tag name="KSO_WM_BEAUTIFY_FLAG" val="#wm#"/>
  <p:tag name="KSO_WM_TEMPLATE_CATEGORY" val="custom"/>
  <p:tag name="KSO_WM_TEMPLATE_INDEX" val="20205081"/>
</p:tagLst>
</file>

<file path=ppt/tags/tag570.xml><?xml version="1.0" encoding="utf-8"?>
<p:tagLst xmlns:p="http://schemas.openxmlformats.org/presentationml/2006/main">
  <p:tag name="KSO_WM_BEAUTIFY_FLAG" val="#wm#"/>
  <p:tag name="KSO_WM_TEMPLATE_CATEGORY" val="custom"/>
  <p:tag name="KSO_WM_TEMPLATE_INDEX" val="20205081"/>
</p:tagLst>
</file>

<file path=ppt/tags/tag571.xml><?xml version="1.0" encoding="utf-8"?>
<p:tagLst xmlns:p="http://schemas.openxmlformats.org/presentationml/2006/main">
  <p:tag name="KSO_WM_BEAUTIFY_FLAG" val=""/>
</p:tagLst>
</file>

<file path=ppt/tags/tag572.xml><?xml version="1.0" encoding="utf-8"?>
<p:tagLst xmlns:p="http://schemas.openxmlformats.org/presentationml/2006/main">
  <p:tag name="KSO_WM_BEAUTIFY_FLAG" val=""/>
</p:tagLst>
</file>

<file path=ppt/tags/tag573.xml><?xml version="1.0" encoding="utf-8"?>
<p:tagLst xmlns:p="http://schemas.openxmlformats.org/presentationml/2006/main">
  <p:tag name="KSO_WM_BEAUTIFY_FLAG" val=""/>
</p:tagLst>
</file>

<file path=ppt/tags/tag574.xml><?xml version="1.0" encoding="utf-8"?>
<p:tagLst xmlns:p="http://schemas.openxmlformats.org/presentationml/2006/main">
  <p:tag name="KSO_WM_BEAUTIFY_FLAG" val=""/>
</p:tagLst>
</file>

<file path=ppt/tags/tag575.xml><?xml version="1.0" encoding="utf-8"?>
<p:tagLst xmlns:p="http://schemas.openxmlformats.org/presentationml/2006/main">
  <p:tag name="KSO_WM_BEAUTIFY_FLAG" val=""/>
</p:tagLst>
</file>

<file path=ppt/tags/tag576.xml><?xml version="1.0" encoding="utf-8"?>
<p:tagLst xmlns:p="http://schemas.openxmlformats.org/presentationml/2006/main">
  <p:tag name="KSO_WM_BEAUTIFY_FLAG" val=""/>
</p:tagLst>
</file>

<file path=ppt/tags/tag577.xml><?xml version="1.0" encoding="utf-8"?>
<p:tagLst xmlns:p="http://schemas.openxmlformats.org/presentationml/2006/main">
  <p:tag name="KSO_WM_BEAUTIFY_FLAG" val=""/>
</p:tagLst>
</file>

<file path=ppt/tags/tag578.xml><?xml version="1.0" encoding="utf-8"?>
<p:tagLst xmlns:p="http://schemas.openxmlformats.org/presentationml/2006/main">
  <p:tag name="KSO_WM_BEAUTIFY_FLAG" val=""/>
</p:tagLst>
</file>

<file path=ppt/tags/tag579.xml><?xml version="1.0" encoding="utf-8"?>
<p:tagLst xmlns:p="http://schemas.openxmlformats.org/presentationml/2006/main">
  <p:tag name="KSO_WM_BEAUTIFY_FLAG" val=""/>
</p:tagLst>
</file>

<file path=ppt/tags/tag58.xml><?xml version="1.0" encoding="utf-8"?>
<p:tagLst xmlns:p="http://schemas.openxmlformats.org/presentationml/2006/main">
  <p:tag name="KSO_WM_BEAUTIFY_FLAG" val=""/>
</p:tagLst>
</file>

<file path=ppt/tags/tag580.xml><?xml version="1.0" encoding="utf-8"?>
<p:tagLst xmlns:p="http://schemas.openxmlformats.org/presentationml/2006/main">
  <p:tag name="KSO_WM_BEAUTIFY_FLAG" val=""/>
</p:tagLst>
</file>

<file path=ppt/tags/tag581.xml><?xml version="1.0" encoding="utf-8"?>
<p:tagLst xmlns:p="http://schemas.openxmlformats.org/presentationml/2006/main">
  <p:tag name="KSO_WM_BEAUTIFY_FLAG" val=""/>
</p:tagLst>
</file>

<file path=ppt/tags/tag582.xml><?xml version="1.0" encoding="utf-8"?>
<p:tagLst xmlns:p="http://schemas.openxmlformats.org/presentationml/2006/main">
  <p:tag name="KSO_WM_BEAUTIFY_FLAG" val="#wm#"/>
  <p:tag name="KSO_WM_TEMPLATE_CATEGORY" val="custom"/>
  <p:tag name="KSO_WM_TEMPLATE_INDEX" val="20205081"/>
</p:tagLst>
</file>

<file path=ppt/tags/tag583.xml><?xml version="1.0" encoding="utf-8"?>
<p:tagLst xmlns:p="http://schemas.openxmlformats.org/presentationml/2006/main">
  <p:tag name="KSO_WM_BEAUTIFY_FLAG" val=""/>
</p:tagLst>
</file>

<file path=ppt/tags/tag584.xml><?xml version="1.0" encoding="utf-8"?>
<p:tagLst xmlns:p="http://schemas.openxmlformats.org/presentationml/2006/main">
  <p:tag name="KSO_WM_BEAUTIFY_FLAG" val=""/>
</p:tagLst>
</file>

<file path=ppt/tags/tag585.xml><?xml version="1.0" encoding="utf-8"?>
<p:tagLst xmlns:p="http://schemas.openxmlformats.org/presentationml/2006/main">
  <p:tag name="KSO_WM_BEAUTIFY_FLAG" val=""/>
</p:tagLst>
</file>

<file path=ppt/tags/tag586.xml><?xml version="1.0" encoding="utf-8"?>
<p:tagLst xmlns:p="http://schemas.openxmlformats.org/presentationml/2006/main">
  <p:tag name="KSO_WM_BEAUTIFY_FLAG" val=""/>
</p:tagLst>
</file>

<file path=ppt/tags/tag587.xml><?xml version="1.0" encoding="utf-8"?>
<p:tagLst xmlns:p="http://schemas.openxmlformats.org/presentationml/2006/main">
  <p:tag name="KSO_WM_BEAUTIFY_FLAG" val=""/>
</p:tagLst>
</file>

<file path=ppt/tags/tag588.xml><?xml version="1.0" encoding="utf-8"?>
<p:tagLst xmlns:p="http://schemas.openxmlformats.org/presentationml/2006/main">
  <p:tag name="KSO_WM_BEAUTIFY_FLAG" val=""/>
</p:tagLst>
</file>

<file path=ppt/tags/tag589.xml><?xml version="1.0" encoding="utf-8"?>
<p:tagLst xmlns:p="http://schemas.openxmlformats.org/presentationml/2006/main">
  <p:tag name="KSO_WM_BEAUTIFY_FLAG" val=""/>
</p:tagLst>
</file>

<file path=ppt/tags/tag59.xml><?xml version="1.0" encoding="utf-8"?>
<p:tagLst xmlns:p="http://schemas.openxmlformats.org/presentationml/2006/main">
  <p:tag name="KSO_WM_BEAUTIFY_FLAG" val=""/>
</p:tagLst>
</file>

<file path=ppt/tags/tag590.xml><?xml version="1.0" encoding="utf-8"?>
<p:tagLst xmlns:p="http://schemas.openxmlformats.org/presentationml/2006/main">
  <p:tag name="KSO_WM_BEAUTIFY_FLAG" val=""/>
</p:tagLst>
</file>

<file path=ppt/tags/tag591.xml><?xml version="1.0" encoding="utf-8"?>
<p:tagLst xmlns:p="http://schemas.openxmlformats.org/presentationml/2006/main">
  <p:tag name="KSO_WM_BEAUTIFY_FLAG" val=""/>
</p:tagLst>
</file>

<file path=ppt/tags/tag592.xml><?xml version="1.0" encoding="utf-8"?>
<p:tagLst xmlns:p="http://schemas.openxmlformats.org/presentationml/2006/main">
  <p:tag name="KSO_WM_BEAUTIFY_FLAG" val=""/>
</p:tagLst>
</file>

<file path=ppt/tags/tag593.xml><?xml version="1.0" encoding="utf-8"?>
<p:tagLst xmlns:p="http://schemas.openxmlformats.org/presentationml/2006/main">
  <p:tag name="KSO_WM_BEAUTIFY_FLAG" val=""/>
</p:tagLst>
</file>

<file path=ppt/tags/tag594.xml><?xml version="1.0" encoding="utf-8"?>
<p:tagLst xmlns:p="http://schemas.openxmlformats.org/presentationml/2006/main">
  <p:tag name="KSO_WM_BEAUTIFY_FLAG" val="#wm#"/>
  <p:tag name="KSO_WM_TEMPLATE_CATEGORY" val="custom"/>
  <p:tag name="KSO_WM_TEMPLATE_INDEX" val="20205081"/>
</p:tagLst>
</file>

<file path=ppt/tags/tag595.xml><?xml version="1.0" encoding="utf-8"?>
<p:tagLst xmlns:p="http://schemas.openxmlformats.org/presentationml/2006/main">
  <p:tag name="KSO_WM_BEAUTIFY_FLAG" val=""/>
</p:tagLst>
</file>

<file path=ppt/tags/tag596.xml><?xml version="1.0" encoding="utf-8"?>
<p:tagLst xmlns:p="http://schemas.openxmlformats.org/presentationml/2006/main">
  <p:tag name="KSO_WM_BEAUTIFY_FLAG" val=""/>
</p:tagLst>
</file>

<file path=ppt/tags/tag597.xml><?xml version="1.0" encoding="utf-8"?>
<p:tagLst xmlns:p="http://schemas.openxmlformats.org/presentationml/2006/main">
  <p:tag name="KSO_WM_BEAUTIFY_FLAG" val=""/>
</p:tagLst>
</file>

<file path=ppt/tags/tag598.xml><?xml version="1.0" encoding="utf-8"?>
<p:tagLst xmlns:p="http://schemas.openxmlformats.org/presentationml/2006/main">
  <p:tag name="KSO_WM_BEAUTIFY_FLAG" val=""/>
</p:tagLst>
</file>

<file path=ppt/tags/tag599.xml><?xml version="1.0" encoding="utf-8"?>
<p:tagLst xmlns:p="http://schemas.openxmlformats.org/presentationml/2006/main">
  <p:tag name="KSO_WM_BEAUTIFY_FLAG" val=""/>
</p:tagLst>
</file>

<file path=ppt/tags/tag6.xml><?xml version="1.0" encoding="utf-8"?>
<p:tagLst xmlns:p="http://schemas.openxmlformats.org/presentationml/2006/main">
  <p:tag name="KSO_WM_BEAUTIFY_FLAG" val=""/>
</p:tagLst>
</file>

<file path=ppt/tags/tag60.xml><?xml version="1.0" encoding="utf-8"?>
<p:tagLst xmlns:p="http://schemas.openxmlformats.org/presentationml/2006/main">
  <p:tag name="KSO_WM_BEAUTIFY_FLAG" val=""/>
</p:tagLst>
</file>

<file path=ppt/tags/tag600.xml><?xml version="1.0" encoding="utf-8"?>
<p:tagLst xmlns:p="http://schemas.openxmlformats.org/presentationml/2006/main">
  <p:tag name="KSO_WM_BEAUTIFY_FLAG" val=""/>
</p:tagLst>
</file>

<file path=ppt/tags/tag601.xml><?xml version="1.0" encoding="utf-8"?>
<p:tagLst xmlns:p="http://schemas.openxmlformats.org/presentationml/2006/main">
  <p:tag name="KSO_WM_BEAUTIFY_FLAG" val=""/>
</p:tagLst>
</file>

<file path=ppt/tags/tag602.xml><?xml version="1.0" encoding="utf-8"?>
<p:tagLst xmlns:p="http://schemas.openxmlformats.org/presentationml/2006/main">
  <p:tag name="KSO_WM_BEAUTIFY_FLAG" val=""/>
</p:tagLst>
</file>

<file path=ppt/tags/tag603.xml><?xml version="1.0" encoding="utf-8"?>
<p:tagLst xmlns:p="http://schemas.openxmlformats.org/presentationml/2006/main">
  <p:tag name="KSO_WM_BEAUTIFY_FLAG" val=""/>
</p:tagLst>
</file>

<file path=ppt/tags/tag604.xml><?xml version="1.0" encoding="utf-8"?>
<p:tagLst xmlns:p="http://schemas.openxmlformats.org/presentationml/2006/main">
  <p:tag name="KSO_WM_BEAUTIFY_FLAG" val=""/>
</p:tagLst>
</file>

<file path=ppt/tags/tag605.xml><?xml version="1.0" encoding="utf-8"?>
<p:tagLst xmlns:p="http://schemas.openxmlformats.org/presentationml/2006/main">
  <p:tag name="KSO_WM_BEAUTIFY_FLAG" val=""/>
</p:tagLst>
</file>

<file path=ppt/tags/tag606.xml><?xml version="1.0" encoding="utf-8"?>
<p:tagLst xmlns:p="http://schemas.openxmlformats.org/presentationml/2006/main">
  <p:tag name="KSO_WM_BEAUTIFY_FLAG" val=""/>
</p:tagLst>
</file>

<file path=ppt/tags/tag607.xml><?xml version="1.0" encoding="utf-8"?>
<p:tagLst xmlns:p="http://schemas.openxmlformats.org/presentationml/2006/main">
  <p:tag name="KSO_WM_BEAUTIFY_FLAG" val=""/>
</p:tagLst>
</file>

<file path=ppt/tags/tag608.xml><?xml version="1.0" encoding="utf-8"?>
<p:tagLst xmlns:p="http://schemas.openxmlformats.org/presentationml/2006/main">
  <p:tag name="KSO_WM_BEAUTIFY_FLAG" val=""/>
</p:tagLst>
</file>

<file path=ppt/tags/tag609.xml><?xml version="1.0" encoding="utf-8"?>
<p:tagLst xmlns:p="http://schemas.openxmlformats.org/presentationml/2006/main">
  <p:tag name="KSO_WM_BEAUTIFY_FLAG" val=""/>
</p:tagLst>
</file>

<file path=ppt/tags/tag61.xml><?xml version="1.0" encoding="utf-8"?>
<p:tagLst xmlns:p="http://schemas.openxmlformats.org/presentationml/2006/main">
  <p:tag name="KSO_WM_BEAUTIFY_FLAG" val=""/>
</p:tagLst>
</file>

<file path=ppt/tags/tag610.xml><?xml version="1.0" encoding="utf-8"?>
<p:tagLst xmlns:p="http://schemas.openxmlformats.org/presentationml/2006/main">
  <p:tag name="KSO_WM_BEAUTIFY_FLAG" val=""/>
</p:tagLst>
</file>

<file path=ppt/tags/tag611.xml><?xml version="1.0" encoding="utf-8"?>
<p:tagLst xmlns:p="http://schemas.openxmlformats.org/presentationml/2006/main">
  <p:tag name="KSO_WM_BEAUTIFY_FLAG" val="#wm#"/>
  <p:tag name="KSO_WM_TEMPLATE_CATEGORY" val="custom"/>
  <p:tag name="KSO_WM_TEMPLATE_INDEX" val="20205081"/>
</p:tagLst>
</file>

<file path=ppt/tags/tag612.xml><?xml version="1.0" encoding="utf-8"?>
<p:tagLst xmlns:p="http://schemas.openxmlformats.org/presentationml/2006/main">
  <p:tag name="KSO_WM_BEAUTIFY_FLAG" val=""/>
</p:tagLst>
</file>

<file path=ppt/tags/tag613.xml><?xml version="1.0" encoding="utf-8"?>
<p:tagLst xmlns:p="http://schemas.openxmlformats.org/presentationml/2006/main">
  <p:tag name="KSO_WM_BEAUTIFY_FLAG" val=""/>
</p:tagLst>
</file>

<file path=ppt/tags/tag614.xml><?xml version="1.0" encoding="utf-8"?>
<p:tagLst xmlns:p="http://schemas.openxmlformats.org/presentationml/2006/main">
  <p:tag name="KSO_WM_BEAUTIFY_FLAG" val=""/>
</p:tagLst>
</file>

<file path=ppt/tags/tag615.xml><?xml version="1.0" encoding="utf-8"?>
<p:tagLst xmlns:p="http://schemas.openxmlformats.org/presentationml/2006/main">
  <p:tag name="KSO_WM_BEAUTIFY_FLAG" val=""/>
</p:tagLst>
</file>

<file path=ppt/tags/tag616.xml><?xml version="1.0" encoding="utf-8"?>
<p:tagLst xmlns:p="http://schemas.openxmlformats.org/presentationml/2006/main">
  <p:tag name="KSO_WM_BEAUTIFY_FLAG" val=""/>
</p:tagLst>
</file>

<file path=ppt/tags/tag617.xml><?xml version="1.0" encoding="utf-8"?>
<p:tagLst xmlns:p="http://schemas.openxmlformats.org/presentationml/2006/main">
  <p:tag name="KSO_WM_BEAUTIFY_FLAG" val=""/>
</p:tagLst>
</file>

<file path=ppt/tags/tag618.xml><?xml version="1.0" encoding="utf-8"?>
<p:tagLst xmlns:p="http://schemas.openxmlformats.org/presentationml/2006/main">
  <p:tag name="KSO_WM_BEAUTIFY_FLAG" val=""/>
</p:tagLst>
</file>

<file path=ppt/tags/tag619.xml><?xml version="1.0" encoding="utf-8"?>
<p:tagLst xmlns:p="http://schemas.openxmlformats.org/presentationml/2006/main">
  <p:tag name="KSO_WM_BEAUTIFY_FLAG" val=""/>
</p:tagLst>
</file>

<file path=ppt/tags/tag62.xml><?xml version="1.0" encoding="utf-8"?>
<p:tagLst xmlns:p="http://schemas.openxmlformats.org/presentationml/2006/main">
  <p:tag name="KSO_WM_BEAUTIFY_FLAG" val=""/>
</p:tagLst>
</file>

<file path=ppt/tags/tag620.xml><?xml version="1.0" encoding="utf-8"?>
<p:tagLst xmlns:p="http://schemas.openxmlformats.org/presentationml/2006/main">
  <p:tag name="KSO_WM_BEAUTIFY_FLAG" val=""/>
</p:tagLst>
</file>

<file path=ppt/tags/tag621.xml><?xml version="1.0" encoding="utf-8"?>
<p:tagLst xmlns:p="http://schemas.openxmlformats.org/presentationml/2006/main">
  <p:tag name="KSO_WM_BEAUTIFY_FLAG" val=""/>
</p:tagLst>
</file>

<file path=ppt/tags/tag622.xml><?xml version="1.0" encoding="utf-8"?>
<p:tagLst xmlns:p="http://schemas.openxmlformats.org/presentationml/2006/main">
  <p:tag name="KSO_WM_BEAUTIFY_FLAG" val=""/>
</p:tagLst>
</file>

<file path=ppt/tags/tag623.xml><?xml version="1.0" encoding="utf-8"?>
<p:tagLst xmlns:p="http://schemas.openxmlformats.org/presentationml/2006/main">
  <p:tag name="KSO_WM_BEAUTIFY_FLAG" val=""/>
</p:tagLst>
</file>

<file path=ppt/tags/tag624.xml><?xml version="1.0" encoding="utf-8"?>
<p:tagLst xmlns:p="http://schemas.openxmlformats.org/presentationml/2006/main">
  <p:tag name="KSO_WM_BEAUTIFY_FLAG" val=""/>
</p:tagLst>
</file>

<file path=ppt/tags/tag625.xml><?xml version="1.0" encoding="utf-8"?>
<p:tagLst xmlns:p="http://schemas.openxmlformats.org/presentationml/2006/main">
  <p:tag name="KSO_WM_BEAUTIFY_FLAG" val=""/>
</p:tagLst>
</file>

<file path=ppt/tags/tag626.xml><?xml version="1.0" encoding="utf-8"?>
<p:tagLst xmlns:p="http://schemas.openxmlformats.org/presentationml/2006/main">
  <p:tag name="KSO_WM_BEAUTIFY_FLAG" val=""/>
</p:tagLst>
</file>

<file path=ppt/tags/tag627.xml><?xml version="1.0" encoding="utf-8"?>
<p:tagLst xmlns:p="http://schemas.openxmlformats.org/presentationml/2006/main">
  <p:tag name="KSO_WM_BEAUTIFY_FLAG" val=""/>
</p:tagLst>
</file>

<file path=ppt/tags/tag628.xml><?xml version="1.0" encoding="utf-8"?>
<p:tagLst xmlns:p="http://schemas.openxmlformats.org/presentationml/2006/main">
  <p:tag name="KSO_WM_BEAUTIFY_FLAG" val="#wm#"/>
  <p:tag name="KSO_WM_TEMPLATE_CATEGORY" val="custom"/>
  <p:tag name="KSO_WM_TEMPLATE_INDEX" val="20205081"/>
</p:tagLst>
</file>

<file path=ppt/tags/tag629.xml><?xml version="1.0" encoding="utf-8"?>
<p:tagLst xmlns:p="http://schemas.openxmlformats.org/presentationml/2006/main">
  <p:tag name="KSO_WM_BEAUTIFY_FLAG" val=""/>
</p:tagLst>
</file>

<file path=ppt/tags/tag63.xml><?xml version="1.0" encoding="utf-8"?>
<p:tagLst xmlns:p="http://schemas.openxmlformats.org/presentationml/2006/main">
  <p:tag name="KSO_WM_BEAUTIFY_FLAG" val=""/>
</p:tagLst>
</file>

<file path=ppt/tags/tag630.xml><?xml version="1.0" encoding="utf-8"?>
<p:tagLst xmlns:p="http://schemas.openxmlformats.org/presentationml/2006/main">
  <p:tag name="KSO_WM_BEAUTIFY_FLAG" val=""/>
</p:tagLst>
</file>

<file path=ppt/tags/tag631.xml><?xml version="1.0" encoding="utf-8"?>
<p:tagLst xmlns:p="http://schemas.openxmlformats.org/presentationml/2006/main">
  <p:tag name="KSO_WM_BEAUTIFY_FLAG" val=""/>
</p:tagLst>
</file>

<file path=ppt/tags/tag632.xml><?xml version="1.0" encoding="utf-8"?>
<p:tagLst xmlns:p="http://schemas.openxmlformats.org/presentationml/2006/main">
  <p:tag name="KSO_WM_BEAUTIFY_FLAG" val=""/>
</p:tagLst>
</file>

<file path=ppt/tags/tag633.xml><?xml version="1.0" encoding="utf-8"?>
<p:tagLst xmlns:p="http://schemas.openxmlformats.org/presentationml/2006/main">
  <p:tag name="KSO_WM_BEAUTIFY_FLAG" val=""/>
</p:tagLst>
</file>

<file path=ppt/tags/tag634.xml><?xml version="1.0" encoding="utf-8"?>
<p:tagLst xmlns:p="http://schemas.openxmlformats.org/presentationml/2006/main">
  <p:tag name="KSO_WM_BEAUTIFY_FLAG" val=""/>
</p:tagLst>
</file>

<file path=ppt/tags/tag635.xml><?xml version="1.0" encoding="utf-8"?>
<p:tagLst xmlns:p="http://schemas.openxmlformats.org/presentationml/2006/main">
  <p:tag name="KSO_WM_BEAUTIFY_FLAG" val=""/>
</p:tagLst>
</file>

<file path=ppt/tags/tag636.xml><?xml version="1.0" encoding="utf-8"?>
<p:tagLst xmlns:p="http://schemas.openxmlformats.org/presentationml/2006/main">
  <p:tag name="KSO_WM_BEAUTIFY_FLAG" val=""/>
</p:tagLst>
</file>

<file path=ppt/tags/tag637.xml><?xml version="1.0" encoding="utf-8"?>
<p:tagLst xmlns:p="http://schemas.openxmlformats.org/presentationml/2006/main">
  <p:tag name="KSO_WM_BEAUTIFY_FLAG" val=""/>
</p:tagLst>
</file>

<file path=ppt/tags/tag638.xml><?xml version="1.0" encoding="utf-8"?>
<p:tagLst xmlns:p="http://schemas.openxmlformats.org/presentationml/2006/main">
  <p:tag name="KSO_WM_BEAUTIFY_FLAG" val=""/>
</p:tagLst>
</file>

<file path=ppt/tags/tag639.xml><?xml version="1.0" encoding="utf-8"?>
<p:tagLst xmlns:p="http://schemas.openxmlformats.org/presentationml/2006/main">
  <p:tag name="KSO_WM_BEAUTIFY_FLAG" val=""/>
</p:tagLst>
</file>

<file path=ppt/tags/tag64.xml><?xml version="1.0" encoding="utf-8"?>
<p:tagLst xmlns:p="http://schemas.openxmlformats.org/presentationml/2006/main">
  <p:tag name="KSO_WM_BEAUTIFY_FLAG" val="#wm#"/>
  <p:tag name="KSO_WM_TEMPLATE_CATEGORY" val="custom"/>
  <p:tag name="KSO_WM_TEMPLATE_INDEX" val="20205081"/>
</p:tagLst>
</file>

<file path=ppt/tags/tag640.xml><?xml version="1.0" encoding="utf-8"?>
<p:tagLst xmlns:p="http://schemas.openxmlformats.org/presentationml/2006/main">
  <p:tag name="KSO_WM_BEAUTIFY_FLAG" val="#wm#"/>
  <p:tag name="KSO_WM_TEMPLATE_CATEGORY" val="custom"/>
  <p:tag name="KSO_WM_TEMPLATE_INDEX" val="20205081"/>
</p:tagLst>
</file>

<file path=ppt/tags/tag641.xml><?xml version="1.0" encoding="utf-8"?>
<p:tagLst xmlns:p="http://schemas.openxmlformats.org/presentationml/2006/main">
  <p:tag name="KSO_WM_BEAUTIFY_FLAG" val=""/>
</p:tagLst>
</file>

<file path=ppt/tags/tag642.xml><?xml version="1.0" encoding="utf-8"?>
<p:tagLst xmlns:p="http://schemas.openxmlformats.org/presentationml/2006/main">
  <p:tag name="KSO_WM_BEAUTIFY_FLAG" val=""/>
</p:tagLst>
</file>

<file path=ppt/tags/tag643.xml><?xml version="1.0" encoding="utf-8"?>
<p:tagLst xmlns:p="http://schemas.openxmlformats.org/presentationml/2006/main">
  <p:tag name="KSO_WM_BEAUTIFY_FLAG" val=""/>
</p:tagLst>
</file>

<file path=ppt/tags/tag644.xml><?xml version="1.0" encoding="utf-8"?>
<p:tagLst xmlns:p="http://schemas.openxmlformats.org/presentationml/2006/main">
  <p:tag name="KSO_WM_BEAUTIFY_FLAG" val=""/>
</p:tagLst>
</file>

<file path=ppt/tags/tag645.xml><?xml version="1.0" encoding="utf-8"?>
<p:tagLst xmlns:p="http://schemas.openxmlformats.org/presentationml/2006/main">
  <p:tag name="KSO_WM_BEAUTIFY_FLAG" val=""/>
</p:tagLst>
</file>

<file path=ppt/tags/tag646.xml><?xml version="1.0" encoding="utf-8"?>
<p:tagLst xmlns:p="http://schemas.openxmlformats.org/presentationml/2006/main">
  <p:tag name="KSO_WM_BEAUTIFY_FLAG" val=""/>
</p:tagLst>
</file>

<file path=ppt/tags/tag647.xml><?xml version="1.0" encoding="utf-8"?>
<p:tagLst xmlns:p="http://schemas.openxmlformats.org/presentationml/2006/main">
  <p:tag name="KSO_WM_BEAUTIFY_FLAG" val=""/>
</p:tagLst>
</file>

<file path=ppt/tags/tag648.xml><?xml version="1.0" encoding="utf-8"?>
<p:tagLst xmlns:p="http://schemas.openxmlformats.org/presentationml/2006/main">
  <p:tag name="KSO_WM_BEAUTIFY_FLAG" val=""/>
</p:tagLst>
</file>

<file path=ppt/tags/tag649.xml><?xml version="1.0" encoding="utf-8"?>
<p:tagLst xmlns:p="http://schemas.openxmlformats.org/presentationml/2006/main">
  <p:tag name="KSO_WM_BEAUTIFY_FLAG" val=""/>
</p:tagLst>
</file>

<file path=ppt/tags/tag65.xml><?xml version="1.0" encoding="utf-8"?>
<p:tagLst xmlns:p="http://schemas.openxmlformats.org/presentationml/2006/main">
  <p:tag name="KSO_WM_BEAUTIFY_FLAG" val=""/>
</p:tagLst>
</file>

<file path=ppt/tags/tag650.xml><?xml version="1.0" encoding="utf-8"?>
<p:tagLst xmlns:p="http://schemas.openxmlformats.org/presentationml/2006/main">
  <p:tag name="KSO_WM_BEAUTIFY_FLAG" val=""/>
</p:tagLst>
</file>

<file path=ppt/tags/tag651.xml><?xml version="1.0" encoding="utf-8"?>
<p:tagLst xmlns:p="http://schemas.openxmlformats.org/presentationml/2006/main">
  <p:tag name="KSO_WM_BEAUTIFY_FLAG" val=""/>
</p:tagLst>
</file>

<file path=ppt/tags/tag652.xml><?xml version="1.0" encoding="utf-8"?>
<p:tagLst xmlns:p="http://schemas.openxmlformats.org/presentationml/2006/main">
  <p:tag name="KSO_WM_BEAUTIFY_FLAG" val="#wm#"/>
  <p:tag name="KSO_WM_TEMPLATE_CATEGORY" val="custom"/>
  <p:tag name="KSO_WM_TEMPLATE_INDEX" val="20205081"/>
</p:tagLst>
</file>

<file path=ppt/tags/tag653.xml><?xml version="1.0" encoding="utf-8"?>
<p:tagLst xmlns:p="http://schemas.openxmlformats.org/presentationml/2006/main">
  <p:tag name="KSO_WM_BEAUTIFY_FLAG" val=""/>
</p:tagLst>
</file>

<file path=ppt/tags/tag654.xml><?xml version="1.0" encoding="utf-8"?>
<p:tagLst xmlns:p="http://schemas.openxmlformats.org/presentationml/2006/main">
  <p:tag name="KSO_WM_BEAUTIFY_FLAG" val=""/>
</p:tagLst>
</file>

<file path=ppt/tags/tag655.xml><?xml version="1.0" encoding="utf-8"?>
<p:tagLst xmlns:p="http://schemas.openxmlformats.org/presentationml/2006/main">
  <p:tag name="KSO_WM_BEAUTIFY_FLAG" val=""/>
</p:tagLst>
</file>

<file path=ppt/tags/tag656.xml><?xml version="1.0" encoding="utf-8"?>
<p:tagLst xmlns:p="http://schemas.openxmlformats.org/presentationml/2006/main">
  <p:tag name="KSO_WM_BEAUTIFY_FLAG" val=""/>
</p:tagLst>
</file>

<file path=ppt/tags/tag657.xml><?xml version="1.0" encoding="utf-8"?>
<p:tagLst xmlns:p="http://schemas.openxmlformats.org/presentationml/2006/main">
  <p:tag name="KSO_WM_BEAUTIFY_FLAG" val=""/>
</p:tagLst>
</file>

<file path=ppt/tags/tag658.xml><?xml version="1.0" encoding="utf-8"?>
<p:tagLst xmlns:p="http://schemas.openxmlformats.org/presentationml/2006/main">
  <p:tag name="KSO_WM_BEAUTIFY_FLAG" val=""/>
</p:tagLst>
</file>

<file path=ppt/tags/tag659.xml><?xml version="1.0" encoding="utf-8"?>
<p:tagLst xmlns:p="http://schemas.openxmlformats.org/presentationml/2006/main">
  <p:tag name="KSO_WM_BEAUTIFY_FLAG" val=""/>
</p:tagLst>
</file>

<file path=ppt/tags/tag66.xml><?xml version="1.0" encoding="utf-8"?>
<p:tagLst xmlns:p="http://schemas.openxmlformats.org/presentationml/2006/main">
  <p:tag name="KSO_WM_BEAUTIFY_FLAG" val=""/>
</p:tagLst>
</file>

<file path=ppt/tags/tag660.xml><?xml version="1.0" encoding="utf-8"?>
<p:tagLst xmlns:p="http://schemas.openxmlformats.org/presentationml/2006/main">
  <p:tag name="KSO_WM_BEAUTIFY_FLAG" val=""/>
</p:tagLst>
</file>

<file path=ppt/tags/tag661.xml><?xml version="1.0" encoding="utf-8"?>
<p:tagLst xmlns:p="http://schemas.openxmlformats.org/presentationml/2006/main">
  <p:tag name="KSO_WM_BEAUTIFY_FLAG" val=""/>
</p:tagLst>
</file>

<file path=ppt/tags/tag662.xml><?xml version="1.0" encoding="utf-8"?>
<p:tagLst xmlns:p="http://schemas.openxmlformats.org/presentationml/2006/main">
  <p:tag name="KSO_WM_BEAUTIFY_FLAG" val=""/>
</p:tagLst>
</file>

<file path=ppt/tags/tag663.xml><?xml version="1.0" encoding="utf-8"?>
<p:tagLst xmlns:p="http://schemas.openxmlformats.org/presentationml/2006/main">
  <p:tag name="KSO_WM_BEAUTIFY_FLAG" val=""/>
</p:tagLst>
</file>

<file path=ppt/tags/tag664.xml><?xml version="1.0" encoding="utf-8"?>
<p:tagLst xmlns:p="http://schemas.openxmlformats.org/presentationml/2006/main">
  <p:tag name="KSO_WM_BEAUTIFY_FLAG" val="#wm#"/>
  <p:tag name="KSO_WM_TEMPLATE_CATEGORY" val="custom"/>
  <p:tag name="KSO_WM_TEMPLATE_INDEX" val="20205081"/>
</p:tagLst>
</file>

<file path=ppt/tags/tag665.xml><?xml version="1.0" encoding="utf-8"?>
<p:tagLst xmlns:p="http://schemas.openxmlformats.org/presentationml/2006/main">
  <p:tag name="KSO_WM_BEAUTIFY_FLAG" val=""/>
</p:tagLst>
</file>

<file path=ppt/tags/tag666.xml><?xml version="1.0" encoding="utf-8"?>
<p:tagLst xmlns:p="http://schemas.openxmlformats.org/presentationml/2006/main">
  <p:tag name="KSO_WM_BEAUTIFY_FLAG" val=""/>
</p:tagLst>
</file>

<file path=ppt/tags/tag667.xml><?xml version="1.0" encoding="utf-8"?>
<p:tagLst xmlns:p="http://schemas.openxmlformats.org/presentationml/2006/main">
  <p:tag name="KSO_WM_BEAUTIFY_FLAG" val=""/>
</p:tagLst>
</file>

<file path=ppt/tags/tag668.xml><?xml version="1.0" encoding="utf-8"?>
<p:tagLst xmlns:p="http://schemas.openxmlformats.org/presentationml/2006/main">
  <p:tag name="KSO_WM_BEAUTIFY_FLAG" val=""/>
</p:tagLst>
</file>

<file path=ppt/tags/tag669.xml><?xml version="1.0" encoding="utf-8"?>
<p:tagLst xmlns:p="http://schemas.openxmlformats.org/presentationml/2006/main">
  <p:tag name="KSO_WM_BEAUTIFY_FLAG" val=""/>
</p:tagLst>
</file>

<file path=ppt/tags/tag67.xml><?xml version="1.0" encoding="utf-8"?>
<p:tagLst xmlns:p="http://schemas.openxmlformats.org/presentationml/2006/main">
  <p:tag name="KSO_WM_BEAUTIFY_FLAG" val=""/>
</p:tagLst>
</file>

<file path=ppt/tags/tag670.xml><?xml version="1.0" encoding="utf-8"?>
<p:tagLst xmlns:p="http://schemas.openxmlformats.org/presentationml/2006/main">
  <p:tag name="KSO_WM_BEAUTIFY_FLAG" val=""/>
</p:tagLst>
</file>

<file path=ppt/tags/tag671.xml><?xml version="1.0" encoding="utf-8"?>
<p:tagLst xmlns:p="http://schemas.openxmlformats.org/presentationml/2006/main">
  <p:tag name="KSO_WM_BEAUTIFY_FLAG" val=""/>
</p:tagLst>
</file>

<file path=ppt/tags/tag672.xml><?xml version="1.0" encoding="utf-8"?>
<p:tagLst xmlns:p="http://schemas.openxmlformats.org/presentationml/2006/main">
  <p:tag name="KSO_WM_BEAUTIFY_FLAG" val=""/>
</p:tagLst>
</file>

<file path=ppt/tags/tag673.xml><?xml version="1.0" encoding="utf-8"?>
<p:tagLst xmlns:p="http://schemas.openxmlformats.org/presentationml/2006/main">
  <p:tag name="KSO_WM_BEAUTIFY_FLAG" val=""/>
</p:tagLst>
</file>

<file path=ppt/tags/tag674.xml><?xml version="1.0" encoding="utf-8"?>
<p:tagLst xmlns:p="http://schemas.openxmlformats.org/presentationml/2006/main">
  <p:tag name="KSO_WM_BEAUTIFY_FLAG" val=""/>
</p:tagLst>
</file>

<file path=ppt/tags/tag675.xml><?xml version="1.0" encoding="utf-8"?>
<p:tagLst xmlns:p="http://schemas.openxmlformats.org/presentationml/2006/main">
  <p:tag name="KSO_WM_BEAUTIFY_FLAG" val=""/>
</p:tagLst>
</file>

<file path=ppt/tags/tag676.xml><?xml version="1.0" encoding="utf-8"?>
<p:tagLst xmlns:p="http://schemas.openxmlformats.org/presentationml/2006/main">
  <p:tag name="KSO_WM_BEAUTIFY_FLAG" val="#wm#"/>
  <p:tag name="KSO_WM_TEMPLATE_CATEGORY" val="custom"/>
  <p:tag name="KSO_WM_TEMPLATE_INDEX" val="20205081"/>
</p:tagLst>
</file>

<file path=ppt/tags/tag677.xml><?xml version="1.0" encoding="utf-8"?>
<p:tagLst xmlns:p="http://schemas.openxmlformats.org/presentationml/2006/main">
  <p:tag name="KSO_WM_BEAUTIFY_FLAG" val=""/>
</p:tagLst>
</file>

<file path=ppt/tags/tag678.xml><?xml version="1.0" encoding="utf-8"?>
<p:tagLst xmlns:p="http://schemas.openxmlformats.org/presentationml/2006/main">
  <p:tag name="KSO_WM_BEAUTIFY_FLAG" val=""/>
</p:tagLst>
</file>

<file path=ppt/tags/tag679.xml><?xml version="1.0" encoding="utf-8"?>
<p:tagLst xmlns:p="http://schemas.openxmlformats.org/presentationml/2006/main">
  <p:tag name="KSO_WM_BEAUTIFY_FLAG" val=""/>
</p:tagLst>
</file>

<file path=ppt/tags/tag68.xml><?xml version="1.0" encoding="utf-8"?>
<p:tagLst xmlns:p="http://schemas.openxmlformats.org/presentationml/2006/main">
  <p:tag name="KSO_WM_BEAUTIFY_FLAG" val=""/>
</p:tagLst>
</file>

<file path=ppt/tags/tag680.xml><?xml version="1.0" encoding="utf-8"?>
<p:tagLst xmlns:p="http://schemas.openxmlformats.org/presentationml/2006/main">
  <p:tag name="KSO_WM_BEAUTIFY_FLAG" val=""/>
</p:tagLst>
</file>

<file path=ppt/tags/tag681.xml><?xml version="1.0" encoding="utf-8"?>
<p:tagLst xmlns:p="http://schemas.openxmlformats.org/presentationml/2006/main">
  <p:tag name="KSO_WM_BEAUTIFY_FLAG" val=""/>
</p:tagLst>
</file>

<file path=ppt/tags/tag682.xml><?xml version="1.0" encoding="utf-8"?>
<p:tagLst xmlns:p="http://schemas.openxmlformats.org/presentationml/2006/main">
  <p:tag name="KSO_WM_BEAUTIFY_FLAG" val=""/>
</p:tagLst>
</file>

<file path=ppt/tags/tag683.xml><?xml version="1.0" encoding="utf-8"?>
<p:tagLst xmlns:p="http://schemas.openxmlformats.org/presentationml/2006/main">
  <p:tag name="KSO_WM_BEAUTIFY_FLAG" val=""/>
</p:tagLst>
</file>

<file path=ppt/tags/tag684.xml><?xml version="1.0" encoding="utf-8"?>
<p:tagLst xmlns:p="http://schemas.openxmlformats.org/presentationml/2006/main">
  <p:tag name="KSO_WM_BEAUTIFY_FLAG" val=""/>
</p:tagLst>
</file>

<file path=ppt/tags/tag685.xml><?xml version="1.0" encoding="utf-8"?>
<p:tagLst xmlns:p="http://schemas.openxmlformats.org/presentationml/2006/main">
  <p:tag name="KSO_WM_BEAUTIFY_FLAG" val=""/>
</p:tagLst>
</file>

<file path=ppt/tags/tag686.xml><?xml version="1.0" encoding="utf-8"?>
<p:tagLst xmlns:p="http://schemas.openxmlformats.org/presentationml/2006/main">
  <p:tag name="KSO_WM_BEAUTIFY_FLAG" val=""/>
</p:tagLst>
</file>

<file path=ppt/tags/tag687.xml><?xml version="1.0" encoding="utf-8"?>
<p:tagLst xmlns:p="http://schemas.openxmlformats.org/presentationml/2006/main">
  <p:tag name="KSO_WM_BEAUTIFY_FLAG" val=""/>
</p:tagLst>
</file>

<file path=ppt/tags/tag688.xml><?xml version="1.0" encoding="utf-8"?>
<p:tagLst xmlns:p="http://schemas.openxmlformats.org/presentationml/2006/main">
  <p:tag name="KSO_WM_BEAUTIFY_FLAG" val=""/>
</p:tagLst>
</file>

<file path=ppt/tags/tag689.xml><?xml version="1.0" encoding="utf-8"?>
<p:tagLst xmlns:p="http://schemas.openxmlformats.org/presentationml/2006/main">
  <p:tag name="KSO_WM_BEAUTIFY_FLAG" val=""/>
</p:tagLst>
</file>

<file path=ppt/tags/tag69.xml><?xml version="1.0" encoding="utf-8"?>
<p:tagLst xmlns:p="http://schemas.openxmlformats.org/presentationml/2006/main">
  <p:tag name="KSO_WM_BEAUTIFY_FLAG" val=""/>
</p:tagLst>
</file>

<file path=ppt/tags/tag690.xml><?xml version="1.0" encoding="utf-8"?>
<p:tagLst xmlns:p="http://schemas.openxmlformats.org/presentationml/2006/main">
  <p:tag name="KSO_WM_BEAUTIFY_FLAG" val=""/>
</p:tagLst>
</file>

<file path=ppt/tags/tag691.xml><?xml version="1.0" encoding="utf-8"?>
<p:tagLst xmlns:p="http://schemas.openxmlformats.org/presentationml/2006/main">
  <p:tag name="KSO_WM_BEAUTIFY_FLAG" val=""/>
</p:tagLst>
</file>

<file path=ppt/tags/tag692.xml><?xml version="1.0" encoding="utf-8"?>
<p:tagLst xmlns:p="http://schemas.openxmlformats.org/presentationml/2006/main">
  <p:tag name="KSO_WM_BEAUTIFY_FLAG" val=""/>
</p:tagLst>
</file>

<file path=ppt/tags/tag693.xml><?xml version="1.0" encoding="utf-8"?>
<p:tagLst xmlns:p="http://schemas.openxmlformats.org/presentationml/2006/main">
  <p:tag name="KSO_WM_BEAUTIFY_FLAG" val="#wm#"/>
  <p:tag name="KSO_WM_TEMPLATE_CATEGORY" val="custom"/>
  <p:tag name="KSO_WM_TEMPLATE_INDEX" val="20205081"/>
</p:tagLst>
</file>

<file path=ppt/tags/tag694.xml><?xml version="1.0" encoding="utf-8"?>
<p:tagLst xmlns:p="http://schemas.openxmlformats.org/presentationml/2006/main">
  <p:tag name="KSO_WM_BEAUTIFY_FLAG" val=""/>
</p:tagLst>
</file>

<file path=ppt/tags/tag695.xml><?xml version="1.0" encoding="utf-8"?>
<p:tagLst xmlns:p="http://schemas.openxmlformats.org/presentationml/2006/main">
  <p:tag name="KSO_WM_BEAUTIFY_FLAG" val=""/>
</p:tagLst>
</file>

<file path=ppt/tags/tag696.xml><?xml version="1.0" encoding="utf-8"?>
<p:tagLst xmlns:p="http://schemas.openxmlformats.org/presentationml/2006/main">
  <p:tag name="KSO_WM_BEAUTIFY_FLAG" val=""/>
</p:tagLst>
</file>

<file path=ppt/tags/tag697.xml><?xml version="1.0" encoding="utf-8"?>
<p:tagLst xmlns:p="http://schemas.openxmlformats.org/presentationml/2006/main">
  <p:tag name="KSO_WM_BEAUTIFY_FLAG" val=""/>
</p:tagLst>
</file>

<file path=ppt/tags/tag698.xml><?xml version="1.0" encoding="utf-8"?>
<p:tagLst xmlns:p="http://schemas.openxmlformats.org/presentationml/2006/main">
  <p:tag name="KSO_WM_BEAUTIFY_FLAG" val=""/>
</p:tagLst>
</file>

<file path=ppt/tags/tag699.xml><?xml version="1.0" encoding="utf-8"?>
<p:tagLst xmlns:p="http://schemas.openxmlformats.org/presentationml/2006/main">
  <p:tag name="KSO_WM_BEAUTIFY_FLAG" val=""/>
</p:tagLst>
</file>

<file path=ppt/tags/tag7.xml><?xml version="1.0" encoding="utf-8"?>
<p:tagLst xmlns:p="http://schemas.openxmlformats.org/presentationml/2006/main">
  <p:tag name="KSO_WM_BEAUTIFY_FLAG" val=""/>
</p:tagLst>
</file>

<file path=ppt/tags/tag70.xml><?xml version="1.0" encoding="utf-8"?>
<p:tagLst xmlns:p="http://schemas.openxmlformats.org/presentationml/2006/main">
  <p:tag name="KSO_WM_BEAUTIFY_FLAG" val=""/>
</p:tagLst>
</file>

<file path=ppt/tags/tag700.xml><?xml version="1.0" encoding="utf-8"?>
<p:tagLst xmlns:p="http://schemas.openxmlformats.org/presentationml/2006/main">
  <p:tag name="KSO_WM_BEAUTIFY_FLAG" val=""/>
</p:tagLst>
</file>

<file path=ppt/tags/tag701.xml><?xml version="1.0" encoding="utf-8"?>
<p:tagLst xmlns:p="http://schemas.openxmlformats.org/presentationml/2006/main">
  <p:tag name="KSO_WM_BEAUTIFY_FLAG" val=""/>
</p:tagLst>
</file>

<file path=ppt/tags/tag702.xml><?xml version="1.0" encoding="utf-8"?>
<p:tagLst xmlns:p="http://schemas.openxmlformats.org/presentationml/2006/main">
  <p:tag name="KSO_WM_BEAUTIFY_FLAG" val=""/>
</p:tagLst>
</file>

<file path=ppt/tags/tag703.xml><?xml version="1.0" encoding="utf-8"?>
<p:tagLst xmlns:p="http://schemas.openxmlformats.org/presentationml/2006/main">
  <p:tag name="KSO_WM_BEAUTIFY_FLAG" val=""/>
</p:tagLst>
</file>

<file path=ppt/tags/tag704.xml><?xml version="1.0" encoding="utf-8"?>
<p:tagLst xmlns:p="http://schemas.openxmlformats.org/presentationml/2006/main">
  <p:tag name="KSO_WM_BEAUTIFY_FLAG" val=""/>
</p:tagLst>
</file>

<file path=ppt/tags/tag705.xml><?xml version="1.0" encoding="utf-8"?>
<p:tagLst xmlns:p="http://schemas.openxmlformats.org/presentationml/2006/main">
  <p:tag name="KSO_WM_BEAUTIFY_FLAG" val=""/>
</p:tagLst>
</file>

<file path=ppt/tags/tag706.xml><?xml version="1.0" encoding="utf-8"?>
<p:tagLst xmlns:p="http://schemas.openxmlformats.org/presentationml/2006/main">
  <p:tag name="KSO_WM_BEAUTIFY_FLAG" val=""/>
</p:tagLst>
</file>

<file path=ppt/tags/tag707.xml><?xml version="1.0" encoding="utf-8"?>
<p:tagLst xmlns:p="http://schemas.openxmlformats.org/presentationml/2006/main">
  <p:tag name="KSO_WM_BEAUTIFY_FLAG" val=""/>
</p:tagLst>
</file>

<file path=ppt/tags/tag708.xml><?xml version="1.0" encoding="utf-8"?>
<p:tagLst xmlns:p="http://schemas.openxmlformats.org/presentationml/2006/main">
  <p:tag name="KSO_WM_BEAUTIFY_FLAG" val=""/>
</p:tagLst>
</file>

<file path=ppt/tags/tag709.xml><?xml version="1.0" encoding="utf-8"?>
<p:tagLst xmlns:p="http://schemas.openxmlformats.org/presentationml/2006/main">
  <p:tag name="KSO_WM_BEAUTIFY_FLAG" val=""/>
</p:tagLst>
</file>

<file path=ppt/tags/tag71.xml><?xml version="1.0" encoding="utf-8"?>
<p:tagLst xmlns:p="http://schemas.openxmlformats.org/presentationml/2006/main">
  <p:tag name="KSO_WM_BEAUTIFY_FLAG" val="#wm#"/>
  <p:tag name="KSO_WM_TEMPLATE_CATEGORY" val="custom"/>
  <p:tag name="KSO_WM_TEMPLATE_INDEX" val="20205081"/>
</p:tagLst>
</file>

<file path=ppt/tags/tag710.xml><?xml version="1.0" encoding="utf-8"?>
<p:tagLst xmlns:p="http://schemas.openxmlformats.org/presentationml/2006/main">
  <p:tag name="KSO_WM_BEAUTIFY_FLAG" val="#wm#"/>
  <p:tag name="KSO_WM_TEMPLATE_CATEGORY" val="custom"/>
  <p:tag name="KSO_WM_TEMPLATE_INDEX" val="20205081"/>
</p:tagLst>
</file>

<file path=ppt/tags/tag711.xml><?xml version="1.0" encoding="utf-8"?>
<p:tagLst xmlns:p="http://schemas.openxmlformats.org/presentationml/2006/main">
  <p:tag name="KSO_WM_BEAUTIFY_FLAG" val=""/>
</p:tagLst>
</file>

<file path=ppt/tags/tag712.xml><?xml version="1.0" encoding="utf-8"?>
<p:tagLst xmlns:p="http://schemas.openxmlformats.org/presentationml/2006/main">
  <p:tag name="KSO_WM_BEAUTIFY_FLAG" val=""/>
</p:tagLst>
</file>

<file path=ppt/tags/tag713.xml><?xml version="1.0" encoding="utf-8"?>
<p:tagLst xmlns:p="http://schemas.openxmlformats.org/presentationml/2006/main">
  <p:tag name="KSO_WM_BEAUTIFY_FLAG" val=""/>
</p:tagLst>
</file>

<file path=ppt/tags/tag714.xml><?xml version="1.0" encoding="utf-8"?>
<p:tagLst xmlns:p="http://schemas.openxmlformats.org/presentationml/2006/main">
  <p:tag name="KSO_WM_BEAUTIFY_FLAG" val=""/>
</p:tagLst>
</file>

<file path=ppt/tags/tag715.xml><?xml version="1.0" encoding="utf-8"?>
<p:tagLst xmlns:p="http://schemas.openxmlformats.org/presentationml/2006/main">
  <p:tag name="KSO_WM_BEAUTIFY_FLAG" val=""/>
</p:tagLst>
</file>

<file path=ppt/tags/tag716.xml><?xml version="1.0" encoding="utf-8"?>
<p:tagLst xmlns:p="http://schemas.openxmlformats.org/presentationml/2006/main">
  <p:tag name="KSO_WM_BEAUTIFY_FLAG" val=""/>
</p:tagLst>
</file>

<file path=ppt/tags/tag717.xml><?xml version="1.0" encoding="utf-8"?>
<p:tagLst xmlns:p="http://schemas.openxmlformats.org/presentationml/2006/main">
  <p:tag name="KSO_WM_BEAUTIFY_FLAG" val=""/>
</p:tagLst>
</file>

<file path=ppt/tags/tag718.xml><?xml version="1.0" encoding="utf-8"?>
<p:tagLst xmlns:p="http://schemas.openxmlformats.org/presentationml/2006/main">
  <p:tag name="KSO_WM_BEAUTIFY_FLAG" val=""/>
</p:tagLst>
</file>

<file path=ppt/tags/tag719.xml><?xml version="1.0" encoding="utf-8"?>
<p:tagLst xmlns:p="http://schemas.openxmlformats.org/presentationml/2006/main">
  <p:tag name="KSO_WM_BEAUTIFY_FLAG" val=""/>
</p:tagLst>
</file>

<file path=ppt/tags/tag72.xml><?xml version="1.0" encoding="utf-8"?>
<p:tagLst xmlns:p="http://schemas.openxmlformats.org/presentationml/2006/main">
  <p:tag name="KSO_WM_BEAUTIFY_FLAG" val=""/>
</p:tagLst>
</file>

<file path=ppt/tags/tag720.xml><?xml version="1.0" encoding="utf-8"?>
<p:tagLst xmlns:p="http://schemas.openxmlformats.org/presentationml/2006/main">
  <p:tag name="KSO_WM_BEAUTIFY_FLAG" val=""/>
</p:tagLst>
</file>

<file path=ppt/tags/tag721.xml><?xml version="1.0" encoding="utf-8"?>
<p:tagLst xmlns:p="http://schemas.openxmlformats.org/presentationml/2006/main">
  <p:tag name="KSO_WM_BEAUTIFY_FLAG" val=""/>
</p:tagLst>
</file>

<file path=ppt/tags/tag722.xml><?xml version="1.0" encoding="utf-8"?>
<p:tagLst xmlns:p="http://schemas.openxmlformats.org/presentationml/2006/main">
  <p:tag name="KSO_WM_BEAUTIFY_FLAG" val="#wm#"/>
  <p:tag name="KSO_WM_TEMPLATE_CATEGORY" val="custom"/>
  <p:tag name="KSO_WM_TEMPLATE_INDEX" val="20205081"/>
</p:tagLst>
</file>

<file path=ppt/tags/tag723.xml><?xml version="1.0" encoding="utf-8"?>
<p:tagLst xmlns:p="http://schemas.openxmlformats.org/presentationml/2006/main">
  <p:tag name="KSO_WM_BEAUTIFY_FLAG" val=""/>
</p:tagLst>
</file>

<file path=ppt/tags/tag724.xml><?xml version="1.0" encoding="utf-8"?>
<p:tagLst xmlns:p="http://schemas.openxmlformats.org/presentationml/2006/main">
  <p:tag name="KSO_WM_BEAUTIFY_FLAG" val=""/>
</p:tagLst>
</file>

<file path=ppt/tags/tag725.xml><?xml version="1.0" encoding="utf-8"?>
<p:tagLst xmlns:p="http://schemas.openxmlformats.org/presentationml/2006/main">
  <p:tag name="KSO_WM_BEAUTIFY_FLAG" val=""/>
</p:tagLst>
</file>

<file path=ppt/tags/tag726.xml><?xml version="1.0" encoding="utf-8"?>
<p:tagLst xmlns:p="http://schemas.openxmlformats.org/presentationml/2006/main">
  <p:tag name="KSO_WM_BEAUTIFY_FLAG" val=""/>
</p:tagLst>
</file>

<file path=ppt/tags/tag727.xml><?xml version="1.0" encoding="utf-8"?>
<p:tagLst xmlns:p="http://schemas.openxmlformats.org/presentationml/2006/main">
  <p:tag name="KSO_WM_BEAUTIFY_FLAG" val=""/>
</p:tagLst>
</file>

<file path=ppt/tags/tag728.xml><?xml version="1.0" encoding="utf-8"?>
<p:tagLst xmlns:p="http://schemas.openxmlformats.org/presentationml/2006/main">
  <p:tag name="KSO_WM_BEAUTIFY_FLAG" val=""/>
</p:tagLst>
</file>

<file path=ppt/tags/tag729.xml><?xml version="1.0" encoding="utf-8"?>
<p:tagLst xmlns:p="http://schemas.openxmlformats.org/presentationml/2006/main">
  <p:tag name="KSO_WM_BEAUTIFY_FLAG" val=""/>
</p:tagLst>
</file>

<file path=ppt/tags/tag73.xml><?xml version="1.0" encoding="utf-8"?>
<p:tagLst xmlns:p="http://schemas.openxmlformats.org/presentationml/2006/main">
  <p:tag name="KSO_WM_BEAUTIFY_FLAG" val=""/>
</p:tagLst>
</file>

<file path=ppt/tags/tag730.xml><?xml version="1.0" encoding="utf-8"?>
<p:tagLst xmlns:p="http://schemas.openxmlformats.org/presentationml/2006/main">
  <p:tag name="KSO_WM_BEAUTIFY_FLAG" val=""/>
</p:tagLst>
</file>

<file path=ppt/tags/tag731.xml><?xml version="1.0" encoding="utf-8"?>
<p:tagLst xmlns:p="http://schemas.openxmlformats.org/presentationml/2006/main">
  <p:tag name="KSO_WM_BEAUTIFY_FLAG" val=""/>
</p:tagLst>
</file>

<file path=ppt/tags/tag732.xml><?xml version="1.0" encoding="utf-8"?>
<p:tagLst xmlns:p="http://schemas.openxmlformats.org/presentationml/2006/main">
  <p:tag name="KSO_WM_BEAUTIFY_FLAG" val=""/>
</p:tagLst>
</file>

<file path=ppt/tags/tag733.xml><?xml version="1.0" encoding="utf-8"?>
<p:tagLst xmlns:p="http://schemas.openxmlformats.org/presentationml/2006/main">
  <p:tag name="KSO_WM_BEAUTIFY_FLAG" val=""/>
</p:tagLst>
</file>

<file path=ppt/tags/tag734.xml><?xml version="1.0" encoding="utf-8"?>
<p:tagLst xmlns:p="http://schemas.openxmlformats.org/presentationml/2006/main">
  <p:tag name="KSO_WM_BEAUTIFY_FLAG" val="#wm#"/>
  <p:tag name="KSO_WM_TEMPLATE_CATEGORY" val="custom"/>
  <p:tag name="KSO_WM_TEMPLATE_INDEX" val="20205081"/>
</p:tagLst>
</file>

<file path=ppt/tags/tag735.xml><?xml version="1.0" encoding="utf-8"?>
<p:tagLst xmlns:p="http://schemas.openxmlformats.org/presentationml/2006/main">
  <p:tag name="KSO_WM_BEAUTIFY_FLAG" val=""/>
</p:tagLst>
</file>

<file path=ppt/tags/tag736.xml><?xml version="1.0" encoding="utf-8"?>
<p:tagLst xmlns:p="http://schemas.openxmlformats.org/presentationml/2006/main">
  <p:tag name="KSO_WM_BEAUTIFY_FLAG" val=""/>
</p:tagLst>
</file>

<file path=ppt/tags/tag737.xml><?xml version="1.0" encoding="utf-8"?>
<p:tagLst xmlns:p="http://schemas.openxmlformats.org/presentationml/2006/main">
  <p:tag name="KSO_WM_BEAUTIFY_FLAG" val=""/>
</p:tagLst>
</file>

<file path=ppt/tags/tag738.xml><?xml version="1.0" encoding="utf-8"?>
<p:tagLst xmlns:p="http://schemas.openxmlformats.org/presentationml/2006/main">
  <p:tag name="KSO_WM_BEAUTIFY_FLAG" val=""/>
</p:tagLst>
</file>

<file path=ppt/tags/tag739.xml><?xml version="1.0" encoding="utf-8"?>
<p:tagLst xmlns:p="http://schemas.openxmlformats.org/presentationml/2006/main">
  <p:tag name="KSO_WM_BEAUTIFY_FLAG" val=""/>
</p:tagLst>
</file>

<file path=ppt/tags/tag74.xml><?xml version="1.0" encoding="utf-8"?>
<p:tagLst xmlns:p="http://schemas.openxmlformats.org/presentationml/2006/main">
  <p:tag name="KSO_WM_BEAUTIFY_FLAG" val=""/>
</p:tagLst>
</file>

<file path=ppt/tags/tag740.xml><?xml version="1.0" encoding="utf-8"?>
<p:tagLst xmlns:p="http://schemas.openxmlformats.org/presentationml/2006/main">
  <p:tag name="KSO_WM_BEAUTIFY_FLAG" val=""/>
</p:tagLst>
</file>

<file path=ppt/tags/tag741.xml><?xml version="1.0" encoding="utf-8"?>
<p:tagLst xmlns:p="http://schemas.openxmlformats.org/presentationml/2006/main">
  <p:tag name="KSO_WM_BEAUTIFY_FLAG" val=""/>
</p:tagLst>
</file>

<file path=ppt/tags/tag742.xml><?xml version="1.0" encoding="utf-8"?>
<p:tagLst xmlns:p="http://schemas.openxmlformats.org/presentationml/2006/main">
  <p:tag name="KSO_WM_BEAUTIFY_FLAG" val=""/>
</p:tagLst>
</file>

<file path=ppt/tags/tag743.xml><?xml version="1.0" encoding="utf-8"?>
<p:tagLst xmlns:p="http://schemas.openxmlformats.org/presentationml/2006/main">
  <p:tag name="KSO_WM_BEAUTIFY_FLAG" val=""/>
</p:tagLst>
</file>

<file path=ppt/tags/tag744.xml><?xml version="1.0" encoding="utf-8"?>
<p:tagLst xmlns:p="http://schemas.openxmlformats.org/presentationml/2006/main">
  <p:tag name="KSO_WM_BEAUTIFY_FLAG" val=""/>
</p:tagLst>
</file>

<file path=ppt/tags/tag745.xml><?xml version="1.0" encoding="utf-8"?>
<p:tagLst xmlns:p="http://schemas.openxmlformats.org/presentationml/2006/main">
  <p:tag name="KSO_WM_BEAUTIFY_FLAG" val=""/>
</p:tagLst>
</file>

<file path=ppt/tags/tag746.xml><?xml version="1.0" encoding="utf-8"?>
<p:tagLst xmlns:p="http://schemas.openxmlformats.org/presentationml/2006/main">
  <p:tag name="KSO_WM_BEAUTIFY_FLAG" val=""/>
</p:tagLst>
</file>

<file path=ppt/tags/tag747.xml><?xml version="1.0" encoding="utf-8"?>
<p:tagLst xmlns:p="http://schemas.openxmlformats.org/presentationml/2006/main">
  <p:tag name="KSO_WM_BEAUTIFY_FLAG" val=""/>
</p:tagLst>
</file>

<file path=ppt/tags/tag748.xml><?xml version="1.0" encoding="utf-8"?>
<p:tagLst xmlns:p="http://schemas.openxmlformats.org/presentationml/2006/main">
  <p:tag name="KSO_WM_BEAUTIFY_FLAG" val=""/>
</p:tagLst>
</file>

<file path=ppt/tags/tag749.xml><?xml version="1.0" encoding="utf-8"?>
<p:tagLst xmlns:p="http://schemas.openxmlformats.org/presentationml/2006/main">
  <p:tag name="KSO_WM_BEAUTIFY_FLAG" val=""/>
</p:tagLst>
</file>

<file path=ppt/tags/tag75.xml><?xml version="1.0" encoding="utf-8"?>
<p:tagLst xmlns:p="http://schemas.openxmlformats.org/presentationml/2006/main">
  <p:tag name="KSO_WM_BEAUTIFY_FLAG" val=""/>
</p:tagLst>
</file>

<file path=ppt/tags/tag750.xml><?xml version="1.0" encoding="utf-8"?>
<p:tagLst xmlns:p="http://schemas.openxmlformats.org/presentationml/2006/main">
  <p:tag name="KSO_WM_BEAUTIFY_FLAG" val=""/>
</p:tagLst>
</file>

<file path=ppt/tags/tag751.xml><?xml version="1.0" encoding="utf-8"?>
<p:tagLst xmlns:p="http://schemas.openxmlformats.org/presentationml/2006/main">
  <p:tag name="KSO_WM_BEAUTIFY_FLAG" val="#wm#"/>
  <p:tag name="KSO_WM_TEMPLATE_CATEGORY" val="custom"/>
  <p:tag name="KSO_WM_TEMPLATE_INDEX" val="20205081"/>
</p:tagLst>
</file>

<file path=ppt/tags/tag752.xml><?xml version="1.0" encoding="utf-8"?>
<p:tagLst xmlns:p="http://schemas.openxmlformats.org/presentationml/2006/main">
  <p:tag name="KSO_WM_BEAUTIFY_FLAG" val=""/>
</p:tagLst>
</file>

<file path=ppt/tags/tag753.xml><?xml version="1.0" encoding="utf-8"?>
<p:tagLst xmlns:p="http://schemas.openxmlformats.org/presentationml/2006/main">
  <p:tag name="KSO_WM_BEAUTIFY_FLAG" val=""/>
</p:tagLst>
</file>

<file path=ppt/tags/tag754.xml><?xml version="1.0" encoding="utf-8"?>
<p:tagLst xmlns:p="http://schemas.openxmlformats.org/presentationml/2006/main">
  <p:tag name="KSO_WM_BEAUTIFY_FLAG" val=""/>
</p:tagLst>
</file>

<file path=ppt/tags/tag755.xml><?xml version="1.0" encoding="utf-8"?>
<p:tagLst xmlns:p="http://schemas.openxmlformats.org/presentationml/2006/main">
  <p:tag name="KSO_WM_BEAUTIFY_FLAG" val=""/>
</p:tagLst>
</file>

<file path=ppt/tags/tag756.xml><?xml version="1.0" encoding="utf-8"?>
<p:tagLst xmlns:p="http://schemas.openxmlformats.org/presentationml/2006/main">
  <p:tag name="KSO_WM_BEAUTIFY_FLAG" val=""/>
</p:tagLst>
</file>

<file path=ppt/tags/tag757.xml><?xml version="1.0" encoding="utf-8"?>
<p:tagLst xmlns:p="http://schemas.openxmlformats.org/presentationml/2006/main">
  <p:tag name="KSO_WM_BEAUTIFY_FLAG" val=""/>
</p:tagLst>
</file>

<file path=ppt/tags/tag758.xml><?xml version="1.0" encoding="utf-8"?>
<p:tagLst xmlns:p="http://schemas.openxmlformats.org/presentationml/2006/main">
  <p:tag name="KSO_WM_BEAUTIFY_FLAG" val=""/>
</p:tagLst>
</file>

<file path=ppt/tags/tag759.xml><?xml version="1.0" encoding="utf-8"?>
<p:tagLst xmlns:p="http://schemas.openxmlformats.org/presentationml/2006/main">
  <p:tag name="KSO_WM_BEAUTIFY_FLAG" val=""/>
</p:tagLst>
</file>

<file path=ppt/tags/tag76.xml><?xml version="1.0" encoding="utf-8"?>
<p:tagLst xmlns:p="http://schemas.openxmlformats.org/presentationml/2006/main">
  <p:tag name="KSO_WM_BEAUTIFY_FLAG" val=""/>
</p:tagLst>
</file>

<file path=ppt/tags/tag760.xml><?xml version="1.0" encoding="utf-8"?>
<p:tagLst xmlns:p="http://schemas.openxmlformats.org/presentationml/2006/main">
  <p:tag name="KSO_WM_BEAUTIFY_FLAG" val=""/>
</p:tagLst>
</file>

<file path=ppt/tags/tag761.xml><?xml version="1.0" encoding="utf-8"?>
<p:tagLst xmlns:p="http://schemas.openxmlformats.org/presentationml/2006/main">
  <p:tag name="KSO_WM_BEAUTIFY_FLAG" val=""/>
</p:tagLst>
</file>

<file path=ppt/tags/tag762.xml><?xml version="1.0" encoding="utf-8"?>
<p:tagLst xmlns:p="http://schemas.openxmlformats.org/presentationml/2006/main">
  <p:tag name="KSO_WM_BEAUTIFY_FLAG" val=""/>
</p:tagLst>
</file>

<file path=ppt/tags/tag763.xml><?xml version="1.0" encoding="utf-8"?>
<p:tagLst xmlns:p="http://schemas.openxmlformats.org/presentationml/2006/main">
  <p:tag name="KSO_WM_BEAUTIFY_FLAG" val=""/>
</p:tagLst>
</file>

<file path=ppt/tags/tag764.xml><?xml version="1.0" encoding="utf-8"?>
<p:tagLst xmlns:p="http://schemas.openxmlformats.org/presentationml/2006/main">
  <p:tag name="KSO_WM_BEAUTIFY_FLAG" val=""/>
</p:tagLst>
</file>

<file path=ppt/tags/tag765.xml><?xml version="1.0" encoding="utf-8"?>
<p:tagLst xmlns:p="http://schemas.openxmlformats.org/presentationml/2006/main">
  <p:tag name="KSO_WM_BEAUTIFY_FLAG" val=""/>
</p:tagLst>
</file>

<file path=ppt/tags/tag766.xml><?xml version="1.0" encoding="utf-8"?>
<p:tagLst xmlns:p="http://schemas.openxmlformats.org/presentationml/2006/main">
  <p:tag name="KSO_WM_BEAUTIFY_FLAG" val=""/>
</p:tagLst>
</file>

<file path=ppt/tags/tag767.xml><?xml version="1.0" encoding="utf-8"?>
<p:tagLst xmlns:p="http://schemas.openxmlformats.org/presentationml/2006/main">
  <p:tag name="KSO_WM_BEAUTIFY_FLAG" val=""/>
</p:tagLst>
</file>

<file path=ppt/tags/tag768.xml><?xml version="1.0" encoding="utf-8"?>
<p:tagLst xmlns:p="http://schemas.openxmlformats.org/presentationml/2006/main">
  <p:tag name="KSO_WM_BEAUTIFY_FLAG" val="#wm#"/>
  <p:tag name="KSO_WM_TEMPLATE_CATEGORY" val="custom"/>
  <p:tag name="KSO_WM_TEMPLATE_INDEX" val="20205081"/>
</p:tagLst>
</file>

<file path=ppt/tags/tag769.xml><?xml version="1.0" encoding="utf-8"?>
<p:tagLst xmlns:p="http://schemas.openxmlformats.org/presentationml/2006/main">
  <p:tag name="COMMONDATA" val="eyJoZGlkIjoiZjk3MzNkNmNkZjE2NjFiZWZmOTgzNWIyMzA4NjRiZGIifQ=="/>
  <p:tag name="KSO_WPP_MARK_KEY" val="ca2012a2-a85c-48f2-a2c3-8a8729c2b8c9"/>
</p:tagLst>
</file>

<file path=ppt/tags/tag77.xml><?xml version="1.0" encoding="utf-8"?>
<p:tagLst xmlns:p="http://schemas.openxmlformats.org/presentationml/2006/main">
  <p:tag name="KSO_WM_BEAUTIFY_FLAG" val=""/>
</p:tagLst>
</file>

<file path=ppt/tags/tag78.xml><?xml version="1.0" encoding="utf-8"?>
<p:tagLst xmlns:p="http://schemas.openxmlformats.org/presentationml/2006/main">
  <p:tag name="KSO_WM_BEAUTIFY_FLAG" val="#wm#"/>
  <p:tag name="KSO_WM_TEMPLATE_CATEGORY" val="custom"/>
  <p:tag name="KSO_WM_TEMPLATE_INDEX" val="20205081"/>
</p:tagLst>
</file>

<file path=ppt/tags/tag79.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80.xml><?xml version="1.0" encoding="utf-8"?>
<p:tagLst xmlns:p="http://schemas.openxmlformats.org/presentationml/2006/main">
  <p:tag name="KSO_WM_BEAUTIFY_FLAG" val=""/>
</p:tagLst>
</file>

<file path=ppt/tags/tag81.xml><?xml version="1.0" encoding="utf-8"?>
<p:tagLst xmlns:p="http://schemas.openxmlformats.org/presentationml/2006/main">
  <p:tag name="KSO_WM_BEAUTIFY_FLAG" val=""/>
</p:tagLst>
</file>

<file path=ppt/tags/tag82.xml><?xml version="1.0" encoding="utf-8"?>
<p:tagLst xmlns:p="http://schemas.openxmlformats.org/presentationml/2006/main">
  <p:tag name="KSO_WM_BEAUTIFY_FLAG" val=""/>
</p:tagLst>
</file>

<file path=ppt/tags/tag83.xml><?xml version="1.0" encoding="utf-8"?>
<p:tagLst xmlns:p="http://schemas.openxmlformats.org/presentationml/2006/main">
  <p:tag name="KSO_WM_BEAUTIFY_FLAG" val=""/>
</p:tagLst>
</file>

<file path=ppt/tags/tag84.xml><?xml version="1.0" encoding="utf-8"?>
<p:tagLst xmlns:p="http://schemas.openxmlformats.org/presentationml/2006/main">
  <p:tag name="KSO_WM_BEAUTIFY_FLAG" val=""/>
</p:tagLst>
</file>

<file path=ppt/tags/tag85.xml><?xml version="1.0" encoding="utf-8"?>
<p:tagLst xmlns:p="http://schemas.openxmlformats.org/presentationml/2006/main">
  <p:tag name="KSO_WM_BEAUTIFY_FLAG" val="#wm#"/>
  <p:tag name="KSO_WM_TEMPLATE_CATEGORY" val="custom"/>
  <p:tag name="KSO_WM_TEMPLATE_INDEX" val="20205081"/>
</p:tagLst>
</file>

<file path=ppt/tags/tag86.xml><?xml version="1.0" encoding="utf-8"?>
<p:tagLst xmlns:p="http://schemas.openxmlformats.org/presentationml/2006/main">
  <p:tag name="KSO_WM_BEAUTIFY_FLAG" val=""/>
</p:tagLst>
</file>

<file path=ppt/tags/tag87.xml><?xml version="1.0" encoding="utf-8"?>
<p:tagLst xmlns:p="http://schemas.openxmlformats.org/presentationml/2006/main">
  <p:tag name="KSO_WM_BEAUTIFY_FLAG" val=""/>
</p:tagLst>
</file>

<file path=ppt/tags/tag88.xml><?xml version="1.0" encoding="utf-8"?>
<p:tagLst xmlns:p="http://schemas.openxmlformats.org/presentationml/2006/main">
  <p:tag name="KSO_WM_BEAUTIFY_FLAG" val=""/>
</p:tagLst>
</file>

<file path=ppt/tags/tag89.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
</p:tagLst>
</file>

<file path=ppt/tags/tag90.xml><?xml version="1.0" encoding="utf-8"?>
<p:tagLst xmlns:p="http://schemas.openxmlformats.org/presentationml/2006/main">
  <p:tag name="KSO_WM_BEAUTIFY_FLAG" val=""/>
</p:tagLst>
</file>

<file path=ppt/tags/tag91.xml><?xml version="1.0" encoding="utf-8"?>
<p:tagLst xmlns:p="http://schemas.openxmlformats.org/presentationml/2006/main">
  <p:tag name="KSO_WM_BEAUTIFY_FLAG" val=""/>
</p:tagLst>
</file>

<file path=ppt/tags/tag92.xml><?xml version="1.0" encoding="utf-8"?>
<p:tagLst xmlns:p="http://schemas.openxmlformats.org/presentationml/2006/main">
  <p:tag name="KSO_WM_BEAUTIFY_FLAG" val="#wm#"/>
  <p:tag name="KSO_WM_TEMPLATE_CATEGORY" val="custom"/>
  <p:tag name="KSO_WM_TEMPLATE_INDEX" val="20205081"/>
</p:tagLst>
</file>

<file path=ppt/tags/tag93.xml><?xml version="1.0" encoding="utf-8"?>
<p:tagLst xmlns:p="http://schemas.openxmlformats.org/presentationml/2006/main">
  <p:tag name="KSO_WM_BEAUTIFY_FLAG" val=""/>
</p:tagLst>
</file>

<file path=ppt/tags/tag94.xml><?xml version="1.0" encoding="utf-8"?>
<p:tagLst xmlns:p="http://schemas.openxmlformats.org/presentationml/2006/main">
  <p:tag name="KSO_WM_BEAUTIFY_FLAG" val=""/>
</p:tagLst>
</file>

<file path=ppt/tags/tag95.xml><?xml version="1.0" encoding="utf-8"?>
<p:tagLst xmlns:p="http://schemas.openxmlformats.org/presentationml/2006/main">
  <p:tag name="KSO_WM_BEAUTIFY_FLAG" val=""/>
</p:tagLst>
</file>

<file path=ppt/tags/tag96.xml><?xml version="1.0" encoding="utf-8"?>
<p:tagLst xmlns:p="http://schemas.openxmlformats.org/presentationml/2006/main">
  <p:tag name="KSO_WM_BEAUTIFY_FLAG" val=""/>
</p:tagLst>
</file>

<file path=ppt/tags/tag97.xml><?xml version="1.0" encoding="utf-8"?>
<p:tagLst xmlns:p="http://schemas.openxmlformats.org/presentationml/2006/main">
  <p:tag name="KSO_WM_BEAUTIFY_FLAG" val=""/>
</p:tagLst>
</file>

<file path=ppt/tags/tag98.xml><?xml version="1.0" encoding="utf-8"?>
<p:tagLst xmlns:p="http://schemas.openxmlformats.org/presentationml/2006/main">
  <p:tag name="KSO_WM_BEAUTIFY_FLAG" val=""/>
</p:tagLst>
</file>

<file path=ppt/tags/tag99.xml><?xml version="1.0" encoding="utf-8"?>
<p:tagLst xmlns:p="http://schemas.openxmlformats.org/presentationml/2006/main">
  <p:tag name="KSO_WM_BEAUTIFY_FLAG" val=""/>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23681</Words>
  <Application>WPS 演示</Application>
  <PresentationFormat>全屏显示(4:3)</PresentationFormat>
  <Paragraphs>1736</Paragraphs>
  <Slides>76</Slides>
  <Notes>1</Notes>
  <HiddenSlides>0</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76</vt:i4>
      </vt:variant>
    </vt:vector>
  </HeadingPairs>
  <TitlesOfParts>
    <vt:vector size="92" baseType="lpstr">
      <vt:lpstr>Arial</vt:lpstr>
      <vt:lpstr>宋体</vt:lpstr>
      <vt:lpstr>Wingdings</vt:lpstr>
      <vt:lpstr>华文行楷</vt:lpstr>
      <vt:lpstr>Times New Roman</vt:lpstr>
      <vt:lpstr>黑体</vt:lpstr>
      <vt:lpstr>楷体</vt:lpstr>
      <vt:lpstr>仿宋</vt:lpstr>
      <vt:lpstr>华文新魏</vt:lpstr>
      <vt:lpstr>Calibri</vt:lpstr>
      <vt:lpstr>微软雅黑</vt:lpstr>
      <vt:lpstr>Arial Unicode MS</vt:lpstr>
      <vt:lpstr>等线 Light</vt:lpstr>
      <vt:lpstr>Calibri Light</vt:lpstr>
      <vt:lpstr>等线</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小新</dc:creator>
  <cp:lastModifiedBy>WPS_1645510867</cp:lastModifiedBy>
  <cp:revision>1444</cp:revision>
  <dcterms:created xsi:type="dcterms:W3CDTF">2019-06-19T02:08:00Z</dcterms:created>
  <dcterms:modified xsi:type="dcterms:W3CDTF">2023-02-15T00:45:07Z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2052-11.1.0.12763</vt:lpwstr>
  </property>
  <property fmtid="{D5CDD505-2E9C-101B-9397-08002B2CF9AE}" pid="3" name="ICV">
    <vt:lpwstr>7868C09F23BE4E6CB5B5E140FC93E349</vt:lpwstr>
  </property>
</Properties>
</file>