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80"/>
  </p:handoutMasterIdLst>
  <p:sldIdLst>
    <p:sldId id="527" r:id="rId3"/>
    <p:sldId id="522" r:id="rId5"/>
    <p:sldId id="586" r:id="rId6"/>
    <p:sldId id="590" r:id="rId7"/>
    <p:sldId id="588" r:id="rId8"/>
    <p:sldId id="591" r:id="rId9"/>
    <p:sldId id="592" r:id="rId10"/>
    <p:sldId id="593" r:id="rId11"/>
    <p:sldId id="594" r:id="rId12"/>
    <p:sldId id="595" r:id="rId13"/>
    <p:sldId id="596" r:id="rId14"/>
    <p:sldId id="597" r:id="rId15"/>
    <p:sldId id="598" r:id="rId16"/>
    <p:sldId id="599" r:id="rId17"/>
    <p:sldId id="600" r:id="rId18"/>
    <p:sldId id="601" r:id="rId19"/>
    <p:sldId id="602" r:id="rId20"/>
    <p:sldId id="603" r:id="rId21"/>
    <p:sldId id="604" r:id="rId22"/>
    <p:sldId id="605" r:id="rId23"/>
    <p:sldId id="606" r:id="rId24"/>
    <p:sldId id="607" r:id="rId25"/>
    <p:sldId id="608" r:id="rId26"/>
    <p:sldId id="609" r:id="rId27"/>
    <p:sldId id="610" r:id="rId28"/>
    <p:sldId id="611" r:id="rId29"/>
    <p:sldId id="612" r:id="rId30"/>
    <p:sldId id="613" r:id="rId31"/>
    <p:sldId id="614" r:id="rId32"/>
    <p:sldId id="615" r:id="rId33"/>
    <p:sldId id="616" r:id="rId34"/>
    <p:sldId id="617" r:id="rId35"/>
    <p:sldId id="618" r:id="rId36"/>
    <p:sldId id="619" r:id="rId37"/>
    <p:sldId id="620" r:id="rId38"/>
    <p:sldId id="621" r:id="rId39"/>
    <p:sldId id="622" r:id="rId40"/>
    <p:sldId id="623" r:id="rId41"/>
    <p:sldId id="624" r:id="rId42"/>
    <p:sldId id="625" r:id="rId43"/>
    <p:sldId id="626" r:id="rId44"/>
    <p:sldId id="627" r:id="rId45"/>
    <p:sldId id="628" r:id="rId46"/>
    <p:sldId id="629" r:id="rId47"/>
    <p:sldId id="630" r:id="rId48"/>
    <p:sldId id="631" r:id="rId49"/>
    <p:sldId id="632" r:id="rId50"/>
    <p:sldId id="633" r:id="rId51"/>
    <p:sldId id="634" r:id="rId52"/>
    <p:sldId id="635" r:id="rId53"/>
    <p:sldId id="636" r:id="rId54"/>
    <p:sldId id="637" r:id="rId55"/>
    <p:sldId id="638" r:id="rId56"/>
    <p:sldId id="641" r:id="rId57"/>
    <p:sldId id="642" r:id="rId58"/>
    <p:sldId id="643" r:id="rId59"/>
    <p:sldId id="644" r:id="rId60"/>
    <p:sldId id="645" r:id="rId61"/>
    <p:sldId id="646" r:id="rId62"/>
    <p:sldId id="647" r:id="rId63"/>
    <p:sldId id="648" r:id="rId64"/>
    <p:sldId id="649" r:id="rId65"/>
    <p:sldId id="650" r:id="rId66"/>
    <p:sldId id="651" r:id="rId67"/>
    <p:sldId id="652" r:id="rId68"/>
    <p:sldId id="653" r:id="rId69"/>
    <p:sldId id="654" r:id="rId70"/>
    <p:sldId id="655" r:id="rId71"/>
    <p:sldId id="656" r:id="rId72"/>
    <p:sldId id="657" r:id="rId73"/>
    <p:sldId id="658" r:id="rId74"/>
    <p:sldId id="659" r:id="rId75"/>
    <p:sldId id="660" r:id="rId76"/>
    <p:sldId id="661" r:id="rId77"/>
    <p:sldId id="662" r:id="rId78"/>
    <p:sldId id="528" r:id="rId79"/>
  </p:sldIdLst>
  <p:sldSz cx="9144000" cy="5144135" type="screen16x9"/>
  <p:notesSz cx="9144000" cy="6858000"/>
  <p:custDataLst>
    <p:tags r:id="rId8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808080"/>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varScale="1">
        <p:scale>
          <a:sx n="65" d="100"/>
          <a:sy n="65" d="100"/>
        </p:scale>
        <p:origin x="544" y="52"/>
      </p:cViewPr>
      <p:guideLst>
        <p:guide orient="horz" pos="1770"/>
        <p:guide pos="3188"/>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5" Type="http://schemas.openxmlformats.org/officeDocument/2006/relationships/tags" Target="tags/tag769.xml"/><Relationship Id="rId84" Type="http://schemas.openxmlformats.org/officeDocument/2006/relationships/commentAuthors" Target="commentAuthors.xml"/><Relationship Id="rId83" Type="http://schemas.openxmlformats.org/officeDocument/2006/relationships/tableStyles" Target="tableStyles.xml"/><Relationship Id="rId82" Type="http://schemas.openxmlformats.org/officeDocument/2006/relationships/viewProps" Target="viewProps.xml"/><Relationship Id="rId81" Type="http://schemas.openxmlformats.org/officeDocument/2006/relationships/presProps" Target="presProps.xml"/><Relationship Id="rId80" Type="http://schemas.openxmlformats.org/officeDocument/2006/relationships/handoutMaster" Target="handoutMasters/handoutMaster1.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7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2.xml"/></Relationships>
</file>

<file path=ppt/notesSlides/_rels/notesSlide7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3.xml"/></Relationships>
</file>

<file path=ppt/notesSlides/_rels/notesSlide7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4.xml"/></Relationships>
</file>

<file path=ppt/notesSlides/_rels/notesSlide7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slide" Target="../slides/slide3.xml"/><Relationship Id="rId6" Type="http://schemas.openxmlformats.org/officeDocument/2006/relationships/slide" Target="../slides/slide28.xml"/><Relationship Id="rId5" Type="http://schemas.openxmlformats.org/officeDocument/2006/relationships/slide" Target="../slides/slide19.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slide" Target="../slides/slide28.xml"/><Relationship Id="rId8" Type="http://schemas.openxmlformats.org/officeDocument/2006/relationships/tags" Target="../tags/tag4.xml"/><Relationship Id="rId7" Type="http://schemas.openxmlformats.org/officeDocument/2006/relationships/slide" Target="../slides/slide19.xml"/><Relationship Id="rId6" Type="http://schemas.openxmlformats.org/officeDocument/2006/relationships/tags" Target="../tags/tag3.xml"/><Relationship Id="rId5" Type="http://schemas.openxmlformats.org/officeDocument/2006/relationships/slide" Target="../slides/slide5.xml"/><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6.xml"/><Relationship Id="rId11" Type="http://schemas.openxmlformats.org/officeDocument/2006/relationships/slide" Target="../slides/slide3.xml"/><Relationship Id="rId10" Type="http://schemas.openxmlformats.org/officeDocument/2006/relationships/tags" Target="../tags/tag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slide" Target="../slides/slide28.xml"/><Relationship Id="rId8" Type="http://schemas.openxmlformats.org/officeDocument/2006/relationships/tags" Target="../tags/tag9.xml"/><Relationship Id="rId7" Type="http://schemas.openxmlformats.org/officeDocument/2006/relationships/slide" Target="../slides/slide19.xml"/><Relationship Id="rId6" Type="http://schemas.openxmlformats.org/officeDocument/2006/relationships/tags" Target="../tags/tag8.xml"/><Relationship Id="rId5" Type="http://schemas.openxmlformats.org/officeDocument/2006/relationships/slide" Target="../slides/slide5.xml"/><Relationship Id="rId4" Type="http://schemas.openxmlformats.org/officeDocument/2006/relationships/tags" Target="../tags/tag7.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11.xml"/><Relationship Id="rId11" Type="http://schemas.openxmlformats.org/officeDocument/2006/relationships/slide" Target="../slides/slide3.xml"/><Relationship Id="rId10" Type="http://schemas.openxmlformats.org/officeDocument/2006/relationships/tags" Target="../tags/tag10.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slide" Target="../slides/slide28.xml"/><Relationship Id="rId8" Type="http://schemas.openxmlformats.org/officeDocument/2006/relationships/tags" Target="../tags/tag14.xml"/><Relationship Id="rId7" Type="http://schemas.openxmlformats.org/officeDocument/2006/relationships/slide" Target="../slides/slide19.xml"/><Relationship Id="rId6" Type="http://schemas.openxmlformats.org/officeDocument/2006/relationships/tags" Target="../tags/tag13.xml"/><Relationship Id="rId5" Type="http://schemas.openxmlformats.org/officeDocument/2006/relationships/slide" Target="../slides/slide5.xml"/><Relationship Id="rId4" Type="http://schemas.openxmlformats.org/officeDocument/2006/relationships/tags" Target="../tags/tag12.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16.xml"/><Relationship Id="rId11" Type="http://schemas.openxmlformats.org/officeDocument/2006/relationships/slide" Target="../slides/slide3.xml"/><Relationship Id="rId10" Type="http://schemas.openxmlformats.org/officeDocument/2006/relationships/tags" Target="../tags/tag1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194945" y="635"/>
            <a:ext cx="1619885" cy="623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页，共76页</a:t>
            </a:r>
            <a:endParaRPr lang="zh-CN" altLang="en-US" dirty="0"/>
          </a:p>
        </p:txBody>
      </p:sp>
      <p:sp useBgFill="1">
        <p:nvSpPr>
          <p:cNvPr id="23" name="燕尾形 8">
            <a:hlinkClick r:id="rId2" action="ppaction://hlinksldjump"/>
          </p:cNvPr>
          <p:cNvSpPr/>
          <p:nvPr userDrawn="1"/>
        </p:nvSpPr>
        <p:spPr>
          <a:xfrm>
            <a:off x="160972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技法指导</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pic>
        <p:nvPicPr>
          <p:cNvPr id="32" name="图片 31" descr="东博文化黑"/>
          <p:cNvPicPr>
            <a:picLocks noChangeAspect="1"/>
          </p:cNvPicPr>
          <p:nvPr userDrawn="1"/>
        </p:nvPicPr>
        <p:blipFill>
          <a:blip r:embed="rId3"/>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460375"/>
          </a:xfrm>
          <a:prstGeom prst="rect">
            <a:avLst/>
          </a:prstGeom>
          <a:noFill/>
        </p:spPr>
        <p:txBody>
          <a:bodyPr wrap="square" rtlCol="0">
            <a:spAutoFit/>
          </a:bodyPr>
          <a:p>
            <a:pPr algn="ctr"/>
            <a:r>
              <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专题四　完 形 填 空</a:t>
            </a:r>
            <a:endPar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6" name="燕尾形 8">
            <a:hlinkClick r:id="rId5" action="ppaction://hlinksldjump"/>
          </p:cNvPr>
          <p:cNvSpPr/>
          <p:nvPr userDrawn="1"/>
        </p:nvSpPr>
        <p:spPr>
          <a:xfrm>
            <a:off x="292608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11" name="燕尾形 9">
            <a:hlinkClick r:id="rId6" action="ppaction://hlinksldjump"/>
          </p:cNvPr>
          <p:cNvSpPr/>
          <p:nvPr userDrawn="1"/>
        </p:nvSpPr>
        <p:spPr>
          <a:xfrm>
            <a:off x="42379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302260" y="645795"/>
            <a:ext cx="117983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考点解读</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3" name="燕尾形 8">
            <a:hlinkClick r:id="rId7" action="ppaction://hlinksldjump"/>
          </p:cNvPr>
          <p:cNvSpPr/>
          <p:nvPr userDrawn="1">
            <p:custDataLst>
              <p:tags r:id="rId8"/>
            </p:custDataLst>
          </p:nvPr>
        </p:nvSpPr>
        <p:spPr>
          <a:xfrm>
            <a:off x="30226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460375"/>
          </a:xfrm>
          <a:prstGeom prst="rect">
            <a:avLst/>
          </a:prstGeom>
          <a:noFill/>
        </p:spPr>
        <p:txBody>
          <a:bodyPr wrap="square" rtlCol="0">
            <a:spAutoFit/>
          </a:bodyPr>
          <a:p>
            <a:pPr algn="ctr"/>
            <a:r>
              <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专题四　完 形 填 空</a:t>
            </a:r>
            <a:endPar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userDrawn="1">
            <p:custDataLst>
              <p:tags r:id="rId4"/>
            </p:custDataLst>
          </p:nvPr>
        </p:nvSpPr>
        <p:spPr>
          <a:xfrm>
            <a:off x="302260" y="645795"/>
            <a:ext cx="117983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技法指导</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5" name="燕尾形 8">
            <a:hlinkClick r:id="rId5" action="ppaction://hlinksldjump"/>
          </p:cNvPr>
          <p:cNvSpPr/>
          <p:nvPr userDrawn="1">
            <p:custDataLst>
              <p:tags r:id="rId6"/>
            </p:custDataLst>
          </p:nvPr>
        </p:nvSpPr>
        <p:spPr>
          <a:xfrm>
            <a:off x="160972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技法指导</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7" action="ppaction://hlinksldjump"/>
          </p:cNvPr>
          <p:cNvSpPr/>
          <p:nvPr userDrawn="1">
            <p:custDataLst>
              <p:tags r:id="rId8"/>
            </p:custDataLst>
          </p:nvPr>
        </p:nvSpPr>
        <p:spPr>
          <a:xfrm>
            <a:off x="292608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9" name="燕尾形 9">
            <a:hlinkClick r:id="rId9" action="ppaction://hlinksldjump"/>
          </p:cNvPr>
          <p:cNvSpPr/>
          <p:nvPr userDrawn="1">
            <p:custDataLst>
              <p:tags r:id="rId10"/>
            </p:custDataLst>
          </p:nvPr>
        </p:nvSpPr>
        <p:spPr>
          <a:xfrm>
            <a:off x="42379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10" name="燕尾形 8">
            <a:hlinkClick r:id="rId11" action="ppaction://hlinksldjump"/>
          </p:cNvPr>
          <p:cNvSpPr/>
          <p:nvPr userDrawn="1">
            <p:custDataLst>
              <p:tags r:id="rId12"/>
            </p:custDataLst>
          </p:nvPr>
        </p:nvSpPr>
        <p:spPr>
          <a:xfrm>
            <a:off x="30226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460375"/>
          </a:xfrm>
          <a:prstGeom prst="rect">
            <a:avLst/>
          </a:prstGeom>
          <a:noFill/>
        </p:spPr>
        <p:txBody>
          <a:bodyPr wrap="square" rtlCol="0">
            <a:spAutoFit/>
          </a:bodyPr>
          <a:p>
            <a:pPr algn="ctr"/>
            <a:r>
              <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专题四　完 形 填 空</a:t>
            </a:r>
            <a:endPar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userDrawn="1">
            <p:custDataLst>
              <p:tags r:id="rId4"/>
            </p:custDataLst>
          </p:nvPr>
        </p:nvSpPr>
        <p:spPr>
          <a:xfrm>
            <a:off x="302260" y="645795"/>
            <a:ext cx="117983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5" name="燕尾形 8">
            <a:hlinkClick r:id="rId5" action="ppaction://hlinksldjump"/>
          </p:cNvPr>
          <p:cNvSpPr/>
          <p:nvPr userDrawn="1">
            <p:custDataLst>
              <p:tags r:id="rId6"/>
            </p:custDataLst>
          </p:nvPr>
        </p:nvSpPr>
        <p:spPr>
          <a:xfrm>
            <a:off x="160972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技法指导</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8" name="燕尾形 8">
            <a:hlinkClick r:id="rId7" action="ppaction://hlinksldjump"/>
          </p:cNvPr>
          <p:cNvSpPr/>
          <p:nvPr userDrawn="1">
            <p:custDataLst>
              <p:tags r:id="rId8"/>
            </p:custDataLst>
          </p:nvPr>
        </p:nvSpPr>
        <p:spPr>
          <a:xfrm>
            <a:off x="292608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9">
            <a:hlinkClick r:id="rId9" action="ppaction://hlinksldjump"/>
          </p:cNvPr>
          <p:cNvSpPr/>
          <p:nvPr userDrawn="1">
            <p:custDataLst>
              <p:tags r:id="rId10"/>
            </p:custDataLst>
          </p:nvPr>
        </p:nvSpPr>
        <p:spPr>
          <a:xfrm>
            <a:off x="42379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10" name="燕尾形 8">
            <a:hlinkClick r:id="rId11" action="ppaction://hlinksldjump"/>
          </p:cNvPr>
          <p:cNvSpPr/>
          <p:nvPr userDrawn="1">
            <p:custDataLst>
              <p:tags r:id="rId12"/>
            </p:custDataLst>
          </p:nvPr>
        </p:nvSpPr>
        <p:spPr>
          <a:xfrm>
            <a:off x="30226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460375"/>
          </a:xfrm>
          <a:prstGeom prst="rect">
            <a:avLst/>
          </a:prstGeom>
          <a:noFill/>
        </p:spPr>
        <p:txBody>
          <a:bodyPr wrap="square" rtlCol="0">
            <a:spAutoFit/>
          </a:bodyPr>
          <a:p>
            <a:pPr algn="ctr"/>
            <a:r>
              <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专题四　完 形 填 空</a:t>
            </a:r>
            <a:endParaRPr sz="24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userDrawn="1">
            <p:custDataLst>
              <p:tags r:id="rId4"/>
            </p:custDataLst>
          </p:nvPr>
        </p:nvSpPr>
        <p:spPr>
          <a:xfrm>
            <a:off x="302260" y="645795"/>
            <a:ext cx="117983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5" name="燕尾形 8">
            <a:hlinkClick r:id="rId5" action="ppaction://hlinksldjump"/>
          </p:cNvPr>
          <p:cNvSpPr/>
          <p:nvPr userDrawn="1">
            <p:custDataLst>
              <p:tags r:id="rId6"/>
            </p:custDataLst>
          </p:nvPr>
        </p:nvSpPr>
        <p:spPr>
          <a:xfrm>
            <a:off x="160972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技法指导</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8" name="燕尾形 8">
            <a:hlinkClick r:id="rId7" action="ppaction://hlinksldjump"/>
          </p:cNvPr>
          <p:cNvSpPr/>
          <p:nvPr userDrawn="1">
            <p:custDataLst>
              <p:tags r:id="rId8"/>
            </p:custDataLst>
          </p:nvPr>
        </p:nvSpPr>
        <p:spPr>
          <a:xfrm>
            <a:off x="292608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9" name="燕尾形 9">
            <a:hlinkClick r:id="rId9" action="ppaction://hlinksldjump"/>
          </p:cNvPr>
          <p:cNvSpPr/>
          <p:nvPr userDrawn="1">
            <p:custDataLst>
              <p:tags r:id="rId10"/>
            </p:custDataLst>
          </p:nvPr>
        </p:nvSpPr>
        <p:spPr>
          <a:xfrm>
            <a:off x="42379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同步精练</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0" name="燕尾形 8">
            <a:hlinkClick r:id="rId11" action="ppaction://hlinksldjump"/>
          </p:cNvPr>
          <p:cNvSpPr/>
          <p:nvPr userDrawn="1">
            <p:custDataLst>
              <p:tags r:id="rId12"/>
            </p:custDataLst>
          </p:nvPr>
        </p:nvSpPr>
        <p:spPr>
          <a:xfrm>
            <a:off x="30226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4.xml"/><Relationship Id="rId2" Type="http://schemas.openxmlformats.org/officeDocument/2006/relationships/tags" Target="../tags/tag51.xml"/><Relationship Id="rId1" Type="http://schemas.openxmlformats.org/officeDocument/2006/relationships/tags" Target="../tags/tag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4.xml"/><Relationship Id="rId2" Type="http://schemas.openxmlformats.org/officeDocument/2006/relationships/tags" Target="../tags/tag53.xml"/><Relationship Id="rId1" Type="http://schemas.openxmlformats.org/officeDocument/2006/relationships/tags" Target="../tags/tag52.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4.xml"/><Relationship Id="rId2" Type="http://schemas.openxmlformats.org/officeDocument/2006/relationships/tags" Target="../tags/tag55.xml"/><Relationship Id="rId1" Type="http://schemas.openxmlformats.org/officeDocument/2006/relationships/tags" Target="../tags/tag54.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4.xml"/><Relationship Id="rId2" Type="http://schemas.openxmlformats.org/officeDocument/2006/relationships/tags" Target="../tags/tag57.xml"/><Relationship Id="rId1" Type="http://schemas.openxmlformats.org/officeDocument/2006/relationships/tags" Target="../tags/tag56.xml"/></Relationships>
</file>

<file path=ppt/slides/_rels/slide23.xml.rels><?xml version="1.0" encoding="UTF-8" standalone="yes"?>
<Relationships xmlns="http://schemas.openxmlformats.org/package/2006/relationships"><Relationship Id="rId9" Type="http://schemas.openxmlformats.org/officeDocument/2006/relationships/notesSlide" Target="../notesSlides/notesSlide22.xml"/><Relationship Id="rId8" Type="http://schemas.openxmlformats.org/officeDocument/2006/relationships/slideLayout" Target="../slideLayouts/slideLayout4.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24.xml.rels><?xml version="1.0" encoding="UTF-8" standalone="yes"?>
<Relationships xmlns="http://schemas.openxmlformats.org/package/2006/relationships"><Relationship Id="rId9" Type="http://schemas.openxmlformats.org/officeDocument/2006/relationships/notesSlide" Target="../notesSlides/notesSlide23.xml"/><Relationship Id="rId8" Type="http://schemas.openxmlformats.org/officeDocument/2006/relationships/slideLayout" Target="../slideLayouts/slideLayout4.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25.xml.rels><?xml version="1.0" encoding="UTF-8" standalone="yes"?>
<Relationships xmlns="http://schemas.openxmlformats.org/package/2006/relationships"><Relationship Id="rId9" Type="http://schemas.openxmlformats.org/officeDocument/2006/relationships/notesSlide" Target="../notesSlides/notesSlide24.xml"/><Relationship Id="rId8" Type="http://schemas.openxmlformats.org/officeDocument/2006/relationships/slideLayout" Target="../slideLayouts/slideLayout4.xml"/><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26.xml.rels><?xml version="1.0" encoding="UTF-8" standalone="yes"?>
<Relationships xmlns="http://schemas.openxmlformats.org/package/2006/relationships"><Relationship Id="rId9" Type="http://schemas.openxmlformats.org/officeDocument/2006/relationships/notesSlide" Target="../notesSlides/notesSlide25.xml"/><Relationship Id="rId8" Type="http://schemas.openxmlformats.org/officeDocument/2006/relationships/slideLayout" Target="../slideLayouts/slideLayout4.xml"/><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27.xml.rels><?xml version="1.0" encoding="UTF-8" standalone="yes"?>
<Relationships xmlns="http://schemas.openxmlformats.org/package/2006/relationships"><Relationship Id="rId9" Type="http://schemas.openxmlformats.org/officeDocument/2006/relationships/notesSlide" Target="../notesSlides/notesSlide26.xml"/><Relationship Id="rId8" Type="http://schemas.openxmlformats.org/officeDocument/2006/relationships/slideLayout" Target="../slideLayouts/slideLayout4.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s>
</file>

<file path=ppt/slides/_rels/slide28.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slide" Target="slide43.xml"/><Relationship Id="rId7" Type="http://schemas.openxmlformats.org/officeDocument/2006/relationships/tags" Target="../tags/tag96.xml"/><Relationship Id="rId6" Type="http://schemas.openxmlformats.org/officeDocument/2006/relationships/slide" Target="slide38.xml"/><Relationship Id="rId5" Type="http://schemas.openxmlformats.org/officeDocument/2006/relationships/tags" Target="../tags/tag95.xml"/><Relationship Id="rId4" Type="http://schemas.openxmlformats.org/officeDocument/2006/relationships/slide" Target="slide33.xml"/><Relationship Id="rId3" Type="http://schemas.openxmlformats.org/officeDocument/2006/relationships/tags" Target="../tags/tag94.xml"/><Relationship Id="rId24" Type="http://schemas.openxmlformats.org/officeDocument/2006/relationships/notesSlide" Target="../notesSlides/notesSlide27.xml"/><Relationship Id="rId23" Type="http://schemas.openxmlformats.org/officeDocument/2006/relationships/slideLayout" Target="../slideLayouts/slideLayout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02.xml"/><Relationship Id="rId18" Type="http://schemas.openxmlformats.org/officeDocument/2006/relationships/slide" Target="slide66.xml"/><Relationship Id="rId17" Type="http://schemas.openxmlformats.org/officeDocument/2006/relationships/tags" Target="../tags/tag101.xml"/><Relationship Id="rId16" Type="http://schemas.openxmlformats.org/officeDocument/2006/relationships/slide" Target="slide62.xml"/><Relationship Id="rId15" Type="http://schemas.openxmlformats.org/officeDocument/2006/relationships/tags" Target="../tags/tag100.xml"/><Relationship Id="rId14" Type="http://schemas.openxmlformats.org/officeDocument/2006/relationships/slide" Target="slide57.xml"/><Relationship Id="rId13" Type="http://schemas.openxmlformats.org/officeDocument/2006/relationships/tags" Target="../tags/tag99.xml"/><Relationship Id="rId12" Type="http://schemas.openxmlformats.org/officeDocument/2006/relationships/slide" Target="slide53.xml"/><Relationship Id="rId11" Type="http://schemas.openxmlformats.org/officeDocument/2006/relationships/tags" Target="../tags/tag98.xml"/><Relationship Id="rId10" Type="http://schemas.openxmlformats.org/officeDocument/2006/relationships/slide" Target="slide49.xml"/><Relationship Id="rId1" Type="http://schemas.openxmlformats.org/officeDocument/2006/relationships/tags" Target="../tags/tag93.xml"/></Relationships>
</file>

<file path=ppt/slides/_rels/slide29.xml.rels><?xml version="1.0" encoding="UTF-8" standalone="yes"?>
<Relationships xmlns="http://schemas.openxmlformats.org/package/2006/relationships"><Relationship Id="rId9" Type="http://schemas.openxmlformats.org/officeDocument/2006/relationships/tags" Target="../tags/tag109.xml"/><Relationship Id="rId8" Type="http://schemas.openxmlformats.org/officeDocument/2006/relationships/slide" Target="slide43.xml"/><Relationship Id="rId7" Type="http://schemas.openxmlformats.org/officeDocument/2006/relationships/tags" Target="../tags/tag108.xml"/><Relationship Id="rId6" Type="http://schemas.openxmlformats.org/officeDocument/2006/relationships/slide" Target="slide38.xml"/><Relationship Id="rId5" Type="http://schemas.openxmlformats.org/officeDocument/2006/relationships/tags" Target="../tags/tag107.xml"/><Relationship Id="rId4" Type="http://schemas.openxmlformats.org/officeDocument/2006/relationships/slide" Target="slide33.xml"/><Relationship Id="rId3" Type="http://schemas.openxmlformats.org/officeDocument/2006/relationships/tags" Target="../tags/tag106.xml"/><Relationship Id="rId24" Type="http://schemas.openxmlformats.org/officeDocument/2006/relationships/notesSlide" Target="../notesSlides/notesSlide28.xml"/><Relationship Id="rId23" Type="http://schemas.openxmlformats.org/officeDocument/2006/relationships/slideLayout" Target="../slideLayouts/slideLayout5.xml"/><Relationship Id="rId22" Type="http://schemas.openxmlformats.org/officeDocument/2006/relationships/tags" Target="../tags/tag116.xml"/><Relationship Id="rId21" Type="http://schemas.openxmlformats.org/officeDocument/2006/relationships/tags" Target="../tags/tag11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14.xml"/><Relationship Id="rId18" Type="http://schemas.openxmlformats.org/officeDocument/2006/relationships/slide" Target="slide66.xml"/><Relationship Id="rId17" Type="http://schemas.openxmlformats.org/officeDocument/2006/relationships/tags" Target="../tags/tag113.xml"/><Relationship Id="rId16" Type="http://schemas.openxmlformats.org/officeDocument/2006/relationships/slide" Target="slide62.xml"/><Relationship Id="rId15" Type="http://schemas.openxmlformats.org/officeDocument/2006/relationships/tags" Target="../tags/tag112.xml"/><Relationship Id="rId14" Type="http://schemas.openxmlformats.org/officeDocument/2006/relationships/slide" Target="slide57.xml"/><Relationship Id="rId13" Type="http://schemas.openxmlformats.org/officeDocument/2006/relationships/tags" Target="../tags/tag111.xml"/><Relationship Id="rId12" Type="http://schemas.openxmlformats.org/officeDocument/2006/relationships/slide" Target="slide53.xml"/><Relationship Id="rId11" Type="http://schemas.openxmlformats.org/officeDocument/2006/relationships/tags" Target="../tags/tag110.xml"/><Relationship Id="rId10" Type="http://schemas.openxmlformats.org/officeDocument/2006/relationships/slide" Target="slide49.xml"/><Relationship Id="rId1" Type="http://schemas.openxmlformats.org/officeDocument/2006/relationships/tags" Target="../tags/tag105.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30.xml.rels><?xml version="1.0" encoding="UTF-8" standalone="yes"?>
<Relationships xmlns="http://schemas.openxmlformats.org/package/2006/relationships"><Relationship Id="rId9" Type="http://schemas.openxmlformats.org/officeDocument/2006/relationships/tags" Target="../tags/tag121.xml"/><Relationship Id="rId8" Type="http://schemas.openxmlformats.org/officeDocument/2006/relationships/slide" Target="slide43.xml"/><Relationship Id="rId7" Type="http://schemas.openxmlformats.org/officeDocument/2006/relationships/tags" Target="../tags/tag120.xml"/><Relationship Id="rId6" Type="http://schemas.openxmlformats.org/officeDocument/2006/relationships/slide" Target="slide38.xml"/><Relationship Id="rId5" Type="http://schemas.openxmlformats.org/officeDocument/2006/relationships/tags" Target="../tags/tag119.xml"/><Relationship Id="rId4" Type="http://schemas.openxmlformats.org/officeDocument/2006/relationships/slide" Target="slide33.xml"/><Relationship Id="rId3" Type="http://schemas.openxmlformats.org/officeDocument/2006/relationships/tags" Target="../tags/tag118.xml"/><Relationship Id="rId24" Type="http://schemas.openxmlformats.org/officeDocument/2006/relationships/notesSlide" Target="../notesSlides/notesSlide29.xml"/><Relationship Id="rId23" Type="http://schemas.openxmlformats.org/officeDocument/2006/relationships/slideLayout" Target="../slideLayouts/slideLayout5.xml"/><Relationship Id="rId22" Type="http://schemas.openxmlformats.org/officeDocument/2006/relationships/tags" Target="../tags/tag128.xml"/><Relationship Id="rId21" Type="http://schemas.openxmlformats.org/officeDocument/2006/relationships/tags" Target="../tags/tag127.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26.xml"/><Relationship Id="rId18" Type="http://schemas.openxmlformats.org/officeDocument/2006/relationships/slide" Target="slide66.xml"/><Relationship Id="rId17" Type="http://schemas.openxmlformats.org/officeDocument/2006/relationships/tags" Target="../tags/tag125.xml"/><Relationship Id="rId16" Type="http://schemas.openxmlformats.org/officeDocument/2006/relationships/slide" Target="slide62.xml"/><Relationship Id="rId15" Type="http://schemas.openxmlformats.org/officeDocument/2006/relationships/tags" Target="../tags/tag124.xml"/><Relationship Id="rId14" Type="http://schemas.openxmlformats.org/officeDocument/2006/relationships/slide" Target="slide57.xml"/><Relationship Id="rId13" Type="http://schemas.openxmlformats.org/officeDocument/2006/relationships/tags" Target="../tags/tag123.xml"/><Relationship Id="rId12" Type="http://schemas.openxmlformats.org/officeDocument/2006/relationships/slide" Target="slide53.xml"/><Relationship Id="rId11" Type="http://schemas.openxmlformats.org/officeDocument/2006/relationships/tags" Target="../tags/tag122.xml"/><Relationship Id="rId10" Type="http://schemas.openxmlformats.org/officeDocument/2006/relationships/slide" Target="slide49.xml"/><Relationship Id="rId1" Type="http://schemas.openxmlformats.org/officeDocument/2006/relationships/tags" Target="../tags/tag117.xml"/></Relationships>
</file>

<file path=ppt/slides/_rels/slide31.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135.xml"/><Relationship Id="rId7" Type="http://schemas.openxmlformats.org/officeDocument/2006/relationships/slide" Target="slide28.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 Id="rId3" Type="http://schemas.openxmlformats.org/officeDocument/2006/relationships/tags" Target="../tags/tag131.xml"/><Relationship Id="rId29" Type="http://schemas.openxmlformats.org/officeDocument/2006/relationships/notesSlide" Target="../notesSlides/notesSlide30.xml"/><Relationship Id="rId28" Type="http://schemas.openxmlformats.org/officeDocument/2006/relationships/slideLayout" Target="../slideLayouts/slideLayout5.xml"/><Relationship Id="rId27" Type="http://schemas.openxmlformats.org/officeDocument/2006/relationships/tags" Target="../tags/tag145.xml"/><Relationship Id="rId26" Type="http://schemas.openxmlformats.org/officeDocument/2006/relationships/tags" Target="../tags/tag144.xml"/><Relationship Id="rId25" Type="http://schemas.openxmlformats.org/officeDocument/2006/relationships/slide" Target="slide72.xml"/><Relationship Id="rId24" Type="http://schemas.openxmlformats.org/officeDocument/2006/relationships/tags" Target="../tags/tag143.xml"/><Relationship Id="rId23" Type="http://schemas.openxmlformats.org/officeDocument/2006/relationships/slide" Target="slide66.xml"/><Relationship Id="rId22" Type="http://schemas.openxmlformats.org/officeDocument/2006/relationships/tags" Target="../tags/tag142.xml"/><Relationship Id="rId21" Type="http://schemas.openxmlformats.org/officeDocument/2006/relationships/slide" Target="slide62.xml"/><Relationship Id="rId20" Type="http://schemas.openxmlformats.org/officeDocument/2006/relationships/tags" Target="../tags/tag141.xml"/><Relationship Id="rId2" Type="http://schemas.openxmlformats.org/officeDocument/2006/relationships/tags" Target="../tags/tag130.xml"/><Relationship Id="rId19" Type="http://schemas.openxmlformats.org/officeDocument/2006/relationships/slide" Target="slide57.xml"/><Relationship Id="rId18" Type="http://schemas.openxmlformats.org/officeDocument/2006/relationships/tags" Target="../tags/tag140.xml"/><Relationship Id="rId17" Type="http://schemas.openxmlformats.org/officeDocument/2006/relationships/slide" Target="slide53.xml"/><Relationship Id="rId16" Type="http://schemas.openxmlformats.org/officeDocument/2006/relationships/tags" Target="../tags/tag139.xml"/><Relationship Id="rId15" Type="http://schemas.openxmlformats.org/officeDocument/2006/relationships/slide" Target="slide49.xml"/><Relationship Id="rId14" Type="http://schemas.openxmlformats.org/officeDocument/2006/relationships/tags" Target="../tags/tag138.xml"/><Relationship Id="rId13" Type="http://schemas.openxmlformats.org/officeDocument/2006/relationships/slide" Target="slide43.xml"/><Relationship Id="rId12" Type="http://schemas.openxmlformats.org/officeDocument/2006/relationships/tags" Target="../tags/tag137.xml"/><Relationship Id="rId11" Type="http://schemas.openxmlformats.org/officeDocument/2006/relationships/slide" Target="slide38.xml"/><Relationship Id="rId10" Type="http://schemas.openxmlformats.org/officeDocument/2006/relationships/tags" Target="../tags/tag136.xml"/><Relationship Id="rId1" Type="http://schemas.openxmlformats.org/officeDocument/2006/relationships/tags" Target="../tags/tag129.xml"/></Relationships>
</file>

<file path=ppt/slides/_rels/slide32.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152.xml"/><Relationship Id="rId7" Type="http://schemas.openxmlformats.org/officeDocument/2006/relationships/slide" Target="slide28.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3" Type="http://schemas.openxmlformats.org/officeDocument/2006/relationships/tags" Target="../tags/tag148.xml"/><Relationship Id="rId29" Type="http://schemas.openxmlformats.org/officeDocument/2006/relationships/notesSlide" Target="../notesSlides/notesSlide31.xml"/><Relationship Id="rId28" Type="http://schemas.openxmlformats.org/officeDocument/2006/relationships/slideLayout" Target="../slideLayouts/slideLayout5.xml"/><Relationship Id="rId27" Type="http://schemas.openxmlformats.org/officeDocument/2006/relationships/tags" Target="../tags/tag162.xml"/><Relationship Id="rId26" Type="http://schemas.openxmlformats.org/officeDocument/2006/relationships/tags" Target="../tags/tag161.xml"/><Relationship Id="rId25" Type="http://schemas.openxmlformats.org/officeDocument/2006/relationships/slide" Target="slide72.xml"/><Relationship Id="rId24" Type="http://schemas.openxmlformats.org/officeDocument/2006/relationships/tags" Target="../tags/tag160.xml"/><Relationship Id="rId23" Type="http://schemas.openxmlformats.org/officeDocument/2006/relationships/slide" Target="slide66.xml"/><Relationship Id="rId22" Type="http://schemas.openxmlformats.org/officeDocument/2006/relationships/tags" Target="../tags/tag159.xml"/><Relationship Id="rId21" Type="http://schemas.openxmlformats.org/officeDocument/2006/relationships/slide" Target="slide62.xml"/><Relationship Id="rId20" Type="http://schemas.openxmlformats.org/officeDocument/2006/relationships/tags" Target="../tags/tag158.xml"/><Relationship Id="rId2" Type="http://schemas.openxmlformats.org/officeDocument/2006/relationships/tags" Target="../tags/tag147.xml"/><Relationship Id="rId19" Type="http://schemas.openxmlformats.org/officeDocument/2006/relationships/slide" Target="slide57.xml"/><Relationship Id="rId18" Type="http://schemas.openxmlformats.org/officeDocument/2006/relationships/tags" Target="../tags/tag157.xml"/><Relationship Id="rId17" Type="http://schemas.openxmlformats.org/officeDocument/2006/relationships/slide" Target="slide53.xml"/><Relationship Id="rId16" Type="http://schemas.openxmlformats.org/officeDocument/2006/relationships/tags" Target="../tags/tag156.xml"/><Relationship Id="rId15" Type="http://schemas.openxmlformats.org/officeDocument/2006/relationships/slide" Target="slide49.xml"/><Relationship Id="rId14" Type="http://schemas.openxmlformats.org/officeDocument/2006/relationships/tags" Target="../tags/tag155.xml"/><Relationship Id="rId13" Type="http://schemas.openxmlformats.org/officeDocument/2006/relationships/slide" Target="slide43.xml"/><Relationship Id="rId12" Type="http://schemas.openxmlformats.org/officeDocument/2006/relationships/tags" Target="../tags/tag154.xml"/><Relationship Id="rId11" Type="http://schemas.openxmlformats.org/officeDocument/2006/relationships/slide" Target="slide38.xml"/><Relationship Id="rId10" Type="http://schemas.openxmlformats.org/officeDocument/2006/relationships/tags" Target="../tags/tag153.xml"/><Relationship Id="rId1" Type="http://schemas.openxmlformats.org/officeDocument/2006/relationships/tags" Target="../tags/tag146.xml"/></Relationships>
</file>

<file path=ppt/slides/_rels/slide33.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slide" Target="slide43.xml"/><Relationship Id="rId7" Type="http://schemas.openxmlformats.org/officeDocument/2006/relationships/tags" Target="../tags/tag166.xml"/><Relationship Id="rId6" Type="http://schemas.openxmlformats.org/officeDocument/2006/relationships/slide" Target="slide38.xml"/><Relationship Id="rId5" Type="http://schemas.openxmlformats.org/officeDocument/2006/relationships/tags" Target="../tags/tag165.xml"/><Relationship Id="rId4" Type="http://schemas.openxmlformats.org/officeDocument/2006/relationships/slide" Target="slide33.xml"/><Relationship Id="rId3" Type="http://schemas.openxmlformats.org/officeDocument/2006/relationships/tags" Target="../tags/tag164.xml"/><Relationship Id="rId24" Type="http://schemas.openxmlformats.org/officeDocument/2006/relationships/notesSlide" Target="../notesSlides/notesSlide32.xml"/><Relationship Id="rId23" Type="http://schemas.openxmlformats.org/officeDocument/2006/relationships/slideLayout" Target="../slideLayouts/slideLayout5.xml"/><Relationship Id="rId22" Type="http://schemas.openxmlformats.org/officeDocument/2006/relationships/tags" Target="../tags/tag174.xml"/><Relationship Id="rId21" Type="http://schemas.openxmlformats.org/officeDocument/2006/relationships/tags" Target="../tags/tag17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72.xml"/><Relationship Id="rId18" Type="http://schemas.openxmlformats.org/officeDocument/2006/relationships/slide" Target="slide66.xml"/><Relationship Id="rId17" Type="http://schemas.openxmlformats.org/officeDocument/2006/relationships/tags" Target="../tags/tag171.xml"/><Relationship Id="rId16" Type="http://schemas.openxmlformats.org/officeDocument/2006/relationships/slide" Target="slide62.xml"/><Relationship Id="rId15" Type="http://schemas.openxmlformats.org/officeDocument/2006/relationships/tags" Target="../tags/tag170.xml"/><Relationship Id="rId14" Type="http://schemas.openxmlformats.org/officeDocument/2006/relationships/slide" Target="slide57.xml"/><Relationship Id="rId13" Type="http://schemas.openxmlformats.org/officeDocument/2006/relationships/tags" Target="../tags/tag169.xml"/><Relationship Id="rId12" Type="http://schemas.openxmlformats.org/officeDocument/2006/relationships/slide" Target="slide53.xml"/><Relationship Id="rId11" Type="http://schemas.openxmlformats.org/officeDocument/2006/relationships/tags" Target="../tags/tag168.xml"/><Relationship Id="rId10" Type="http://schemas.openxmlformats.org/officeDocument/2006/relationships/slide" Target="slide49.xml"/><Relationship Id="rId1" Type="http://schemas.openxmlformats.org/officeDocument/2006/relationships/tags" Target="../tags/tag163.xml"/></Relationships>
</file>

<file path=ppt/slides/_rels/slide34.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slide" Target="slide43.xml"/><Relationship Id="rId7" Type="http://schemas.openxmlformats.org/officeDocument/2006/relationships/tags" Target="../tags/tag178.xml"/><Relationship Id="rId6" Type="http://schemas.openxmlformats.org/officeDocument/2006/relationships/slide" Target="slide38.xml"/><Relationship Id="rId5" Type="http://schemas.openxmlformats.org/officeDocument/2006/relationships/tags" Target="../tags/tag177.xml"/><Relationship Id="rId4" Type="http://schemas.openxmlformats.org/officeDocument/2006/relationships/slide" Target="slide33.xml"/><Relationship Id="rId3" Type="http://schemas.openxmlformats.org/officeDocument/2006/relationships/tags" Target="../tags/tag176.xml"/><Relationship Id="rId24" Type="http://schemas.openxmlformats.org/officeDocument/2006/relationships/notesSlide" Target="../notesSlides/notesSlide33.xml"/><Relationship Id="rId23" Type="http://schemas.openxmlformats.org/officeDocument/2006/relationships/slideLayout" Target="../slideLayouts/slideLayout5.xml"/><Relationship Id="rId22" Type="http://schemas.openxmlformats.org/officeDocument/2006/relationships/tags" Target="../tags/tag186.xml"/><Relationship Id="rId21" Type="http://schemas.openxmlformats.org/officeDocument/2006/relationships/tags" Target="../tags/tag18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84.xml"/><Relationship Id="rId18" Type="http://schemas.openxmlformats.org/officeDocument/2006/relationships/slide" Target="slide66.xml"/><Relationship Id="rId17" Type="http://schemas.openxmlformats.org/officeDocument/2006/relationships/tags" Target="../tags/tag183.xml"/><Relationship Id="rId16" Type="http://schemas.openxmlformats.org/officeDocument/2006/relationships/slide" Target="slide62.xml"/><Relationship Id="rId15" Type="http://schemas.openxmlformats.org/officeDocument/2006/relationships/tags" Target="../tags/tag182.xml"/><Relationship Id="rId14" Type="http://schemas.openxmlformats.org/officeDocument/2006/relationships/slide" Target="slide57.xml"/><Relationship Id="rId13" Type="http://schemas.openxmlformats.org/officeDocument/2006/relationships/tags" Target="../tags/tag181.xml"/><Relationship Id="rId12" Type="http://schemas.openxmlformats.org/officeDocument/2006/relationships/slide" Target="slide53.xml"/><Relationship Id="rId11" Type="http://schemas.openxmlformats.org/officeDocument/2006/relationships/tags" Target="../tags/tag180.xml"/><Relationship Id="rId10" Type="http://schemas.openxmlformats.org/officeDocument/2006/relationships/slide" Target="slide49.xml"/><Relationship Id="rId1" Type="http://schemas.openxmlformats.org/officeDocument/2006/relationships/tags" Target="../tags/tag175.xml"/></Relationships>
</file>

<file path=ppt/slides/_rels/slide35.xml.rels><?xml version="1.0" encoding="UTF-8" standalone="yes"?>
<Relationships xmlns="http://schemas.openxmlformats.org/package/2006/relationships"><Relationship Id="rId9" Type="http://schemas.openxmlformats.org/officeDocument/2006/relationships/tags" Target="../tags/tag191.xml"/><Relationship Id="rId8" Type="http://schemas.openxmlformats.org/officeDocument/2006/relationships/slide" Target="slide43.xml"/><Relationship Id="rId7" Type="http://schemas.openxmlformats.org/officeDocument/2006/relationships/tags" Target="../tags/tag190.xml"/><Relationship Id="rId6" Type="http://schemas.openxmlformats.org/officeDocument/2006/relationships/slide" Target="slide38.xml"/><Relationship Id="rId5" Type="http://schemas.openxmlformats.org/officeDocument/2006/relationships/tags" Target="../tags/tag189.xml"/><Relationship Id="rId4" Type="http://schemas.openxmlformats.org/officeDocument/2006/relationships/slide" Target="slide33.xml"/><Relationship Id="rId3" Type="http://schemas.openxmlformats.org/officeDocument/2006/relationships/tags" Target="../tags/tag188.xml"/><Relationship Id="rId24" Type="http://schemas.openxmlformats.org/officeDocument/2006/relationships/notesSlide" Target="../notesSlides/notesSlide34.xml"/><Relationship Id="rId23" Type="http://schemas.openxmlformats.org/officeDocument/2006/relationships/slideLayout" Target="../slideLayouts/slideLayout5.xml"/><Relationship Id="rId22" Type="http://schemas.openxmlformats.org/officeDocument/2006/relationships/tags" Target="../tags/tag198.xml"/><Relationship Id="rId21" Type="http://schemas.openxmlformats.org/officeDocument/2006/relationships/tags" Target="../tags/tag197.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196.xml"/><Relationship Id="rId18" Type="http://schemas.openxmlformats.org/officeDocument/2006/relationships/slide" Target="slide66.xml"/><Relationship Id="rId17" Type="http://schemas.openxmlformats.org/officeDocument/2006/relationships/tags" Target="../tags/tag195.xml"/><Relationship Id="rId16" Type="http://schemas.openxmlformats.org/officeDocument/2006/relationships/slide" Target="slide62.xml"/><Relationship Id="rId15" Type="http://schemas.openxmlformats.org/officeDocument/2006/relationships/tags" Target="../tags/tag194.xml"/><Relationship Id="rId14" Type="http://schemas.openxmlformats.org/officeDocument/2006/relationships/slide" Target="slide57.xml"/><Relationship Id="rId13" Type="http://schemas.openxmlformats.org/officeDocument/2006/relationships/tags" Target="../tags/tag193.xml"/><Relationship Id="rId12" Type="http://schemas.openxmlformats.org/officeDocument/2006/relationships/slide" Target="slide53.xml"/><Relationship Id="rId11" Type="http://schemas.openxmlformats.org/officeDocument/2006/relationships/tags" Target="../tags/tag192.xml"/><Relationship Id="rId10" Type="http://schemas.openxmlformats.org/officeDocument/2006/relationships/slide" Target="slide49.xml"/><Relationship Id="rId1" Type="http://schemas.openxmlformats.org/officeDocument/2006/relationships/tags" Target="../tags/tag187.xml"/></Relationships>
</file>

<file path=ppt/slides/_rels/slide36.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205.xml"/><Relationship Id="rId7" Type="http://schemas.openxmlformats.org/officeDocument/2006/relationships/slide" Target="slide28.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9" Type="http://schemas.openxmlformats.org/officeDocument/2006/relationships/notesSlide" Target="../notesSlides/notesSlide35.xml"/><Relationship Id="rId28" Type="http://schemas.openxmlformats.org/officeDocument/2006/relationships/slideLayout" Target="../slideLayouts/slideLayout5.xml"/><Relationship Id="rId27" Type="http://schemas.openxmlformats.org/officeDocument/2006/relationships/tags" Target="../tags/tag215.xml"/><Relationship Id="rId26" Type="http://schemas.openxmlformats.org/officeDocument/2006/relationships/tags" Target="../tags/tag214.xml"/><Relationship Id="rId25" Type="http://schemas.openxmlformats.org/officeDocument/2006/relationships/slide" Target="slide72.xml"/><Relationship Id="rId24" Type="http://schemas.openxmlformats.org/officeDocument/2006/relationships/tags" Target="../tags/tag213.xml"/><Relationship Id="rId23" Type="http://schemas.openxmlformats.org/officeDocument/2006/relationships/slide" Target="slide66.xml"/><Relationship Id="rId22" Type="http://schemas.openxmlformats.org/officeDocument/2006/relationships/tags" Target="../tags/tag212.xml"/><Relationship Id="rId21" Type="http://schemas.openxmlformats.org/officeDocument/2006/relationships/slide" Target="slide62.xml"/><Relationship Id="rId20" Type="http://schemas.openxmlformats.org/officeDocument/2006/relationships/tags" Target="../tags/tag211.xml"/><Relationship Id="rId2" Type="http://schemas.openxmlformats.org/officeDocument/2006/relationships/tags" Target="../tags/tag200.xml"/><Relationship Id="rId19" Type="http://schemas.openxmlformats.org/officeDocument/2006/relationships/slide" Target="slide57.xml"/><Relationship Id="rId18" Type="http://schemas.openxmlformats.org/officeDocument/2006/relationships/tags" Target="../tags/tag210.xml"/><Relationship Id="rId17" Type="http://schemas.openxmlformats.org/officeDocument/2006/relationships/slide" Target="slide53.xml"/><Relationship Id="rId16" Type="http://schemas.openxmlformats.org/officeDocument/2006/relationships/tags" Target="../tags/tag209.xml"/><Relationship Id="rId15" Type="http://schemas.openxmlformats.org/officeDocument/2006/relationships/slide" Target="slide49.xml"/><Relationship Id="rId14" Type="http://schemas.openxmlformats.org/officeDocument/2006/relationships/tags" Target="../tags/tag208.xml"/><Relationship Id="rId13" Type="http://schemas.openxmlformats.org/officeDocument/2006/relationships/slide" Target="slide43.xml"/><Relationship Id="rId12" Type="http://schemas.openxmlformats.org/officeDocument/2006/relationships/tags" Target="../tags/tag207.xml"/><Relationship Id="rId11" Type="http://schemas.openxmlformats.org/officeDocument/2006/relationships/slide" Target="slide38.xml"/><Relationship Id="rId10" Type="http://schemas.openxmlformats.org/officeDocument/2006/relationships/tags" Target="../tags/tag206.xml"/><Relationship Id="rId1" Type="http://schemas.openxmlformats.org/officeDocument/2006/relationships/tags" Target="../tags/tag199.xml"/></Relationships>
</file>

<file path=ppt/slides/_rels/slide37.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222.xml"/><Relationship Id="rId7" Type="http://schemas.openxmlformats.org/officeDocument/2006/relationships/slide" Target="slide28.xml"/><Relationship Id="rId6" Type="http://schemas.openxmlformats.org/officeDocument/2006/relationships/tags" Target="../tags/tag221.xml"/><Relationship Id="rId5" Type="http://schemas.openxmlformats.org/officeDocument/2006/relationships/tags" Target="../tags/tag220.xml"/><Relationship Id="rId4" Type="http://schemas.openxmlformats.org/officeDocument/2006/relationships/tags" Target="../tags/tag219.xml"/><Relationship Id="rId3" Type="http://schemas.openxmlformats.org/officeDocument/2006/relationships/tags" Target="../tags/tag218.xml"/><Relationship Id="rId29" Type="http://schemas.openxmlformats.org/officeDocument/2006/relationships/notesSlide" Target="../notesSlides/notesSlide36.xml"/><Relationship Id="rId28" Type="http://schemas.openxmlformats.org/officeDocument/2006/relationships/slideLayout" Target="../slideLayouts/slideLayout5.xml"/><Relationship Id="rId27" Type="http://schemas.openxmlformats.org/officeDocument/2006/relationships/tags" Target="../tags/tag232.xml"/><Relationship Id="rId26" Type="http://schemas.openxmlformats.org/officeDocument/2006/relationships/tags" Target="../tags/tag231.xml"/><Relationship Id="rId25" Type="http://schemas.openxmlformats.org/officeDocument/2006/relationships/slide" Target="slide72.xml"/><Relationship Id="rId24" Type="http://schemas.openxmlformats.org/officeDocument/2006/relationships/tags" Target="../tags/tag230.xml"/><Relationship Id="rId23" Type="http://schemas.openxmlformats.org/officeDocument/2006/relationships/slide" Target="slide66.xml"/><Relationship Id="rId22" Type="http://schemas.openxmlformats.org/officeDocument/2006/relationships/tags" Target="../tags/tag229.xml"/><Relationship Id="rId21" Type="http://schemas.openxmlformats.org/officeDocument/2006/relationships/slide" Target="slide62.xml"/><Relationship Id="rId20" Type="http://schemas.openxmlformats.org/officeDocument/2006/relationships/tags" Target="../tags/tag228.xml"/><Relationship Id="rId2" Type="http://schemas.openxmlformats.org/officeDocument/2006/relationships/tags" Target="../tags/tag217.xml"/><Relationship Id="rId19" Type="http://schemas.openxmlformats.org/officeDocument/2006/relationships/slide" Target="slide57.xml"/><Relationship Id="rId18" Type="http://schemas.openxmlformats.org/officeDocument/2006/relationships/tags" Target="../tags/tag227.xml"/><Relationship Id="rId17" Type="http://schemas.openxmlformats.org/officeDocument/2006/relationships/slide" Target="slide53.xml"/><Relationship Id="rId16" Type="http://schemas.openxmlformats.org/officeDocument/2006/relationships/tags" Target="../tags/tag226.xml"/><Relationship Id="rId15" Type="http://schemas.openxmlformats.org/officeDocument/2006/relationships/slide" Target="slide49.xml"/><Relationship Id="rId14" Type="http://schemas.openxmlformats.org/officeDocument/2006/relationships/tags" Target="../tags/tag225.xml"/><Relationship Id="rId13" Type="http://schemas.openxmlformats.org/officeDocument/2006/relationships/slide" Target="slide43.xml"/><Relationship Id="rId12" Type="http://schemas.openxmlformats.org/officeDocument/2006/relationships/tags" Target="../tags/tag224.xml"/><Relationship Id="rId11" Type="http://schemas.openxmlformats.org/officeDocument/2006/relationships/slide" Target="slide38.xml"/><Relationship Id="rId10" Type="http://schemas.openxmlformats.org/officeDocument/2006/relationships/tags" Target="../tags/tag223.xml"/><Relationship Id="rId1" Type="http://schemas.openxmlformats.org/officeDocument/2006/relationships/tags" Target="../tags/tag216.xml"/></Relationships>
</file>

<file path=ppt/slides/_rels/slide38.xml.rels><?xml version="1.0" encoding="UTF-8" standalone="yes"?>
<Relationships xmlns="http://schemas.openxmlformats.org/package/2006/relationships"><Relationship Id="rId9" Type="http://schemas.openxmlformats.org/officeDocument/2006/relationships/tags" Target="../tags/tag237.xml"/><Relationship Id="rId8" Type="http://schemas.openxmlformats.org/officeDocument/2006/relationships/slide" Target="slide43.xml"/><Relationship Id="rId7" Type="http://schemas.openxmlformats.org/officeDocument/2006/relationships/tags" Target="../tags/tag236.xml"/><Relationship Id="rId6" Type="http://schemas.openxmlformats.org/officeDocument/2006/relationships/slide" Target="slide38.xml"/><Relationship Id="rId5" Type="http://schemas.openxmlformats.org/officeDocument/2006/relationships/tags" Target="../tags/tag235.xml"/><Relationship Id="rId4" Type="http://schemas.openxmlformats.org/officeDocument/2006/relationships/slide" Target="slide33.xml"/><Relationship Id="rId3" Type="http://schemas.openxmlformats.org/officeDocument/2006/relationships/tags" Target="../tags/tag234.xml"/><Relationship Id="rId24" Type="http://schemas.openxmlformats.org/officeDocument/2006/relationships/notesSlide" Target="../notesSlides/notesSlide37.xml"/><Relationship Id="rId23" Type="http://schemas.openxmlformats.org/officeDocument/2006/relationships/slideLayout" Target="../slideLayouts/slideLayout5.xml"/><Relationship Id="rId22" Type="http://schemas.openxmlformats.org/officeDocument/2006/relationships/tags" Target="../tags/tag244.xml"/><Relationship Id="rId21" Type="http://schemas.openxmlformats.org/officeDocument/2006/relationships/tags" Target="../tags/tag24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242.xml"/><Relationship Id="rId18" Type="http://schemas.openxmlformats.org/officeDocument/2006/relationships/slide" Target="slide66.xml"/><Relationship Id="rId17" Type="http://schemas.openxmlformats.org/officeDocument/2006/relationships/tags" Target="../tags/tag241.xml"/><Relationship Id="rId16" Type="http://schemas.openxmlformats.org/officeDocument/2006/relationships/slide" Target="slide62.xml"/><Relationship Id="rId15" Type="http://schemas.openxmlformats.org/officeDocument/2006/relationships/tags" Target="../tags/tag240.xml"/><Relationship Id="rId14" Type="http://schemas.openxmlformats.org/officeDocument/2006/relationships/slide" Target="slide57.xml"/><Relationship Id="rId13" Type="http://schemas.openxmlformats.org/officeDocument/2006/relationships/tags" Target="../tags/tag239.xml"/><Relationship Id="rId12" Type="http://schemas.openxmlformats.org/officeDocument/2006/relationships/slide" Target="slide53.xml"/><Relationship Id="rId11" Type="http://schemas.openxmlformats.org/officeDocument/2006/relationships/tags" Target="../tags/tag238.xml"/><Relationship Id="rId10" Type="http://schemas.openxmlformats.org/officeDocument/2006/relationships/slide" Target="slide49.xml"/><Relationship Id="rId1" Type="http://schemas.openxmlformats.org/officeDocument/2006/relationships/tags" Target="../tags/tag233.xml"/></Relationships>
</file>

<file path=ppt/slides/_rels/slide39.xml.rels><?xml version="1.0" encoding="UTF-8" standalone="yes"?>
<Relationships xmlns="http://schemas.openxmlformats.org/package/2006/relationships"><Relationship Id="rId9" Type="http://schemas.openxmlformats.org/officeDocument/2006/relationships/tags" Target="../tags/tag249.xml"/><Relationship Id="rId8" Type="http://schemas.openxmlformats.org/officeDocument/2006/relationships/slide" Target="slide43.xml"/><Relationship Id="rId7" Type="http://schemas.openxmlformats.org/officeDocument/2006/relationships/tags" Target="../tags/tag248.xml"/><Relationship Id="rId6" Type="http://schemas.openxmlformats.org/officeDocument/2006/relationships/slide" Target="slide38.xml"/><Relationship Id="rId5" Type="http://schemas.openxmlformats.org/officeDocument/2006/relationships/tags" Target="../tags/tag247.xml"/><Relationship Id="rId4" Type="http://schemas.openxmlformats.org/officeDocument/2006/relationships/slide" Target="slide33.xml"/><Relationship Id="rId3" Type="http://schemas.openxmlformats.org/officeDocument/2006/relationships/tags" Target="../tags/tag246.xml"/><Relationship Id="rId24" Type="http://schemas.openxmlformats.org/officeDocument/2006/relationships/notesSlide" Target="../notesSlides/notesSlide38.xml"/><Relationship Id="rId23" Type="http://schemas.openxmlformats.org/officeDocument/2006/relationships/slideLayout" Target="../slideLayouts/slideLayout5.xml"/><Relationship Id="rId22" Type="http://schemas.openxmlformats.org/officeDocument/2006/relationships/tags" Target="../tags/tag256.xml"/><Relationship Id="rId21" Type="http://schemas.openxmlformats.org/officeDocument/2006/relationships/tags" Target="../tags/tag25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254.xml"/><Relationship Id="rId18" Type="http://schemas.openxmlformats.org/officeDocument/2006/relationships/slide" Target="slide66.xml"/><Relationship Id="rId17" Type="http://schemas.openxmlformats.org/officeDocument/2006/relationships/tags" Target="../tags/tag253.xml"/><Relationship Id="rId16" Type="http://schemas.openxmlformats.org/officeDocument/2006/relationships/slide" Target="slide62.xml"/><Relationship Id="rId15" Type="http://schemas.openxmlformats.org/officeDocument/2006/relationships/tags" Target="../tags/tag252.xml"/><Relationship Id="rId14" Type="http://schemas.openxmlformats.org/officeDocument/2006/relationships/slide" Target="slide57.xml"/><Relationship Id="rId13" Type="http://schemas.openxmlformats.org/officeDocument/2006/relationships/tags" Target="../tags/tag251.xml"/><Relationship Id="rId12" Type="http://schemas.openxmlformats.org/officeDocument/2006/relationships/slide" Target="slide53.xml"/><Relationship Id="rId11" Type="http://schemas.openxmlformats.org/officeDocument/2006/relationships/tags" Target="../tags/tag250.xml"/><Relationship Id="rId10" Type="http://schemas.openxmlformats.org/officeDocument/2006/relationships/slide" Target="slide49.xml"/><Relationship Id="rId1" Type="http://schemas.openxmlformats.org/officeDocument/2006/relationships/tags" Target="../tags/tag245.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40.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slide" Target="slide43.xml"/><Relationship Id="rId7" Type="http://schemas.openxmlformats.org/officeDocument/2006/relationships/tags" Target="../tags/tag260.xml"/><Relationship Id="rId6" Type="http://schemas.openxmlformats.org/officeDocument/2006/relationships/slide" Target="slide38.xml"/><Relationship Id="rId5" Type="http://schemas.openxmlformats.org/officeDocument/2006/relationships/tags" Target="../tags/tag259.xml"/><Relationship Id="rId4" Type="http://schemas.openxmlformats.org/officeDocument/2006/relationships/slide" Target="slide33.xml"/><Relationship Id="rId3" Type="http://schemas.openxmlformats.org/officeDocument/2006/relationships/tags" Target="../tags/tag258.xml"/><Relationship Id="rId24" Type="http://schemas.openxmlformats.org/officeDocument/2006/relationships/notesSlide" Target="../notesSlides/notesSlide39.xml"/><Relationship Id="rId23" Type="http://schemas.openxmlformats.org/officeDocument/2006/relationships/slideLayout" Target="../slideLayouts/slideLayout5.xml"/><Relationship Id="rId22" Type="http://schemas.openxmlformats.org/officeDocument/2006/relationships/tags" Target="../tags/tag268.xml"/><Relationship Id="rId21" Type="http://schemas.openxmlformats.org/officeDocument/2006/relationships/tags" Target="../tags/tag267.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266.xml"/><Relationship Id="rId18" Type="http://schemas.openxmlformats.org/officeDocument/2006/relationships/slide" Target="slide66.xml"/><Relationship Id="rId17" Type="http://schemas.openxmlformats.org/officeDocument/2006/relationships/tags" Target="../tags/tag265.xml"/><Relationship Id="rId16" Type="http://schemas.openxmlformats.org/officeDocument/2006/relationships/slide" Target="slide62.xml"/><Relationship Id="rId15" Type="http://schemas.openxmlformats.org/officeDocument/2006/relationships/tags" Target="../tags/tag264.xml"/><Relationship Id="rId14" Type="http://schemas.openxmlformats.org/officeDocument/2006/relationships/slide" Target="slide57.xml"/><Relationship Id="rId13" Type="http://schemas.openxmlformats.org/officeDocument/2006/relationships/tags" Target="../tags/tag263.xml"/><Relationship Id="rId12" Type="http://schemas.openxmlformats.org/officeDocument/2006/relationships/slide" Target="slide53.xml"/><Relationship Id="rId11" Type="http://schemas.openxmlformats.org/officeDocument/2006/relationships/tags" Target="../tags/tag262.xml"/><Relationship Id="rId10" Type="http://schemas.openxmlformats.org/officeDocument/2006/relationships/slide" Target="slide49.xml"/><Relationship Id="rId1" Type="http://schemas.openxmlformats.org/officeDocument/2006/relationships/tags" Target="../tags/tag257.xml"/></Relationships>
</file>

<file path=ppt/slides/_rels/slide41.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275.xml"/><Relationship Id="rId7" Type="http://schemas.openxmlformats.org/officeDocument/2006/relationships/slide" Target="slide28.xml"/><Relationship Id="rId6" Type="http://schemas.openxmlformats.org/officeDocument/2006/relationships/tags" Target="../tags/tag274.xml"/><Relationship Id="rId5" Type="http://schemas.openxmlformats.org/officeDocument/2006/relationships/tags" Target="../tags/tag273.xml"/><Relationship Id="rId4" Type="http://schemas.openxmlformats.org/officeDocument/2006/relationships/tags" Target="../tags/tag272.xml"/><Relationship Id="rId3" Type="http://schemas.openxmlformats.org/officeDocument/2006/relationships/tags" Target="../tags/tag271.xml"/><Relationship Id="rId29" Type="http://schemas.openxmlformats.org/officeDocument/2006/relationships/notesSlide" Target="../notesSlides/notesSlide40.xml"/><Relationship Id="rId28" Type="http://schemas.openxmlformats.org/officeDocument/2006/relationships/slideLayout" Target="../slideLayouts/slideLayout5.xml"/><Relationship Id="rId27" Type="http://schemas.openxmlformats.org/officeDocument/2006/relationships/tags" Target="../tags/tag285.xml"/><Relationship Id="rId26" Type="http://schemas.openxmlformats.org/officeDocument/2006/relationships/tags" Target="../tags/tag284.xml"/><Relationship Id="rId25" Type="http://schemas.openxmlformats.org/officeDocument/2006/relationships/slide" Target="slide72.xml"/><Relationship Id="rId24" Type="http://schemas.openxmlformats.org/officeDocument/2006/relationships/tags" Target="../tags/tag283.xml"/><Relationship Id="rId23" Type="http://schemas.openxmlformats.org/officeDocument/2006/relationships/slide" Target="slide66.xml"/><Relationship Id="rId22" Type="http://schemas.openxmlformats.org/officeDocument/2006/relationships/tags" Target="../tags/tag282.xml"/><Relationship Id="rId21" Type="http://schemas.openxmlformats.org/officeDocument/2006/relationships/slide" Target="slide62.xml"/><Relationship Id="rId20" Type="http://schemas.openxmlformats.org/officeDocument/2006/relationships/tags" Target="../tags/tag281.xml"/><Relationship Id="rId2" Type="http://schemas.openxmlformats.org/officeDocument/2006/relationships/tags" Target="../tags/tag270.xml"/><Relationship Id="rId19" Type="http://schemas.openxmlformats.org/officeDocument/2006/relationships/slide" Target="slide57.xml"/><Relationship Id="rId18" Type="http://schemas.openxmlformats.org/officeDocument/2006/relationships/tags" Target="../tags/tag280.xml"/><Relationship Id="rId17" Type="http://schemas.openxmlformats.org/officeDocument/2006/relationships/slide" Target="slide53.xml"/><Relationship Id="rId16" Type="http://schemas.openxmlformats.org/officeDocument/2006/relationships/tags" Target="../tags/tag279.xml"/><Relationship Id="rId15" Type="http://schemas.openxmlformats.org/officeDocument/2006/relationships/slide" Target="slide49.xml"/><Relationship Id="rId14" Type="http://schemas.openxmlformats.org/officeDocument/2006/relationships/tags" Target="../tags/tag278.xml"/><Relationship Id="rId13" Type="http://schemas.openxmlformats.org/officeDocument/2006/relationships/slide" Target="slide43.xml"/><Relationship Id="rId12" Type="http://schemas.openxmlformats.org/officeDocument/2006/relationships/tags" Target="../tags/tag277.xml"/><Relationship Id="rId11" Type="http://schemas.openxmlformats.org/officeDocument/2006/relationships/slide" Target="slide38.xml"/><Relationship Id="rId10" Type="http://schemas.openxmlformats.org/officeDocument/2006/relationships/tags" Target="../tags/tag276.xml"/><Relationship Id="rId1" Type="http://schemas.openxmlformats.org/officeDocument/2006/relationships/tags" Target="../tags/tag269.xml"/></Relationships>
</file>

<file path=ppt/slides/_rels/slide42.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292.xml"/><Relationship Id="rId7" Type="http://schemas.openxmlformats.org/officeDocument/2006/relationships/slide" Target="slide28.xml"/><Relationship Id="rId6" Type="http://schemas.openxmlformats.org/officeDocument/2006/relationships/tags" Target="../tags/tag291.xml"/><Relationship Id="rId5" Type="http://schemas.openxmlformats.org/officeDocument/2006/relationships/tags" Target="../tags/tag290.xml"/><Relationship Id="rId4" Type="http://schemas.openxmlformats.org/officeDocument/2006/relationships/tags" Target="../tags/tag289.xml"/><Relationship Id="rId3" Type="http://schemas.openxmlformats.org/officeDocument/2006/relationships/tags" Target="../tags/tag288.xml"/><Relationship Id="rId29" Type="http://schemas.openxmlformats.org/officeDocument/2006/relationships/notesSlide" Target="../notesSlides/notesSlide41.xml"/><Relationship Id="rId28" Type="http://schemas.openxmlformats.org/officeDocument/2006/relationships/slideLayout" Target="../slideLayouts/slideLayout5.xml"/><Relationship Id="rId27" Type="http://schemas.openxmlformats.org/officeDocument/2006/relationships/tags" Target="../tags/tag302.xml"/><Relationship Id="rId26" Type="http://schemas.openxmlformats.org/officeDocument/2006/relationships/tags" Target="../tags/tag301.xml"/><Relationship Id="rId25" Type="http://schemas.openxmlformats.org/officeDocument/2006/relationships/slide" Target="slide72.xml"/><Relationship Id="rId24" Type="http://schemas.openxmlformats.org/officeDocument/2006/relationships/tags" Target="../tags/tag300.xml"/><Relationship Id="rId23" Type="http://schemas.openxmlformats.org/officeDocument/2006/relationships/slide" Target="slide66.xml"/><Relationship Id="rId22" Type="http://schemas.openxmlformats.org/officeDocument/2006/relationships/tags" Target="../tags/tag299.xml"/><Relationship Id="rId21" Type="http://schemas.openxmlformats.org/officeDocument/2006/relationships/slide" Target="slide62.xml"/><Relationship Id="rId20" Type="http://schemas.openxmlformats.org/officeDocument/2006/relationships/tags" Target="../tags/tag298.xml"/><Relationship Id="rId2" Type="http://schemas.openxmlformats.org/officeDocument/2006/relationships/tags" Target="../tags/tag287.xml"/><Relationship Id="rId19" Type="http://schemas.openxmlformats.org/officeDocument/2006/relationships/slide" Target="slide57.xml"/><Relationship Id="rId18" Type="http://schemas.openxmlformats.org/officeDocument/2006/relationships/tags" Target="../tags/tag297.xml"/><Relationship Id="rId17" Type="http://schemas.openxmlformats.org/officeDocument/2006/relationships/slide" Target="slide53.xml"/><Relationship Id="rId16" Type="http://schemas.openxmlformats.org/officeDocument/2006/relationships/tags" Target="../tags/tag296.xml"/><Relationship Id="rId15" Type="http://schemas.openxmlformats.org/officeDocument/2006/relationships/slide" Target="slide49.xml"/><Relationship Id="rId14" Type="http://schemas.openxmlformats.org/officeDocument/2006/relationships/tags" Target="../tags/tag295.xml"/><Relationship Id="rId13" Type="http://schemas.openxmlformats.org/officeDocument/2006/relationships/slide" Target="slide43.xml"/><Relationship Id="rId12" Type="http://schemas.openxmlformats.org/officeDocument/2006/relationships/tags" Target="../tags/tag294.xml"/><Relationship Id="rId11" Type="http://schemas.openxmlformats.org/officeDocument/2006/relationships/slide" Target="slide38.xml"/><Relationship Id="rId10" Type="http://schemas.openxmlformats.org/officeDocument/2006/relationships/tags" Target="../tags/tag293.xml"/><Relationship Id="rId1" Type="http://schemas.openxmlformats.org/officeDocument/2006/relationships/tags" Target="../tags/tag286.xml"/></Relationships>
</file>

<file path=ppt/slides/_rels/slide43.xml.rels><?xml version="1.0" encoding="UTF-8" standalone="yes"?>
<Relationships xmlns="http://schemas.openxmlformats.org/package/2006/relationships"><Relationship Id="rId9" Type="http://schemas.openxmlformats.org/officeDocument/2006/relationships/tags" Target="../tags/tag307.xml"/><Relationship Id="rId8" Type="http://schemas.openxmlformats.org/officeDocument/2006/relationships/slide" Target="slide43.xml"/><Relationship Id="rId7" Type="http://schemas.openxmlformats.org/officeDocument/2006/relationships/tags" Target="../tags/tag306.xml"/><Relationship Id="rId6" Type="http://schemas.openxmlformats.org/officeDocument/2006/relationships/slide" Target="slide38.xml"/><Relationship Id="rId5" Type="http://schemas.openxmlformats.org/officeDocument/2006/relationships/tags" Target="../tags/tag305.xml"/><Relationship Id="rId4" Type="http://schemas.openxmlformats.org/officeDocument/2006/relationships/slide" Target="slide33.xml"/><Relationship Id="rId3" Type="http://schemas.openxmlformats.org/officeDocument/2006/relationships/tags" Target="../tags/tag304.xml"/><Relationship Id="rId24" Type="http://schemas.openxmlformats.org/officeDocument/2006/relationships/notesSlide" Target="../notesSlides/notesSlide42.xml"/><Relationship Id="rId23" Type="http://schemas.openxmlformats.org/officeDocument/2006/relationships/slideLayout" Target="../slideLayouts/slideLayout5.xml"/><Relationship Id="rId22" Type="http://schemas.openxmlformats.org/officeDocument/2006/relationships/tags" Target="../tags/tag314.xml"/><Relationship Id="rId21" Type="http://schemas.openxmlformats.org/officeDocument/2006/relationships/tags" Target="../tags/tag31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312.xml"/><Relationship Id="rId18" Type="http://schemas.openxmlformats.org/officeDocument/2006/relationships/slide" Target="slide66.xml"/><Relationship Id="rId17" Type="http://schemas.openxmlformats.org/officeDocument/2006/relationships/tags" Target="../tags/tag311.xml"/><Relationship Id="rId16" Type="http://schemas.openxmlformats.org/officeDocument/2006/relationships/slide" Target="slide62.xml"/><Relationship Id="rId15" Type="http://schemas.openxmlformats.org/officeDocument/2006/relationships/tags" Target="../tags/tag310.xml"/><Relationship Id="rId14" Type="http://schemas.openxmlformats.org/officeDocument/2006/relationships/slide" Target="slide57.xml"/><Relationship Id="rId13" Type="http://schemas.openxmlformats.org/officeDocument/2006/relationships/tags" Target="../tags/tag309.xml"/><Relationship Id="rId12" Type="http://schemas.openxmlformats.org/officeDocument/2006/relationships/slide" Target="slide53.xml"/><Relationship Id="rId11" Type="http://schemas.openxmlformats.org/officeDocument/2006/relationships/tags" Target="../tags/tag308.xml"/><Relationship Id="rId10" Type="http://schemas.openxmlformats.org/officeDocument/2006/relationships/slide" Target="slide49.xml"/><Relationship Id="rId1" Type="http://schemas.openxmlformats.org/officeDocument/2006/relationships/tags" Target="../tags/tag303.xml"/></Relationships>
</file>

<file path=ppt/slides/_rels/slide44.xml.rels><?xml version="1.0" encoding="UTF-8" standalone="yes"?>
<Relationships xmlns="http://schemas.openxmlformats.org/package/2006/relationships"><Relationship Id="rId9" Type="http://schemas.openxmlformats.org/officeDocument/2006/relationships/tags" Target="../tags/tag319.xml"/><Relationship Id="rId8" Type="http://schemas.openxmlformats.org/officeDocument/2006/relationships/slide" Target="slide43.xml"/><Relationship Id="rId7" Type="http://schemas.openxmlformats.org/officeDocument/2006/relationships/tags" Target="../tags/tag318.xml"/><Relationship Id="rId6" Type="http://schemas.openxmlformats.org/officeDocument/2006/relationships/slide" Target="slide38.xml"/><Relationship Id="rId5" Type="http://schemas.openxmlformats.org/officeDocument/2006/relationships/tags" Target="../tags/tag317.xml"/><Relationship Id="rId4" Type="http://schemas.openxmlformats.org/officeDocument/2006/relationships/slide" Target="slide33.xml"/><Relationship Id="rId3" Type="http://schemas.openxmlformats.org/officeDocument/2006/relationships/tags" Target="../tags/tag316.xml"/><Relationship Id="rId24" Type="http://schemas.openxmlformats.org/officeDocument/2006/relationships/notesSlide" Target="../notesSlides/notesSlide43.xml"/><Relationship Id="rId23" Type="http://schemas.openxmlformats.org/officeDocument/2006/relationships/slideLayout" Target="../slideLayouts/slideLayout5.xml"/><Relationship Id="rId22" Type="http://schemas.openxmlformats.org/officeDocument/2006/relationships/tags" Target="../tags/tag326.xml"/><Relationship Id="rId21" Type="http://schemas.openxmlformats.org/officeDocument/2006/relationships/tags" Target="../tags/tag32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324.xml"/><Relationship Id="rId18" Type="http://schemas.openxmlformats.org/officeDocument/2006/relationships/slide" Target="slide66.xml"/><Relationship Id="rId17" Type="http://schemas.openxmlformats.org/officeDocument/2006/relationships/tags" Target="../tags/tag323.xml"/><Relationship Id="rId16" Type="http://schemas.openxmlformats.org/officeDocument/2006/relationships/slide" Target="slide62.xml"/><Relationship Id="rId15" Type="http://schemas.openxmlformats.org/officeDocument/2006/relationships/tags" Target="../tags/tag322.xml"/><Relationship Id="rId14" Type="http://schemas.openxmlformats.org/officeDocument/2006/relationships/slide" Target="slide57.xml"/><Relationship Id="rId13" Type="http://schemas.openxmlformats.org/officeDocument/2006/relationships/tags" Target="../tags/tag321.xml"/><Relationship Id="rId12" Type="http://schemas.openxmlformats.org/officeDocument/2006/relationships/slide" Target="slide53.xml"/><Relationship Id="rId11" Type="http://schemas.openxmlformats.org/officeDocument/2006/relationships/tags" Target="../tags/tag320.xml"/><Relationship Id="rId10" Type="http://schemas.openxmlformats.org/officeDocument/2006/relationships/slide" Target="slide49.xml"/><Relationship Id="rId1" Type="http://schemas.openxmlformats.org/officeDocument/2006/relationships/tags" Target="../tags/tag315.xml"/></Relationships>
</file>

<file path=ppt/slides/_rels/slide45.xml.rels><?xml version="1.0" encoding="UTF-8" standalone="yes"?>
<Relationships xmlns="http://schemas.openxmlformats.org/package/2006/relationships"><Relationship Id="rId9" Type="http://schemas.openxmlformats.org/officeDocument/2006/relationships/tags" Target="../tags/tag331.xml"/><Relationship Id="rId8" Type="http://schemas.openxmlformats.org/officeDocument/2006/relationships/slide" Target="slide43.xml"/><Relationship Id="rId7" Type="http://schemas.openxmlformats.org/officeDocument/2006/relationships/tags" Target="../tags/tag330.xml"/><Relationship Id="rId6" Type="http://schemas.openxmlformats.org/officeDocument/2006/relationships/slide" Target="slide38.xml"/><Relationship Id="rId5" Type="http://schemas.openxmlformats.org/officeDocument/2006/relationships/tags" Target="../tags/tag329.xml"/><Relationship Id="rId4" Type="http://schemas.openxmlformats.org/officeDocument/2006/relationships/slide" Target="slide33.xml"/><Relationship Id="rId3" Type="http://schemas.openxmlformats.org/officeDocument/2006/relationships/tags" Target="../tags/tag328.xml"/><Relationship Id="rId24" Type="http://schemas.openxmlformats.org/officeDocument/2006/relationships/notesSlide" Target="../notesSlides/notesSlide44.xml"/><Relationship Id="rId23" Type="http://schemas.openxmlformats.org/officeDocument/2006/relationships/slideLayout" Target="../slideLayouts/slideLayout5.xml"/><Relationship Id="rId22" Type="http://schemas.openxmlformats.org/officeDocument/2006/relationships/tags" Target="../tags/tag338.xml"/><Relationship Id="rId21" Type="http://schemas.openxmlformats.org/officeDocument/2006/relationships/tags" Target="../tags/tag337.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336.xml"/><Relationship Id="rId18" Type="http://schemas.openxmlformats.org/officeDocument/2006/relationships/slide" Target="slide66.xml"/><Relationship Id="rId17" Type="http://schemas.openxmlformats.org/officeDocument/2006/relationships/tags" Target="../tags/tag335.xml"/><Relationship Id="rId16" Type="http://schemas.openxmlformats.org/officeDocument/2006/relationships/slide" Target="slide62.xml"/><Relationship Id="rId15" Type="http://schemas.openxmlformats.org/officeDocument/2006/relationships/tags" Target="../tags/tag334.xml"/><Relationship Id="rId14" Type="http://schemas.openxmlformats.org/officeDocument/2006/relationships/slide" Target="slide57.xml"/><Relationship Id="rId13" Type="http://schemas.openxmlformats.org/officeDocument/2006/relationships/tags" Target="../tags/tag333.xml"/><Relationship Id="rId12" Type="http://schemas.openxmlformats.org/officeDocument/2006/relationships/slide" Target="slide53.xml"/><Relationship Id="rId11" Type="http://schemas.openxmlformats.org/officeDocument/2006/relationships/tags" Target="../tags/tag332.xml"/><Relationship Id="rId10" Type="http://schemas.openxmlformats.org/officeDocument/2006/relationships/slide" Target="slide49.xml"/><Relationship Id="rId1" Type="http://schemas.openxmlformats.org/officeDocument/2006/relationships/tags" Target="../tags/tag327.xml"/></Relationships>
</file>

<file path=ppt/slides/_rels/slide46.xml.rels><?xml version="1.0" encoding="UTF-8" standalone="yes"?>
<Relationships xmlns="http://schemas.openxmlformats.org/package/2006/relationships"><Relationship Id="rId9" Type="http://schemas.openxmlformats.org/officeDocument/2006/relationships/tags" Target="../tags/tag343.xml"/><Relationship Id="rId8" Type="http://schemas.openxmlformats.org/officeDocument/2006/relationships/slide" Target="slide43.xml"/><Relationship Id="rId7" Type="http://schemas.openxmlformats.org/officeDocument/2006/relationships/tags" Target="../tags/tag342.xml"/><Relationship Id="rId6" Type="http://schemas.openxmlformats.org/officeDocument/2006/relationships/slide" Target="slide38.xml"/><Relationship Id="rId5" Type="http://schemas.openxmlformats.org/officeDocument/2006/relationships/tags" Target="../tags/tag341.xml"/><Relationship Id="rId4" Type="http://schemas.openxmlformats.org/officeDocument/2006/relationships/slide" Target="slide33.xml"/><Relationship Id="rId3" Type="http://schemas.openxmlformats.org/officeDocument/2006/relationships/tags" Target="../tags/tag340.xml"/><Relationship Id="rId24" Type="http://schemas.openxmlformats.org/officeDocument/2006/relationships/notesSlide" Target="../notesSlides/notesSlide45.xml"/><Relationship Id="rId23" Type="http://schemas.openxmlformats.org/officeDocument/2006/relationships/slideLayout" Target="../slideLayouts/slideLayout5.xml"/><Relationship Id="rId22" Type="http://schemas.openxmlformats.org/officeDocument/2006/relationships/tags" Target="../tags/tag350.xml"/><Relationship Id="rId21" Type="http://schemas.openxmlformats.org/officeDocument/2006/relationships/tags" Target="../tags/tag349.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348.xml"/><Relationship Id="rId18" Type="http://schemas.openxmlformats.org/officeDocument/2006/relationships/slide" Target="slide66.xml"/><Relationship Id="rId17" Type="http://schemas.openxmlformats.org/officeDocument/2006/relationships/tags" Target="../tags/tag347.xml"/><Relationship Id="rId16" Type="http://schemas.openxmlformats.org/officeDocument/2006/relationships/slide" Target="slide62.xml"/><Relationship Id="rId15" Type="http://schemas.openxmlformats.org/officeDocument/2006/relationships/tags" Target="../tags/tag346.xml"/><Relationship Id="rId14" Type="http://schemas.openxmlformats.org/officeDocument/2006/relationships/slide" Target="slide57.xml"/><Relationship Id="rId13" Type="http://schemas.openxmlformats.org/officeDocument/2006/relationships/tags" Target="../tags/tag345.xml"/><Relationship Id="rId12" Type="http://schemas.openxmlformats.org/officeDocument/2006/relationships/slide" Target="slide53.xml"/><Relationship Id="rId11" Type="http://schemas.openxmlformats.org/officeDocument/2006/relationships/tags" Target="../tags/tag344.xml"/><Relationship Id="rId10" Type="http://schemas.openxmlformats.org/officeDocument/2006/relationships/slide" Target="slide49.xml"/><Relationship Id="rId1" Type="http://schemas.openxmlformats.org/officeDocument/2006/relationships/tags" Target="../tags/tag339.xml"/></Relationships>
</file>

<file path=ppt/slides/_rels/slide47.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357.xml"/><Relationship Id="rId7" Type="http://schemas.openxmlformats.org/officeDocument/2006/relationships/slide" Target="slide28.xml"/><Relationship Id="rId6" Type="http://schemas.openxmlformats.org/officeDocument/2006/relationships/tags" Target="../tags/tag356.xml"/><Relationship Id="rId5" Type="http://schemas.openxmlformats.org/officeDocument/2006/relationships/tags" Target="../tags/tag355.xml"/><Relationship Id="rId4" Type="http://schemas.openxmlformats.org/officeDocument/2006/relationships/tags" Target="../tags/tag354.xml"/><Relationship Id="rId3" Type="http://schemas.openxmlformats.org/officeDocument/2006/relationships/tags" Target="../tags/tag353.xml"/><Relationship Id="rId29" Type="http://schemas.openxmlformats.org/officeDocument/2006/relationships/notesSlide" Target="../notesSlides/notesSlide46.xml"/><Relationship Id="rId28" Type="http://schemas.openxmlformats.org/officeDocument/2006/relationships/slideLayout" Target="../slideLayouts/slideLayout5.xml"/><Relationship Id="rId27" Type="http://schemas.openxmlformats.org/officeDocument/2006/relationships/tags" Target="../tags/tag367.xml"/><Relationship Id="rId26" Type="http://schemas.openxmlformats.org/officeDocument/2006/relationships/tags" Target="../tags/tag366.xml"/><Relationship Id="rId25" Type="http://schemas.openxmlformats.org/officeDocument/2006/relationships/slide" Target="slide72.xml"/><Relationship Id="rId24" Type="http://schemas.openxmlformats.org/officeDocument/2006/relationships/tags" Target="../tags/tag365.xml"/><Relationship Id="rId23" Type="http://schemas.openxmlformats.org/officeDocument/2006/relationships/slide" Target="slide66.xml"/><Relationship Id="rId22" Type="http://schemas.openxmlformats.org/officeDocument/2006/relationships/tags" Target="../tags/tag364.xml"/><Relationship Id="rId21" Type="http://schemas.openxmlformats.org/officeDocument/2006/relationships/slide" Target="slide62.xml"/><Relationship Id="rId20" Type="http://schemas.openxmlformats.org/officeDocument/2006/relationships/tags" Target="../tags/tag363.xml"/><Relationship Id="rId2" Type="http://schemas.openxmlformats.org/officeDocument/2006/relationships/tags" Target="../tags/tag352.xml"/><Relationship Id="rId19" Type="http://schemas.openxmlformats.org/officeDocument/2006/relationships/slide" Target="slide57.xml"/><Relationship Id="rId18" Type="http://schemas.openxmlformats.org/officeDocument/2006/relationships/tags" Target="../tags/tag362.xml"/><Relationship Id="rId17" Type="http://schemas.openxmlformats.org/officeDocument/2006/relationships/slide" Target="slide53.xml"/><Relationship Id="rId16" Type="http://schemas.openxmlformats.org/officeDocument/2006/relationships/tags" Target="../tags/tag361.xml"/><Relationship Id="rId15" Type="http://schemas.openxmlformats.org/officeDocument/2006/relationships/slide" Target="slide49.xml"/><Relationship Id="rId14" Type="http://schemas.openxmlformats.org/officeDocument/2006/relationships/tags" Target="../tags/tag360.xml"/><Relationship Id="rId13" Type="http://schemas.openxmlformats.org/officeDocument/2006/relationships/slide" Target="slide43.xml"/><Relationship Id="rId12" Type="http://schemas.openxmlformats.org/officeDocument/2006/relationships/tags" Target="../tags/tag359.xml"/><Relationship Id="rId11" Type="http://schemas.openxmlformats.org/officeDocument/2006/relationships/slide" Target="slide38.xml"/><Relationship Id="rId10" Type="http://schemas.openxmlformats.org/officeDocument/2006/relationships/tags" Target="../tags/tag358.xml"/><Relationship Id="rId1" Type="http://schemas.openxmlformats.org/officeDocument/2006/relationships/tags" Target="../tags/tag351.xml"/></Relationships>
</file>

<file path=ppt/slides/_rels/slide48.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374.xml"/><Relationship Id="rId7" Type="http://schemas.openxmlformats.org/officeDocument/2006/relationships/slide" Target="slide28.xml"/><Relationship Id="rId6" Type="http://schemas.openxmlformats.org/officeDocument/2006/relationships/tags" Target="../tags/tag373.xml"/><Relationship Id="rId5" Type="http://schemas.openxmlformats.org/officeDocument/2006/relationships/tags" Target="../tags/tag372.xml"/><Relationship Id="rId4" Type="http://schemas.openxmlformats.org/officeDocument/2006/relationships/tags" Target="../tags/tag371.xml"/><Relationship Id="rId3" Type="http://schemas.openxmlformats.org/officeDocument/2006/relationships/tags" Target="../tags/tag370.xml"/><Relationship Id="rId29" Type="http://schemas.openxmlformats.org/officeDocument/2006/relationships/notesSlide" Target="../notesSlides/notesSlide47.xml"/><Relationship Id="rId28" Type="http://schemas.openxmlformats.org/officeDocument/2006/relationships/slideLayout" Target="../slideLayouts/slideLayout5.xml"/><Relationship Id="rId27" Type="http://schemas.openxmlformats.org/officeDocument/2006/relationships/tags" Target="../tags/tag384.xml"/><Relationship Id="rId26" Type="http://schemas.openxmlformats.org/officeDocument/2006/relationships/tags" Target="../tags/tag383.xml"/><Relationship Id="rId25" Type="http://schemas.openxmlformats.org/officeDocument/2006/relationships/slide" Target="slide72.xml"/><Relationship Id="rId24" Type="http://schemas.openxmlformats.org/officeDocument/2006/relationships/tags" Target="../tags/tag382.xml"/><Relationship Id="rId23" Type="http://schemas.openxmlformats.org/officeDocument/2006/relationships/slide" Target="slide66.xml"/><Relationship Id="rId22" Type="http://schemas.openxmlformats.org/officeDocument/2006/relationships/tags" Target="../tags/tag381.xml"/><Relationship Id="rId21" Type="http://schemas.openxmlformats.org/officeDocument/2006/relationships/slide" Target="slide62.xml"/><Relationship Id="rId20" Type="http://schemas.openxmlformats.org/officeDocument/2006/relationships/tags" Target="../tags/tag380.xml"/><Relationship Id="rId2" Type="http://schemas.openxmlformats.org/officeDocument/2006/relationships/tags" Target="../tags/tag369.xml"/><Relationship Id="rId19" Type="http://schemas.openxmlformats.org/officeDocument/2006/relationships/slide" Target="slide57.xml"/><Relationship Id="rId18" Type="http://schemas.openxmlformats.org/officeDocument/2006/relationships/tags" Target="../tags/tag379.xml"/><Relationship Id="rId17" Type="http://schemas.openxmlformats.org/officeDocument/2006/relationships/slide" Target="slide53.xml"/><Relationship Id="rId16" Type="http://schemas.openxmlformats.org/officeDocument/2006/relationships/tags" Target="../tags/tag378.xml"/><Relationship Id="rId15" Type="http://schemas.openxmlformats.org/officeDocument/2006/relationships/slide" Target="slide49.xml"/><Relationship Id="rId14" Type="http://schemas.openxmlformats.org/officeDocument/2006/relationships/tags" Target="../tags/tag377.xml"/><Relationship Id="rId13" Type="http://schemas.openxmlformats.org/officeDocument/2006/relationships/slide" Target="slide43.xml"/><Relationship Id="rId12" Type="http://schemas.openxmlformats.org/officeDocument/2006/relationships/tags" Target="../tags/tag376.xml"/><Relationship Id="rId11" Type="http://schemas.openxmlformats.org/officeDocument/2006/relationships/slide" Target="slide38.xml"/><Relationship Id="rId10" Type="http://schemas.openxmlformats.org/officeDocument/2006/relationships/tags" Target="../tags/tag375.xml"/><Relationship Id="rId1" Type="http://schemas.openxmlformats.org/officeDocument/2006/relationships/tags" Target="../tags/tag368.xml"/></Relationships>
</file>

<file path=ppt/slides/_rels/slide49.xml.rels><?xml version="1.0" encoding="UTF-8" standalone="yes"?>
<Relationships xmlns="http://schemas.openxmlformats.org/package/2006/relationships"><Relationship Id="rId9" Type="http://schemas.openxmlformats.org/officeDocument/2006/relationships/tags" Target="../tags/tag389.xml"/><Relationship Id="rId8" Type="http://schemas.openxmlformats.org/officeDocument/2006/relationships/slide" Target="slide43.xml"/><Relationship Id="rId7" Type="http://schemas.openxmlformats.org/officeDocument/2006/relationships/tags" Target="../tags/tag388.xml"/><Relationship Id="rId6" Type="http://schemas.openxmlformats.org/officeDocument/2006/relationships/slide" Target="slide38.xml"/><Relationship Id="rId5" Type="http://schemas.openxmlformats.org/officeDocument/2006/relationships/tags" Target="../tags/tag387.xml"/><Relationship Id="rId4" Type="http://schemas.openxmlformats.org/officeDocument/2006/relationships/slide" Target="slide33.xml"/><Relationship Id="rId3" Type="http://schemas.openxmlformats.org/officeDocument/2006/relationships/tags" Target="../tags/tag386.xml"/><Relationship Id="rId24" Type="http://schemas.openxmlformats.org/officeDocument/2006/relationships/notesSlide" Target="../notesSlides/notesSlide48.xml"/><Relationship Id="rId23" Type="http://schemas.openxmlformats.org/officeDocument/2006/relationships/slideLayout" Target="../slideLayouts/slideLayout5.xml"/><Relationship Id="rId22" Type="http://schemas.openxmlformats.org/officeDocument/2006/relationships/tags" Target="../tags/tag396.xml"/><Relationship Id="rId21" Type="http://schemas.openxmlformats.org/officeDocument/2006/relationships/tags" Target="../tags/tag39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394.xml"/><Relationship Id="rId18" Type="http://schemas.openxmlformats.org/officeDocument/2006/relationships/slide" Target="slide66.xml"/><Relationship Id="rId17" Type="http://schemas.openxmlformats.org/officeDocument/2006/relationships/tags" Target="../tags/tag393.xml"/><Relationship Id="rId16" Type="http://schemas.openxmlformats.org/officeDocument/2006/relationships/slide" Target="slide62.xml"/><Relationship Id="rId15" Type="http://schemas.openxmlformats.org/officeDocument/2006/relationships/tags" Target="../tags/tag392.xml"/><Relationship Id="rId14" Type="http://schemas.openxmlformats.org/officeDocument/2006/relationships/slide" Target="slide57.xml"/><Relationship Id="rId13" Type="http://schemas.openxmlformats.org/officeDocument/2006/relationships/tags" Target="../tags/tag391.xml"/><Relationship Id="rId12" Type="http://schemas.openxmlformats.org/officeDocument/2006/relationships/slide" Target="slide53.xml"/><Relationship Id="rId11" Type="http://schemas.openxmlformats.org/officeDocument/2006/relationships/tags" Target="../tags/tag390.xml"/><Relationship Id="rId10" Type="http://schemas.openxmlformats.org/officeDocument/2006/relationships/slide" Target="slide49.xml"/><Relationship Id="rId1" Type="http://schemas.openxmlformats.org/officeDocument/2006/relationships/tags" Target="../tags/tag385.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s>
</file>

<file path=ppt/slides/_rels/slide50.xml.rels><?xml version="1.0" encoding="UTF-8" standalone="yes"?>
<Relationships xmlns="http://schemas.openxmlformats.org/package/2006/relationships"><Relationship Id="rId9" Type="http://schemas.openxmlformats.org/officeDocument/2006/relationships/tags" Target="../tags/tag401.xml"/><Relationship Id="rId8" Type="http://schemas.openxmlformats.org/officeDocument/2006/relationships/slide" Target="slide43.xml"/><Relationship Id="rId7" Type="http://schemas.openxmlformats.org/officeDocument/2006/relationships/tags" Target="../tags/tag400.xml"/><Relationship Id="rId6" Type="http://schemas.openxmlformats.org/officeDocument/2006/relationships/slide" Target="slide38.xml"/><Relationship Id="rId5" Type="http://schemas.openxmlformats.org/officeDocument/2006/relationships/tags" Target="../tags/tag399.xml"/><Relationship Id="rId4" Type="http://schemas.openxmlformats.org/officeDocument/2006/relationships/slide" Target="slide33.xml"/><Relationship Id="rId3" Type="http://schemas.openxmlformats.org/officeDocument/2006/relationships/tags" Target="../tags/tag398.xml"/><Relationship Id="rId24" Type="http://schemas.openxmlformats.org/officeDocument/2006/relationships/notesSlide" Target="../notesSlides/notesSlide49.xml"/><Relationship Id="rId23" Type="http://schemas.openxmlformats.org/officeDocument/2006/relationships/slideLayout" Target="../slideLayouts/slideLayout5.xml"/><Relationship Id="rId22" Type="http://schemas.openxmlformats.org/officeDocument/2006/relationships/tags" Target="../tags/tag408.xml"/><Relationship Id="rId21" Type="http://schemas.openxmlformats.org/officeDocument/2006/relationships/tags" Target="../tags/tag407.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406.xml"/><Relationship Id="rId18" Type="http://schemas.openxmlformats.org/officeDocument/2006/relationships/slide" Target="slide66.xml"/><Relationship Id="rId17" Type="http://schemas.openxmlformats.org/officeDocument/2006/relationships/tags" Target="../tags/tag405.xml"/><Relationship Id="rId16" Type="http://schemas.openxmlformats.org/officeDocument/2006/relationships/slide" Target="slide62.xml"/><Relationship Id="rId15" Type="http://schemas.openxmlformats.org/officeDocument/2006/relationships/tags" Target="../tags/tag404.xml"/><Relationship Id="rId14" Type="http://schemas.openxmlformats.org/officeDocument/2006/relationships/slide" Target="slide57.xml"/><Relationship Id="rId13" Type="http://schemas.openxmlformats.org/officeDocument/2006/relationships/tags" Target="../tags/tag403.xml"/><Relationship Id="rId12" Type="http://schemas.openxmlformats.org/officeDocument/2006/relationships/slide" Target="slide53.xml"/><Relationship Id="rId11" Type="http://schemas.openxmlformats.org/officeDocument/2006/relationships/tags" Target="../tags/tag402.xml"/><Relationship Id="rId10" Type="http://schemas.openxmlformats.org/officeDocument/2006/relationships/slide" Target="slide49.xml"/><Relationship Id="rId1" Type="http://schemas.openxmlformats.org/officeDocument/2006/relationships/tags" Target="../tags/tag397.xml"/></Relationships>
</file>

<file path=ppt/slides/_rels/slide51.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415.xml"/><Relationship Id="rId7" Type="http://schemas.openxmlformats.org/officeDocument/2006/relationships/slide" Target="slide28.xml"/><Relationship Id="rId6" Type="http://schemas.openxmlformats.org/officeDocument/2006/relationships/tags" Target="../tags/tag414.xml"/><Relationship Id="rId5" Type="http://schemas.openxmlformats.org/officeDocument/2006/relationships/tags" Target="../tags/tag413.xml"/><Relationship Id="rId4" Type="http://schemas.openxmlformats.org/officeDocument/2006/relationships/tags" Target="../tags/tag412.xml"/><Relationship Id="rId3" Type="http://schemas.openxmlformats.org/officeDocument/2006/relationships/tags" Target="../tags/tag411.xml"/><Relationship Id="rId29" Type="http://schemas.openxmlformats.org/officeDocument/2006/relationships/notesSlide" Target="../notesSlides/notesSlide50.xml"/><Relationship Id="rId28" Type="http://schemas.openxmlformats.org/officeDocument/2006/relationships/slideLayout" Target="../slideLayouts/slideLayout5.xml"/><Relationship Id="rId27" Type="http://schemas.openxmlformats.org/officeDocument/2006/relationships/tags" Target="../tags/tag425.xml"/><Relationship Id="rId26" Type="http://schemas.openxmlformats.org/officeDocument/2006/relationships/tags" Target="../tags/tag424.xml"/><Relationship Id="rId25" Type="http://schemas.openxmlformats.org/officeDocument/2006/relationships/slide" Target="slide72.xml"/><Relationship Id="rId24" Type="http://schemas.openxmlformats.org/officeDocument/2006/relationships/tags" Target="../tags/tag423.xml"/><Relationship Id="rId23" Type="http://schemas.openxmlformats.org/officeDocument/2006/relationships/slide" Target="slide66.xml"/><Relationship Id="rId22" Type="http://schemas.openxmlformats.org/officeDocument/2006/relationships/tags" Target="../tags/tag422.xml"/><Relationship Id="rId21" Type="http://schemas.openxmlformats.org/officeDocument/2006/relationships/slide" Target="slide62.xml"/><Relationship Id="rId20" Type="http://schemas.openxmlformats.org/officeDocument/2006/relationships/tags" Target="../tags/tag421.xml"/><Relationship Id="rId2" Type="http://schemas.openxmlformats.org/officeDocument/2006/relationships/tags" Target="../tags/tag410.xml"/><Relationship Id="rId19" Type="http://schemas.openxmlformats.org/officeDocument/2006/relationships/slide" Target="slide57.xml"/><Relationship Id="rId18" Type="http://schemas.openxmlformats.org/officeDocument/2006/relationships/tags" Target="../tags/tag420.xml"/><Relationship Id="rId17" Type="http://schemas.openxmlformats.org/officeDocument/2006/relationships/slide" Target="slide53.xml"/><Relationship Id="rId16" Type="http://schemas.openxmlformats.org/officeDocument/2006/relationships/tags" Target="../tags/tag419.xml"/><Relationship Id="rId15" Type="http://schemas.openxmlformats.org/officeDocument/2006/relationships/slide" Target="slide49.xml"/><Relationship Id="rId14" Type="http://schemas.openxmlformats.org/officeDocument/2006/relationships/tags" Target="../tags/tag418.xml"/><Relationship Id="rId13" Type="http://schemas.openxmlformats.org/officeDocument/2006/relationships/slide" Target="slide43.xml"/><Relationship Id="rId12" Type="http://schemas.openxmlformats.org/officeDocument/2006/relationships/tags" Target="../tags/tag417.xml"/><Relationship Id="rId11" Type="http://schemas.openxmlformats.org/officeDocument/2006/relationships/slide" Target="slide38.xml"/><Relationship Id="rId10" Type="http://schemas.openxmlformats.org/officeDocument/2006/relationships/tags" Target="../tags/tag416.xml"/><Relationship Id="rId1" Type="http://schemas.openxmlformats.org/officeDocument/2006/relationships/tags" Target="../tags/tag409.xml"/></Relationships>
</file>

<file path=ppt/slides/_rels/slide52.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432.xml"/><Relationship Id="rId7" Type="http://schemas.openxmlformats.org/officeDocument/2006/relationships/slide" Target="slide28.xml"/><Relationship Id="rId6" Type="http://schemas.openxmlformats.org/officeDocument/2006/relationships/tags" Target="../tags/tag431.xml"/><Relationship Id="rId5" Type="http://schemas.openxmlformats.org/officeDocument/2006/relationships/tags" Target="../tags/tag430.xml"/><Relationship Id="rId4" Type="http://schemas.openxmlformats.org/officeDocument/2006/relationships/tags" Target="../tags/tag429.xml"/><Relationship Id="rId3" Type="http://schemas.openxmlformats.org/officeDocument/2006/relationships/tags" Target="../tags/tag428.xml"/><Relationship Id="rId29" Type="http://schemas.openxmlformats.org/officeDocument/2006/relationships/notesSlide" Target="../notesSlides/notesSlide51.xml"/><Relationship Id="rId28" Type="http://schemas.openxmlformats.org/officeDocument/2006/relationships/slideLayout" Target="../slideLayouts/slideLayout5.xml"/><Relationship Id="rId27" Type="http://schemas.openxmlformats.org/officeDocument/2006/relationships/tags" Target="../tags/tag442.xml"/><Relationship Id="rId26" Type="http://schemas.openxmlformats.org/officeDocument/2006/relationships/tags" Target="../tags/tag441.xml"/><Relationship Id="rId25" Type="http://schemas.openxmlformats.org/officeDocument/2006/relationships/slide" Target="slide72.xml"/><Relationship Id="rId24" Type="http://schemas.openxmlformats.org/officeDocument/2006/relationships/tags" Target="../tags/tag440.xml"/><Relationship Id="rId23" Type="http://schemas.openxmlformats.org/officeDocument/2006/relationships/slide" Target="slide66.xml"/><Relationship Id="rId22" Type="http://schemas.openxmlformats.org/officeDocument/2006/relationships/tags" Target="../tags/tag439.xml"/><Relationship Id="rId21" Type="http://schemas.openxmlformats.org/officeDocument/2006/relationships/slide" Target="slide62.xml"/><Relationship Id="rId20" Type="http://schemas.openxmlformats.org/officeDocument/2006/relationships/tags" Target="../tags/tag438.xml"/><Relationship Id="rId2" Type="http://schemas.openxmlformats.org/officeDocument/2006/relationships/tags" Target="../tags/tag427.xml"/><Relationship Id="rId19" Type="http://schemas.openxmlformats.org/officeDocument/2006/relationships/slide" Target="slide57.xml"/><Relationship Id="rId18" Type="http://schemas.openxmlformats.org/officeDocument/2006/relationships/tags" Target="../tags/tag437.xml"/><Relationship Id="rId17" Type="http://schemas.openxmlformats.org/officeDocument/2006/relationships/slide" Target="slide53.xml"/><Relationship Id="rId16" Type="http://schemas.openxmlformats.org/officeDocument/2006/relationships/tags" Target="../tags/tag436.xml"/><Relationship Id="rId15" Type="http://schemas.openxmlformats.org/officeDocument/2006/relationships/slide" Target="slide49.xml"/><Relationship Id="rId14" Type="http://schemas.openxmlformats.org/officeDocument/2006/relationships/tags" Target="../tags/tag435.xml"/><Relationship Id="rId13" Type="http://schemas.openxmlformats.org/officeDocument/2006/relationships/slide" Target="slide43.xml"/><Relationship Id="rId12" Type="http://schemas.openxmlformats.org/officeDocument/2006/relationships/tags" Target="../tags/tag434.xml"/><Relationship Id="rId11" Type="http://schemas.openxmlformats.org/officeDocument/2006/relationships/slide" Target="slide38.xml"/><Relationship Id="rId10" Type="http://schemas.openxmlformats.org/officeDocument/2006/relationships/tags" Target="../tags/tag433.xml"/><Relationship Id="rId1" Type="http://schemas.openxmlformats.org/officeDocument/2006/relationships/tags" Target="../tags/tag426.xml"/></Relationships>
</file>

<file path=ppt/slides/_rels/slide53.xml.rels><?xml version="1.0" encoding="UTF-8" standalone="yes"?>
<Relationships xmlns="http://schemas.openxmlformats.org/package/2006/relationships"><Relationship Id="rId9" Type="http://schemas.openxmlformats.org/officeDocument/2006/relationships/tags" Target="../tags/tag447.xml"/><Relationship Id="rId8" Type="http://schemas.openxmlformats.org/officeDocument/2006/relationships/slide" Target="slide43.xml"/><Relationship Id="rId7" Type="http://schemas.openxmlformats.org/officeDocument/2006/relationships/tags" Target="../tags/tag446.xml"/><Relationship Id="rId6" Type="http://schemas.openxmlformats.org/officeDocument/2006/relationships/slide" Target="slide38.xml"/><Relationship Id="rId5" Type="http://schemas.openxmlformats.org/officeDocument/2006/relationships/tags" Target="../tags/tag445.xml"/><Relationship Id="rId4" Type="http://schemas.openxmlformats.org/officeDocument/2006/relationships/slide" Target="slide33.xml"/><Relationship Id="rId3" Type="http://schemas.openxmlformats.org/officeDocument/2006/relationships/tags" Target="../tags/tag444.xml"/><Relationship Id="rId24" Type="http://schemas.openxmlformats.org/officeDocument/2006/relationships/notesSlide" Target="../notesSlides/notesSlide52.xml"/><Relationship Id="rId23" Type="http://schemas.openxmlformats.org/officeDocument/2006/relationships/slideLayout" Target="../slideLayouts/slideLayout5.xml"/><Relationship Id="rId22" Type="http://schemas.openxmlformats.org/officeDocument/2006/relationships/tags" Target="../tags/tag454.xml"/><Relationship Id="rId21" Type="http://schemas.openxmlformats.org/officeDocument/2006/relationships/tags" Target="../tags/tag45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452.xml"/><Relationship Id="rId18" Type="http://schemas.openxmlformats.org/officeDocument/2006/relationships/slide" Target="slide66.xml"/><Relationship Id="rId17" Type="http://schemas.openxmlformats.org/officeDocument/2006/relationships/tags" Target="../tags/tag451.xml"/><Relationship Id="rId16" Type="http://schemas.openxmlformats.org/officeDocument/2006/relationships/slide" Target="slide62.xml"/><Relationship Id="rId15" Type="http://schemas.openxmlformats.org/officeDocument/2006/relationships/tags" Target="../tags/tag450.xml"/><Relationship Id="rId14" Type="http://schemas.openxmlformats.org/officeDocument/2006/relationships/slide" Target="slide57.xml"/><Relationship Id="rId13" Type="http://schemas.openxmlformats.org/officeDocument/2006/relationships/tags" Target="../tags/tag449.xml"/><Relationship Id="rId12" Type="http://schemas.openxmlformats.org/officeDocument/2006/relationships/slide" Target="slide53.xml"/><Relationship Id="rId11" Type="http://schemas.openxmlformats.org/officeDocument/2006/relationships/tags" Target="../tags/tag448.xml"/><Relationship Id="rId10" Type="http://schemas.openxmlformats.org/officeDocument/2006/relationships/slide" Target="slide49.xml"/><Relationship Id="rId1" Type="http://schemas.openxmlformats.org/officeDocument/2006/relationships/tags" Target="../tags/tag443.xml"/></Relationships>
</file>

<file path=ppt/slides/_rels/slide54.xml.rels><?xml version="1.0" encoding="UTF-8" standalone="yes"?>
<Relationships xmlns="http://schemas.openxmlformats.org/package/2006/relationships"><Relationship Id="rId9" Type="http://schemas.openxmlformats.org/officeDocument/2006/relationships/tags" Target="../tags/tag459.xml"/><Relationship Id="rId8" Type="http://schemas.openxmlformats.org/officeDocument/2006/relationships/slide" Target="slide43.xml"/><Relationship Id="rId7" Type="http://schemas.openxmlformats.org/officeDocument/2006/relationships/tags" Target="../tags/tag458.xml"/><Relationship Id="rId6" Type="http://schemas.openxmlformats.org/officeDocument/2006/relationships/slide" Target="slide38.xml"/><Relationship Id="rId5" Type="http://schemas.openxmlformats.org/officeDocument/2006/relationships/tags" Target="../tags/tag457.xml"/><Relationship Id="rId4" Type="http://schemas.openxmlformats.org/officeDocument/2006/relationships/slide" Target="slide33.xml"/><Relationship Id="rId3" Type="http://schemas.openxmlformats.org/officeDocument/2006/relationships/tags" Target="../tags/tag456.xml"/><Relationship Id="rId24" Type="http://schemas.openxmlformats.org/officeDocument/2006/relationships/notesSlide" Target="../notesSlides/notesSlide53.xml"/><Relationship Id="rId23" Type="http://schemas.openxmlformats.org/officeDocument/2006/relationships/slideLayout" Target="../slideLayouts/slideLayout5.xml"/><Relationship Id="rId22" Type="http://schemas.openxmlformats.org/officeDocument/2006/relationships/tags" Target="../tags/tag466.xml"/><Relationship Id="rId21" Type="http://schemas.openxmlformats.org/officeDocument/2006/relationships/tags" Target="../tags/tag46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464.xml"/><Relationship Id="rId18" Type="http://schemas.openxmlformats.org/officeDocument/2006/relationships/slide" Target="slide66.xml"/><Relationship Id="rId17" Type="http://schemas.openxmlformats.org/officeDocument/2006/relationships/tags" Target="../tags/tag463.xml"/><Relationship Id="rId16" Type="http://schemas.openxmlformats.org/officeDocument/2006/relationships/slide" Target="slide62.xml"/><Relationship Id="rId15" Type="http://schemas.openxmlformats.org/officeDocument/2006/relationships/tags" Target="../tags/tag462.xml"/><Relationship Id="rId14" Type="http://schemas.openxmlformats.org/officeDocument/2006/relationships/slide" Target="slide57.xml"/><Relationship Id="rId13" Type="http://schemas.openxmlformats.org/officeDocument/2006/relationships/tags" Target="../tags/tag461.xml"/><Relationship Id="rId12" Type="http://schemas.openxmlformats.org/officeDocument/2006/relationships/slide" Target="slide53.xml"/><Relationship Id="rId11" Type="http://schemas.openxmlformats.org/officeDocument/2006/relationships/tags" Target="../tags/tag460.xml"/><Relationship Id="rId10" Type="http://schemas.openxmlformats.org/officeDocument/2006/relationships/slide" Target="slide49.xml"/><Relationship Id="rId1" Type="http://schemas.openxmlformats.org/officeDocument/2006/relationships/tags" Target="../tags/tag455.xml"/></Relationships>
</file>

<file path=ppt/slides/_rels/slide55.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473.xml"/><Relationship Id="rId7" Type="http://schemas.openxmlformats.org/officeDocument/2006/relationships/slide" Target="slide28.xml"/><Relationship Id="rId6" Type="http://schemas.openxmlformats.org/officeDocument/2006/relationships/tags" Target="../tags/tag472.xml"/><Relationship Id="rId5" Type="http://schemas.openxmlformats.org/officeDocument/2006/relationships/tags" Target="../tags/tag471.xml"/><Relationship Id="rId4" Type="http://schemas.openxmlformats.org/officeDocument/2006/relationships/tags" Target="../tags/tag470.xml"/><Relationship Id="rId3" Type="http://schemas.openxmlformats.org/officeDocument/2006/relationships/tags" Target="../tags/tag469.xml"/><Relationship Id="rId29" Type="http://schemas.openxmlformats.org/officeDocument/2006/relationships/notesSlide" Target="../notesSlides/notesSlide54.xml"/><Relationship Id="rId28" Type="http://schemas.openxmlformats.org/officeDocument/2006/relationships/slideLayout" Target="../slideLayouts/slideLayout5.xml"/><Relationship Id="rId27" Type="http://schemas.openxmlformats.org/officeDocument/2006/relationships/tags" Target="../tags/tag483.xml"/><Relationship Id="rId26" Type="http://schemas.openxmlformats.org/officeDocument/2006/relationships/tags" Target="../tags/tag482.xml"/><Relationship Id="rId25" Type="http://schemas.openxmlformats.org/officeDocument/2006/relationships/slide" Target="slide72.xml"/><Relationship Id="rId24" Type="http://schemas.openxmlformats.org/officeDocument/2006/relationships/tags" Target="../tags/tag481.xml"/><Relationship Id="rId23" Type="http://schemas.openxmlformats.org/officeDocument/2006/relationships/slide" Target="slide66.xml"/><Relationship Id="rId22" Type="http://schemas.openxmlformats.org/officeDocument/2006/relationships/tags" Target="../tags/tag480.xml"/><Relationship Id="rId21" Type="http://schemas.openxmlformats.org/officeDocument/2006/relationships/slide" Target="slide62.xml"/><Relationship Id="rId20" Type="http://schemas.openxmlformats.org/officeDocument/2006/relationships/tags" Target="../tags/tag479.xml"/><Relationship Id="rId2" Type="http://schemas.openxmlformats.org/officeDocument/2006/relationships/tags" Target="../tags/tag468.xml"/><Relationship Id="rId19" Type="http://schemas.openxmlformats.org/officeDocument/2006/relationships/slide" Target="slide57.xml"/><Relationship Id="rId18" Type="http://schemas.openxmlformats.org/officeDocument/2006/relationships/tags" Target="../tags/tag478.xml"/><Relationship Id="rId17" Type="http://schemas.openxmlformats.org/officeDocument/2006/relationships/slide" Target="slide53.xml"/><Relationship Id="rId16" Type="http://schemas.openxmlformats.org/officeDocument/2006/relationships/tags" Target="../tags/tag477.xml"/><Relationship Id="rId15" Type="http://schemas.openxmlformats.org/officeDocument/2006/relationships/slide" Target="slide49.xml"/><Relationship Id="rId14" Type="http://schemas.openxmlformats.org/officeDocument/2006/relationships/tags" Target="../tags/tag476.xml"/><Relationship Id="rId13" Type="http://schemas.openxmlformats.org/officeDocument/2006/relationships/slide" Target="slide43.xml"/><Relationship Id="rId12" Type="http://schemas.openxmlformats.org/officeDocument/2006/relationships/tags" Target="../tags/tag475.xml"/><Relationship Id="rId11" Type="http://schemas.openxmlformats.org/officeDocument/2006/relationships/slide" Target="slide38.xml"/><Relationship Id="rId10" Type="http://schemas.openxmlformats.org/officeDocument/2006/relationships/tags" Target="../tags/tag474.xml"/><Relationship Id="rId1" Type="http://schemas.openxmlformats.org/officeDocument/2006/relationships/tags" Target="../tags/tag467.xml"/></Relationships>
</file>

<file path=ppt/slides/_rels/slide56.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490.xml"/><Relationship Id="rId7" Type="http://schemas.openxmlformats.org/officeDocument/2006/relationships/slide" Target="slide28.xml"/><Relationship Id="rId6" Type="http://schemas.openxmlformats.org/officeDocument/2006/relationships/tags" Target="../tags/tag489.xml"/><Relationship Id="rId5" Type="http://schemas.openxmlformats.org/officeDocument/2006/relationships/tags" Target="../tags/tag488.xml"/><Relationship Id="rId4" Type="http://schemas.openxmlformats.org/officeDocument/2006/relationships/tags" Target="../tags/tag487.xml"/><Relationship Id="rId3" Type="http://schemas.openxmlformats.org/officeDocument/2006/relationships/tags" Target="../tags/tag486.xml"/><Relationship Id="rId29" Type="http://schemas.openxmlformats.org/officeDocument/2006/relationships/notesSlide" Target="../notesSlides/notesSlide55.xml"/><Relationship Id="rId28" Type="http://schemas.openxmlformats.org/officeDocument/2006/relationships/slideLayout" Target="../slideLayouts/slideLayout5.xml"/><Relationship Id="rId27" Type="http://schemas.openxmlformats.org/officeDocument/2006/relationships/tags" Target="../tags/tag500.xml"/><Relationship Id="rId26" Type="http://schemas.openxmlformats.org/officeDocument/2006/relationships/tags" Target="../tags/tag499.xml"/><Relationship Id="rId25" Type="http://schemas.openxmlformats.org/officeDocument/2006/relationships/slide" Target="slide72.xml"/><Relationship Id="rId24" Type="http://schemas.openxmlformats.org/officeDocument/2006/relationships/tags" Target="../tags/tag498.xml"/><Relationship Id="rId23" Type="http://schemas.openxmlformats.org/officeDocument/2006/relationships/slide" Target="slide66.xml"/><Relationship Id="rId22" Type="http://schemas.openxmlformats.org/officeDocument/2006/relationships/tags" Target="../tags/tag497.xml"/><Relationship Id="rId21" Type="http://schemas.openxmlformats.org/officeDocument/2006/relationships/slide" Target="slide62.xml"/><Relationship Id="rId20" Type="http://schemas.openxmlformats.org/officeDocument/2006/relationships/tags" Target="../tags/tag496.xml"/><Relationship Id="rId2" Type="http://schemas.openxmlformats.org/officeDocument/2006/relationships/tags" Target="../tags/tag485.xml"/><Relationship Id="rId19" Type="http://schemas.openxmlformats.org/officeDocument/2006/relationships/slide" Target="slide57.xml"/><Relationship Id="rId18" Type="http://schemas.openxmlformats.org/officeDocument/2006/relationships/tags" Target="../tags/tag495.xml"/><Relationship Id="rId17" Type="http://schemas.openxmlformats.org/officeDocument/2006/relationships/slide" Target="slide53.xml"/><Relationship Id="rId16" Type="http://schemas.openxmlformats.org/officeDocument/2006/relationships/tags" Target="../tags/tag494.xml"/><Relationship Id="rId15" Type="http://schemas.openxmlformats.org/officeDocument/2006/relationships/slide" Target="slide49.xml"/><Relationship Id="rId14" Type="http://schemas.openxmlformats.org/officeDocument/2006/relationships/tags" Target="../tags/tag493.xml"/><Relationship Id="rId13" Type="http://schemas.openxmlformats.org/officeDocument/2006/relationships/slide" Target="slide43.xml"/><Relationship Id="rId12" Type="http://schemas.openxmlformats.org/officeDocument/2006/relationships/tags" Target="../tags/tag492.xml"/><Relationship Id="rId11" Type="http://schemas.openxmlformats.org/officeDocument/2006/relationships/slide" Target="slide38.xml"/><Relationship Id="rId10" Type="http://schemas.openxmlformats.org/officeDocument/2006/relationships/tags" Target="../tags/tag491.xml"/><Relationship Id="rId1" Type="http://schemas.openxmlformats.org/officeDocument/2006/relationships/tags" Target="../tags/tag484.xml"/></Relationships>
</file>

<file path=ppt/slides/_rels/slide57.xml.rels><?xml version="1.0" encoding="UTF-8" standalone="yes"?>
<Relationships xmlns="http://schemas.openxmlformats.org/package/2006/relationships"><Relationship Id="rId9" Type="http://schemas.openxmlformats.org/officeDocument/2006/relationships/tags" Target="../tags/tag505.xml"/><Relationship Id="rId8" Type="http://schemas.openxmlformats.org/officeDocument/2006/relationships/slide" Target="slide43.xml"/><Relationship Id="rId7" Type="http://schemas.openxmlformats.org/officeDocument/2006/relationships/tags" Target="../tags/tag504.xml"/><Relationship Id="rId6" Type="http://schemas.openxmlformats.org/officeDocument/2006/relationships/slide" Target="slide38.xml"/><Relationship Id="rId5" Type="http://schemas.openxmlformats.org/officeDocument/2006/relationships/tags" Target="../tags/tag503.xml"/><Relationship Id="rId4" Type="http://schemas.openxmlformats.org/officeDocument/2006/relationships/slide" Target="slide33.xml"/><Relationship Id="rId3" Type="http://schemas.openxmlformats.org/officeDocument/2006/relationships/tags" Target="../tags/tag502.xml"/><Relationship Id="rId24" Type="http://schemas.openxmlformats.org/officeDocument/2006/relationships/notesSlide" Target="../notesSlides/notesSlide56.xml"/><Relationship Id="rId23" Type="http://schemas.openxmlformats.org/officeDocument/2006/relationships/slideLayout" Target="../slideLayouts/slideLayout5.xml"/><Relationship Id="rId22" Type="http://schemas.openxmlformats.org/officeDocument/2006/relationships/tags" Target="../tags/tag512.xml"/><Relationship Id="rId21" Type="http://schemas.openxmlformats.org/officeDocument/2006/relationships/tags" Target="../tags/tag511.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510.xml"/><Relationship Id="rId18" Type="http://schemas.openxmlformats.org/officeDocument/2006/relationships/slide" Target="slide66.xml"/><Relationship Id="rId17" Type="http://schemas.openxmlformats.org/officeDocument/2006/relationships/tags" Target="../tags/tag509.xml"/><Relationship Id="rId16" Type="http://schemas.openxmlformats.org/officeDocument/2006/relationships/slide" Target="slide62.xml"/><Relationship Id="rId15" Type="http://schemas.openxmlformats.org/officeDocument/2006/relationships/tags" Target="../tags/tag508.xml"/><Relationship Id="rId14" Type="http://schemas.openxmlformats.org/officeDocument/2006/relationships/slide" Target="slide57.xml"/><Relationship Id="rId13" Type="http://schemas.openxmlformats.org/officeDocument/2006/relationships/tags" Target="../tags/tag507.xml"/><Relationship Id="rId12" Type="http://schemas.openxmlformats.org/officeDocument/2006/relationships/slide" Target="slide53.xml"/><Relationship Id="rId11" Type="http://schemas.openxmlformats.org/officeDocument/2006/relationships/tags" Target="../tags/tag506.xml"/><Relationship Id="rId10" Type="http://schemas.openxmlformats.org/officeDocument/2006/relationships/slide" Target="slide49.xml"/><Relationship Id="rId1" Type="http://schemas.openxmlformats.org/officeDocument/2006/relationships/tags" Target="../tags/tag501.xml"/></Relationships>
</file>

<file path=ppt/slides/_rels/slide58.xml.rels><?xml version="1.0" encoding="UTF-8" standalone="yes"?>
<Relationships xmlns="http://schemas.openxmlformats.org/package/2006/relationships"><Relationship Id="rId9" Type="http://schemas.openxmlformats.org/officeDocument/2006/relationships/tags" Target="../tags/tag517.xml"/><Relationship Id="rId8" Type="http://schemas.openxmlformats.org/officeDocument/2006/relationships/slide" Target="slide43.xml"/><Relationship Id="rId7" Type="http://schemas.openxmlformats.org/officeDocument/2006/relationships/tags" Target="../tags/tag516.xml"/><Relationship Id="rId6" Type="http://schemas.openxmlformats.org/officeDocument/2006/relationships/slide" Target="slide38.xml"/><Relationship Id="rId5" Type="http://schemas.openxmlformats.org/officeDocument/2006/relationships/tags" Target="../tags/tag515.xml"/><Relationship Id="rId4" Type="http://schemas.openxmlformats.org/officeDocument/2006/relationships/slide" Target="slide33.xml"/><Relationship Id="rId3" Type="http://schemas.openxmlformats.org/officeDocument/2006/relationships/tags" Target="../tags/tag514.xml"/><Relationship Id="rId24" Type="http://schemas.openxmlformats.org/officeDocument/2006/relationships/notesSlide" Target="../notesSlides/notesSlide57.xml"/><Relationship Id="rId23" Type="http://schemas.openxmlformats.org/officeDocument/2006/relationships/slideLayout" Target="../slideLayouts/slideLayout5.xml"/><Relationship Id="rId22" Type="http://schemas.openxmlformats.org/officeDocument/2006/relationships/tags" Target="../tags/tag524.xml"/><Relationship Id="rId21" Type="http://schemas.openxmlformats.org/officeDocument/2006/relationships/tags" Target="../tags/tag52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522.xml"/><Relationship Id="rId18" Type="http://schemas.openxmlformats.org/officeDocument/2006/relationships/slide" Target="slide66.xml"/><Relationship Id="rId17" Type="http://schemas.openxmlformats.org/officeDocument/2006/relationships/tags" Target="../tags/tag521.xml"/><Relationship Id="rId16" Type="http://schemas.openxmlformats.org/officeDocument/2006/relationships/slide" Target="slide62.xml"/><Relationship Id="rId15" Type="http://schemas.openxmlformats.org/officeDocument/2006/relationships/tags" Target="../tags/tag520.xml"/><Relationship Id="rId14" Type="http://schemas.openxmlformats.org/officeDocument/2006/relationships/slide" Target="slide57.xml"/><Relationship Id="rId13" Type="http://schemas.openxmlformats.org/officeDocument/2006/relationships/tags" Target="../tags/tag519.xml"/><Relationship Id="rId12" Type="http://schemas.openxmlformats.org/officeDocument/2006/relationships/slide" Target="slide53.xml"/><Relationship Id="rId11" Type="http://schemas.openxmlformats.org/officeDocument/2006/relationships/tags" Target="../tags/tag518.xml"/><Relationship Id="rId10" Type="http://schemas.openxmlformats.org/officeDocument/2006/relationships/slide" Target="slide49.xml"/><Relationship Id="rId1" Type="http://schemas.openxmlformats.org/officeDocument/2006/relationships/tags" Target="../tags/tag513.xml"/></Relationships>
</file>

<file path=ppt/slides/_rels/slide59.xml.rels><?xml version="1.0" encoding="UTF-8" standalone="yes"?>
<Relationships xmlns="http://schemas.openxmlformats.org/package/2006/relationships"><Relationship Id="rId9" Type="http://schemas.openxmlformats.org/officeDocument/2006/relationships/tags" Target="../tags/tag529.xml"/><Relationship Id="rId8" Type="http://schemas.openxmlformats.org/officeDocument/2006/relationships/slide" Target="slide43.xml"/><Relationship Id="rId7" Type="http://schemas.openxmlformats.org/officeDocument/2006/relationships/tags" Target="../tags/tag528.xml"/><Relationship Id="rId6" Type="http://schemas.openxmlformats.org/officeDocument/2006/relationships/slide" Target="slide38.xml"/><Relationship Id="rId5" Type="http://schemas.openxmlformats.org/officeDocument/2006/relationships/tags" Target="../tags/tag527.xml"/><Relationship Id="rId4" Type="http://schemas.openxmlformats.org/officeDocument/2006/relationships/slide" Target="slide33.xml"/><Relationship Id="rId3" Type="http://schemas.openxmlformats.org/officeDocument/2006/relationships/tags" Target="../tags/tag526.xml"/><Relationship Id="rId24" Type="http://schemas.openxmlformats.org/officeDocument/2006/relationships/notesSlide" Target="../notesSlides/notesSlide58.xml"/><Relationship Id="rId23" Type="http://schemas.openxmlformats.org/officeDocument/2006/relationships/slideLayout" Target="../slideLayouts/slideLayout5.xml"/><Relationship Id="rId22" Type="http://schemas.openxmlformats.org/officeDocument/2006/relationships/tags" Target="../tags/tag536.xml"/><Relationship Id="rId21" Type="http://schemas.openxmlformats.org/officeDocument/2006/relationships/tags" Target="../tags/tag53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534.xml"/><Relationship Id="rId18" Type="http://schemas.openxmlformats.org/officeDocument/2006/relationships/slide" Target="slide66.xml"/><Relationship Id="rId17" Type="http://schemas.openxmlformats.org/officeDocument/2006/relationships/tags" Target="../tags/tag533.xml"/><Relationship Id="rId16" Type="http://schemas.openxmlformats.org/officeDocument/2006/relationships/slide" Target="slide62.xml"/><Relationship Id="rId15" Type="http://schemas.openxmlformats.org/officeDocument/2006/relationships/tags" Target="../tags/tag532.xml"/><Relationship Id="rId14" Type="http://schemas.openxmlformats.org/officeDocument/2006/relationships/slide" Target="slide57.xml"/><Relationship Id="rId13" Type="http://schemas.openxmlformats.org/officeDocument/2006/relationships/tags" Target="../tags/tag531.xml"/><Relationship Id="rId12" Type="http://schemas.openxmlformats.org/officeDocument/2006/relationships/slide" Target="slide53.xml"/><Relationship Id="rId11" Type="http://schemas.openxmlformats.org/officeDocument/2006/relationships/tags" Target="../tags/tag530.xml"/><Relationship Id="rId10" Type="http://schemas.openxmlformats.org/officeDocument/2006/relationships/slide" Target="slide49.xml"/><Relationship Id="rId1" Type="http://schemas.openxmlformats.org/officeDocument/2006/relationships/tags" Target="../tags/tag525.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s>
</file>

<file path=ppt/slides/_rels/slide60.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543.xml"/><Relationship Id="rId7" Type="http://schemas.openxmlformats.org/officeDocument/2006/relationships/slide" Target="slide28.xml"/><Relationship Id="rId6" Type="http://schemas.openxmlformats.org/officeDocument/2006/relationships/tags" Target="../tags/tag542.xml"/><Relationship Id="rId5" Type="http://schemas.openxmlformats.org/officeDocument/2006/relationships/tags" Target="../tags/tag541.xml"/><Relationship Id="rId4" Type="http://schemas.openxmlformats.org/officeDocument/2006/relationships/tags" Target="../tags/tag540.xml"/><Relationship Id="rId3" Type="http://schemas.openxmlformats.org/officeDocument/2006/relationships/tags" Target="../tags/tag539.xml"/><Relationship Id="rId29" Type="http://schemas.openxmlformats.org/officeDocument/2006/relationships/notesSlide" Target="../notesSlides/notesSlide59.xml"/><Relationship Id="rId28" Type="http://schemas.openxmlformats.org/officeDocument/2006/relationships/slideLayout" Target="../slideLayouts/slideLayout5.xml"/><Relationship Id="rId27" Type="http://schemas.openxmlformats.org/officeDocument/2006/relationships/tags" Target="../tags/tag553.xml"/><Relationship Id="rId26" Type="http://schemas.openxmlformats.org/officeDocument/2006/relationships/tags" Target="../tags/tag552.xml"/><Relationship Id="rId25" Type="http://schemas.openxmlformats.org/officeDocument/2006/relationships/slide" Target="slide72.xml"/><Relationship Id="rId24" Type="http://schemas.openxmlformats.org/officeDocument/2006/relationships/tags" Target="../tags/tag551.xml"/><Relationship Id="rId23" Type="http://schemas.openxmlformats.org/officeDocument/2006/relationships/slide" Target="slide66.xml"/><Relationship Id="rId22" Type="http://schemas.openxmlformats.org/officeDocument/2006/relationships/tags" Target="../tags/tag550.xml"/><Relationship Id="rId21" Type="http://schemas.openxmlformats.org/officeDocument/2006/relationships/slide" Target="slide62.xml"/><Relationship Id="rId20" Type="http://schemas.openxmlformats.org/officeDocument/2006/relationships/tags" Target="../tags/tag549.xml"/><Relationship Id="rId2" Type="http://schemas.openxmlformats.org/officeDocument/2006/relationships/tags" Target="../tags/tag538.xml"/><Relationship Id="rId19" Type="http://schemas.openxmlformats.org/officeDocument/2006/relationships/slide" Target="slide57.xml"/><Relationship Id="rId18" Type="http://schemas.openxmlformats.org/officeDocument/2006/relationships/tags" Target="../tags/tag548.xml"/><Relationship Id="rId17" Type="http://schemas.openxmlformats.org/officeDocument/2006/relationships/slide" Target="slide53.xml"/><Relationship Id="rId16" Type="http://schemas.openxmlformats.org/officeDocument/2006/relationships/tags" Target="../tags/tag547.xml"/><Relationship Id="rId15" Type="http://schemas.openxmlformats.org/officeDocument/2006/relationships/slide" Target="slide49.xml"/><Relationship Id="rId14" Type="http://schemas.openxmlformats.org/officeDocument/2006/relationships/tags" Target="../tags/tag546.xml"/><Relationship Id="rId13" Type="http://schemas.openxmlformats.org/officeDocument/2006/relationships/slide" Target="slide43.xml"/><Relationship Id="rId12" Type="http://schemas.openxmlformats.org/officeDocument/2006/relationships/tags" Target="../tags/tag545.xml"/><Relationship Id="rId11" Type="http://schemas.openxmlformats.org/officeDocument/2006/relationships/slide" Target="slide38.xml"/><Relationship Id="rId10" Type="http://schemas.openxmlformats.org/officeDocument/2006/relationships/tags" Target="../tags/tag544.xml"/><Relationship Id="rId1" Type="http://schemas.openxmlformats.org/officeDocument/2006/relationships/tags" Target="../tags/tag537.xml"/></Relationships>
</file>

<file path=ppt/slides/_rels/slide61.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560.xml"/><Relationship Id="rId7" Type="http://schemas.openxmlformats.org/officeDocument/2006/relationships/slide" Target="slide28.xml"/><Relationship Id="rId6" Type="http://schemas.openxmlformats.org/officeDocument/2006/relationships/tags" Target="../tags/tag559.xml"/><Relationship Id="rId5" Type="http://schemas.openxmlformats.org/officeDocument/2006/relationships/tags" Target="../tags/tag558.xml"/><Relationship Id="rId4" Type="http://schemas.openxmlformats.org/officeDocument/2006/relationships/tags" Target="../tags/tag557.xml"/><Relationship Id="rId3" Type="http://schemas.openxmlformats.org/officeDocument/2006/relationships/tags" Target="../tags/tag556.xml"/><Relationship Id="rId29" Type="http://schemas.openxmlformats.org/officeDocument/2006/relationships/notesSlide" Target="../notesSlides/notesSlide60.xml"/><Relationship Id="rId28" Type="http://schemas.openxmlformats.org/officeDocument/2006/relationships/slideLayout" Target="../slideLayouts/slideLayout5.xml"/><Relationship Id="rId27" Type="http://schemas.openxmlformats.org/officeDocument/2006/relationships/tags" Target="../tags/tag570.xml"/><Relationship Id="rId26" Type="http://schemas.openxmlformats.org/officeDocument/2006/relationships/tags" Target="../tags/tag569.xml"/><Relationship Id="rId25" Type="http://schemas.openxmlformats.org/officeDocument/2006/relationships/slide" Target="slide72.xml"/><Relationship Id="rId24" Type="http://schemas.openxmlformats.org/officeDocument/2006/relationships/tags" Target="../tags/tag568.xml"/><Relationship Id="rId23" Type="http://schemas.openxmlformats.org/officeDocument/2006/relationships/slide" Target="slide66.xml"/><Relationship Id="rId22" Type="http://schemas.openxmlformats.org/officeDocument/2006/relationships/tags" Target="../tags/tag567.xml"/><Relationship Id="rId21" Type="http://schemas.openxmlformats.org/officeDocument/2006/relationships/slide" Target="slide62.xml"/><Relationship Id="rId20" Type="http://schemas.openxmlformats.org/officeDocument/2006/relationships/tags" Target="../tags/tag566.xml"/><Relationship Id="rId2" Type="http://schemas.openxmlformats.org/officeDocument/2006/relationships/tags" Target="../tags/tag555.xml"/><Relationship Id="rId19" Type="http://schemas.openxmlformats.org/officeDocument/2006/relationships/slide" Target="slide57.xml"/><Relationship Id="rId18" Type="http://schemas.openxmlformats.org/officeDocument/2006/relationships/tags" Target="../tags/tag565.xml"/><Relationship Id="rId17" Type="http://schemas.openxmlformats.org/officeDocument/2006/relationships/slide" Target="slide53.xml"/><Relationship Id="rId16" Type="http://schemas.openxmlformats.org/officeDocument/2006/relationships/tags" Target="../tags/tag564.xml"/><Relationship Id="rId15" Type="http://schemas.openxmlformats.org/officeDocument/2006/relationships/slide" Target="slide49.xml"/><Relationship Id="rId14" Type="http://schemas.openxmlformats.org/officeDocument/2006/relationships/tags" Target="../tags/tag563.xml"/><Relationship Id="rId13" Type="http://schemas.openxmlformats.org/officeDocument/2006/relationships/slide" Target="slide43.xml"/><Relationship Id="rId12" Type="http://schemas.openxmlformats.org/officeDocument/2006/relationships/tags" Target="../tags/tag562.xml"/><Relationship Id="rId11" Type="http://schemas.openxmlformats.org/officeDocument/2006/relationships/slide" Target="slide38.xml"/><Relationship Id="rId10" Type="http://schemas.openxmlformats.org/officeDocument/2006/relationships/tags" Target="../tags/tag561.xml"/><Relationship Id="rId1" Type="http://schemas.openxmlformats.org/officeDocument/2006/relationships/tags" Target="../tags/tag554.xml"/></Relationships>
</file>

<file path=ppt/slides/_rels/slide62.xml.rels><?xml version="1.0" encoding="UTF-8" standalone="yes"?>
<Relationships xmlns="http://schemas.openxmlformats.org/package/2006/relationships"><Relationship Id="rId9" Type="http://schemas.openxmlformats.org/officeDocument/2006/relationships/tags" Target="../tags/tag575.xml"/><Relationship Id="rId8" Type="http://schemas.openxmlformats.org/officeDocument/2006/relationships/slide" Target="slide43.xml"/><Relationship Id="rId7" Type="http://schemas.openxmlformats.org/officeDocument/2006/relationships/tags" Target="../tags/tag574.xml"/><Relationship Id="rId6" Type="http://schemas.openxmlformats.org/officeDocument/2006/relationships/slide" Target="slide38.xml"/><Relationship Id="rId5" Type="http://schemas.openxmlformats.org/officeDocument/2006/relationships/tags" Target="../tags/tag573.xml"/><Relationship Id="rId4" Type="http://schemas.openxmlformats.org/officeDocument/2006/relationships/slide" Target="slide33.xml"/><Relationship Id="rId3" Type="http://schemas.openxmlformats.org/officeDocument/2006/relationships/tags" Target="../tags/tag572.xml"/><Relationship Id="rId24" Type="http://schemas.openxmlformats.org/officeDocument/2006/relationships/notesSlide" Target="../notesSlides/notesSlide61.xml"/><Relationship Id="rId23" Type="http://schemas.openxmlformats.org/officeDocument/2006/relationships/slideLayout" Target="../slideLayouts/slideLayout5.xml"/><Relationship Id="rId22" Type="http://schemas.openxmlformats.org/officeDocument/2006/relationships/tags" Target="../tags/tag582.xml"/><Relationship Id="rId21" Type="http://schemas.openxmlformats.org/officeDocument/2006/relationships/tags" Target="../tags/tag581.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580.xml"/><Relationship Id="rId18" Type="http://schemas.openxmlformats.org/officeDocument/2006/relationships/slide" Target="slide66.xml"/><Relationship Id="rId17" Type="http://schemas.openxmlformats.org/officeDocument/2006/relationships/tags" Target="../tags/tag579.xml"/><Relationship Id="rId16" Type="http://schemas.openxmlformats.org/officeDocument/2006/relationships/slide" Target="slide62.xml"/><Relationship Id="rId15" Type="http://schemas.openxmlformats.org/officeDocument/2006/relationships/tags" Target="../tags/tag578.xml"/><Relationship Id="rId14" Type="http://schemas.openxmlformats.org/officeDocument/2006/relationships/slide" Target="slide57.xml"/><Relationship Id="rId13" Type="http://schemas.openxmlformats.org/officeDocument/2006/relationships/tags" Target="../tags/tag577.xml"/><Relationship Id="rId12" Type="http://schemas.openxmlformats.org/officeDocument/2006/relationships/slide" Target="slide53.xml"/><Relationship Id="rId11" Type="http://schemas.openxmlformats.org/officeDocument/2006/relationships/tags" Target="../tags/tag576.xml"/><Relationship Id="rId10" Type="http://schemas.openxmlformats.org/officeDocument/2006/relationships/slide" Target="slide49.xml"/><Relationship Id="rId1" Type="http://schemas.openxmlformats.org/officeDocument/2006/relationships/tags" Target="../tags/tag571.xml"/></Relationships>
</file>

<file path=ppt/slides/_rels/slide63.xml.rels><?xml version="1.0" encoding="UTF-8" standalone="yes"?>
<Relationships xmlns="http://schemas.openxmlformats.org/package/2006/relationships"><Relationship Id="rId9" Type="http://schemas.openxmlformats.org/officeDocument/2006/relationships/tags" Target="../tags/tag587.xml"/><Relationship Id="rId8" Type="http://schemas.openxmlformats.org/officeDocument/2006/relationships/slide" Target="slide43.xml"/><Relationship Id="rId7" Type="http://schemas.openxmlformats.org/officeDocument/2006/relationships/tags" Target="../tags/tag586.xml"/><Relationship Id="rId6" Type="http://schemas.openxmlformats.org/officeDocument/2006/relationships/slide" Target="slide38.xml"/><Relationship Id="rId5" Type="http://schemas.openxmlformats.org/officeDocument/2006/relationships/tags" Target="../tags/tag585.xml"/><Relationship Id="rId4" Type="http://schemas.openxmlformats.org/officeDocument/2006/relationships/slide" Target="slide33.xml"/><Relationship Id="rId3" Type="http://schemas.openxmlformats.org/officeDocument/2006/relationships/tags" Target="../tags/tag584.xml"/><Relationship Id="rId24" Type="http://schemas.openxmlformats.org/officeDocument/2006/relationships/notesSlide" Target="../notesSlides/notesSlide62.xml"/><Relationship Id="rId23" Type="http://schemas.openxmlformats.org/officeDocument/2006/relationships/slideLayout" Target="../slideLayouts/slideLayout5.xml"/><Relationship Id="rId22" Type="http://schemas.openxmlformats.org/officeDocument/2006/relationships/tags" Target="../tags/tag594.xml"/><Relationship Id="rId21" Type="http://schemas.openxmlformats.org/officeDocument/2006/relationships/tags" Target="../tags/tag59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592.xml"/><Relationship Id="rId18" Type="http://schemas.openxmlformats.org/officeDocument/2006/relationships/slide" Target="slide66.xml"/><Relationship Id="rId17" Type="http://schemas.openxmlformats.org/officeDocument/2006/relationships/tags" Target="../tags/tag591.xml"/><Relationship Id="rId16" Type="http://schemas.openxmlformats.org/officeDocument/2006/relationships/slide" Target="slide62.xml"/><Relationship Id="rId15" Type="http://schemas.openxmlformats.org/officeDocument/2006/relationships/tags" Target="../tags/tag590.xml"/><Relationship Id="rId14" Type="http://schemas.openxmlformats.org/officeDocument/2006/relationships/slide" Target="slide57.xml"/><Relationship Id="rId13" Type="http://schemas.openxmlformats.org/officeDocument/2006/relationships/tags" Target="../tags/tag589.xml"/><Relationship Id="rId12" Type="http://schemas.openxmlformats.org/officeDocument/2006/relationships/slide" Target="slide53.xml"/><Relationship Id="rId11" Type="http://schemas.openxmlformats.org/officeDocument/2006/relationships/tags" Target="../tags/tag588.xml"/><Relationship Id="rId10" Type="http://schemas.openxmlformats.org/officeDocument/2006/relationships/slide" Target="slide49.xml"/><Relationship Id="rId1" Type="http://schemas.openxmlformats.org/officeDocument/2006/relationships/tags" Target="../tags/tag583.xml"/></Relationships>
</file>

<file path=ppt/slides/_rels/slide64.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601.xml"/><Relationship Id="rId7" Type="http://schemas.openxmlformats.org/officeDocument/2006/relationships/slide" Target="slide28.xml"/><Relationship Id="rId6" Type="http://schemas.openxmlformats.org/officeDocument/2006/relationships/tags" Target="../tags/tag600.xml"/><Relationship Id="rId5" Type="http://schemas.openxmlformats.org/officeDocument/2006/relationships/tags" Target="../tags/tag599.xml"/><Relationship Id="rId4" Type="http://schemas.openxmlformats.org/officeDocument/2006/relationships/tags" Target="../tags/tag598.xml"/><Relationship Id="rId3" Type="http://schemas.openxmlformats.org/officeDocument/2006/relationships/tags" Target="../tags/tag597.xml"/><Relationship Id="rId29" Type="http://schemas.openxmlformats.org/officeDocument/2006/relationships/notesSlide" Target="../notesSlides/notesSlide63.xml"/><Relationship Id="rId28" Type="http://schemas.openxmlformats.org/officeDocument/2006/relationships/slideLayout" Target="../slideLayouts/slideLayout5.xml"/><Relationship Id="rId27" Type="http://schemas.openxmlformats.org/officeDocument/2006/relationships/tags" Target="../tags/tag611.xml"/><Relationship Id="rId26" Type="http://schemas.openxmlformats.org/officeDocument/2006/relationships/tags" Target="../tags/tag610.xml"/><Relationship Id="rId25" Type="http://schemas.openxmlformats.org/officeDocument/2006/relationships/slide" Target="slide72.xml"/><Relationship Id="rId24" Type="http://schemas.openxmlformats.org/officeDocument/2006/relationships/tags" Target="../tags/tag609.xml"/><Relationship Id="rId23" Type="http://schemas.openxmlformats.org/officeDocument/2006/relationships/slide" Target="slide66.xml"/><Relationship Id="rId22" Type="http://schemas.openxmlformats.org/officeDocument/2006/relationships/tags" Target="../tags/tag608.xml"/><Relationship Id="rId21" Type="http://schemas.openxmlformats.org/officeDocument/2006/relationships/slide" Target="slide62.xml"/><Relationship Id="rId20" Type="http://schemas.openxmlformats.org/officeDocument/2006/relationships/tags" Target="../tags/tag607.xml"/><Relationship Id="rId2" Type="http://schemas.openxmlformats.org/officeDocument/2006/relationships/tags" Target="../tags/tag596.xml"/><Relationship Id="rId19" Type="http://schemas.openxmlformats.org/officeDocument/2006/relationships/slide" Target="slide57.xml"/><Relationship Id="rId18" Type="http://schemas.openxmlformats.org/officeDocument/2006/relationships/tags" Target="../tags/tag606.xml"/><Relationship Id="rId17" Type="http://schemas.openxmlformats.org/officeDocument/2006/relationships/slide" Target="slide53.xml"/><Relationship Id="rId16" Type="http://schemas.openxmlformats.org/officeDocument/2006/relationships/tags" Target="../tags/tag605.xml"/><Relationship Id="rId15" Type="http://schemas.openxmlformats.org/officeDocument/2006/relationships/slide" Target="slide49.xml"/><Relationship Id="rId14" Type="http://schemas.openxmlformats.org/officeDocument/2006/relationships/tags" Target="../tags/tag604.xml"/><Relationship Id="rId13" Type="http://schemas.openxmlformats.org/officeDocument/2006/relationships/slide" Target="slide43.xml"/><Relationship Id="rId12" Type="http://schemas.openxmlformats.org/officeDocument/2006/relationships/tags" Target="../tags/tag603.xml"/><Relationship Id="rId11" Type="http://schemas.openxmlformats.org/officeDocument/2006/relationships/slide" Target="slide38.xml"/><Relationship Id="rId10" Type="http://schemas.openxmlformats.org/officeDocument/2006/relationships/tags" Target="../tags/tag602.xml"/><Relationship Id="rId1" Type="http://schemas.openxmlformats.org/officeDocument/2006/relationships/tags" Target="../tags/tag595.xml"/></Relationships>
</file>

<file path=ppt/slides/_rels/slide65.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618.xml"/><Relationship Id="rId7" Type="http://schemas.openxmlformats.org/officeDocument/2006/relationships/slide" Target="slide28.xml"/><Relationship Id="rId6" Type="http://schemas.openxmlformats.org/officeDocument/2006/relationships/tags" Target="../tags/tag617.xml"/><Relationship Id="rId5" Type="http://schemas.openxmlformats.org/officeDocument/2006/relationships/tags" Target="../tags/tag616.xml"/><Relationship Id="rId4" Type="http://schemas.openxmlformats.org/officeDocument/2006/relationships/tags" Target="../tags/tag615.xml"/><Relationship Id="rId3" Type="http://schemas.openxmlformats.org/officeDocument/2006/relationships/tags" Target="../tags/tag614.xml"/><Relationship Id="rId29" Type="http://schemas.openxmlformats.org/officeDocument/2006/relationships/notesSlide" Target="../notesSlides/notesSlide64.xml"/><Relationship Id="rId28" Type="http://schemas.openxmlformats.org/officeDocument/2006/relationships/slideLayout" Target="../slideLayouts/slideLayout5.xml"/><Relationship Id="rId27" Type="http://schemas.openxmlformats.org/officeDocument/2006/relationships/tags" Target="../tags/tag628.xml"/><Relationship Id="rId26" Type="http://schemas.openxmlformats.org/officeDocument/2006/relationships/tags" Target="../tags/tag627.xml"/><Relationship Id="rId25" Type="http://schemas.openxmlformats.org/officeDocument/2006/relationships/slide" Target="slide72.xml"/><Relationship Id="rId24" Type="http://schemas.openxmlformats.org/officeDocument/2006/relationships/tags" Target="../tags/tag626.xml"/><Relationship Id="rId23" Type="http://schemas.openxmlformats.org/officeDocument/2006/relationships/slide" Target="slide66.xml"/><Relationship Id="rId22" Type="http://schemas.openxmlformats.org/officeDocument/2006/relationships/tags" Target="../tags/tag625.xml"/><Relationship Id="rId21" Type="http://schemas.openxmlformats.org/officeDocument/2006/relationships/slide" Target="slide62.xml"/><Relationship Id="rId20" Type="http://schemas.openxmlformats.org/officeDocument/2006/relationships/tags" Target="../tags/tag624.xml"/><Relationship Id="rId2" Type="http://schemas.openxmlformats.org/officeDocument/2006/relationships/tags" Target="../tags/tag613.xml"/><Relationship Id="rId19" Type="http://schemas.openxmlformats.org/officeDocument/2006/relationships/slide" Target="slide57.xml"/><Relationship Id="rId18" Type="http://schemas.openxmlformats.org/officeDocument/2006/relationships/tags" Target="../tags/tag623.xml"/><Relationship Id="rId17" Type="http://schemas.openxmlformats.org/officeDocument/2006/relationships/slide" Target="slide53.xml"/><Relationship Id="rId16" Type="http://schemas.openxmlformats.org/officeDocument/2006/relationships/tags" Target="../tags/tag622.xml"/><Relationship Id="rId15" Type="http://schemas.openxmlformats.org/officeDocument/2006/relationships/slide" Target="slide49.xml"/><Relationship Id="rId14" Type="http://schemas.openxmlformats.org/officeDocument/2006/relationships/tags" Target="../tags/tag621.xml"/><Relationship Id="rId13" Type="http://schemas.openxmlformats.org/officeDocument/2006/relationships/slide" Target="slide43.xml"/><Relationship Id="rId12" Type="http://schemas.openxmlformats.org/officeDocument/2006/relationships/tags" Target="../tags/tag620.xml"/><Relationship Id="rId11" Type="http://schemas.openxmlformats.org/officeDocument/2006/relationships/slide" Target="slide38.xml"/><Relationship Id="rId10" Type="http://schemas.openxmlformats.org/officeDocument/2006/relationships/tags" Target="../tags/tag619.xml"/><Relationship Id="rId1" Type="http://schemas.openxmlformats.org/officeDocument/2006/relationships/tags" Target="../tags/tag612.xml"/></Relationships>
</file>

<file path=ppt/slides/_rels/slide66.xml.rels><?xml version="1.0" encoding="UTF-8" standalone="yes"?>
<Relationships xmlns="http://schemas.openxmlformats.org/package/2006/relationships"><Relationship Id="rId9" Type="http://schemas.openxmlformats.org/officeDocument/2006/relationships/tags" Target="../tags/tag633.xml"/><Relationship Id="rId8" Type="http://schemas.openxmlformats.org/officeDocument/2006/relationships/slide" Target="slide43.xml"/><Relationship Id="rId7" Type="http://schemas.openxmlformats.org/officeDocument/2006/relationships/tags" Target="../tags/tag632.xml"/><Relationship Id="rId6" Type="http://schemas.openxmlformats.org/officeDocument/2006/relationships/slide" Target="slide38.xml"/><Relationship Id="rId5" Type="http://schemas.openxmlformats.org/officeDocument/2006/relationships/tags" Target="../tags/tag631.xml"/><Relationship Id="rId4" Type="http://schemas.openxmlformats.org/officeDocument/2006/relationships/slide" Target="slide33.xml"/><Relationship Id="rId3" Type="http://schemas.openxmlformats.org/officeDocument/2006/relationships/tags" Target="../tags/tag630.xml"/><Relationship Id="rId24" Type="http://schemas.openxmlformats.org/officeDocument/2006/relationships/notesSlide" Target="../notesSlides/notesSlide65.xml"/><Relationship Id="rId23" Type="http://schemas.openxmlformats.org/officeDocument/2006/relationships/slideLayout" Target="../slideLayouts/slideLayout5.xml"/><Relationship Id="rId22" Type="http://schemas.openxmlformats.org/officeDocument/2006/relationships/tags" Target="../tags/tag640.xml"/><Relationship Id="rId21" Type="http://schemas.openxmlformats.org/officeDocument/2006/relationships/tags" Target="../tags/tag639.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638.xml"/><Relationship Id="rId18" Type="http://schemas.openxmlformats.org/officeDocument/2006/relationships/slide" Target="slide66.xml"/><Relationship Id="rId17" Type="http://schemas.openxmlformats.org/officeDocument/2006/relationships/tags" Target="../tags/tag637.xml"/><Relationship Id="rId16" Type="http://schemas.openxmlformats.org/officeDocument/2006/relationships/slide" Target="slide62.xml"/><Relationship Id="rId15" Type="http://schemas.openxmlformats.org/officeDocument/2006/relationships/tags" Target="../tags/tag636.xml"/><Relationship Id="rId14" Type="http://schemas.openxmlformats.org/officeDocument/2006/relationships/slide" Target="slide57.xml"/><Relationship Id="rId13" Type="http://schemas.openxmlformats.org/officeDocument/2006/relationships/tags" Target="../tags/tag635.xml"/><Relationship Id="rId12" Type="http://schemas.openxmlformats.org/officeDocument/2006/relationships/slide" Target="slide53.xml"/><Relationship Id="rId11" Type="http://schemas.openxmlformats.org/officeDocument/2006/relationships/tags" Target="../tags/tag634.xml"/><Relationship Id="rId10" Type="http://schemas.openxmlformats.org/officeDocument/2006/relationships/slide" Target="slide49.xml"/><Relationship Id="rId1" Type="http://schemas.openxmlformats.org/officeDocument/2006/relationships/tags" Target="../tags/tag629.xml"/></Relationships>
</file>

<file path=ppt/slides/_rels/slide67.xml.rels><?xml version="1.0" encoding="UTF-8" standalone="yes"?>
<Relationships xmlns="http://schemas.openxmlformats.org/package/2006/relationships"><Relationship Id="rId9" Type="http://schemas.openxmlformats.org/officeDocument/2006/relationships/tags" Target="../tags/tag645.xml"/><Relationship Id="rId8" Type="http://schemas.openxmlformats.org/officeDocument/2006/relationships/slide" Target="slide43.xml"/><Relationship Id="rId7" Type="http://schemas.openxmlformats.org/officeDocument/2006/relationships/tags" Target="../tags/tag644.xml"/><Relationship Id="rId6" Type="http://schemas.openxmlformats.org/officeDocument/2006/relationships/slide" Target="slide38.xml"/><Relationship Id="rId5" Type="http://schemas.openxmlformats.org/officeDocument/2006/relationships/tags" Target="../tags/tag643.xml"/><Relationship Id="rId4" Type="http://schemas.openxmlformats.org/officeDocument/2006/relationships/slide" Target="slide33.xml"/><Relationship Id="rId3" Type="http://schemas.openxmlformats.org/officeDocument/2006/relationships/tags" Target="../tags/tag642.xml"/><Relationship Id="rId24" Type="http://schemas.openxmlformats.org/officeDocument/2006/relationships/notesSlide" Target="../notesSlides/notesSlide66.xml"/><Relationship Id="rId23" Type="http://schemas.openxmlformats.org/officeDocument/2006/relationships/slideLayout" Target="../slideLayouts/slideLayout5.xml"/><Relationship Id="rId22" Type="http://schemas.openxmlformats.org/officeDocument/2006/relationships/tags" Target="../tags/tag652.xml"/><Relationship Id="rId21" Type="http://schemas.openxmlformats.org/officeDocument/2006/relationships/tags" Target="../tags/tag651.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650.xml"/><Relationship Id="rId18" Type="http://schemas.openxmlformats.org/officeDocument/2006/relationships/slide" Target="slide66.xml"/><Relationship Id="rId17" Type="http://schemas.openxmlformats.org/officeDocument/2006/relationships/tags" Target="../tags/tag649.xml"/><Relationship Id="rId16" Type="http://schemas.openxmlformats.org/officeDocument/2006/relationships/slide" Target="slide62.xml"/><Relationship Id="rId15" Type="http://schemas.openxmlformats.org/officeDocument/2006/relationships/tags" Target="../tags/tag648.xml"/><Relationship Id="rId14" Type="http://schemas.openxmlformats.org/officeDocument/2006/relationships/slide" Target="slide57.xml"/><Relationship Id="rId13" Type="http://schemas.openxmlformats.org/officeDocument/2006/relationships/tags" Target="../tags/tag647.xml"/><Relationship Id="rId12" Type="http://schemas.openxmlformats.org/officeDocument/2006/relationships/slide" Target="slide53.xml"/><Relationship Id="rId11" Type="http://schemas.openxmlformats.org/officeDocument/2006/relationships/tags" Target="../tags/tag646.xml"/><Relationship Id="rId10" Type="http://schemas.openxmlformats.org/officeDocument/2006/relationships/slide" Target="slide49.xml"/><Relationship Id="rId1" Type="http://schemas.openxmlformats.org/officeDocument/2006/relationships/tags" Target="../tags/tag641.xml"/></Relationships>
</file>

<file path=ppt/slides/_rels/slide68.xml.rels><?xml version="1.0" encoding="UTF-8" standalone="yes"?>
<Relationships xmlns="http://schemas.openxmlformats.org/package/2006/relationships"><Relationship Id="rId9" Type="http://schemas.openxmlformats.org/officeDocument/2006/relationships/tags" Target="../tags/tag657.xml"/><Relationship Id="rId8" Type="http://schemas.openxmlformats.org/officeDocument/2006/relationships/slide" Target="slide43.xml"/><Relationship Id="rId7" Type="http://schemas.openxmlformats.org/officeDocument/2006/relationships/tags" Target="../tags/tag656.xml"/><Relationship Id="rId6" Type="http://schemas.openxmlformats.org/officeDocument/2006/relationships/slide" Target="slide38.xml"/><Relationship Id="rId5" Type="http://schemas.openxmlformats.org/officeDocument/2006/relationships/tags" Target="../tags/tag655.xml"/><Relationship Id="rId4" Type="http://schemas.openxmlformats.org/officeDocument/2006/relationships/slide" Target="slide33.xml"/><Relationship Id="rId3" Type="http://schemas.openxmlformats.org/officeDocument/2006/relationships/tags" Target="../tags/tag654.xml"/><Relationship Id="rId24" Type="http://schemas.openxmlformats.org/officeDocument/2006/relationships/notesSlide" Target="../notesSlides/notesSlide67.xml"/><Relationship Id="rId23" Type="http://schemas.openxmlformats.org/officeDocument/2006/relationships/slideLayout" Target="../slideLayouts/slideLayout5.xml"/><Relationship Id="rId22" Type="http://schemas.openxmlformats.org/officeDocument/2006/relationships/tags" Target="../tags/tag664.xml"/><Relationship Id="rId21" Type="http://schemas.openxmlformats.org/officeDocument/2006/relationships/tags" Target="../tags/tag66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662.xml"/><Relationship Id="rId18" Type="http://schemas.openxmlformats.org/officeDocument/2006/relationships/slide" Target="slide66.xml"/><Relationship Id="rId17" Type="http://schemas.openxmlformats.org/officeDocument/2006/relationships/tags" Target="../tags/tag661.xml"/><Relationship Id="rId16" Type="http://schemas.openxmlformats.org/officeDocument/2006/relationships/slide" Target="slide62.xml"/><Relationship Id="rId15" Type="http://schemas.openxmlformats.org/officeDocument/2006/relationships/tags" Target="../tags/tag660.xml"/><Relationship Id="rId14" Type="http://schemas.openxmlformats.org/officeDocument/2006/relationships/slide" Target="slide57.xml"/><Relationship Id="rId13" Type="http://schemas.openxmlformats.org/officeDocument/2006/relationships/tags" Target="../tags/tag659.xml"/><Relationship Id="rId12" Type="http://schemas.openxmlformats.org/officeDocument/2006/relationships/slide" Target="slide53.xml"/><Relationship Id="rId11" Type="http://schemas.openxmlformats.org/officeDocument/2006/relationships/tags" Target="../tags/tag658.xml"/><Relationship Id="rId10" Type="http://schemas.openxmlformats.org/officeDocument/2006/relationships/slide" Target="slide49.xml"/><Relationship Id="rId1" Type="http://schemas.openxmlformats.org/officeDocument/2006/relationships/tags" Target="../tags/tag653.xml"/></Relationships>
</file>

<file path=ppt/slides/_rels/slide69.xml.rels><?xml version="1.0" encoding="UTF-8" standalone="yes"?>
<Relationships xmlns="http://schemas.openxmlformats.org/package/2006/relationships"><Relationship Id="rId9" Type="http://schemas.openxmlformats.org/officeDocument/2006/relationships/tags" Target="../tags/tag669.xml"/><Relationship Id="rId8" Type="http://schemas.openxmlformats.org/officeDocument/2006/relationships/slide" Target="slide43.xml"/><Relationship Id="rId7" Type="http://schemas.openxmlformats.org/officeDocument/2006/relationships/tags" Target="../tags/tag668.xml"/><Relationship Id="rId6" Type="http://schemas.openxmlformats.org/officeDocument/2006/relationships/slide" Target="slide38.xml"/><Relationship Id="rId5" Type="http://schemas.openxmlformats.org/officeDocument/2006/relationships/tags" Target="../tags/tag667.xml"/><Relationship Id="rId4" Type="http://schemas.openxmlformats.org/officeDocument/2006/relationships/slide" Target="slide33.xml"/><Relationship Id="rId3" Type="http://schemas.openxmlformats.org/officeDocument/2006/relationships/tags" Target="../tags/tag666.xml"/><Relationship Id="rId24" Type="http://schemas.openxmlformats.org/officeDocument/2006/relationships/notesSlide" Target="../notesSlides/notesSlide68.xml"/><Relationship Id="rId23" Type="http://schemas.openxmlformats.org/officeDocument/2006/relationships/slideLayout" Target="../slideLayouts/slideLayout5.xml"/><Relationship Id="rId22" Type="http://schemas.openxmlformats.org/officeDocument/2006/relationships/tags" Target="../tags/tag676.xml"/><Relationship Id="rId21" Type="http://schemas.openxmlformats.org/officeDocument/2006/relationships/tags" Target="../tags/tag675.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674.xml"/><Relationship Id="rId18" Type="http://schemas.openxmlformats.org/officeDocument/2006/relationships/slide" Target="slide66.xml"/><Relationship Id="rId17" Type="http://schemas.openxmlformats.org/officeDocument/2006/relationships/tags" Target="../tags/tag673.xml"/><Relationship Id="rId16" Type="http://schemas.openxmlformats.org/officeDocument/2006/relationships/slide" Target="slide62.xml"/><Relationship Id="rId15" Type="http://schemas.openxmlformats.org/officeDocument/2006/relationships/tags" Target="../tags/tag672.xml"/><Relationship Id="rId14" Type="http://schemas.openxmlformats.org/officeDocument/2006/relationships/slide" Target="slide57.xml"/><Relationship Id="rId13" Type="http://schemas.openxmlformats.org/officeDocument/2006/relationships/tags" Target="../tags/tag671.xml"/><Relationship Id="rId12" Type="http://schemas.openxmlformats.org/officeDocument/2006/relationships/slide" Target="slide53.xml"/><Relationship Id="rId11" Type="http://schemas.openxmlformats.org/officeDocument/2006/relationships/tags" Target="../tags/tag670.xml"/><Relationship Id="rId10" Type="http://schemas.openxmlformats.org/officeDocument/2006/relationships/slide" Target="slide49.xml"/><Relationship Id="rId1" Type="http://schemas.openxmlformats.org/officeDocument/2006/relationships/tags" Target="../tags/tag665.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s>
</file>

<file path=ppt/slides/_rels/slide70.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683.xml"/><Relationship Id="rId7" Type="http://schemas.openxmlformats.org/officeDocument/2006/relationships/slide" Target="slide28.xml"/><Relationship Id="rId6" Type="http://schemas.openxmlformats.org/officeDocument/2006/relationships/tags" Target="../tags/tag682.xml"/><Relationship Id="rId5" Type="http://schemas.openxmlformats.org/officeDocument/2006/relationships/tags" Target="../tags/tag681.xml"/><Relationship Id="rId4" Type="http://schemas.openxmlformats.org/officeDocument/2006/relationships/tags" Target="../tags/tag680.xml"/><Relationship Id="rId3" Type="http://schemas.openxmlformats.org/officeDocument/2006/relationships/tags" Target="../tags/tag679.xml"/><Relationship Id="rId29" Type="http://schemas.openxmlformats.org/officeDocument/2006/relationships/notesSlide" Target="../notesSlides/notesSlide69.xml"/><Relationship Id="rId28" Type="http://schemas.openxmlformats.org/officeDocument/2006/relationships/slideLayout" Target="../slideLayouts/slideLayout5.xml"/><Relationship Id="rId27" Type="http://schemas.openxmlformats.org/officeDocument/2006/relationships/tags" Target="../tags/tag693.xml"/><Relationship Id="rId26" Type="http://schemas.openxmlformats.org/officeDocument/2006/relationships/tags" Target="../tags/tag692.xml"/><Relationship Id="rId25" Type="http://schemas.openxmlformats.org/officeDocument/2006/relationships/slide" Target="slide72.xml"/><Relationship Id="rId24" Type="http://schemas.openxmlformats.org/officeDocument/2006/relationships/tags" Target="../tags/tag691.xml"/><Relationship Id="rId23" Type="http://schemas.openxmlformats.org/officeDocument/2006/relationships/slide" Target="slide66.xml"/><Relationship Id="rId22" Type="http://schemas.openxmlformats.org/officeDocument/2006/relationships/tags" Target="../tags/tag690.xml"/><Relationship Id="rId21" Type="http://schemas.openxmlformats.org/officeDocument/2006/relationships/slide" Target="slide62.xml"/><Relationship Id="rId20" Type="http://schemas.openxmlformats.org/officeDocument/2006/relationships/tags" Target="../tags/tag689.xml"/><Relationship Id="rId2" Type="http://schemas.openxmlformats.org/officeDocument/2006/relationships/tags" Target="../tags/tag678.xml"/><Relationship Id="rId19" Type="http://schemas.openxmlformats.org/officeDocument/2006/relationships/slide" Target="slide57.xml"/><Relationship Id="rId18" Type="http://schemas.openxmlformats.org/officeDocument/2006/relationships/tags" Target="../tags/tag688.xml"/><Relationship Id="rId17" Type="http://schemas.openxmlformats.org/officeDocument/2006/relationships/slide" Target="slide53.xml"/><Relationship Id="rId16" Type="http://schemas.openxmlformats.org/officeDocument/2006/relationships/tags" Target="../tags/tag687.xml"/><Relationship Id="rId15" Type="http://schemas.openxmlformats.org/officeDocument/2006/relationships/slide" Target="slide49.xml"/><Relationship Id="rId14" Type="http://schemas.openxmlformats.org/officeDocument/2006/relationships/tags" Target="../tags/tag686.xml"/><Relationship Id="rId13" Type="http://schemas.openxmlformats.org/officeDocument/2006/relationships/slide" Target="slide43.xml"/><Relationship Id="rId12" Type="http://schemas.openxmlformats.org/officeDocument/2006/relationships/tags" Target="../tags/tag685.xml"/><Relationship Id="rId11" Type="http://schemas.openxmlformats.org/officeDocument/2006/relationships/slide" Target="slide38.xml"/><Relationship Id="rId10" Type="http://schemas.openxmlformats.org/officeDocument/2006/relationships/tags" Target="../tags/tag684.xml"/><Relationship Id="rId1" Type="http://schemas.openxmlformats.org/officeDocument/2006/relationships/tags" Target="../tags/tag677.xml"/></Relationships>
</file>

<file path=ppt/slides/_rels/slide71.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700.xml"/><Relationship Id="rId7" Type="http://schemas.openxmlformats.org/officeDocument/2006/relationships/slide" Target="slide28.xml"/><Relationship Id="rId6" Type="http://schemas.openxmlformats.org/officeDocument/2006/relationships/tags" Target="../tags/tag699.xml"/><Relationship Id="rId5" Type="http://schemas.openxmlformats.org/officeDocument/2006/relationships/tags" Target="../tags/tag698.xml"/><Relationship Id="rId4" Type="http://schemas.openxmlformats.org/officeDocument/2006/relationships/tags" Target="../tags/tag697.xml"/><Relationship Id="rId3" Type="http://schemas.openxmlformats.org/officeDocument/2006/relationships/tags" Target="../tags/tag696.xml"/><Relationship Id="rId29" Type="http://schemas.openxmlformats.org/officeDocument/2006/relationships/notesSlide" Target="../notesSlides/notesSlide70.xml"/><Relationship Id="rId28" Type="http://schemas.openxmlformats.org/officeDocument/2006/relationships/slideLayout" Target="../slideLayouts/slideLayout5.xml"/><Relationship Id="rId27" Type="http://schemas.openxmlformats.org/officeDocument/2006/relationships/tags" Target="../tags/tag710.xml"/><Relationship Id="rId26" Type="http://schemas.openxmlformats.org/officeDocument/2006/relationships/tags" Target="../tags/tag709.xml"/><Relationship Id="rId25" Type="http://schemas.openxmlformats.org/officeDocument/2006/relationships/slide" Target="slide72.xml"/><Relationship Id="rId24" Type="http://schemas.openxmlformats.org/officeDocument/2006/relationships/tags" Target="../tags/tag708.xml"/><Relationship Id="rId23" Type="http://schemas.openxmlformats.org/officeDocument/2006/relationships/slide" Target="slide66.xml"/><Relationship Id="rId22" Type="http://schemas.openxmlformats.org/officeDocument/2006/relationships/tags" Target="../tags/tag707.xml"/><Relationship Id="rId21" Type="http://schemas.openxmlformats.org/officeDocument/2006/relationships/slide" Target="slide62.xml"/><Relationship Id="rId20" Type="http://schemas.openxmlformats.org/officeDocument/2006/relationships/tags" Target="../tags/tag706.xml"/><Relationship Id="rId2" Type="http://schemas.openxmlformats.org/officeDocument/2006/relationships/tags" Target="../tags/tag695.xml"/><Relationship Id="rId19" Type="http://schemas.openxmlformats.org/officeDocument/2006/relationships/slide" Target="slide57.xml"/><Relationship Id="rId18" Type="http://schemas.openxmlformats.org/officeDocument/2006/relationships/tags" Target="../tags/tag705.xml"/><Relationship Id="rId17" Type="http://schemas.openxmlformats.org/officeDocument/2006/relationships/slide" Target="slide53.xml"/><Relationship Id="rId16" Type="http://schemas.openxmlformats.org/officeDocument/2006/relationships/tags" Target="../tags/tag704.xml"/><Relationship Id="rId15" Type="http://schemas.openxmlformats.org/officeDocument/2006/relationships/slide" Target="slide49.xml"/><Relationship Id="rId14" Type="http://schemas.openxmlformats.org/officeDocument/2006/relationships/tags" Target="../tags/tag703.xml"/><Relationship Id="rId13" Type="http://schemas.openxmlformats.org/officeDocument/2006/relationships/slide" Target="slide43.xml"/><Relationship Id="rId12" Type="http://schemas.openxmlformats.org/officeDocument/2006/relationships/tags" Target="../tags/tag702.xml"/><Relationship Id="rId11" Type="http://schemas.openxmlformats.org/officeDocument/2006/relationships/slide" Target="slide38.xml"/><Relationship Id="rId10" Type="http://schemas.openxmlformats.org/officeDocument/2006/relationships/tags" Target="../tags/tag701.xml"/><Relationship Id="rId1" Type="http://schemas.openxmlformats.org/officeDocument/2006/relationships/tags" Target="../tags/tag694.xml"/></Relationships>
</file>

<file path=ppt/slides/_rels/slide72.xml.rels><?xml version="1.0" encoding="UTF-8" standalone="yes"?>
<Relationships xmlns="http://schemas.openxmlformats.org/package/2006/relationships"><Relationship Id="rId9" Type="http://schemas.openxmlformats.org/officeDocument/2006/relationships/tags" Target="../tags/tag715.xml"/><Relationship Id="rId8" Type="http://schemas.openxmlformats.org/officeDocument/2006/relationships/slide" Target="slide43.xml"/><Relationship Id="rId7" Type="http://schemas.openxmlformats.org/officeDocument/2006/relationships/tags" Target="../tags/tag714.xml"/><Relationship Id="rId6" Type="http://schemas.openxmlformats.org/officeDocument/2006/relationships/slide" Target="slide38.xml"/><Relationship Id="rId5" Type="http://schemas.openxmlformats.org/officeDocument/2006/relationships/tags" Target="../tags/tag713.xml"/><Relationship Id="rId4" Type="http://schemas.openxmlformats.org/officeDocument/2006/relationships/slide" Target="slide33.xml"/><Relationship Id="rId3" Type="http://schemas.openxmlformats.org/officeDocument/2006/relationships/tags" Target="../tags/tag712.xml"/><Relationship Id="rId24" Type="http://schemas.openxmlformats.org/officeDocument/2006/relationships/notesSlide" Target="../notesSlides/notesSlide71.xml"/><Relationship Id="rId23" Type="http://schemas.openxmlformats.org/officeDocument/2006/relationships/slideLayout" Target="../slideLayouts/slideLayout5.xml"/><Relationship Id="rId22" Type="http://schemas.openxmlformats.org/officeDocument/2006/relationships/tags" Target="../tags/tag722.xml"/><Relationship Id="rId21" Type="http://schemas.openxmlformats.org/officeDocument/2006/relationships/tags" Target="../tags/tag721.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720.xml"/><Relationship Id="rId18" Type="http://schemas.openxmlformats.org/officeDocument/2006/relationships/slide" Target="slide66.xml"/><Relationship Id="rId17" Type="http://schemas.openxmlformats.org/officeDocument/2006/relationships/tags" Target="../tags/tag719.xml"/><Relationship Id="rId16" Type="http://schemas.openxmlformats.org/officeDocument/2006/relationships/slide" Target="slide62.xml"/><Relationship Id="rId15" Type="http://schemas.openxmlformats.org/officeDocument/2006/relationships/tags" Target="../tags/tag718.xml"/><Relationship Id="rId14" Type="http://schemas.openxmlformats.org/officeDocument/2006/relationships/slide" Target="slide57.xml"/><Relationship Id="rId13" Type="http://schemas.openxmlformats.org/officeDocument/2006/relationships/tags" Target="../tags/tag717.xml"/><Relationship Id="rId12" Type="http://schemas.openxmlformats.org/officeDocument/2006/relationships/slide" Target="slide53.xml"/><Relationship Id="rId11" Type="http://schemas.openxmlformats.org/officeDocument/2006/relationships/tags" Target="../tags/tag716.xml"/><Relationship Id="rId10" Type="http://schemas.openxmlformats.org/officeDocument/2006/relationships/slide" Target="slide49.xml"/><Relationship Id="rId1" Type="http://schemas.openxmlformats.org/officeDocument/2006/relationships/tags" Target="../tags/tag711.xml"/></Relationships>
</file>

<file path=ppt/slides/_rels/slide73.xml.rels><?xml version="1.0" encoding="UTF-8" standalone="yes"?>
<Relationships xmlns="http://schemas.openxmlformats.org/package/2006/relationships"><Relationship Id="rId9" Type="http://schemas.openxmlformats.org/officeDocument/2006/relationships/tags" Target="../tags/tag727.xml"/><Relationship Id="rId8" Type="http://schemas.openxmlformats.org/officeDocument/2006/relationships/slide" Target="slide43.xml"/><Relationship Id="rId7" Type="http://schemas.openxmlformats.org/officeDocument/2006/relationships/tags" Target="../tags/tag726.xml"/><Relationship Id="rId6" Type="http://schemas.openxmlformats.org/officeDocument/2006/relationships/slide" Target="slide38.xml"/><Relationship Id="rId5" Type="http://schemas.openxmlformats.org/officeDocument/2006/relationships/tags" Target="../tags/tag725.xml"/><Relationship Id="rId4" Type="http://schemas.openxmlformats.org/officeDocument/2006/relationships/slide" Target="slide33.xml"/><Relationship Id="rId3" Type="http://schemas.openxmlformats.org/officeDocument/2006/relationships/tags" Target="../tags/tag724.xml"/><Relationship Id="rId24" Type="http://schemas.openxmlformats.org/officeDocument/2006/relationships/notesSlide" Target="../notesSlides/notesSlide72.xml"/><Relationship Id="rId23" Type="http://schemas.openxmlformats.org/officeDocument/2006/relationships/slideLayout" Target="../slideLayouts/slideLayout5.xml"/><Relationship Id="rId22" Type="http://schemas.openxmlformats.org/officeDocument/2006/relationships/tags" Target="../tags/tag734.xml"/><Relationship Id="rId21" Type="http://schemas.openxmlformats.org/officeDocument/2006/relationships/tags" Target="../tags/tag733.xml"/><Relationship Id="rId20" Type="http://schemas.openxmlformats.org/officeDocument/2006/relationships/slide" Target="slide72.xml"/><Relationship Id="rId2" Type="http://schemas.openxmlformats.org/officeDocument/2006/relationships/slide" Target="slide28.xml"/><Relationship Id="rId19" Type="http://schemas.openxmlformats.org/officeDocument/2006/relationships/tags" Target="../tags/tag732.xml"/><Relationship Id="rId18" Type="http://schemas.openxmlformats.org/officeDocument/2006/relationships/slide" Target="slide66.xml"/><Relationship Id="rId17" Type="http://schemas.openxmlformats.org/officeDocument/2006/relationships/tags" Target="../tags/tag731.xml"/><Relationship Id="rId16" Type="http://schemas.openxmlformats.org/officeDocument/2006/relationships/slide" Target="slide62.xml"/><Relationship Id="rId15" Type="http://schemas.openxmlformats.org/officeDocument/2006/relationships/tags" Target="../tags/tag730.xml"/><Relationship Id="rId14" Type="http://schemas.openxmlformats.org/officeDocument/2006/relationships/slide" Target="slide57.xml"/><Relationship Id="rId13" Type="http://schemas.openxmlformats.org/officeDocument/2006/relationships/tags" Target="../tags/tag729.xml"/><Relationship Id="rId12" Type="http://schemas.openxmlformats.org/officeDocument/2006/relationships/slide" Target="slide53.xml"/><Relationship Id="rId11" Type="http://schemas.openxmlformats.org/officeDocument/2006/relationships/tags" Target="../tags/tag728.xml"/><Relationship Id="rId10" Type="http://schemas.openxmlformats.org/officeDocument/2006/relationships/slide" Target="slide49.xml"/><Relationship Id="rId1" Type="http://schemas.openxmlformats.org/officeDocument/2006/relationships/tags" Target="../tags/tag723.xml"/></Relationships>
</file>

<file path=ppt/slides/_rels/slide74.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741.xml"/><Relationship Id="rId7" Type="http://schemas.openxmlformats.org/officeDocument/2006/relationships/slide" Target="slide28.xml"/><Relationship Id="rId6" Type="http://schemas.openxmlformats.org/officeDocument/2006/relationships/tags" Target="../tags/tag740.xml"/><Relationship Id="rId5" Type="http://schemas.openxmlformats.org/officeDocument/2006/relationships/tags" Target="../tags/tag739.xml"/><Relationship Id="rId4" Type="http://schemas.openxmlformats.org/officeDocument/2006/relationships/tags" Target="../tags/tag738.xml"/><Relationship Id="rId3" Type="http://schemas.openxmlformats.org/officeDocument/2006/relationships/tags" Target="../tags/tag737.xml"/><Relationship Id="rId29" Type="http://schemas.openxmlformats.org/officeDocument/2006/relationships/notesSlide" Target="../notesSlides/notesSlide73.xml"/><Relationship Id="rId28" Type="http://schemas.openxmlformats.org/officeDocument/2006/relationships/slideLayout" Target="../slideLayouts/slideLayout5.xml"/><Relationship Id="rId27" Type="http://schemas.openxmlformats.org/officeDocument/2006/relationships/tags" Target="../tags/tag751.xml"/><Relationship Id="rId26" Type="http://schemas.openxmlformats.org/officeDocument/2006/relationships/tags" Target="../tags/tag750.xml"/><Relationship Id="rId25" Type="http://schemas.openxmlformats.org/officeDocument/2006/relationships/slide" Target="slide72.xml"/><Relationship Id="rId24" Type="http://schemas.openxmlformats.org/officeDocument/2006/relationships/tags" Target="../tags/tag749.xml"/><Relationship Id="rId23" Type="http://schemas.openxmlformats.org/officeDocument/2006/relationships/slide" Target="slide66.xml"/><Relationship Id="rId22" Type="http://schemas.openxmlformats.org/officeDocument/2006/relationships/tags" Target="../tags/tag748.xml"/><Relationship Id="rId21" Type="http://schemas.openxmlformats.org/officeDocument/2006/relationships/slide" Target="slide62.xml"/><Relationship Id="rId20" Type="http://schemas.openxmlformats.org/officeDocument/2006/relationships/tags" Target="../tags/tag747.xml"/><Relationship Id="rId2" Type="http://schemas.openxmlformats.org/officeDocument/2006/relationships/tags" Target="../tags/tag736.xml"/><Relationship Id="rId19" Type="http://schemas.openxmlformats.org/officeDocument/2006/relationships/slide" Target="slide57.xml"/><Relationship Id="rId18" Type="http://schemas.openxmlformats.org/officeDocument/2006/relationships/tags" Target="../tags/tag746.xml"/><Relationship Id="rId17" Type="http://schemas.openxmlformats.org/officeDocument/2006/relationships/slide" Target="slide53.xml"/><Relationship Id="rId16" Type="http://schemas.openxmlformats.org/officeDocument/2006/relationships/tags" Target="../tags/tag745.xml"/><Relationship Id="rId15" Type="http://schemas.openxmlformats.org/officeDocument/2006/relationships/slide" Target="slide49.xml"/><Relationship Id="rId14" Type="http://schemas.openxmlformats.org/officeDocument/2006/relationships/tags" Target="../tags/tag744.xml"/><Relationship Id="rId13" Type="http://schemas.openxmlformats.org/officeDocument/2006/relationships/slide" Target="slide43.xml"/><Relationship Id="rId12" Type="http://schemas.openxmlformats.org/officeDocument/2006/relationships/tags" Target="../tags/tag743.xml"/><Relationship Id="rId11" Type="http://schemas.openxmlformats.org/officeDocument/2006/relationships/slide" Target="slide38.xml"/><Relationship Id="rId10" Type="http://schemas.openxmlformats.org/officeDocument/2006/relationships/tags" Target="../tags/tag742.xml"/><Relationship Id="rId1" Type="http://schemas.openxmlformats.org/officeDocument/2006/relationships/tags" Target="../tags/tag735.xml"/></Relationships>
</file>

<file path=ppt/slides/_rels/slide75.xml.rels><?xml version="1.0" encoding="UTF-8" standalone="yes"?>
<Relationships xmlns="http://schemas.openxmlformats.org/package/2006/relationships"><Relationship Id="rId9" Type="http://schemas.openxmlformats.org/officeDocument/2006/relationships/slide" Target="slide33.xml"/><Relationship Id="rId8" Type="http://schemas.openxmlformats.org/officeDocument/2006/relationships/tags" Target="../tags/tag758.xml"/><Relationship Id="rId7" Type="http://schemas.openxmlformats.org/officeDocument/2006/relationships/slide" Target="slide28.xml"/><Relationship Id="rId6" Type="http://schemas.openxmlformats.org/officeDocument/2006/relationships/tags" Target="../tags/tag757.xml"/><Relationship Id="rId5" Type="http://schemas.openxmlformats.org/officeDocument/2006/relationships/tags" Target="../tags/tag756.xml"/><Relationship Id="rId4" Type="http://schemas.openxmlformats.org/officeDocument/2006/relationships/tags" Target="../tags/tag755.xml"/><Relationship Id="rId3" Type="http://schemas.openxmlformats.org/officeDocument/2006/relationships/tags" Target="../tags/tag754.xml"/><Relationship Id="rId29" Type="http://schemas.openxmlformats.org/officeDocument/2006/relationships/notesSlide" Target="../notesSlides/notesSlide74.xml"/><Relationship Id="rId28" Type="http://schemas.openxmlformats.org/officeDocument/2006/relationships/slideLayout" Target="../slideLayouts/slideLayout5.xml"/><Relationship Id="rId27" Type="http://schemas.openxmlformats.org/officeDocument/2006/relationships/tags" Target="../tags/tag768.xml"/><Relationship Id="rId26" Type="http://schemas.openxmlformats.org/officeDocument/2006/relationships/tags" Target="../tags/tag767.xml"/><Relationship Id="rId25" Type="http://schemas.openxmlformats.org/officeDocument/2006/relationships/slide" Target="slide72.xml"/><Relationship Id="rId24" Type="http://schemas.openxmlformats.org/officeDocument/2006/relationships/tags" Target="../tags/tag766.xml"/><Relationship Id="rId23" Type="http://schemas.openxmlformats.org/officeDocument/2006/relationships/slide" Target="slide66.xml"/><Relationship Id="rId22" Type="http://schemas.openxmlformats.org/officeDocument/2006/relationships/tags" Target="../tags/tag765.xml"/><Relationship Id="rId21" Type="http://schemas.openxmlformats.org/officeDocument/2006/relationships/slide" Target="slide62.xml"/><Relationship Id="rId20" Type="http://schemas.openxmlformats.org/officeDocument/2006/relationships/tags" Target="../tags/tag764.xml"/><Relationship Id="rId2" Type="http://schemas.openxmlformats.org/officeDocument/2006/relationships/tags" Target="../tags/tag753.xml"/><Relationship Id="rId19" Type="http://schemas.openxmlformats.org/officeDocument/2006/relationships/slide" Target="slide57.xml"/><Relationship Id="rId18" Type="http://schemas.openxmlformats.org/officeDocument/2006/relationships/tags" Target="../tags/tag763.xml"/><Relationship Id="rId17" Type="http://schemas.openxmlformats.org/officeDocument/2006/relationships/slide" Target="slide53.xml"/><Relationship Id="rId16" Type="http://schemas.openxmlformats.org/officeDocument/2006/relationships/tags" Target="../tags/tag762.xml"/><Relationship Id="rId15" Type="http://schemas.openxmlformats.org/officeDocument/2006/relationships/slide" Target="slide49.xml"/><Relationship Id="rId14" Type="http://schemas.openxmlformats.org/officeDocument/2006/relationships/tags" Target="../tags/tag761.xml"/><Relationship Id="rId13" Type="http://schemas.openxmlformats.org/officeDocument/2006/relationships/slide" Target="slide43.xml"/><Relationship Id="rId12" Type="http://schemas.openxmlformats.org/officeDocument/2006/relationships/tags" Target="../tags/tag760.xml"/><Relationship Id="rId11" Type="http://schemas.openxmlformats.org/officeDocument/2006/relationships/slide" Target="slide38.xml"/><Relationship Id="rId10" Type="http://schemas.openxmlformats.org/officeDocument/2006/relationships/tags" Target="../tags/tag759.xml"/><Relationship Id="rId1" Type="http://schemas.openxmlformats.org/officeDocument/2006/relationships/tags" Target="../tags/tag75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881380" y="836930"/>
            <a:ext cx="7253605"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《对口高职</a:t>
            </a:r>
            <a:r>
              <a:rPr lang="en-US" altLang="zh-CN"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 </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英语</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总复习》</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a:p>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76885" y="1029970"/>
            <a:ext cx="8155940" cy="2526665"/>
          </a:xfrm>
          <a:prstGeom prst="rect">
            <a:avLst/>
          </a:prstGeom>
          <a:noFill/>
        </p:spPr>
        <p:txBody>
          <a:bodyPr wrap="square" rtlCol="0">
            <a:spAutoFit/>
          </a:bodyPr>
          <a:p>
            <a:pPr indent="0" fontAlgn="auto">
              <a:lnSpc>
                <a:spcPct val="120000"/>
              </a:lnSpc>
            </a:pPr>
            <a:r>
              <a:rPr lang="zh-CN" altLang="en-US" sz="2200">
                <a:uFillTx/>
                <a:latin typeface="Times New Roman" panose="02020603050405020304" charset="0"/>
                <a:ea typeface="黑体" panose="02010609060101010101" pitchFamily="49" charset="-122"/>
                <a:sym typeface="+mn-ea"/>
              </a:rPr>
              <a:t>【例2】　Usually people make dumplings at home. If you have no time to make them, you can buy them from any supermarket. Then you take them home and eat them with </a:t>
            </a:r>
            <a:r>
              <a:rPr lang="zh-CN" altLang="en-US" sz="2200" u="sng">
                <a:uFillTx/>
                <a:latin typeface="Times New Roman" panose="02020603050405020304" charset="0"/>
                <a:ea typeface="黑体" panose="02010609060101010101" pitchFamily="49" charset="-122"/>
                <a:sym typeface="+mn-ea"/>
              </a:rPr>
              <a:t>vinegar</a:t>
            </a:r>
            <a:r>
              <a:rPr lang="zh-CN" altLang="en-US" sz="2200">
                <a:uFillTx/>
                <a:latin typeface="Times New Roman" panose="02020603050405020304" charset="0"/>
                <a:ea typeface="黑体" panose="02010609060101010101" pitchFamily="49" charset="-122"/>
                <a:sym typeface="+mn-ea"/>
              </a:rPr>
              <a:t>．</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　A　)The underlined word “vinegar” means “ ________ ” in Chinese.</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A. 醋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B. 酱油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C. 料酒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D. 香油</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390525" y="1029970"/>
            <a:ext cx="8312785" cy="252666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(2)根据上下文猜测词义。</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【例1】　Some people like to walk quickly home after work, but I prefer to </a:t>
            </a:r>
            <a:r>
              <a:rPr lang="zh-CN" altLang="en-US" sz="2200" u="sng">
                <a:uFillTx/>
                <a:latin typeface="Times New Roman" panose="02020603050405020304" charset="0"/>
                <a:ea typeface="黑体" panose="02010609060101010101" pitchFamily="49" charset="-122"/>
                <a:sym typeface="+mn-ea"/>
              </a:rPr>
              <a:t>stroll</a:t>
            </a:r>
            <a:r>
              <a:rPr lang="zh-CN" altLang="en-US" sz="2200">
                <a:uFillTx/>
                <a:latin typeface="Times New Roman" panose="02020603050405020304" charset="0"/>
                <a:ea typeface="黑体" panose="02010609060101010101" pitchFamily="49" charset="-122"/>
                <a:sym typeface="+mn-ea"/>
              </a:rPr>
              <a:t> home and look at the store windows along the way. (溜达)</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【例2】　She is usually </a:t>
            </a:r>
            <a:r>
              <a:rPr lang="zh-CN" altLang="en-US" sz="2200" u="sng">
                <a:uFillTx/>
                <a:latin typeface="Times New Roman" panose="02020603050405020304" charset="0"/>
                <a:ea typeface="黑体" panose="02010609060101010101" pitchFamily="49" charset="-122"/>
                <a:sym typeface="+mn-ea"/>
              </a:rPr>
              <a:t>prompt</a:t>
            </a:r>
            <a:r>
              <a:rPr lang="zh-CN" altLang="en-US" sz="2200">
                <a:uFillTx/>
                <a:latin typeface="Times New Roman" panose="02020603050405020304" charset="0"/>
                <a:ea typeface="黑体" panose="02010609060101010101" pitchFamily="49" charset="-122"/>
                <a:sym typeface="+mn-ea"/>
              </a:rPr>
              <a:t> for all her classes, but today she arrives quite late. (准时的)</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【例3】　The door is so low that I hit my head on the </a:t>
            </a:r>
            <a:r>
              <a:rPr lang="zh-CN" altLang="en-US" sz="2200" u="sng">
                <a:uFillTx/>
                <a:latin typeface="Times New Roman" panose="02020603050405020304" charset="0"/>
                <a:ea typeface="黑体" panose="02010609060101010101" pitchFamily="49" charset="-122"/>
                <a:sym typeface="+mn-ea"/>
              </a:rPr>
              <a:t>lintel</a:t>
            </a:r>
            <a:r>
              <a:rPr lang="zh-CN" altLang="en-US" sz="2200">
                <a:uFillTx/>
                <a:latin typeface="Times New Roman" panose="02020603050405020304" charset="0"/>
                <a:ea typeface="黑体" panose="02010609060101010101" pitchFamily="49" charset="-122"/>
                <a:sym typeface="+mn-ea"/>
              </a:rPr>
              <a:t>. (门梁)</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45770" y="1029970"/>
            <a:ext cx="8194040"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(3)根据因果关系猜测词义。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根据因果关系猜测词义，首先应找出生词与上下文之间的逻辑关系，然后再猜测词义。有时文章借助关联词(如because、 as、 since、 for、 so、 thus、 as a result、 of course、 therefore等)表示前因后果。</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如：You shouldn't have </a:t>
            </a:r>
            <a:r>
              <a:rPr lang="zh-CN" altLang="en-US" sz="2200" u="sng">
                <a:uFillTx/>
                <a:latin typeface="Times New Roman" panose="02020603050405020304" charset="0"/>
                <a:ea typeface="黑体" panose="02010609060101010101" pitchFamily="49" charset="-122"/>
                <a:sym typeface="+mn-ea"/>
              </a:rPr>
              <a:t>blamed</a:t>
            </a:r>
            <a:r>
              <a:rPr lang="zh-CN" altLang="en-US" sz="2200">
                <a:uFillTx/>
                <a:latin typeface="Times New Roman" panose="02020603050405020304" charset="0"/>
                <a:ea typeface="黑体" panose="02010609060101010101" pitchFamily="49" charset="-122"/>
                <a:sym typeface="+mn-ea"/>
              </a:rPr>
              <a:t> him for that, for it wasn't his fault.</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根据for引出的句子所表示的原因(那不是他的错), 可猜出blame的词义是“责备”。</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45770" y="1029970"/>
            <a:ext cx="8194040"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(4)根据同义词和反义词猜测词义。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①根据同义词猜测词义。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一是根据and或or连接的同义词，如happy and gay, 即使我们不认识gay这个词，但可以根据happy猜出它的意思是“愉快的”。二是根据进一步解释过程中使用的同义词，如“Man has known something about the planets like Venus, Mars and Jupiter with the help of spaceships.”本句中Venus(金星)、 Mars(火星)、 Jupiter(木星)均为生词，但根据planets可猜出这几个词都属于“行星”这一义域。</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45770" y="1029970"/>
            <a:ext cx="8194040" cy="252666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②根据反义词猜测词义。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一是根据表转折关系的连词或副词，如but、 while、 however等。二是根据与not搭配的或表示否定意义的词语，如“He is so homely, not at all as handsome as his brother.”根据not at all...handsome, 我们不难推测出homely的意思是“不英俊的， 不漂亮的”。</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9100" y="1029970"/>
            <a:ext cx="8305165"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(5)根据构词法猜测词义。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阅读文章时， 我们总会遇到一些新词汇，有时很难根据上下文推断其词意，而它们又有着举足轻重的作用，此时，如掌握了一些常用的词根、前缀、后缀等语法知识，这些问题便不难解决了。</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①前缀un</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表反义词，如unhappy、 unfair、 unimportant等。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②后缀</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ment表名词，如development、 statement、 argument等。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③后缀</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er、 </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or或</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ist表同源名词，如lawyer、 visitor、 calculator、 waiter、 scientist、 artist等。</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9100" y="1029970"/>
            <a:ext cx="8305165" cy="252666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(6)根据同义或释义关系猜测词义。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如“But sometimes，no rain falls for a long time. Then there is a dry period, or drought.”从上文我们得知很久不下雨便会有一段干旱的时期， 即drought, 由此可知drought意为“久旱， 旱灾”， a dry period和drought是同义语。这种同义或释义关系常由is、 or、 that is、 in other words、 be called或破折号等来表示。</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9100" y="1029970"/>
            <a:ext cx="8305165" cy="252666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(7)通过句法功能猜测词义。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如“Bananas, oranges, pineapples, coconuts and some other kinds of fruits grow in warm areas.” pineapples和coconuts是生词，可以从这两个词在句中所处的位置来判断它们大致的意思。从句中不难看出pineapples、 coconuts和bananas、 oranges是同类关系，同属fruit, 因此它们是两样水果，分别是菠萝和椰子。</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(8)根据描述猜测词义。</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描述即作者为帮助读者更深、更感性地了解某人或某物而对该人或该物做出外在相貌或内在特征的描写。如“The penguin is a kind of sea bird living in the South Pole. It is fat and walks in a funny way. Although it cannot fly，it can swim in the icy water to catch the fish.”从例句的描述中可知penguin是一种生活在南极的鸟类，而且后面更详尽地描述了该种鸟类的生活习性。</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总之，遇到生词不要慌，结合上下文进行合理猜测。</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【例】(2022年重庆市对口高职)阅读下面短文，从文后各题所给的ABCD四个选项中选出可以填入空白处的最佳选项。</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Emma and her husband Jerry attended a wedding(婚礼). They sat at a table with their friend David, who had a very hard year.</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Before they met David, Emma said to her husband, “David has had a __</a:t>
            </a:r>
            <a:r>
              <a:rPr lang="zh-CN" altLang="en-US" sz="2200" u="sng">
                <a:uFillTx/>
                <a:latin typeface="Times New Roman" panose="02020603050405020304" charset="0"/>
                <a:ea typeface="黑体" panose="02010609060101010101" pitchFamily="49" charset="-122"/>
                <a:sym typeface="+mn-ea"/>
              </a:rPr>
              <a:t>1</a:t>
            </a:r>
            <a:r>
              <a:rPr lang="zh-CN" altLang="en-US" sz="2200">
                <a:uFillTx/>
                <a:latin typeface="Times New Roman" panose="02020603050405020304" charset="0"/>
                <a:ea typeface="黑体" panose="02010609060101010101" pitchFamily="49" charset="-122"/>
                <a:sym typeface="+mn-ea"/>
              </a:rPr>
              <a:t>__ year. We should make our situation look bad, too. __</a:t>
            </a:r>
            <a:r>
              <a:rPr lang="zh-CN" altLang="en-US" sz="2200" u="sng">
                <a:uFillTx/>
                <a:latin typeface="Times New Roman" panose="02020603050405020304" charset="0"/>
                <a:ea typeface="黑体" panose="02010609060101010101" pitchFamily="49" charset="-122"/>
                <a:sym typeface="+mn-ea"/>
              </a:rPr>
              <a:t>2</a:t>
            </a:r>
            <a:r>
              <a:rPr lang="zh-CN" altLang="en-US" sz="2200">
                <a:uFillTx/>
                <a:latin typeface="Times New Roman" panose="02020603050405020304" charset="0"/>
                <a:ea typeface="黑体" panose="02010609060101010101" pitchFamily="49" charset="-122"/>
                <a:sym typeface="+mn-ea"/>
              </a:rPr>
              <a:t>__ David doesn't feel even worse！”</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“Emma, are you sure it will __</a:t>
            </a:r>
            <a:r>
              <a:rPr lang="zh-CN" altLang="en-US" sz="2200" u="sng">
                <a:uFillTx/>
                <a:latin typeface="Times New Roman" panose="02020603050405020304" charset="0"/>
                <a:ea typeface="黑体" panose="02010609060101010101" pitchFamily="49" charset="-122"/>
                <a:sym typeface="+mn-ea"/>
              </a:rPr>
              <a:t>3</a:t>
            </a:r>
            <a:r>
              <a:rPr lang="zh-CN" altLang="en-US" sz="2200">
                <a:uFillTx/>
                <a:latin typeface="Times New Roman" panose="02020603050405020304" charset="0"/>
                <a:ea typeface="黑体" panose="02010609060101010101" pitchFamily="49" charset="-122"/>
                <a:sym typeface="+mn-ea"/>
              </a:rPr>
              <a:t>__ David？” Jerry asked.</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693545" y="1448885"/>
            <a:ext cx="6211570" cy="645160"/>
          </a:xfrm>
          <a:prstGeom prst="rect">
            <a:avLst/>
          </a:prstGeom>
          <a:noFill/>
        </p:spPr>
        <p:txBody>
          <a:bodyPr wrap="square" rtlCol="0">
            <a:spAutoFit/>
          </a:bodyPr>
          <a:p>
            <a:pPr algn="ctr" fontAlgn="auto">
              <a:defRPr/>
            </a:pP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第三部分</a:t>
            </a:r>
            <a:r>
              <a:rPr lang="en-US" altLang="zh-CN"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专题</a:t>
            </a:r>
            <a:endPar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
        <p:nvSpPr>
          <p:cNvPr id="4" name="文本框 3"/>
          <p:cNvSpPr txBox="1"/>
          <p:nvPr/>
        </p:nvSpPr>
        <p:spPr>
          <a:xfrm>
            <a:off x="2067560" y="2566035"/>
            <a:ext cx="5464175" cy="583565"/>
          </a:xfrm>
          <a:prstGeom prst="rect">
            <a:avLst/>
          </a:prstGeom>
          <a:noFill/>
        </p:spPr>
        <p:txBody>
          <a:bodyPr wrap="square" rtlCol="0">
            <a:spAutoFit/>
          </a:bodyPr>
          <a:p>
            <a:pPr algn="ctr"/>
            <a:r>
              <a:rPr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专题四　完 形 填 空</a:t>
            </a:r>
            <a:endParaRPr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“Of course，” she replied.</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After they sat down with David, David said, “Jerry, you are really a __</a:t>
            </a:r>
            <a:r>
              <a:rPr lang="zh-CN" altLang="en-US" sz="2200" u="sng">
                <a:uFillTx/>
                <a:latin typeface="Times New Roman" panose="02020603050405020304" charset="0"/>
                <a:ea typeface="黑体" panose="02010609060101010101" pitchFamily="49" charset="-122"/>
                <a:sym typeface="+mn-ea"/>
              </a:rPr>
              <a:t>4</a:t>
            </a:r>
            <a:r>
              <a:rPr lang="zh-CN" altLang="en-US" sz="2200">
                <a:uFillTx/>
                <a:latin typeface="Times New Roman" panose="02020603050405020304" charset="0"/>
                <a:ea typeface="黑体" panose="02010609060101010101" pitchFamily="49" charset="-122"/>
                <a:sym typeface="+mn-ea"/>
              </a:rPr>
              <a:t>__ person. You have such a great job. You have __</a:t>
            </a:r>
            <a:r>
              <a:rPr lang="zh-CN" altLang="en-US" sz="2200" u="sng">
                <a:uFillTx/>
                <a:latin typeface="Times New Roman" panose="02020603050405020304" charset="0"/>
                <a:ea typeface="黑体" panose="02010609060101010101" pitchFamily="49" charset="-122"/>
                <a:sym typeface="+mn-ea"/>
              </a:rPr>
              <a:t>5</a:t>
            </a:r>
            <a:r>
              <a:rPr lang="zh-CN" altLang="en-US" sz="2200">
                <a:uFillTx/>
                <a:latin typeface="Times New Roman" panose="02020603050405020304" charset="0"/>
                <a:ea typeface="黑体" panose="02010609060101010101" pitchFamily="49" charset="-122"/>
                <a:sym typeface="+mn-ea"/>
              </a:rPr>
              <a:t>__ a lot of money！”</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“No, not really.” Jerry replied. “I actually have made very little money.”</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“Well. __</a:t>
            </a:r>
            <a:r>
              <a:rPr lang="zh-CN" altLang="en-US" sz="2200" u="sng">
                <a:uFillTx/>
                <a:latin typeface="Times New Roman" panose="02020603050405020304" charset="0"/>
                <a:ea typeface="黑体" panose="02010609060101010101" pitchFamily="49" charset="-122"/>
                <a:sym typeface="+mn-ea"/>
              </a:rPr>
              <a:t>6</a:t>
            </a:r>
            <a:r>
              <a:rPr lang="zh-CN" altLang="en-US" sz="2200">
                <a:uFillTx/>
                <a:latin typeface="Times New Roman" panose="02020603050405020304" charset="0"/>
                <a:ea typeface="黑体" panose="02010609060101010101" pitchFamily="49" charset="-122"/>
                <a:sym typeface="+mn-ea"/>
              </a:rPr>
              <a:t>__ is not everything，” David continued. “I hear you and Emma moved into a nice new house this year.”</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“No. not really.” Jerry said. “It's actually a terrible old place.”</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Hearing that, Emma smiled. She was __</a:t>
            </a:r>
            <a:r>
              <a:rPr lang="zh-CN" altLang="en-US" sz="2200" u="sng">
                <a:uFillTx/>
                <a:latin typeface="Times New Roman" panose="02020603050405020304" charset="0"/>
                <a:ea typeface="黑体" panose="02010609060101010101" pitchFamily="49" charset="-122"/>
                <a:sym typeface="+mn-ea"/>
              </a:rPr>
              <a:t>7</a:t>
            </a:r>
            <a:r>
              <a:rPr lang="zh-CN" altLang="en-US" sz="2200">
                <a:uFillTx/>
                <a:latin typeface="Times New Roman" panose="02020603050405020304" charset="0"/>
                <a:ea typeface="黑体" panose="02010609060101010101" pitchFamily="49" charset="-122"/>
                <a:sym typeface="+mn-ea"/>
              </a:rPr>
              <a:t>__ to see her husband following her plan.</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“I'm sorry to hear that！” David said. “But you know what's important in life: your __</a:t>
            </a:r>
            <a:r>
              <a:rPr lang="zh-CN" altLang="en-US" sz="2200" u="sng">
                <a:uFillTx/>
                <a:latin typeface="Times New Roman" panose="02020603050405020304" charset="0"/>
                <a:ea typeface="黑体" panose="02010609060101010101" pitchFamily="49" charset="-122"/>
                <a:sym typeface="+mn-ea"/>
              </a:rPr>
              <a:t>8</a:t>
            </a:r>
            <a:r>
              <a:rPr lang="zh-CN" altLang="en-US" sz="2200">
                <a:uFillTx/>
                <a:latin typeface="Times New Roman" panose="02020603050405020304" charset="0"/>
                <a:ea typeface="黑体" panose="02010609060101010101" pitchFamily="49" charset="-122"/>
                <a:sym typeface="+mn-ea"/>
              </a:rPr>
              <a:t>__！ At least you have such a beautiful wife！”</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Now Emma was sure Jerry would __</a:t>
            </a:r>
            <a:r>
              <a:rPr lang="zh-CN" altLang="en-US" sz="2200" u="sng">
                <a:uFillTx/>
                <a:latin typeface="Times New Roman" panose="02020603050405020304" charset="0"/>
                <a:ea typeface="黑体" panose="02010609060101010101" pitchFamily="49" charset="-122"/>
                <a:sym typeface="+mn-ea"/>
              </a:rPr>
              <a:t>9</a:t>
            </a:r>
            <a:r>
              <a:rPr lang="zh-CN" altLang="en-US" sz="2200">
                <a:uFillTx/>
                <a:latin typeface="Times New Roman" panose="02020603050405020304" charset="0"/>
                <a:ea typeface="黑体" panose="02010609060101010101" pitchFamily="49" charset="-122"/>
                <a:sym typeface="+mn-ea"/>
              </a:rPr>
              <a:t>__ for he always complimented(赞美) her.</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902970"/>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To her __</a:t>
            </a:r>
            <a:r>
              <a:rPr lang="zh-CN" altLang="en-US" sz="2200" u="sng">
                <a:uFillTx/>
                <a:latin typeface="Times New Roman" panose="02020603050405020304" charset="0"/>
                <a:ea typeface="黑体" panose="02010609060101010101" pitchFamily="49" charset="-122"/>
                <a:sym typeface="+mn-ea"/>
              </a:rPr>
              <a:t>10</a:t>
            </a:r>
            <a:r>
              <a:rPr lang="zh-CN" altLang="en-US" sz="2200">
                <a:uFillTx/>
                <a:latin typeface="Times New Roman" panose="02020603050405020304" charset="0"/>
                <a:ea typeface="黑体" panose="02010609060101010101" pitchFamily="49" charset="-122"/>
                <a:sym typeface="+mn-ea"/>
              </a:rPr>
              <a:t>__， Jerry replied, “No, not really. She is actually quite ugly！”</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497205"/>
          </a:xfrm>
          <a:prstGeom prst="rect">
            <a:avLst/>
          </a:prstGeom>
          <a:noFill/>
        </p:spPr>
        <p:txBody>
          <a:bodyPr wrap="square" rtlCol="0">
            <a:spAutoFit/>
          </a:bodyPr>
          <a:p>
            <a:pPr indent="0" fontAlgn="auto">
              <a:lnSpc>
                <a:spcPct val="120000"/>
              </a:lnSpc>
            </a:pPr>
            <a:r>
              <a:rPr lang="zh-CN" altLang="en-US" sz="2200">
                <a:uFillTx/>
                <a:latin typeface="Times New Roman" panose="02020603050405020304" charset="0"/>
                <a:ea typeface="黑体" panose="02010609060101010101" pitchFamily="49" charset="-122"/>
                <a:sym typeface="+mn-ea"/>
              </a:rPr>
              <a:t>(　　)1. A. difficult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B. wonderful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C. boring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D. romantic</a:t>
            </a:r>
            <a:endParaRPr lang="zh-CN" altLang="en-US" sz="2200">
              <a:uFillTx/>
              <a:latin typeface="Times New Roman" panose="02020603050405020304" charset="0"/>
              <a:ea typeface="黑体" panose="02010609060101010101" pitchFamily="49" charset="-122"/>
              <a:sym typeface="+mn-ea"/>
            </a:endParaRPr>
          </a:p>
        </p:txBody>
      </p:sp>
      <p:sp>
        <p:nvSpPr>
          <p:cNvPr id="3" name="文本框 2"/>
          <p:cNvSpPr txBox="1"/>
          <p:nvPr>
            <p:custDataLst>
              <p:tags r:id="rId2"/>
            </p:custDataLst>
          </p:nvPr>
        </p:nvSpPr>
        <p:spPr>
          <a:xfrm>
            <a:off x="466725" y="1632585"/>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1. 结合上文hard可知选difficult。</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6" name="文本框 5"/>
          <p:cNvSpPr txBox="1"/>
          <p:nvPr>
            <p:custDataLst>
              <p:tags r:id="rId3"/>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467360" y="2527935"/>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)2. A. 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If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But</a:t>
            </a:r>
            <a:endParaRPr sz="2200">
              <a:uFillTx/>
              <a:latin typeface="Times New Roman" panose="02020603050405020304" charset="0"/>
              <a:ea typeface="黑体" panose="02010609060101010101" pitchFamily="49" charset="-122"/>
              <a:sym typeface="+mn-ea"/>
            </a:endParaRPr>
          </a:p>
        </p:txBody>
      </p:sp>
      <p:sp>
        <p:nvSpPr>
          <p:cNvPr id="7" name="文本框 6"/>
          <p:cNvSpPr txBox="1"/>
          <p:nvPr>
            <p:custDataLst>
              <p:tags r:id="rId5"/>
            </p:custDataLst>
          </p:nvPr>
        </p:nvSpPr>
        <p:spPr>
          <a:xfrm>
            <a:off x="467360" y="3130550"/>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2. 前后两句表因果关系用So连接。</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8" name="文本框 7"/>
          <p:cNvSpPr txBox="1"/>
          <p:nvPr>
            <p:custDataLst>
              <p:tags r:id="rId6"/>
            </p:custDataLst>
          </p:nvPr>
        </p:nvSpPr>
        <p:spPr>
          <a:xfrm>
            <a:off x="695960" y="25952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6" grpId="0"/>
      <p:bldP spid="6" grpId="1"/>
      <p:bldP spid="7" grpId="0" bldLvl="0" animBg="1"/>
      <p:bldP spid="7" grpId="1" animBg="1"/>
      <p:bldP spid="8" grpId="0"/>
      <p:bldP spid="8"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)3. A. control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stop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hurt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help</a:t>
            </a:r>
            <a:endParaRPr sz="2200">
              <a:uFillTx/>
              <a:latin typeface="Times New Roman" panose="02020603050405020304" charset="0"/>
              <a:ea typeface="黑体" panose="02010609060101010101" pitchFamily="49" charset="-122"/>
              <a:sym typeface="+mn-ea"/>
            </a:endParaRPr>
          </a:p>
        </p:txBody>
      </p:sp>
      <p:sp>
        <p:nvSpPr>
          <p:cNvPr id="3" name="文本框 2"/>
          <p:cNvSpPr txBox="1"/>
          <p:nvPr>
            <p:custDataLst>
              <p:tags r:id="rId2"/>
            </p:custDataLst>
          </p:nvPr>
        </p:nvSpPr>
        <p:spPr>
          <a:xfrm>
            <a:off x="466725" y="1632585"/>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3. 结合上文可知答案。</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6" name="文本框 5"/>
          <p:cNvSpPr txBox="1"/>
          <p:nvPr>
            <p:custDataLst>
              <p:tags r:id="rId3"/>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467360" y="2527935"/>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)4. A. lucky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brave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cold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nervous</a:t>
            </a:r>
            <a:endParaRPr sz="2200">
              <a:uFillTx/>
              <a:latin typeface="Times New Roman" panose="02020603050405020304" charset="0"/>
              <a:ea typeface="黑体" panose="02010609060101010101" pitchFamily="49" charset="-122"/>
              <a:sym typeface="+mn-ea"/>
            </a:endParaRPr>
          </a:p>
        </p:txBody>
      </p:sp>
      <p:sp>
        <p:nvSpPr>
          <p:cNvPr id="7" name="文本框 6"/>
          <p:cNvSpPr txBox="1"/>
          <p:nvPr>
            <p:custDataLst>
              <p:tags r:id="rId5"/>
            </p:custDataLst>
          </p:nvPr>
        </p:nvSpPr>
        <p:spPr>
          <a:xfrm>
            <a:off x="467360" y="3130550"/>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4. 结合下文可以推测杰里很幸运。</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8" name="文本框 7"/>
          <p:cNvSpPr txBox="1"/>
          <p:nvPr>
            <p:custDataLst>
              <p:tags r:id="rId6"/>
            </p:custDataLst>
          </p:nvPr>
        </p:nvSpPr>
        <p:spPr>
          <a:xfrm>
            <a:off x="695960" y="25952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6" grpId="0"/>
      <p:bldP spid="6" grpId="1"/>
      <p:bldP spid="7" grpId="0" bldLvl="0" animBg="1"/>
      <p:bldP spid="7" grpId="1" animBg="1"/>
      <p:bldP spid="8" grpId="0"/>
      <p:bldP spid="8"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)5. A. borrowed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made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printed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wasted</a:t>
            </a:r>
            <a:endParaRPr sz="2200">
              <a:uFillTx/>
              <a:latin typeface="Times New Roman" panose="02020603050405020304" charset="0"/>
              <a:ea typeface="黑体" panose="02010609060101010101" pitchFamily="49" charset="-122"/>
              <a:sym typeface="+mn-ea"/>
            </a:endParaRPr>
          </a:p>
        </p:txBody>
      </p:sp>
      <p:sp>
        <p:nvSpPr>
          <p:cNvPr id="3" name="文本框 2"/>
          <p:cNvSpPr txBox="1"/>
          <p:nvPr>
            <p:custDataLst>
              <p:tags r:id="rId2"/>
            </p:custDataLst>
          </p:nvPr>
        </p:nvSpPr>
        <p:spPr>
          <a:xfrm>
            <a:off x="466725" y="1632585"/>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5. 结合上文可知杰里能挣很多钱。</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6" name="文本框 5"/>
          <p:cNvSpPr txBox="1"/>
          <p:nvPr>
            <p:custDataLst>
              <p:tags r:id="rId3"/>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467360" y="2527935"/>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Noise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Energy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Money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Time</a:t>
            </a:r>
            <a:endParaRPr sz="2200">
              <a:uFillTx/>
              <a:latin typeface="Times New Roman" panose="02020603050405020304" charset="0"/>
              <a:ea typeface="黑体" panose="02010609060101010101" pitchFamily="49" charset="-122"/>
              <a:sym typeface="+mn-ea"/>
            </a:endParaRPr>
          </a:p>
        </p:txBody>
      </p:sp>
      <p:sp>
        <p:nvSpPr>
          <p:cNvPr id="7" name="文本框 6"/>
          <p:cNvSpPr txBox="1"/>
          <p:nvPr>
            <p:custDataLst>
              <p:tags r:id="rId5"/>
            </p:custDataLst>
          </p:nvPr>
        </p:nvSpPr>
        <p:spPr>
          <a:xfrm>
            <a:off x="467360" y="3130550"/>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6. 句意：“钱不是万能的。”</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8" name="文本框 7"/>
          <p:cNvSpPr txBox="1"/>
          <p:nvPr>
            <p:custDataLst>
              <p:tags r:id="rId6"/>
            </p:custDataLst>
          </p:nvPr>
        </p:nvSpPr>
        <p:spPr>
          <a:xfrm>
            <a:off x="695960" y="25952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6" grpId="0"/>
      <p:bldP spid="6" grpId="1"/>
      <p:bldP spid="7" grpId="0" bldLvl="0" animBg="1"/>
      <p:bldP spid="7" grpId="1" animBg="1"/>
      <p:bldP spid="8" grpId="0"/>
      <p:bldP spid="8"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)7. A. crazy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sorry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pleased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bored</a:t>
            </a:r>
            <a:endParaRPr sz="2200">
              <a:uFillTx/>
              <a:latin typeface="Times New Roman" panose="02020603050405020304" charset="0"/>
              <a:ea typeface="黑体" panose="02010609060101010101" pitchFamily="49" charset="-122"/>
              <a:sym typeface="+mn-ea"/>
            </a:endParaRPr>
          </a:p>
        </p:txBody>
      </p:sp>
      <p:sp>
        <p:nvSpPr>
          <p:cNvPr id="10" name="文本框 9"/>
          <p:cNvSpPr txBox="1"/>
          <p:nvPr>
            <p:custDataLst>
              <p:tags r:id="rId2"/>
            </p:custDataLst>
          </p:nvPr>
        </p:nvSpPr>
        <p:spPr>
          <a:xfrm>
            <a:off x="466725" y="1632585"/>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7. 结合上下文可知答案。</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11" name="文本框 10"/>
          <p:cNvSpPr txBox="1"/>
          <p:nvPr>
            <p:custDataLst>
              <p:tags r:id="rId3"/>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12" name="文本框 11"/>
          <p:cNvSpPr txBox="1"/>
          <p:nvPr>
            <p:custDataLst>
              <p:tags r:id="rId4"/>
            </p:custDataLst>
          </p:nvPr>
        </p:nvSpPr>
        <p:spPr>
          <a:xfrm>
            <a:off x="467360" y="2527935"/>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)8. A. boss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house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holiday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family</a:t>
            </a:r>
            <a:endParaRPr sz="2200">
              <a:uFillTx/>
              <a:latin typeface="Times New Roman" panose="02020603050405020304" charset="0"/>
              <a:ea typeface="黑体" panose="02010609060101010101" pitchFamily="49" charset="-122"/>
              <a:sym typeface="+mn-ea"/>
            </a:endParaRPr>
          </a:p>
        </p:txBody>
      </p:sp>
      <p:sp>
        <p:nvSpPr>
          <p:cNvPr id="13" name="文本框 12"/>
          <p:cNvSpPr txBox="1"/>
          <p:nvPr>
            <p:custDataLst>
              <p:tags r:id="rId5"/>
            </p:custDataLst>
          </p:nvPr>
        </p:nvSpPr>
        <p:spPr>
          <a:xfrm>
            <a:off x="467360" y="3130550"/>
            <a:ext cx="8200390" cy="902970"/>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8. 句意：“但你知道生活中最重要的是什么：你的</a:t>
            </a:r>
            <a:endParaRPr lang="zh-CN" altLang="en-US" sz="2200">
              <a:solidFill>
                <a:srgbClr val="FF0000"/>
              </a:solidFill>
              <a:uFillTx/>
              <a:latin typeface="Times New Roman" panose="02020603050405020304" charset="0"/>
              <a:ea typeface="黑体" panose="02010609060101010101" pitchFamily="49" charset="-122"/>
            </a:endParaRPr>
          </a:p>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家庭！”</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14" name="文本框 13"/>
          <p:cNvSpPr txBox="1"/>
          <p:nvPr>
            <p:custDataLst>
              <p:tags r:id="rId6"/>
            </p:custDataLst>
          </p:nvPr>
        </p:nvSpPr>
        <p:spPr>
          <a:xfrm>
            <a:off x="695960" y="25952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up)">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p:tgtEl>
                                          <p:spTgt spid="14"/>
                                        </p:tgtEl>
                                        <p:attrNameLst>
                                          <p:attrName>ppt_y</p:attrName>
                                        </p:attrNameLst>
                                      </p:cBhvr>
                                      <p:tavLst>
                                        <p:tav tm="0">
                                          <p:val>
                                            <p:strVal val="#ppt_y+#ppt_h*1.125000"/>
                                          </p:val>
                                        </p:tav>
                                        <p:tav tm="100000">
                                          <p:val>
                                            <p:strVal val="#ppt_y"/>
                                          </p:val>
                                        </p:tav>
                                      </p:tavLst>
                                    </p:anim>
                                    <p:animEffect transition="in" filter="wipe(up)">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0" grpId="1" animBg="1"/>
      <p:bldP spid="11" grpId="0"/>
      <p:bldP spid="11" grpId="1"/>
      <p:bldP spid="13" grpId="0" bldLvl="0" animBg="1"/>
      <p:bldP spid="13" grpId="1" animBg="1"/>
      <p:bldP spid="14" grpId="0"/>
      <p:bldP spid="1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71055"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)9. A. escape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agree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leave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refuse</a:t>
            </a:r>
            <a:endParaRPr sz="2200">
              <a:uFillTx/>
              <a:latin typeface="Times New Roman" panose="02020603050405020304" charset="0"/>
              <a:ea typeface="黑体" panose="02010609060101010101" pitchFamily="49" charset="-122"/>
              <a:sym typeface="+mn-ea"/>
            </a:endParaRPr>
          </a:p>
        </p:txBody>
      </p:sp>
      <p:sp>
        <p:nvSpPr>
          <p:cNvPr id="10" name="文本框 9"/>
          <p:cNvSpPr txBox="1"/>
          <p:nvPr>
            <p:custDataLst>
              <p:tags r:id="rId2"/>
            </p:custDataLst>
          </p:nvPr>
        </p:nvSpPr>
        <p:spPr>
          <a:xfrm>
            <a:off x="466725" y="1632585"/>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9. 结合上下文可知答案。</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11" name="文本框 10"/>
          <p:cNvSpPr txBox="1"/>
          <p:nvPr>
            <p:custDataLst>
              <p:tags r:id="rId3"/>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12" name="文本框 11"/>
          <p:cNvSpPr txBox="1"/>
          <p:nvPr>
            <p:custDataLst>
              <p:tags r:id="rId4"/>
            </p:custDataLst>
          </p:nvPr>
        </p:nvSpPr>
        <p:spPr>
          <a:xfrm>
            <a:off x="467360" y="2527935"/>
            <a:ext cx="8304530" cy="49720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)10. A. worry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joy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surprise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expectation</a:t>
            </a:r>
            <a:endParaRPr sz="2200">
              <a:uFillTx/>
              <a:latin typeface="Times New Roman" panose="02020603050405020304" charset="0"/>
              <a:ea typeface="黑体" panose="02010609060101010101" pitchFamily="49" charset="-122"/>
              <a:sym typeface="+mn-ea"/>
            </a:endParaRPr>
          </a:p>
        </p:txBody>
      </p:sp>
      <p:sp>
        <p:nvSpPr>
          <p:cNvPr id="13" name="文本框 12"/>
          <p:cNvSpPr txBox="1"/>
          <p:nvPr>
            <p:custDataLst>
              <p:tags r:id="rId5"/>
            </p:custDataLst>
          </p:nvPr>
        </p:nvSpPr>
        <p:spPr>
          <a:xfrm>
            <a:off x="467360" y="3130550"/>
            <a:ext cx="8200390" cy="497205"/>
          </a:xfrm>
          <a:prstGeom prst="rect">
            <a:avLst/>
          </a:prstGeom>
          <a:solidFill>
            <a:schemeClr val="bg2"/>
          </a:solidFill>
        </p:spPr>
        <p:txBody>
          <a:bodyPr wrap="square" rtlCol="0">
            <a:spAutoFit/>
          </a:bodyPr>
          <a:p>
            <a:pPr indent="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【解析】　10. 杰里的回答与艾玛的想法相反，因此令她吃惊。</a:t>
            </a:r>
            <a:endParaRPr lang="zh-CN" altLang="en-US" sz="2200">
              <a:solidFill>
                <a:srgbClr val="FF0000"/>
              </a:solidFill>
              <a:uFillTx/>
              <a:latin typeface="Times New Roman" panose="02020603050405020304" charset="0"/>
              <a:ea typeface="黑体" panose="02010609060101010101" pitchFamily="49" charset="-122"/>
            </a:endParaRPr>
          </a:p>
        </p:txBody>
      </p:sp>
      <p:sp>
        <p:nvSpPr>
          <p:cNvPr id="14" name="文本框 13"/>
          <p:cNvSpPr txBox="1"/>
          <p:nvPr>
            <p:custDataLst>
              <p:tags r:id="rId6"/>
            </p:custDataLst>
          </p:nvPr>
        </p:nvSpPr>
        <p:spPr>
          <a:xfrm>
            <a:off x="695960" y="25952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up)">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p:tgtEl>
                                          <p:spTgt spid="14"/>
                                        </p:tgtEl>
                                        <p:attrNameLst>
                                          <p:attrName>ppt_y</p:attrName>
                                        </p:attrNameLst>
                                      </p:cBhvr>
                                      <p:tavLst>
                                        <p:tav tm="0">
                                          <p:val>
                                            <p:strVal val="#ppt_y+#ppt_h*1.125000"/>
                                          </p:val>
                                        </p:tav>
                                        <p:tav tm="100000">
                                          <p:val>
                                            <p:strVal val="#ppt_y"/>
                                          </p:val>
                                        </p:tav>
                                      </p:tavLst>
                                    </p:anim>
                                    <p:animEffect transition="in" filter="wipe(up)">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0" grpId="1" animBg="1"/>
      <p:bldP spid="11" grpId="0"/>
      <p:bldP spid="11" grpId="1"/>
      <p:bldP spid="13" grpId="0" bldLvl="0" animBg="1"/>
      <p:bldP spid="13" grpId="1" animBg="1"/>
      <p:bldP spid="14" grpId="0"/>
      <p:bldP spid="14"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52666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一</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Do you like going mountain climbing? Climbing is a very healthy __</a:t>
            </a:r>
            <a:r>
              <a:rPr lang="zh-CN" altLang="en-US" sz="2200" u="sng">
                <a:uFillTx/>
                <a:latin typeface="Times New Roman" panose="02020603050405020304" charset="0"/>
                <a:ea typeface="黑体" panose="02010609060101010101" pitchFamily="49" charset="-122"/>
                <a:sym typeface="+mn-ea"/>
              </a:rPr>
              <a:t>1</a:t>
            </a:r>
            <a:r>
              <a:rPr lang="zh-CN" altLang="en-US" sz="2200">
                <a:uFillTx/>
                <a:latin typeface="Times New Roman" panose="02020603050405020304" charset="0"/>
                <a:ea typeface="黑体" panose="02010609060101010101" pitchFamily="49" charset="-122"/>
                <a:sym typeface="+mn-ea"/>
              </a:rPr>
              <a:t>__. It can make people __</a:t>
            </a:r>
            <a:r>
              <a:rPr lang="zh-CN" altLang="en-US" sz="2200" u="sng">
                <a:uFillTx/>
                <a:latin typeface="Times New Roman" panose="02020603050405020304" charset="0"/>
                <a:ea typeface="黑体" panose="02010609060101010101" pitchFamily="49" charset="-122"/>
                <a:sym typeface="+mn-ea"/>
              </a:rPr>
              <a:t>2</a:t>
            </a:r>
            <a:r>
              <a:rPr lang="zh-CN" altLang="en-US" sz="2200">
                <a:uFillTx/>
                <a:latin typeface="Times New Roman" panose="02020603050405020304" charset="0"/>
                <a:ea typeface="黑体" panose="02010609060101010101" pitchFamily="49" charset="-122"/>
                <a:sym typeface="+mn-ea"/>
              </a:rPr>
              <a:t>__ and healthy. My friend is very fat and she is very __</a:t>
            </a:r>
            <a:r>
              <a:rPr lang="zh-CN" altLang="en-US" sz="2200" u="sng">
                <a:uFillTx/>
                <a:latin typeface="Times New Roman" panose="02020603050405020304" charset="0"/>
                <a:ea typeface="黑体" panose="02010609060101010101" pitchFamily="49" charset="-122"/>
                <a:sym typeface="+mn-ea"/>
              </a:rPr>
              <a:t>3</a:t>
            </a:r>
            <a:r>
              <a:rPr lang="zh-CN" altLang="en-US" sz="2200">
                <a:uFillTx/>
                <a:latin typeface="Times New Roman" panose="02020603050405020304" charset="0"/>
                <a:ea typeface="黑体" panose="02010609060101010101" pitchFamily="49" charset="-122"/>
                <a:sym typeface="+mn-ea"/>
              </a:rPr>
              <a:t>__ about it. Then another friend told her that climbing can __</a:t>
            </a:r>
            <a:r>
              <a:rPr lang="zh-CN" altLang="en-US" sz="2200" u="sng">
                <a:uFillTx/>
                <a:latin typeface="Times New Roman" panose="02020603050405020304" charset="0"/>
                <a:ea typeface="黑体" panose="02010609060101010101" pitchFamily="49" charset="-122"/>
                <a:sym typeface="+mn-ea"/>
              </a:rPr>
              <a:t>4</a:t>
            </a:r>
            <a:r>
              <a:rPr lang="zh-CN" altLang="en-US" sz="2200">
                <a:uFillTx/>
                <a:latin typeface="Times New Roman" panose="02020603050405020304" charset="0"/>
                <a:ea typeface="黑体" panose="02010609060101010101" pitchFamily="49" charset="-122"/>
                <a:sym typeface="+mn-ea"/>
              </a:rPr>
              <a:t>__ her. So she goes climbing every Saturday. And now she is very slim and healthy. She still keeps __</a:t>
            </a:r>
            <a:r>
              <a:rPr lang="zh-CN" altLang="en-US" sz="2200" u="sng">
                <a:uFillTx/>
                <a:latin typeface="Times New Roman" panose="02020603050405020304" charset="0"/>
                <a:ea typeface="黑体" panose="02010609060101010101" pitchFamily="49" charset="-122"/>
                <a:sym typeface="+mn-ea"/>
              </a:rPr>
              <a:t>5</a:t>
            </a:r>
            <a:r>
              <a:rPr lang="zh-CN" altLang="en-US" sz="2200">
                <a:uFillTx/>
                <a:latin typeface="Times New Roman" panose="02020603050405020304" charset="0"/>
                <a:ea typeface="黑体" panose="02010609060101010101" pitchFamily="49" charset="-122"/>
                <a:sym typeface="+mn-ea"/>
              </a:rPr>
              <a:t>__ mountains now.</a:t>
            </a:r>
            <a:endParaRPr lang="zh-CN" altLang="en-US"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一</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1714500"/>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If you want to go climbing, you'll have a lot of things to do. First, you should __</a:t>
            </a:r>
            <a:r>
              <a:rPr lang="zh-CN" altLang="en-US" sz="2200" u="sng">
                <a:uFillTx/>
                <a:latin typeface="Times New Roman" panose="02020603050405020304" charset="0"/>
                <a:ea typeface="黑体" panose="02010609060101010101" pitchFamily="49" charset="-122"/>
                <a:sym typeface="+mn-ea"/>
              </a:rPr>
              <a:t>6</a:t>
            </a:r>
            <a:r>
              <a:rPr lang="zh-CN" altLang="en-US" sz="2200">
                <a:uFillTx/>
                <a:latin typeface="Times New Roman" panose="02020603050405020304" charset="0"/>
                <a:ea typeface="黑体" panose="02010609060101010101" pitchFamily="49" charset="-122"/>
                <a:sym typeface="+mn-ea"/>
              </a:rPr>
              <a:t>__ a pair of comfortable sports shoes. Then, you should have a good rest before you climb a mountain. Last, it's better to have a partner with you，so you can help __</a:t>
            </a:r>
            <a:r>
              <a:rPr lang="zh-CN" altLang="en-US" sz="2200" u="sng">
                <a:uFillTx/>
                <a:latin typeface="Times New Roman" panose="02020603050405020304" charset="0"/>
                <a:ea typeface="黑体" panose="02010609060101010101" pitchFamily="49" charset="-122"/>
                <a:sym typeface="+mn-ea"/>
              </a:rPr>
              <a:t>7</a:t>
            </a:r>
            <a:r>
              <a:rPr lang="zh-CN" altLang="en-US" sz="2200">
                <a:uFillTx/>
                <a:latin typeface="Times New Roman" panose="02020603050405020304" charset="0"/>
                <a:ea typeface="黑体" panose="02010609060101010101" pitchFamily="49" charset="-122"/>
                <a:sym typeface="+mn-ea"/>
              </a:rPr>
              <a:t>__ other.</a:t>
            </a:r>
            <a:endParaRPr lang="zh-CN" altLang="en-US"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一</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graphicFrame>
        <p:nvGraphicFramePr>
          <p:cNvPr id="3" name="表格 2"/>
          <p:cNvGraphicFramePr/>
          <p:nvPr>
            <p:custDataLst>
              <p:tags r:id="rId1"/>
            </p:custDataLst>
          </p:nvPr>
        </p:nvGraphicFramePr>
        <p:xfrm>
          <a:off x="436245" y="1160780"/>
          <a:ext cx="8268970" cy="3017520"/>
        </p:xfrm>
        <a:graphic>
          <a:graphicData uri="http://schemas.openxmlformats.org/drawingml/2006/table">
            <a:tbl>
              <a:tblPr firstRow="1" bandRow="1">
                <a:tableStyleId>{5C22544A-7EE6-4342-B048-85BDC9FD1C3A}</a:tableStyleId>
              </a:tblPr>
              <a:tblGrid>
                <a:gridCol w="1623695"/>
                <a:gridCol w="3549650"/>
                <a:gridCol w="1233805"/>
                <a:gridCol w="1861820"/>
              </a:tblGrid>
              <a:tr h="400050">
                <a:tc row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考点</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内容解读</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近四年对口高职考试统计</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(题号、试题关键词)</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158750">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zh-CN" altLang="en-US" sz="2000" b="1">
                          <a:solidFill>
                            <a:schemeClr val="tx1"/>
                          </a:solidFill>
                          <a:latin typeface="Times New Roman" panose="02020603050405020304" charset="0"/>
                          <a:ea typeface="黑体" panose="02010609060101010101" pitchFamily="49" charset="-122"/>
                          <a:cs typeface="Times New Roman" panose="02020603050405020304" charset="0"/>
                        </a:rPr>
                        <a:t>考试年份</a:t>
                      </a:r>
                      <a:endParaRPr lang="zh-CN" altLang="en-US" sz="2000" b="1">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zh-CN" altLang="en-US" sz="2000" b="1">
                          <a:solidFill>
                            <a:schemeClr val="tx1"/>
                          </a:solidFill>
                          <a:latin typeface="Times New Roman" panose="02020603050405020304" charset="0"/>
                          <a:ea typeface="黑体" panose="02010609060101010101" pitchFamily="49" charset="-122"/>
                          <a:cs typeface="Times New Roman" panose="02020603050405020304" charset="0"/>
                        </a:rPr>
                        <a:t>常考题型</a:t>
                      </a:r>
                      <a:endParaRPr lang="zh-CN" altLang="en-US" sz="2000" b="1">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960120">
                <a:tc rowSpan="2">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词义辨析、词语搭配、判断推理、上下文关系</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1. 词的意义和基本用法， 在具体语言环境中对所学同义词或近义词进行辨析， 考查学生的词汇量和词汇运用能力</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2. 各种词组和短语的搭配及习惯用法</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sz="2000">
                          <a:solidFill>
                            <a:schemeClr val="tx1"/>
                          </a:solidFill>
                          <a:latin typeface="Times New Roman" panose="02020603050405020304" charset="0"/>
                          <a:ea typeface="黑体" panose="02010609060101010101" pitchFamily="49" charset="-122"/>
                          <a:cs typeface="Times New Roman" panose="02020603050405020304" charset="0"/>
                        </a:rPr>
                        <a:t>2019</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年</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22. ...get a </a:t>
                      </a:r>
                      <a:r>
                        <a:rPr lang="zh-CN" altLang="en-US" sz="2000" u="sng">
                          <a:solidFill>
                            <a:schemeClr val="tx1"/>
                          </a:solidFill>
                          <a:latin typeface="Times New Roman" panose="02020603050405020304" charset="0"/>
                          <a:ea typeface="黑体" panose="02010609060101010101" pitchFamily="49" charset="-122"/>
                          <a:cs typeface="Times New Roman" panose="02020603050405020304" charset="0"/>
                        </a:rPr>
                        <a:t>normal</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 job...</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960120">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sz="2000">
                          <a:solidFill>
                            <a:schemeClr val="tx1"/>
                          </a:solidFill>
                          <a:latin typeface="Times New Roman" panose="02020603050405020304" charset="0"/>
                          <a:ea typeface="黑体" panose="02010609060101010101" pitchFamily="49" charset="-122"/>
                          <a:cs typeface="Times New Roman" panose="02020603050405020304" charset="0"/>
                        </a:rPr>
                        <a:t>2020</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年</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29. ...What a </a:t>
                      </a:r>
                      <a:r>
                        <a:rPr lang="zh-CN" altLang="en-US" sz="2000" u="sng">
                          <a:solidFill>
                            <a:schemeClr val="tx1"/>
                          </a:solidFill>
                          <a:latin typeface="Times New Roman" panose="02020603050405020304" charset="0"/>
                          <a:ea typeface="黑体" panose="02010609060101010101" pitchFamily="49" charset="-122"/>
                          <a:cs typeface="Times New Roman" panose="02020603050405020304" charset="0"/>
                        </a:rPr>
                        <a:t>loving</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 day...</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I study in the mountain city Chongqing. Mountains can be everywhere. It's very __</a:t>
            </a:r>
            <a:r>
              <a:rPr lang="zh-CN" altLang="en-US" sz="2200" u="sng">
                <a:uFillTx/>
                <a:latin typeface="Times New Roman" panose="02020603050405020304" charset="0"/>
                <a:ea typeface="黑体" panose="02010609060101010101" pitchFamily="49" charset="-122"/>
                <a:sym typeface="+mn-ea"/>
              </a:rPr>
              <a:t>8</a:t>
            </a:r>
            <a:r>
              <a:rPr lang="zh-CN" altLang="en-US" sz="2200">
                <a:uFillTx/>
                <a:latin typeface="Times New Roman" panose="02020603050405020304" charset="0"/>
                <a:ea typeface="黑体" panose="02010609060101010101" pitchFamily="49" charset="-122"/>
                <a:sym typeface="+mn-ea"/>
              </a:rPr>
              <a:t>__ for me to go climbing now. I love this sport a lot and I'm good at it. I went to a mountain with my classmate last year. It was my first time to climb a great mountain. When I came back, I felt __</a:t>
            </a:r>
            <a:r>
              <a:rPr lang="zh-CN" altLang="en-US" sz="2200" u="sng">
                <a:uFillTx/>
                <a:latin typeface="Times New Roman" panose="02020603050405020304" charset="0"/>
                <a:ea typeface="黑体" panose="02010609060101010101" pitchFamily="49" charset="-122"/>
                <a:sym typeface="+mn-ea"/>
              </a:rPr>
              <a:t>9</a:t>
            </a:r>
            <a:r>
              <a:rPr lang="zh-CN" altLang="en-US" sz="2200">
                <a:uFillTx/>
                <a:latin typeface="Times New Roman" panose="02020603050405020304" charset="0"/>
                <a:ea typeface="黑体" panose="02010609060101010101" pitchFamily="49" charset="-122"/>
                <a:sym typeface="+mn-ea"/>
              </a:rPr>
              <a:t>__ tired that I couldn't move. But I also felt very excited. My friend told me if I often climbed mountains, I wouldn't feel __</a:t>
            </a:r>
            <a:r>
              <a:rPr lang="zh-CN" altLang="en-US" sz="2200" u="sng">
                <a:uFillTx/>
                <a:latin typeface="Times New Roman" panose="02020603050405020304" charset="0"/>
                <a:ea typeface="黑体" panose="02010609060101010101" pitchFamily="49" charset="-122"/>
                <a:sym typeface="+mn-ea"/>
              </a:rPr>
              <a:t>10</a:t>
            </a:r>
            <a:r>
              <a:rPr lang="zh-CN" altLang="en-US" sz="2200">
                <a:uFillTx/>
                <a:latin typeface="Times New Roman" panose="02020603050405020304" charset="0"/>
                <a:ea typeface="黑体" panose="02010609060101010101" pitchFamily="49" charset="-122"/>
                <a:sym typeface="+mn-ea"/>
              </a:rPr>
              <a:t>__ at all. Come on, friends. Let's go climbing at weekends.</a:t>
            </a:r>
            <a:endParaRPr lang="zh-CN" altLang="en-US"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一</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a:t>
            </a:r>
            <a:r>
              <a:rPr lang="en-US" sz="2200">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 A. sport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game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job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work</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strongly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strong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free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heavily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pleased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sorry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surprised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worried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make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help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exercise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improve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climbing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watching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going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standing</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一</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wear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put on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dress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take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one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each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hard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easy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boring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kind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so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too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quite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such</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worried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tired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relaxed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pleased</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一</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二</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Grandma Sally is eighty</a:t>
            </a:r>
            <a:r>
              <a:rPr lang="en-US" altLang="zh-CN" sz="2200">
                <a:uFillTx/>
                <a:latin typeface="Times New Roman" panose="02020603050405020304" charset="0"/>
                <a:ea typeface="黑体" panose="02010609060101010101" pitchFamily="49" charset="-122"/>
                <a:sym typeface="+mn-ea"/>
              </a:rPr>
              <a:t>-</a:t>
            </a:r>
            <a:r>
              <a:rPr lang="zh-CN" altLang="en-US" sz="2200">
                <a:uFillTx/>
                <a:latin typeface="Times New Roman" panose="02020603050405020304" charset="0"/>
                <a:ea typeface="黑体" panose="02010609060101010101" pitchFamily="49" charset="-122"/>
                <a:sym typeface="+mn-ea"/>
              </a:rPr>
              <a:t>six years old. She has no sons __</a:t>
            </a:r>
            <a:r>
              <a:rPr lang="zh-CN" altLang="en-US" sz="2200" u="sng">
                <a:uFillTx/>
                <a:latin typeface="Times New Roman" panose="02020603050405020304" charset="0"/>
                <a:ea typeface="黑体" panose="02010609060101010101" pitchFamily="49" charset="-122"/>
                <a:sym typeface="+mn-ea"/>
              </a:rPr>
              <a:t>1</a:t>
            </a:r>
            <a:r>
              <a:rPr lang="zh-CN" altLang="en-US" sz="2200">
                <a:uFillTx/>
                <a:latin typeface="Times New Roman" panose="02020603050405020304" charset="0"/>
                <a:ea typeface="黑体" panose="02010609060101010101" pitchFamily="49" charset="-122"/>
                <a:sym typeface="+mn-ea"/>
              </a:rPr>
              <a:t>__ daughters. Her husband died ten years ago. But she didn't move into a nursing home. She would like to __</a:t>
            </a:r>
            <a:r>
              <a:rPr lang="zh-CN" altLang="en-US" sz="2200" u="sng">
                <a:uFillTx/>
                <a:latin typeface="Times New Roman" panose="02020603050405020304" charset="0"/>
                <a:ea typeface="黑体" panose="02010609060101010101" pitchFamily="49" charset="-122"/>
                <a:sym typeface="+mn-ea"/>
              </a:rPr>
              <a:t>2</a:t>
            </a:r>
            <a:r>
              <a:rPr lang="zh-CN" altLang="en-US" sz="2200">
                <a:uFillTx/>
                <a:latin typeface="Times New Roman" panose="02020603050405020304" charset="0"/>
                <a:ea typeface="黑体" panose="02010609060101010101" pitchFamily="49" charset="-122"/>
                <a:sym typeface="+mn-ea"/>
              </a:rPr>
              <a:t>__ herself every day.</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Every night she spends two hours __</a:t>
            </a:r>
            <a:r>
              <a:rPr lang="zh-CN" altLang="en-US" sz="2200" u="sng">
                <a:uFillTx/>
                <a:latin typeface="Times New Roman" panose="02020603050405020304" charset="0"/>
                <a:ea typeface="黑体" panose="02010609060101010101" pitchFamily="49" charset="-122"/>
                <a:sym typeface="+mn-ea"/>
              </a:rPr>
              <a:t>3</a:t>
            </a:r>
            <a:r>
              <a:rPr lang="zh-CN" altLang="en-US" sz="2200">
                <a:uFillTx/>
                <a:latin typeface="Times New Roman" panose="02020603050405020304" charset="0"/>
                <a:ea typeface="黑体" panose="02010609060101010101" pitchFamily="49" charset="-122"/>
                <a:sym typeface="+mn-ea"/>
              </a:rPr>
              <a:t>__ kids with maths. All kids living on the street can get her help without payment(报酬). She was a famous maths __</a:t>
            </a:r>
            <a:r>
              <a:rPr lang="zh-CN" altLang="en-US" sz="2200" u="sng">
                <a:uFillTx/>
                <a:latin typeface="Times New Roman" panose="02020603050405020304" charset="0"/>
                <a:ea typeface="黑体" panose="02010609060101010101" pitchFamily="49" charset="-122"/>
                <a:sym typeface="+mn-ea"/>
              </a:rPr>
              <a:t>4</a:t>
            </a:r>
            <a:r>
              <a:rPr lang="zh-CN" altLang="en-US" sz="2200">
                <a:uFillTx/>
                <a:latin typeface="Times New Roman" panose="02020603050405020304" charset="0"/>
                <a:ea typeface="黑体" panose="02010609060101010101" pitchFamily="49" charset="-122"/>
                <a:sym typeface="+mn-ea"/>
              </a:rPr>
              <a:t>__ before she retired(退休) from a middle school.</a:t>
            </a:r>
            <a:endParaRPr lang="zh-CN" altLang="en-US"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二</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She gets up early in the morning, then does sports, goes shopping or helps cleaners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the street. And she does these happily.</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When the kids come for help, she is always happy and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her best. People asked her why. She said,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makes me happy to help them.”</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She is always happy every day and always says hello to people around her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a smile.</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二</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1308735"/>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“I have decided to love everything around me, and I'm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to do something. I'm thankful for those kids who come to me for help. Each kid is my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I love each day to help them，” she said.</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二</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and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so</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look like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look 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look after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look for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helping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working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studying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teaching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teacher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nurse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worker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cleaner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do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run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sweep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play</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二</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try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tries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tried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do</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They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It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This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These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for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on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with</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happy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unhappy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angry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hungry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example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gift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teacher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helper</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二</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214630" y="1029970"/>
            <a:ext cx="8682355" cy="2932430"/>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三</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Gina is the only child of her parents and they spoil(溺爱) her. When she was a small child, her parents never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to give her anything. When she asked her parents for something, they would give it to her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One day Gina's mother found her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was not ready to share anything with her friends, so they didn't like to play with her. Then she tried to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their relationships, but it had no use until that thing happened.</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三</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2750" y="1029970"/>
            <a:ext cx="8278495" cy="3338195"/>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Gina was very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in her class. But her good grades didn't bring her any friends until Rita joined her class. New to the class and too shy to make any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Rita would like to be bossed(指挥) by Gina. One day, Gina told her mother that Rita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in class because she couldn't understand the teacher and made many mistakes in her math homework. “Why don't you try to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her? ” asked her mother. “Mum, it has nothing to do with me，” said Gina. “It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has. Rita is your friend, isn't she? And if you don't help her, who will？” said her mother.</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三</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graphicFrame>
        <p:nvGraphicFramePr>
          <p:cNvPr id="3" name="表格 2"/>
          <p:cNvGraphicFramePr/>
          <p:nvPr>
            <p:custDataLst>
              <p:tags r:id="rId1"/>
            </p:custDataLst>
          </p:nvPr>
        </p:nvGraphicFramePr>
        <p:xfrm>
          <a:off x="436245" y="1160780"/>
          <a:ext cx="8268970" cy="3017520"/>
        </p:xfrm>
        <a:graphic>
          <a:graphicData uri="http://schemas.openxmlformats.org/drawingml/2006/table">
            <a:tbl>
              <a:tblPr firstRow="1" bandRow="1">
                <a:tableStyleId>{5C22544A-7EE6-4342-B048-85BDC9FD1C3A}</a:tableStyleId>
              </a:tblPr>
              <a:tblGrid>
                <a:gridCol w="1623695"/>
                <a:gridCol w="3549650"/>
                <a:gridCol w="1233805"/>
                <a:gridCol w="1861820"/>
              </a:tblGrid>
              <a:tr h="400050">
                <a:tc row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考点</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内容解读</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近四年对口高职考试统计</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p>
                      <a:pPr algn="ctr">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(题号、试题关键词)</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158750">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zh-CN" altLang="en-US" sz="2000" b="1">
                          <a:solidFill>
                            <a:schemeClr val="tx1"/>
                          </a:solidFill>
                          <a:latin typeface="Times New Roman" panose="02020603050405020304" charset="0"/>
                          <a:ea typeface="黑体" panose="02010609060101010101" pitchFamily="49" charset="-122"/>
                          <a:cs typeface="Times New Roman" panose="02020603050405020304" charset="0"/>
                        </a:rPr>
                        <a:t>考试年份</a:t>
                      </a:r>
                      <a:endParaRPr lang="zh-CN" altLang="en-US" sz="2000" b="1">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zh-CN" altLang="en-US" sz="2000" b="1">
                          <a:solidFill>
                            <a:schemeClr val="tx1"/>
                          </a:solidFill>
                          <a:latin typeface="Times New Roman" panose="02020603050405020304" charset="0"/>
                          <a:ea typeface="黑体" panose="02010609060101010101" pitchFamily="49" charset="-122"/>
                          <a:cs typeface="Times New Roman" panose="02020603050405020304" charset="0"/>
                        </a:rPr>
                        <a:t>常考题型</a:t>
                      </a:r>
                      <a:endParaRPr lang="zh-CN" altLang="en-US" sz="2000" b="1">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960120">
                <a:tc rowSpan="2">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词义辨析、词语搭配、判断推理、上下文关系</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3. 根据段篇、语篇的理解和文章的主旨大意、具体事实细节进行合乎逻辑的推理和判断， 从而正确推断文章的隐含信息</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4. 根据词句、段落之间存在的内在逻辑关系， 抓住关键信息提示或暗示， 理解上下文</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sz="2000">
                          <a:solidFill>
                            <a:schemeClr val="tx1"/>
                          </a:solidFill>
                          <a:latin typeface="Times New Roman" panose="02020603050405020304" charset="0"/>
                          <a:ea typeface="黑体" panose="02010609060101010101" pitchFamily="49" charset="-122"/>
                          <a:cs typeface="Times New Roman" panose="02020603050405020304" charset="0"/>
                        </a:rPr>
                        <a:t>2021</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年</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21. ...with my own </a:t>
                      </a:r>
                      <a:r>
                        <a:rPr lang="zh-CN" altLang="en-US" sz="2000" u="sng">
                          <a:solidFill>
                            <a:schemeClr val="tx1"/>
                          </a:solidFill>
                          <a:latin typeface="Times New Roman" panose="02020603050405020304" charset="0"/>
                          <a:ea typeface="黑体" panose="02010609060101010101" pitchFamily="49" charset="-122"/>
                          <a:cs typeface="Times New Roman" panose="02020603050405020304" charset="0"/>
                        </a:rPr>
                        <a:t>money</a:t>
                      </a:r>
                      <a:r>
                        <a:rPr lang="en-US" altLang="zh-CN" sz="2000">
                          <a:solidFill>
                            <a:schemeClr val="tx1"/>
                          </a:solidFill>
                          <a:latin typeface="Times New Roman" panose="02020603050405020304" charset="0"/>
                          <a:ea typeface="黑体" panose="02010609060101010101" pitchFamily="49" charset="-122"/>
                          <a:cs typeface="Times New Roman" panose="02020603050405020304" charset="0"/>
                        </a:rPr>
                        <a:t>.</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960120">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sz="2000">
                          <a:solidFill>
                            <a:schemeClr val="tx1"/>
                          </a:solidFill>
                          <a:latin typeface="Times New Roman" panose="02020603050405020304" charset="0"/>
                          <a:ea typeface="黑体" panose="02010609060101010101" pitchFamily="49" charset="-122"/>
                          <a:cs typeface="Times New Roman" panose="02020603050405020304" charset="0"/>
                        </a:rPr>
                        <a:t>2022</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年</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l">
                        <a:buNone/>
                      </a:pP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21. ...David has had a </a:t>
                      </a:r>
                      <a:r>
                        <a:rPr lang="zh-CN" altLang="en-US" sz="2000" u="sng">
                          <a:solidFill>
                            <a:schemeClr val="tx1"/>
                          </a:solidFill>
                          <a:latin typeface="Times New Roman" panose="02020603050405020304" charset="0"/>
                          <a:ea typeface="黑体" panose="02010609060101010101" pitchFamily="49" charset="-122"/>
                          <a:cs typeface="Times New Roman" panose="02020603050405020304" charset="0"/>
                        </a:rPr>
                        <a:t>difficult</a:t>
                      </a:r>
                      <a:r>
                        <a:rPr lang="zh-CN" altLang="en-US" sz="2000">
                          <a:solidFill>
                            <a:schemeClr val="tx1"/>
                          </a:solidFill>
                          <a:latin typeface="Times New Roman" panose="02020603050405020304" charset="0"/>
                          <a:ea typeface="黑体" panose="02010609060101010101" pitchFamily="49" charset="-122"/>
                          <a:cs typeface="Times New Roman" panose="02020603050405020304" charset="0"/>
                        </a:rPr>
                        <a:t> year...</a:t>
                      </a:r>
                      <a:endParaRPr lang="zh-CN" altLang="en-US" sz="2000">
                        <a:solidFill>
                          <a:schemeClr val="tx1"/>
                        </a:solidFill>
                        <a:latin typeface="Times New Roman" panose="02020603050405020304" charset="0"/>
                        <a:ea typeface="黑体" panose="02010609060101010101" pitchFamily="49" charset="-122"/>
                        <a:cs typeface="Times New Roman" panose="020206030504050203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
        <p:nvSpPr>
          <p:cNvPr id="4" name="文本框 3"/>
          <p:cNvSpPr txBox="1"/>
          <p:nvPr>
            <p:custDataLst>
              <p:tags r:id="rId2"/>
            </p:custDataLst>
          </p:nvPr>
        </p:nvSpPr>
        <p:spPr>
          <a:xfrm>
            <a:off x="7837170" y="762000"/>
            <a:ext cx="868045" cy="398780"/>
          </a:xfrm>
          <a:prstGeom prst="rect">
            <a:avLst/>
          </a:prstGeom>
          <a:noFill/>
        </p:spPr>
        <p:txBody>
          <a:bodyPr wrap="square" rtlCol="0">
            <a:spAutoFit/>
          </a:bodyPr>
          <a:p>
            <a:pPr algn="r"/>
            <a:r>
              <a:rPr lang="zh-CN" altLang="en-US" sz="2000">
                <a:latin typeface="黑体" panose="02010609060101010101" pitchFamily="49" charset="-122"/>
                <a:ea typeface="黑体" panose="02010609060101010101" pitchFamily="49" charset="-122"/>
              </a:rPr>
              <a:t>续表</a:t>
            </a:r>
            <a:endParaRPr lang="zh-CN" altLang="en-US" sz="20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2750" y="1029970"/>
            <a:ext cx="8278495" cy="212090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Seeing Rita crying again, Gina decided to help her with her math. And Rita began to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the teacher. Then Rita told everyone, “What a great friend Gina is！” That made Gina surprised and think a lot. It was the first time she felt that having a friend was a wonderful thing. From then on, Gina and Rita became the best friends. </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三</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accepted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brought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refused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gave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in fact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at least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at most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at once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daughter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sister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cousin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mother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win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lose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discuss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improve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smart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lazy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hungry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outgoing</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三</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friends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mistakes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teams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invitations</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laughed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cried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shouted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shook</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believe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celebrate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help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invite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quietly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hardly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cheaply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certainly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A．trust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pay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hate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understand</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三</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52666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四</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Once there lived a wise man, but his son was very lazy and did nothing all day. The wise man was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about his son's future. One day, he said to his son, “I want you to find some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I drawn a map to guide you.” Then he handed his son a bag. Inside the bag were clothes, some food, a little money and the map.</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526665"/>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The son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the next day. He had to travel across forests, rivers and mountains. Along the way, he was helped by some with food and by some with rooms to live in. He came across robbers(强盗) who tried to rob him. He also saw changing scenery(风景) and seasons.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after a long year, he got to the place his father said. He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two days looking and digging for the treasure, but found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526665"/>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So he had to head back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his home. On the way, he experienced the same scenery. Sometimes, he would stop to enjoy the beauty of nature. He also learned to make meals. He even had to fix his clothes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He was now able to tell time by the position of the sun. He met the same people who had helped him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This time, he stayed and helped them in order to repay them.</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171450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When he got home, he said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to his father for not finding the treasure. “There wasn't any treasure in the very first place, my son，” the father answered with a smile. “But I think you have found your life's true purpose.”</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surprised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relaxed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excited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worried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food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clothes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treasure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maps</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sold out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set out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gave out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cut out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Finally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Mostly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Normally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Especially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cost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took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paid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spent</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52666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something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anything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everything</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nothing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to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from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herself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himself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itself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themselves</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later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earlier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sooner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elder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sorry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congratulations    </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advice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pleasure</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四</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五</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Someone says, “Time is money.” But I think time is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important than money. Why? Because when money is spent, we can get it back. However, when time is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it'll never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That's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we mustn't waste time.</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It goes without saying that the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is usually limited. Even a second is very important. We should make full use of our time to do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useful.</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五</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84505" y="1029970"/>
            <a:ext cx="8148320" cy="2932430"/>
          </a:xfrm>
          <a:prstGeom prst="rect">
            <a:avLst/>
          </a:prstGeom>
          <a:noFill/>
        </p:spPr>
        <p:txBody>
          <a:bodyPr wrap="square" rtlCol="0">
            <a:spAutoFit/>
          </a:bodyPr>
          <a:p>
            <a:pPr indent="457200" fontAlgn="auto">
              <a:lnSpc>
                <a:spcPct val="120000"/>
              </a:lnSpc>
            </a:pPr>
            <a:r>
              <a:rPr lang="zh-CN" altLang="en-US" sz="2200">
                <a:solidFill>
                  <a:schemeClr val="tx1"/>
                </a:solidFill>
                <a:uFillTx/>
                <a:latin typeface="Times New Roman" panose="02020603050405020304" charset="0"/>
                <a:ea typeface="黑体" panose="02010609060101010101" pitchFamily="49" charset="-122"/>
              </a:rPr>
              <a:t>完形填空是在全面理解短文基础上的选择填空。在解题过程中，考生应该遵循以下三个步骤。</a:t>
            </a:r>
            <a:endParaRPr lang="zh-CN" altLang="en-US" sz="2200">
              <a:solidFill>
                <a:schemeClr val="tx1"/>
              </a:solidFill>
              <a:uFillTx/>
              <a:latin typeface="Times New Roman" panose="02020603050405020304" charset="0"/>
              <a:ea typeface="黑体" panose="02010609060101010101" pitchFamily="49" charset="-122"/>
            </a:endParaRPr>
          </a:p>
          <a:p>
            <a:pPr indent="45720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1. 通读全文，把握大意。</a:t>
            </a:r>
            <a:endParaRPr lang="zh-CN" altLang="en-US" sz="2200">
              <a:solidFill>
                <a:srgbClr val="FF0000"/>
              </a:solidFill>
              <a:uFillTx/>
              <a:latin typeface="Times New Roman" panose="02020603050405020304" charset="0"/>
              <a:ea typeface="黑体" panose="02010609060101010101" pitchFamily="49" charset="-122"/>
            </a:endParaRPr>
          </a:p>
          <a:p>
            <a:pPr indent="457200" fontAlgn="auto">
              <a:lnSpc>
                <a:spcPct val="120000"/>
              </a:lnSpc>
            </a:pPr>
            <a:r>
              <a:rPr lang="zh-CN" altLang="en-US" sz="2200">
                <a:solidFill>
                  <a:schemeClr val="tx1"/>
                </a:solidFill>
                <a:uFillTx/>
                <a:latin typeface="Times New Roman" panose="02020603050405020304" charset="0"/>
                <a:ea typeface="黑体" panose="02010609060101010101" pitchFamily="49" charset="-122"/>
              </a:rPr>
              <a:t>做完形填空时应该先通读全文，了解文章的大概内容。有的考生习惯边阅读边做题，这并不是一个好的选择，因为完形填空里有些选项没有语法上的错误，必须要瞻前顾后，通过上下文的理解来选出最佳答案。</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But it is a pity that there are a lot of people who do not know the importance of time. They spent their limited time smoking, drinking and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They do not know that wasting time means wasting part of their own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In a word, we should save time. We shouldn't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today's work for tomorrow. Remember we have no time to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We must save time all the time.</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五</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much more</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less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much less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much</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cost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gone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bought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finished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return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carry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bring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what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that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because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why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money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time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day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food</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五</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nothing</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something</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anything</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everything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reading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writing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playing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working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time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life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food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money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stop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leave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let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give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waste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save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spend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take</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五</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33819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六</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Life is not easy, so I would like to say, “When anything happens, believe in yourself.”</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When I was a young girl, I was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shy to talk to anyone. My classmates often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me. I was sad but could do nothing. Later,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happened, and it changed my life. It was an English speech contest. My mother asked me to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it. What a terrible idea! It meant I had to speak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all the teachers and students of my school!</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六</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3438525"/>
          </a:xfrm>
          <a:prstGeom prst="rect">
            <a:avLst/>
          </a:prstGeom>
          <a:noFill/>
        </p:spPr>
        <p:txBody>
          <a:bodyPr wrap="square" rtlCol="0">
            <a:spAutoFit/>
          </a:bodyPr>
          <a:p>
            <a:pPr indent="457200" fontAlgn="auto">
              <a:lnSpc>
                <a:spcPct val="110000"/>
              </a:lnSpc>
            </a:pPr>
            <a:r>
              <a:rPr sz="2200">
                <a:uFillTx/>
                <a:latin typeface="Times New Roman" panose="02020603050405020304" charset="0"/>
                <a:ea typeface="黑体" panose="02010609060101010101" pitchFamily="49" charset="-122"/>
                <a:sym typeface="+mn-ea"/>
              </a:rPr>
              <a:t>“Come on. Believe in yourself. You are sure to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Then my mother and I talked about many different topics. At last I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the topic “Believe in Yourself”. I tried my best to remember all the speech and practised it over 100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With my mother's great love, I did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in the contest. I could hardly believe my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when the news came that I had won the first place. I heard the cheers(欢呼) from the teachers and students. Those classmates who once looked down on(瞧不起) me now all said “Congratulations！” to me. My mother hugged me and cried excitedly.</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六</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52666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so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too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very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quite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made faces 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looked after    </a:t>
            </a:r>
            <a:endParaRPr sz="2200">
              <a:uFillTx/>
              <a:latin typeface="Times New Roman" panose="02020603050405020304" charset="0"/>
              <a:ea typeface="黑体" panose="02010609060101010101" pitchFamily="49" charset="-122"/>
              <a:sym typeface="+mn-ea"/>
            </a:endParaRPr>
          </a:p>
          <a:p>
            <a:pPr marL="457200" lvl="1" indent="457200" fontAlgn="auto">
              <a:lnSpc>
                <a:spcPct val="120000"/>
              </a:lnSpc>
            </a:pPr>
            <a:r>
              <a:rPr sz="2200">
                <a:uFillTx/>
                <a:latin typeface="Times New Roman" panose="02020603050405020304" charset="0"/>
                <a:ea typeface="黑体" panose="02010609060101010101" pitchFamily="49" charset="-122"/>
                <a:sym typeface="+mn-ea"/>
              </a:rPr>
              <a:t> C. caught up with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laughed at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something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nothing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anything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everything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join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take part 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get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to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with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before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among</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228981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66382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308737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六</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win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lose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beat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pass</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reached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brought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chose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thought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times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words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sentences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topics</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good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well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interested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bad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speech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result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ears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eyes</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1579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981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1335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六</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七</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Once upon a time, there was a frog in a deep dark well. He had water to drink, food to eat, and a little rock to rest on. He was very happy with his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Sometimes, birds visited the well. They told him the world outside was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and more beautiful. But the frog didn't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them. He thought there was no place better than his well.</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七</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93243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One day, a yellow bird stopped by the well. He looked down and said, “Frog, I'd like to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you the outside world.” However, the frog said no. That made the bird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so he took the frog away with him.</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When the frog saw so many strange things in the outside world, he couldn't believe his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He cried, “The outside world is so big！” Then he asked, “What is this long silver thing? What is that big blue thing？” The bird answered, “This is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and that is a sea.”</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七</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66725" y="1029970"/>
            <a:ext cx="8201025" cy="252666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The frog soon felt that his well was too small.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the bird put the frog down by a pond. There, he saw tall trees and beautiful flowers. He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other frogs singing and saw them playing.</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“This is so much nicer than my small well! Thank you for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me here，” the frog said to the bird. He never returned to his well again.</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七</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37515" y="1029970"/>
            <a:ext cx="8195310" cy="2932430"/>
          </a:xfrm>
          <a:prstGeom prst="rect">
            <a:avLst/>
          </a:prstGeom>
          <a:noFill/>
        </p:spPr>
        <p:txBody>
          <a:bodyPr wrap="square" rtlCol="0">
            <a:spAutoFit/>
          </a:bodyPr>
          <a:p>
            <a:pPr indent="45720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2. 结合选项，综合考虑，初定答案。</a:t>
            </a:r>
            <a:endParaRPr lang="zh-CN" altLang="en-US" sz="2200">
              <a:solidFill>
                <a:srgbClr val="FF0000"/>
              </a:solidFill>
              <a:uFillTx/>
              <a:latin typeface="Times New Roman" panose="02020603050405020304" charset="0"/>
              <a:ea typeface="黑体" panose="02010609060101010101" pitchFamily="49" charset="-122"/>
            </a:endParaRPr>
          </a:p>
          <a:p>
            <a:pPr indent="457200" fontAlgn="auto">
              <a:lnSpc>
                <a:spcPct val="120000"/>
              </a:lnSpc>
            </a:pPr>
            <a:r>
              <a:rPr lang="zh-CN" altLang="en-US" sz="2200">
                <a:solidFill>
                  <a:schemeClr val="tx1"/>
                </a:solidFill>
                <a:uFillTx/>
                <a:latin typeface="Times New Roman" panose="02020603050405020304" charset="0"/>
                <a:ea typeface="黑体" panose="02010609060101010101" pitchFamily="49" charset="-122"/>
              </a:rPr>
              <a:t>在整体了解文章大意之后，要对文章进行细读分析，遵循择优法和排除法双管齐下的方法来初步选定答案。一般来讲，做题时考生需注意三个方面：所选答案是否符合语法结构，如语态、时态、人称的一致性等；习惯用法和固定搭配是否正确，如look at、 be fond of等；语意是否连贯。另外，在做题时应遵循先易后难的原则，如果有几道题不知道选项，我们可以做好标记后先跳过。</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dream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way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life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idea</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bigger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faster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longer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louder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find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join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leave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believe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teach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show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read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write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happy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excited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angry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worried</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七</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eyes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ears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hands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feet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lake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river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pool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beach</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Finally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Luckily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Still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Again</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felt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knew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kept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heard</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making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buying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bringing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asking</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七</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19735" y="1029970"/>
            <a:ext cx="8248015" cy="333819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八</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It is Sunday. There are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people on the bus. And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is looking here and there. He wants to find a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Then he finds one. He goes to it. A small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is on the seat. And a young man is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it.</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“Excuse me,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I have this seat？” asks the old man. “Sorry, it is for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She goes to buy some bananas，” says the young man. “Well，” says the old man, “Let me sit here, please. When she comes back, I will leave here.”</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八</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74980" y="1029970"/>
            <a:ext cx="8192770" cy="171450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The bus starts. “She doesn't come,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her bag is here. Let me give her the bag.” The old man wants to throw the bag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of the window.</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“Don't throw! It is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bag.” The young man jumps and shouts.</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八</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526665"/>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few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little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 little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many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a young man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 young woman    </a:t>
            </a:r>
            <a:endParaRPr sz="2200">
              <a:uFillTx/>
              <a:latin typeface="Times New Roman" panose="02020603050405020304" charset="0"/>
              <a:ea typeface="黑体" panose="02010609060101010101" pitchFamily="49" charset="-122"/>
              <a:sym typeface="+mn-ea"/>
            </a:endParaRPr>
          </a:p>
          <a:p>
            <a:pPr marL="457200" lvl="1" indent="457200" fontAlgn="auto">
              <a:lnSpc>
                <a:spcPct val="120000"/>
              </a:lnSpc>
            </a:pPr>
            <a:r>
              <a:rPr sz="2200">
                <a:uFillTx/>
                <a:latin typeface="Times New Roman" panose="02020603050405020304" charset="0"/>
                <a:ea typeface="黑体" panose="02010609060101010101" pitchFamily="49" charset="-122"/>
                <a:sym typeface="+mn-ea"/>
              </a:rPr>
              <a:t> C. an old woman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an old man</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seat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chair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bag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room</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dog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book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bag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girl</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next to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for</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228981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66382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308737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八</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343900"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will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may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must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do</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a boy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 man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a woman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another man</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and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then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but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from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out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away</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my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her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his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your</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八</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59740" y="1029970"/>
            <a:ext cx="8208010" cy="252666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九</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There are many ways for us to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waste. For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we can reuse paper and plastic bags. We can also recycle newspapers, glass, and cans to make new things. Here are some useful ways to reduce waste.</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Write on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sides of paper</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九</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59740" y="1029970"/>
            <a:ext cx="8208010" cy="2526665"/>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Many people write on only one side of their paper. Why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stop wasting the other side？Some students only use half the pages of their exercise books before getting new ones. Try to use up all the paper. People often give cards on birthdays or festivals. How about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to send e</a:t>
            </a:r>
            <a:r>
              <a:rPr lang="en-US" sz="2200">
                <a:uFillTx/>
                <a:latin typeface="Times New Roman" panose="02020603050405020304" charset="0"/>
                <a:ea typeface="黑体" panose="02010609060101010101" pitchFamily="49" charset="-122"/>
                <a:sym typeface="+mn-ea"/>
              </a:rPr>
              <a:t>-</a:t>
            </a:r>
            <a:r>
              <a:rPr sz="2200">
                <a:uFillTx/>
                <a:latin typeface="Times New Roman" panose="02020603050405020304" charset="0"/>
                <a:ea typeface="黑体" panose="02010609060101010101" pitchFamily="49" charset="-122"/>
                <a:sym typeface="+mn-ea"/>
              </a:rPr>
              <a:t>cards instead?</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Don't throw away your old batteries</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effectLst/>
                <a:latin typeface="黑体" panose="02010609060101010101" pitchFamily="49" charset="-122"/>
                <a:ea typeface="黑体" panose="02010609060101010101" pitchFamily="49" charset="-122"/>
              </a:rPr>
              <a:t>(</a:t>
            </a:r>
            <a:r>
              <a:rPr lang="zh-CN" altLang="en-US" sz="1600">
                <a:solidFill>
                  <a:srgbClr val="FF0000"/>
                </a:solidFill>
                <a:effectLst/>
                <a:latin typeface="黑体" panose="02010609060101010101" pitchFamily="49" charset="-122"/>
                <a:ea typeface="黑体" panose="02010609060101010101" pitchFamily="49" charset="-122"/>
              </a:rPr>
              <a:t>九</a:t>
            </a:r>
            <a:r>
              <a:rPr lang="en-US" altLang="zh-CN" sz="1600">
                <a:solidFill>
                  <a:srgbClr val="FF0000"/>
                </a:solidFill>
                <a:effectLst/>
                <a:latin typeface="黑体" panose="02010609060101010101" pitchFamily="49" charset="-122"/>
                <a:ea typeface="黑体" panose="02010609060101010101" pitchFamily="49" charset="-122"/>
              </a:rPr>
              <a:t>)</a:t>
            </a:r>
            <a:endParaRPr lang="en-US" altLang="zh-CN" sz="1600">
              <a:solidFill>
                <a:srgbClr val="FF0000"/>
              </a:solidFill>
              <a:effectLst/>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59740" y="1029970"/>
            <a:ext cx="8208010" cy="212090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Maybe you do not know that old batteries make the earth dirty. This is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they have dangerous parts in them. So, don't throw away batteries. Try to use rechargeable(充电的) batteries for your games and CD players.</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Give off all your unwanted clothes</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九</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506730" y="1029970"/>
            <a:ext cx="8161020" cy="2120900"/>
          </a:xfrm>
          <a:prstGeom prst="rect">
            <a:avLst/>
          </a:prstGeom>
          <a:noFill/>
        </p:spPr>
        <p:txBody>
          <a:bodyPr wrap="square" rtlCol="0">
            <a:spAutoFit/>
          </a:bodyPr>
          <a:p>
            <a:pPr indent="457200" fontAlgn="auto">
              <a:lnSpc>
                <a:spcPct val="120000"/>
              </a:lnSpc>
            </a:pPr>
            <a:r>
              <a:rPr sz="2200">
                <a:uFillTx/>
                <a:latin typeface="Times New Roman" panose="02020603050405020304" charset="0"/>
                <a:ea typeface="黑体" panose="02010609060101010101" pitchFamily="49" charset="-122"/>
                <a:sym typeface="+mn-ea"/>
              </a:rPr>
              <a:t>There are many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families in China. You may ask your mother to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your unwanted clothes. Then you can pass them on to those poor children. Also, you can know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your friends or relatives want them. You will feel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that you are helping others. How proud you are!</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九</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76885" y="1029970"/>
            <a:ext cx="8155940" cy="3338195"/>
          </a:xfrm>
          <a:prstGeom prst="rect">
            <a:avLst/>
          </a:prstGeom>
          <a:noFill/>
        </p:spPr>
        <p:txBody>
          <a:bodyPr wrap="square" rtlCol="0">
            <a:spAutoFit/>
          </a:bodyPr>
          <a:p>
            <a:pPr indent="457200" fontAlgn="auto">
              <a:lnSpc>
                <a:spcPct val="120000"/>
              </a:lnSpc>
            </a:pPr>
            <a:r>
              <a:rPr lang="zh-CN" altLang="en-US" sz="2200">
                <a:solidFill>
                  <a:srgbClr val="FF0000"/>
                </a:solidFill>
                <a:uFillTx/>
                <a:latin typeface="Times New Roman" panose="02020603050405020304" charset="0"/>
                <a:ea typeface="黑体" panose="02010609060101010101" pitchFamily="49" charset="-122"/>
              </a:rPr>
              <a:t>3. 再读全文，复查答案，适当调整。</a:t>
            </a:r>
            <a:endParaRPr lang="zh-CN" altLang="en-US" sz="2200">
              <a:solidFill>
                <a:srgbClr val="FF0000"/>
              </a:solidFill>
              <a:uFillTx/>
              <a:latin typeface="Times New Roman" panose="02020603050405020304" charset="0"/>
              <a:ea typeface="黑体" panose="02010609060101010101" pitchFamily="49" charset="-122"/>
            </a:endParaRPr>
          </a:p>
          <a:p>
            <a:pPr indent="457200" fontAlgn="auto">
              <a:lnSpc>
                <a:spcPct val="120000"/>
              </a:lnSpc>
            </a:pPr>
            <a:r>
              <a:rPr lang="zh-CN" altLang="en-US" sz="2200">
                <a:solidFill>
                  <a:schemeClr val="tx1"/>
                </a:solidFill>
                <a:uFillTx/>
                <a:latin typeface="Times New Roman" panose="02020603050405020304" charset="0"/>
                <a:ea typeface="黑体" panose="02010609060101010101" pitchFamily="49" charset="-122"/>
              </a:rPr>
              <a:t>初步确定答案后，带着答案回到文章当中，重点检查语法是否正确、上下文语意是否通顺、逻辑推理是否合理，对文章中意义不通顺、不一致、不连贯、不合理的选项进行改正，并将做题过程中无法确定的选项补齐。</a:t>
            </a:r>
            <a:endParaRPr lang="zh-CN" altLang="en-US" sz="2200">
              <a:solidFill>
                <a:schemeClr val="tx1"/>
              </a:solidFill>
              <a:uFillTx/>
              <a:latin typeface="Times New Roman" panose="02020603050405020304" charset="0"/>
              <a:ea typeface="黑体" panose="02010609060101010101" pitchFamily="49" charset="-122"/>
            </a:endParaRPr>
          </a:p>
          <a:p>
            <a:pPr indent="457200" fontAlgn="auto">
              <a:lnSpc>
                <a:spcPct val="120000"/>
              </a:lnSpc>
            </a:pPr>
            <a:r>
              <a:rPr lang="zh-CN" altLang="en-US" sz="2200">
                <a:solidFill>
                  <a:schemeClr val="tx1"/>
                </a:solidFill>
                <a:uFillTx/>
                <a:latin typeface="Times New Roman" panose="02020603050405020304" charset="0"/>
                <a:ea typeface="黑体" panose="02010609060101010101" pitchFamily="49" charset="-122"/>
              </a:rPr>
              <a:t>综上所述，完形填空考查的是英语的综合应用能力。在平时的学习与训练中，考生要注重词汇的积累，特别注意近义词及短语的辨析以及固定搭配和习惯用法。在加强阅读的同时，要以科</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produce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protect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pollute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reduce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reason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example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use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people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every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each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both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all</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don't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don't you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you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not you</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try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trying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tries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to try</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九</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why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when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so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because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rich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poor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glad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small</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sell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buy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collect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throw</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that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if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through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though</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angry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tired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moved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happy</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九</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十</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59740" y="1029970"/>
            <a:ext cx="8208010" cy="3338195"/>
          </a:xfrm>
          <a:prstGeom prst="rect">
            <a:avLst/>
          </a:prstGeom>
          <a:noFill/>
        </p:spPr>
        <p:txBody>
          <a:bodyPr wrap="square" rtlCol="0">
            <a:spAutoFit/>
          </a:bodyPr>
          <a:p>
            <a:pPr indent="0" algn="ctr" fontAlgn="auto">
              <a:lnSpc>
                <a:spcPct val="120000"/>
              </a:lnSpc>
            </a:pPr>
            <a:r>
              <a:rPr lang="en-US" altLang="zh-CN" sz="2200" b="1">
                <a:uFillTx/>
                <a:latin typeface="Times New Roman" panose="02020603050405020304" charset="0"/>
                <a:ea typeface="黑体" panose="02010609060101010101" pitchFamily="49" charset="-122"/>
                <a:sym typeface="+mn-ea"/>
              </a:rPr>
              <a:t>(</a:t>
            </a:r>
            <a:r>
              <a:rPr lang="zh-CN" altLang="en-US" sz="2200" b="1">
                <a:uFillTx/>
                <a:latin typeface="Times New Roman" panose="02020603050405020304" charset="0"/>
                <a:ea typeface="黑体" panose="02010609060101010101" pitchFamily="49" charset="-122"/>
                <a:sym typeface="+mn-ea"/>
              </a:rPr>
              <a:t>十</a:t>
            </a:r>
            <a:r>
              <a:rPr lang="en-US" altLang="zh-CN" sz="2200" b="1">
                <a:uFillTx/>
                <a:latin typeface="Times New Roman" panose="02020603050405020304" charset="0"/>
                <a:ea typeface="黑体" panose="02010609060101010101" pitchFamily="49" charset="-122"/>
                <a:sym typeface="+mn-ea"/>
              </a:rPr>
              <a:t>)</a:t>
            </a:r>
            <a:endParaRPr lang="zh-CN" altLang="en-US" sz="2200" b="1">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Water is very important in our life. We drink it every day and __</a:t>
            </a:r>
            <a:r>
              <a:rPr sz="2200" u="sng">
                <a:uFillTx/>
                <a:latin typeface="Times New Roman" panose="02020603050405020304" charset="0"/>
                <a:ea typeface="黑体" panose="02010609060101010101" pitchFamily="49" charset="-122"/>
                <a:sym typeface="+mn-ea"/>
              </a:rPr>
              <a:t>1</a:t>
            </a:r>
            <a:r>
              <a:rPr sz="2200">
                <a:uFillTx/>
                <a:latin typeface="Times New Roman" panose="02020603050405020304" charset="0"/>
                <a:ea typeface="黑体" panose="02010609060101010101" pitchFamily="49" charset="-122"/>
                <a:sym typeface="+mn-ea"/>
              </a:rPr>
              <a:t>__ it to cook and wash things. We cannot live __</a:t>
            </a:r>
            <a:r>
              <a:rPr sz="2200" u="sng">
                <a:uFillTx/>
                <a:latin typeface="Times New Roman" panose="02020603050405020304" charset="0"/>
                <a:ea typeface="黑体" panose="02010609060101010101" pitchFamily="49" charset="-122"/>
                <a:sym typeface="+mn-ea"/>
              </a:rPr>
              <a:t>2</a:t>
            </a:r>
            <a:r>
              <a:rPr sz="2200">
                <a:uFillTx/>
                <a:latin typeface="Times New Roman" panose="02020603050405020304" charset="0"/>
                <a:ea typeface="黑体" panose="02010609060101010101" pitchFamily="49" charset="-122"/>
                <a:sym typeface="+mn-ea"/>
              </a:rPr>
              <a:t>__ water. But how can we save water?</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There are several ways to save water. Firstly, take shorter showers and don't leave the tap __</a:t>
            </a:r>
            <a:r>
              <a:rPr sz="2200" u="sng">
                <a:uFillTx/>
                <a:latin typeface="Times New Roman" panose="02020603050405020304" charset="0"/>
                <a:ea typeface="黑体" panose="02010609060101010101" pitchFamily="49" charset="-122"/>
                <a:sym typeface="+mn-ea"/>
              </a:rPr>
              <a:t>3</a:t>
            </a:r>
            <a:r>
              <a:rPr sz="2200">
                <a:uFillTx/>
                <a:latin typeface="Times New Roman" panose="02020603050405020304" charset="0"/>
                <a:ea typeface="黑体" panose="02010609060101010101" pitchFamily="49" charset="-122"/>
                <a:sym typeface="+mn-ea"/>
              </a:rPr>
              <a:t>__ when we don't need to use water. __</a:t>
            </a:r>
            <a:r>
              <a:rPr sz="2200" u="sng">
                <a:uFillTx/>
                <a:latin typeface="Times New Roman" panose="02020603050405020304" charset="0"/>
                <a:ea typeface="黑体" panose="02010609060101010101" pitchFamily="49" charset="-122"/>
                <a:sym typeface="+mn-ea"/>
              </a:rPr>
              <a:t>4</a:t>
            </a:r>
            <a:r>
              <a:rPr sz="2200">
                <a:uFillTx/>
                <a:latin typeface="Times New Roman" panose="02020603050405020304" charset="0"/>
                <a:ea typeface="黑体" panose="02010609060101010101" pitchFamily="49" charset="-122"/>
                <a:sym typeface="+mn-ea"/>
              </a:rPr>
              <a:t>__， try to reuse water. It's the most important way for us to save water. At last, we should not __</a:t>
            </a:r>
            <a:r>
              <a:rPr sz="2200" u="sng">
                <a:uFillTx/>
                <a:latin typeface="Times New Roman" panose="02020603050405020304" charset="0"/>
                <a:ea typeface="黑体" panose="02010609060101010101" pitchFamily="49" charset="-122"/>
                <a:sym typeface="+mn-ea"/>
              </a:rPr>
              <a:t>5</a:t>
            </a:r>
            <a:r>
              <a:rPr sz="2200">
                <a:uFillTx/>
                <a:latin typeface="Times New Roman" panose="02020603050405020304" charset="0"/>
                <a:ea typeface="黑体" panose="02010609060101010101" pitchFamily="49" charset="-122"/>
                <a:sym typeface="+mn-ea"/>
              </a:rPr>
              <a:t>__ water so that we will have __</a:t>
            </a:r>
            <a:r>
              <a:rPr sz="2200" u="sng">
                <a:uFillTx/>
                <a:latin typeface="Times New Roman" panose="02020603050405020304" charset="0"/>
                <a:ea typeface="黑体" panose="02010609060101010101" pitchFamily="49" charset="-122"/>
                <a:sym typeface="+mn-ea"/>
              </a:rPr>
              <a:t>6</a:t>
            </a:r>
            <a:r>
              <a:rPr sz="2200">
                <a:uFillTx/>
                <a:latin typeface="Times New Roman" panose="02020603050405020304" charset="0"/>
                <a:ea typeface="黑体" panose="02010609060101010101" pitchFamily="49" charset="-122"/>
                <a:sym typeface="+mn-ea"/>
              </a:rPr>
              <a:t>__ water for </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十</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59740" y="1029970"/>
            <a:ext cx="8208010"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years and years.</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To protect water is to __</a:t>
            </a:r>
            <a:r>
              <a:rPr sz="2200" u="sng">
                <a:uFillTx/>
                <a:latin typeface="Times New Roman" panose="02020603050405020304" charset="0"/>
                <a:ea typeface="黑体" panose="02010609060101010101" pitchFamily="49" charset="-122"/>
                <a:sym typeface="+mn-ea"/>
              </a:rPr>
              <a:t>7</a:t>
            </a:r>
            <a:r>
              <a:rPr sz="2200">
                <a:uFillTx/>
                <a:latin typeface="Times New Roman" panose="02020603050405020304" charset="0"/>
                <a:ea typeface="黑体" panose="02010609060101010101" pitchFamily="49" charset="-122"/>
                <a:sym typeface="+mn-ea"/>
              </a:rPr>
              <a:t>__ our life. Some people think there's much water __</a:t>
            </a:r>
            <a:r>
              <a:rPr sz="2200" u="sng">
                <a:uFillTx/>
                <a:latin typeface="Times New Roman" panose="02020603050405020304" charset="0"/>
                <a:ea typeface="黑体" panose="02010609060101010101" pitchFamily="49" charset="-122"/>
                <a:sym typeface="+mn-ea"/>
              </a:rPr>
              <a:t>8</a:t>
            </a:r>
            <a:r>
              <a:rPr sz="2200">
                <a:uFillTx/>
                <a:latin typeface="Times New Roman" panose="02020603050405020304" charset="0"/>
                <a:ea typeface="黑体" panose="02010609060101010101" pitchFamily="49" charset="-122"/>
                <a:sym typeface="+mn-ea"/>
              </a:rPr>
              <a:t>__ the earth. In fact, there is only __</a:t>
            </a:r>
            <a:r>
              <a:rPr sz="2200" u="sng">
                <a:uFillTx/>
                <a:latin typeface="Times New Roman" panose="02020603050405020304" charset="0"/>
                <a:ea typeface="黑体" panose="02010609060101010101" pitchFamily="49" charset="-122"/>
                <a:sym typeface="+mn-ea"/>
              </a:rPr>
              <a:t>9</a:t>
            </a:r>
            <a:r>
              <a:rPr sz="2200">
                <a:uFillTx/>
                <a:latin typeface="Times New Roman" panose="02020603050405020304" charset="0"/>
                <a:ea typeface="黑体" panose="02010609060101010101" pitchFamily="49" charset="-122"/>
                <a:sym typeface="+mn-ea"/>
              </a:rPr>
              <a:t>__ water for us to use now. If we don't save it, it will surely be used out some day.</a:t>
            </a:r>
            <a:endParaRPr sz="2200">
              <a:uFillTx/>
              <a:latin typeface="Times New Roman" panose="02020603050405020304" charset="0"/>
              <a:ea typeface="黑体" panose="02010609060101010101" pitchFamily="49" charset="-122"/>
              <a:sym typeface="+mn-ea"/>
            </a:endParaRPr>
          </a:p>
          <a:p>
            <a:pPr indent="457200" fontAlgn="auto">
              <a:lnSpc>
                <a:spcPct val="120000"/>
              </a:lnSpc>
            </a:pPr>
            <a:r>
              <a:rPr sz="2200">
                <a:uFillTx/>
                <a:latin typeface="Times New Roman" panose="02020603050405020304" charset="0"/>
                <a:ea typeface="黑体" panose="02010609060101010101" pitchFamily="49" charset="-122"/>
                <a:sym typeface="+mn-ea"/>
              </a:rPr>
              <a:t>So we should save water in order to save __</a:t>
            </a:r>
            <a:r>
              <a:rPr sz="2200" u="sng">
                <a:uFillTx/>
                <a:latin typeface="Times New Roman" panose="02020603050405020304" charset="0"/>
                <a:ea typeface="黑体" panose="02010609060101010101" pitchFamily="49" charset="-122"/>
                <a:sym typeface="+mn-ea"/>
              </a:rPr>
              <a:t>10</a:t>
            </a:r>
            <a:r>
              <a:rPr sz="2200">
                <a:uFillTx/>
                <a:latin typeface="Times New Roman" panose="02020603050405020304" charset="0"/>
                <a:ea typeface="黑体" panose="02010609060101010101" pitchFamily="49" charset="-122"/>
                <a:sym typeface="+mn-ea"/>
              </a:rPr>
              <a:t>__. Do you think so?</a:t>
            </a:r>
            <a:endParaRPr sz="2200">
              <a:uFillTx/>
              <a:latin typeface="Times New Roman" panose="02020603050405020304" charset="0"/>
              <a:ea typeface="黑体" panose="02010609060101010101" pitchFamily="49" charset="-122"/>
              <a:sym typeface="+mn-ea"/>
            </a:endParaRPr>
          </a:p>
        </p:txBody>
      </p:sp>
      <p:sp>
        <p:nvSpPr>
          <p:cNvPr id="8" name="文本框 7">
            <a:hlinkClick r:id="rId2" action="ppaction://hlinksldjump"/>
          </p:cNvPr>
          <p:cNvSpPr txBox="1"/>
          <p:nvPr>
            <p:custDataLst>
              <p:tags r:id="rId3"/>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4" action="ppaction://hlinksldjump"/>
          </p:cNvPr>
          <p:cNvSpPr txBox="1"/>
          <p:nvPr>
            <p:custDataLst>
              <p:tags r:id="rId15"/>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6" action="ppaction://hlinksldjump"/>
          </p:cNvPr>
          <p:cNvSpPr txBox="1"/>
          <p:nvPr>
            <p:custDataLst>
              <p:tags r:id="rId17"/>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18" action="ppaction://hlinksldjump"/>
          </p:cNvPr>
          <p:cNvSpPr txBox="1"/>
          <p:nvPr>
            <p:custDataLst>
              <p:tags r:id="rId19"/>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0" action="ppaction://hlinksldjump"/>
          </p:cNvPr>
          <p:cNvSpPr txBox="1"/>
          <p:nvPr>
            <p:custDataLst>
              <p:tags r:id="rId21"/>
            </p:custDataLst>
          </p:nvPr>
        </p:nvSpPr>
        <p:spPr>
          <a:xfrm>
            <a:off x="77539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十</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Tree>
    <p:custDataLst>
      <p:tags r:id="rId22"/>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)1. A. put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make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take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use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)2. A. without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with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on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in</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)3. A. stopping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rising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running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growing</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)4. A. Second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Secondly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Moreover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However</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)5. A. waste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use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pollute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drink</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B</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十</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9" name="文本框 8"/>
          <p:cNvSpPr txBox="1"/>
          <p:nvPr>
            <p:custDataLst>
              <p:tags r:id="rId1"/>
            </p:custDataLst>
          </p:nvPr>
        </p:nvSpPr>
        <p:spPr>
          <a:xfrm>
            <a:off x="466725" y="1029970"/>
            <a:ext cx="8201025" cy="2120900"/>
          </a:xfrm>
          <a:prstGeom prst="rect">
            <a:avLst/>
          </a:prstGeom>
          <a:noFill/>
        </p:spPr>
        <p:txBody>
          <a:bodyPr wrap="square" rtlCol="0">
            <a:spAutoFit/>
          </a:bodyPr>
          <a:p>
            <a:pPr indent="0" fontAlgn="auto">
              <a:lnSpc>
                <a:spcPct val="120000"/>
              </a:lnSpc>
            </a:pPr>
            <a:r>
              <a:rPr sz="2200">
                <a:uFillTx/>
                <a:latin typeface="Times New Roman" panose="02020603050405020304" charset="0"/>
                <a:ea typeface="黑体" panose="02010609060101010101" pitchFamily="49" charset="-122"/>
                <a:sym typeface="+mn-ea"/>
              </a:rPr>
              <a:t>(　　)6. A. fresh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new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good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hot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)7. A. make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live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protect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lose</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)8. A. in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for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on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at</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)9. A. a little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a few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little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few</a:t>
            </a:r>
            <a:endParaRPr sz="2200">
              <a:uFillTx/>
              <a:latin typeface="Times New Roman" panose="02020603050405020304" charset="0"/>
              <a:ea typeface="黑体" panose="02010609060101010101" pitchFamily="49" charset="-122"/>
              <a:sym typeface="+mn-ea"/>
            </a:endParaRPr>
          </a:p>
          <a:p>
            <a:pPr indent="0" fontAlgn="auto">
              <a:lnSpc>
                <a:spcPct val="120000"/>
              </a:lnSpc>
            </a:pPr>
            <a:r>
              <a:rPr sz="2200">
                <a:uFillTx/>
                <a:latin typeface="Times New Roman" panose="02020603050405020304" charset="0"/>
                <a:ea typeface="黑体" panose="02010609060101010101" pitchFamily="49" charset="-122"/>
                <a:sym typeface="+mn-ea"/>
              </a:rPr>
              <a:t>(　　)10. A. us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B. earth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C. world    </a:t>
            </a:r>
            <a:r>
              <a:rPr lang="en-US" sz="2200">
                <a:uFillTx/>
                <a:latin typeface="Times New Roman" panose="02020603050405020304" charset="0"/>
                <a:ea typeface="黑体" panose="02010609060101010101" pitchFamily="49" charset="-122"/>
                <a:sym typeface="+mn-ea"/>
              </a:rPr>
              <a:t>	</a:t>
            </a:r>
            <a:r>
              <a:rPr sz="2200">
                <a:uFillTx/>
                <a:latin typeface="Times New Roman" panose="02020603050405020304" charset="0"/>
                <a:ea typeface="黑体" panose="02010609060101010101" pitchFamily="49" charset="-122"/>
                <a:sym typeface="+mn-ea"/>
              </a:rPr>
              <a:t>D. ourselves</a:t>
            </a:r>
            <a:endParaRPr sz="2200">
              <a:uFillTx/>
              <a:latin typeface="Times New Roman" panose="02020603050405020304" charset="0"/>
              <a:ea typeface="黑体" panose="02010609060101010101" pitchFamily="49" charset="-122"/>
              <a:sym typeface="+mn-ea"/>
            </a:endParaRPr>
          </a:p>
        </p:txBody>
      </p:sp>
      <p:sp>
        <p:nvSpPr>
          <p:cNvPr id="11" name="文本框 10"/>
          <p:cNvSpPr txBox="1"/>
          <p:nvPr>
            <p:custDataLst>
              <p:tags r:id="rId2"/>
            </p:custDataLst>
          </p:nvPr>
        </p:nvSpPr>
        <p:spPr>
          <a:xfrm>
            <a:off x="695325" y="109728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3"/>
            </p:custDataLst>
          </p:nvPr>
        </p:nvSpPr>
        <p:spPr>
          <a:xfrm>
            <a:off x="695325" y="147955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4"/>
            </p:custDataLst>
          </p:nvPr>
        </p:nvSpPr>
        <p:spPr>
          <a:xfrm>
            <a:off x="695325" y="190944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C</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custDataLst>
              <p:tags r:id="rId5"/>
            </p:custDataLst>
          </p:nvPr>
        </p:nvSpPr>
        <p:spPr>
          <a:xfrm>
            <a:off x="695325" y="2283460"/>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6"/>
            </p:custDataLst>
          </p:nvPr>
        </p:nvSpPr>
        <p:spPr>
          <a:xfrm>
            <a:off x="695325" y="2707005"/>
            <a:ext cx="523240" cy="429895"/>
          </a:xfrm>
          <a:prstGeom prst="rect">
            <a:avLst/>
          </a:prstGeom>
          <a:noFill/>
        </p:spPr>
        <p:txBody>
          <a:bodyPr wrap="square" rtlCol="0">
            <a:spAutoFit/>
          </a:bodyPr>
          <a:p>
            <a:pPr algn="ctr"/>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D</a:t>
            </a:r>
            <a:endPar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7" action="ppaction://hlinksldjump"/>
          </p:cNvPr>
          <p:cNvSpPr txBox="1"/>
          <p:nvPr>
            <p:custDataLst>
              <p:tags r:id="rId8"/>
            </p:custDataLst>
          </p:nvPr>
        </p:nvSpPr>
        <p:spPr>
          <a:xfrm>
            <a:off x="15132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一</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9" action="ppaction://hlinksldjump"/>
          </p:cNvPr>
          <p:cNvSpPr txBox="1"/>
          <p:nvPr>
            <p:custDataLst>
              <p:tags r:id="rId10"/>
            </p:custDataLst>
          </p:nvPr>
        </p:nvSpPr>
        <p:spPr>
          <a:xfrm>
            <a:off x="22066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二</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0" name="文本框 9">
            <a:hlinkClick r:id="rId11" action="ppaction://hlinksldjump"/>
          </p:cNvPr>
          <p:cNvSpPr txBox="1"/>
          <p:nvPr>
            <p:custDataLst>
              <p:tags r:id="rId12"/>
            </p:custDataLst>
          </p:nvPr>
        </p:nvSpPr>
        <p:spPr>
          <a:xfrm>
            <a:off x="29000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三</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35934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四</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428688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五</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498030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六</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567372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七</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636714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八</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7060565" y="692785"/>
            <a:ext cx="676275" cy="337185"/>
          </a:xfrm>
          <a:prstGeom prst="rect">
            <a:avLst/>
          </a:prstGeom>
          <a:noFill/>
        </p:spPr>
        <p:txBody>
          <a:bodyPr wrap="square" rtlCol="0">
            <a:spAutoFit/>
          </a:bodyPr>
          <a:p>
            <a:pPr algn="ct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r>
              <a:rPr lang="zh-CN" altLang="en-US" sz="1600">
                <a:solidFill>
                  <a:schemeClr val="tx1">
                    <a:lumMod val="65000"/>
                    <a:lumOff val="35000"/>
                  </a:schemeClr>
                </a:solidFill>
                <a:latin typeface="黑体" panose="02010609060101010101" pitchFamily="49" charset="-122"/>
                <a:ea typeface="黑体" panose="02010609060101010101" pitchFamily="49" charset="-122"/>
              </a:rPr>
              <a:t>九</a:t>
            </a:r>
            <a:r>
              <a:rPr lang="en-US" altLang="zh-CN" sz="1600">
                <a:solidFill>
                  <a:schemeClr val="tx1">
                    <a:lumMod val="65000"/>
                    <a:lumOff val="35000"/>
                  </a:schemeClr>
                </a:solidFill>
                <a:latin typeface="黑体" panose="02010609060101010101" pitchFamily="49" charset="-122"/>
                <a:ea typeface="黑体" panose="02010609060101010101" pitchFamily="49" charset="-122"/>
              </a:rPr>
              <a:t>)</a:t>
            </a:r>
            <a:endParaRPr lang="en-US" altLang="zh-CN" sz="160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7753985" y="692785"/>
            <a:ext cx="676275" cy="337185"/>
          </a:xfrm>
          <a:prstGeom prst="rect">
            <a:avLst/>
          </a:prstGeom>
          <a:noFill/>
        </p:spPr>
        <p:txBody>
          <a:bodyPr wrap="square" rtlCol="0">
            <a:spAutoFit/>
          </a:bodyPr>
          <a:p>
            <a:pPr algn="ctr"/>
            <a:r>
              <a:rPr lang="en-US" altLang="zh-CN" sz="1600">
                <a:solidFill>
                  <a:srgbClr val="FF0000"/>
                </a:solidFill>
                <a:latin typeface="黑体" panose="02010609060101010101" pitchFamily="49" charset="-122"/>
                <a:ea typeface="黑体" panose="02010609060101010101" pitchFamily="49" charset="-122"/>
              </a:rPr>
              <a:t>(</a:t>
            </a:r>
            <a:r>
              <a:rPr lang="zh-CN" altLang="en-US" sz="1600">
                <a:solidFill>
                  <a:srgbClr val="FF0000"/>
                </a:solidFill>
                <a:latin typeface="黑体" panose="02010609060101010101" pitchFamily="49" charset="-122"/>
                <a:ea typeface="黑体" panose="02010609060101010101" pitchFamily="49" charset="-122"/>
              </a:rPr>
              <a:t>十</a:t>
            </a:r>
            <a:r>
              <a:rPr lang="en-US" altLang="zh-CN" sz="1600">
                <a:solidFill>
                  <a:srgbClr val="FF0000"/>
                </a:solidFill>
                <a:latin typeface="黑体" panose="02010609060101010101" pitchFamily="49" charset="-122"/>
                <a:ea typeface="黑体" panose="02010609060101010101" pitchFamily="49" charset="-122"/>
              </a:rPr>
              <a:t>)</a:t>
            </a:r>
            <a:endParaRPr lang="en-US" altLang="zh-CN" sz="1600">
              <a:solidFill>
                <a:srgbClr val="FF0000"/>
              </a:solidFill>
              <a:latin typeface="黑体" panose="02010609060101010101" pitchFamily="49" charset="-122"/>
              <a:ea typeface="黑体" panose="02010609060101010101" pitchFamily="49" charset="-122"/>
            </a:endParaRPr>
          </a:p>
        </p:txBody>
      </p:sp>
    </p:spTree>
    <p:custDataLst>
      <p:tags r:id="rId2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5" grpId="0"/>
      <p:bldP spid="5" grpId="1"/>
      <p:bldP spid="6" grpId="0"/>
      <p:bldP spid="6" grpId="1"/>
      <p:bldP spid="7" grpId="0"/>
      <p:bldP spid="7" grpId="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76885" y="1029970"/>
            <a:ext cx="8155940" cy="2932430"/>
          </a:xfrm>
          <a:prstGeom prst="rect">
            <a:avLst/>
          </a:prstGeom>
          <a:noFill/>
        </p:spPr>
        <p:txBody>
          <a:bodyPr wrap="square" rtlCol="0">
            <a:spAutoFit/>
          </a:bodyPr>
          <a:p>
            <a:pPr indent="0" fontAlgn="auto">
              <a:lnSpc>
                <a:spcPct val="120000"/>
              </a:lnSpc>
            </a:pPr>
            <a:r>
              <a:rPr lang="zh-CN" altLang="en-US" sz="2200">
                <a:uFillTx/>
                <a:latin typeface="Times New Roman" panose="02020603050405020304" charset="0"/>
                <a:ea typeface="黑体" panose="02010609060101010101" pitchFamily="49" charset="-122"/>
                <a:sym typeface="+mn-ea"/>
              </a:rPr>
              <a:t>学的方法有针对地进行限时训练，这样才能快速提高语言水平及解题能力。</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在做完形填空和阅读理解时，不可避免地会遇到生词，而《重庆市高等职业教育分类考试文化素质测试考试说明(英语)》里也明确提出要求同学们能够理解生词量在3%以内的文章。那么这个时候应该如何来解决这些生词呢？这就需要一些猜词的技巧。</a:t>
            </a:r>
            <a:endParaRPr lang="zh-CN" altLang="en-US" sz="2200">
              <a:uFillTx/>
              <a:latin typeface="Times New Roman" panose="02020603050405020304" charset="0"/>
              <a:ea typeface="黑体" panose="02010609060101010101" pitchFamily="49" charset="-122"/>
              <a:sym typeface="+mn-ea"/>
            </a:endParaRPr>
          </a:p>
          <a:p>
            <a:pPr indent="457200" fontAlgn="auto">
              <a:lnSpc>
                <a:spcPct val="120000"/>
              </a:lnSpc>
            </a:pPr>
            <a:r>
              <a:rPr lang="zh-CN" altLang="en-US" sz="2200">
                <a:uFillTx/>
                <a:latin typeface="Times New Roman" panose="02020603050405020304" charset="0"/>
                <a:ea typeface="黑体" panose="02010609060101010101" pitchFamily="49" charset="-122"/>
                <a:sym typeface="+mn-ea"/>
              </a:rPr>
              <a:t>(1)根据生活常识猜测词义。</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155180" y="4759960"/>
            <a:ext cx="1854200" cy="273685"/>
          </a:xfrm>
        </p:spPr>
        <p:txBody>
          <a:bodyPr/>
          <a:lstStyle/>
          <a:p>
            <a:r>
              <a:rPr lang="zh-CN" altLang="en-US"/>
              <a:t>第</a:t>
            </a:r>
            <a:fld id="{24130960-09FD-428B-996F-A983EEEB0784}" type="slidenum">
              <a:rPr lang="zh-CN" altLang="en-US" smtClean="0"/>
            </a:fld>
            <a:r>
              <a:rPr lang="zh-CN" altLang="en-US"/>
              <a:t>页，共76页</a:t>
            </a:r>
            <a:endParaRPr lang="zh-CN" altLang="en-US" dirty="0"/>
          </a:p>
        </p:txBody>
      </p:sp>
      <p:sp>
        <p:nvSpPr>
          <p:cNvPr id="4" name="文本框 3"/>
          <p:cNvSpPr txBox="1"/>
          <p:nvPr>
            <p:custDataLst>
              <p:tags r:id="rId1"/>
            </p:custDataLst>
          </p:nvPr>
        </p:nvSpPr>
        <p:spPr>
          <a:xfrm>
            <a:off x="476885" y="1029970"/>
            <a:ext cx="8155940" cy="3338195"/>
          </a:xfrm>
          <a:prstGeom prst="rect">
            <a:avLst/>
          </a:prstGeom>
          <a:noFill/>
        </p:spPr>
        <p:txBody>
          <a:bodyPr wrap="square" rtlCol="0">
            <a:spAutoFit/>
          </a:bodyPr>
          <a:p>
            <a:pPr indent="0" fontAlgn="auto">
              <a:lnSpc>
                <a:spcPct val="120000"/>
              </a:lnSpc>
            </a:pPr>
            <a:r>
              <a:rPr lang="zh-CN" altLang="en-US" sz="2200">
                <a:uFillTx/>
                <a:latin typeface="Times New Roman" panose="02020603050405020304" charset="0"/>
                <a:ea typeface="黑体" panose="02010609060101010101" pitchFamily="49" charset="-122"/>
                <a:sym typeface="+mn-ea"/>
              </a:rPr>
              <a:t>【例1】　Many plants and animals are going </a:t>
            </a:r>
            <a:r>
              <a:rPr lang="zh-CN" altLang="en-US" sz="2200" u="sng">
                <a:uFillTx/>
                <a:latin typeface="Times New Roman" panose="02020603050405020304" charset="0"/>
                <a:ea typeface="黑体" panose="02010609060101010101" pitchFamily="49" charset="-122"/>
                <a:sym typeface="+mn-ea"/>
              </a:rPr>
              <a:t>extinct</a:t>
            </a:r>
            <a:r>
              <a:rPr lang="zh-CN" altLang="en-US" sz="2200">
                <a:uFillTx/>
                <a:latin typeface="Times New Roman" panose="02020603050405020304" charset="0"/>
                <a:ea typeface="黑体" panose="02010609060101010101" pitchFamily="49" charset="-122"/>
                <a:sym typeface="+mn-ea"/>
              </a:rPr>
              <a:t>. Mammoths, which are related(有关联的) with Asian elephants, are now extinct. There are no mammoths in the world today.</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　C　)1. A mammoth is a kind of ________.</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A. plant    B. bird    C. animal    D. tree</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　C　)2. The underlined word “extinct” means “ ________ ” in Chinese.</a:t>
            </a:r>
            <a:endParaRPr lang="zh-CN" altLang="en-US" sz="2200">
              <a:uFillTx/>
              <a:latin typeface="Times New Roman" panose="02020603050405020304" charset="0"/>
              <a:ea typeface="黑体" panose="02010609060101010101" pitchFamily="49" charset="-122"/>
              <a:sym typeface="+mn-ea"/>
            </a:endParaRPr>
          </a:p>
          <a:p>
            <a:pPr indent="0" fontAlgn="auto">
              <a:lnSpc>
                <a:spcPct val="120000"/>
              </a:lnSpc>
            </a:pPr>
            <a:r>
              <a:rPr lang="zh-CN" altLang="en-US" sz="2200">
                <a:uFillTx/>
                <a:latin typeface="Times New Roman" panose="02020603050405020304" charset="0"/>
                <a:ea typeface="黑体" panose="02010609060101010101" pitchFamily="49" charset="-122"/>
                <a:sym typeface="+mn-ea"/>
              </a:rPr>
              <a:t>A. 出现的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B. 危险的</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C. 灭绝的    </a:t>
            </a:r>
            <a:r>
              <a:rPr lang="en-US" altLang="zh-CN" sz="2200">
                <a:uFillTx/>
                <a:latin typeface="Times New Roman" panose="02020603050405020304" charset="0"/>
                <a:ea typeface="黑体" panose="02010609060101010101" pitchFamily="49" charset="-122"/>
                <a:sym typeface="+mn-ea"/>
              </a:rPr>
              <a:t>	</a:t>
            </a:r>
            <a:r>
              <a:rPr lang="zh-CN" altLang="en-US" sz="2200">
                <a:uFillTx/>
                <a:latin typeface="Times New Roman" panose="02020603050405020304" charset="0"/>
                <a:ea typeface="黑体" panose="02010609060101010101" pitchFamily="49" charset="-122"/>
                <a:sym typeface="+mn-ea"/>
              </a:rPr>
              <a:t>D. 永恒的</a:t>
            </a:r>
            <a:endParaRPr lang="zh-CN" altLang="en-US" sz="2200">
              <a:uFillTx/>
              <a:latin typeface="Times New Roman" panose="02020603050405020304" charset="0"/>
              <a:ea typeface="黑体" panose="02010609060101010101" pitchFamily="49" charset="-122"/>
              <a:sym typeface="+mn-ea"/>
            </a:endParaRPr>
          </a:p>
        </p:txBody>
      </p:sp>
    </p:spTree>
    <p:custDataLst>
      <p:tags r:id="rId2"/>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wm#"/>
  <p:tag name="KSO_WM_TEMPLATE_CATEGORY" val="custom"/>
  <p:tag name="KSO_WM_TEMPLATE_INDEX" val="20205081"/>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wm#"/>
  <p:tag name="KSO_WM_TEMPLATE_CATEGORY" val="custom"/>
  <p:tag name="KSO_WM_TEMPLATE_INDEX" val="20205081"/>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wm#"/>
  <p:tag name="KSO_WM_TEMPLATE_CATEGORY" val="custom"/>
  <p:tag name="KSO_WM_TEMPLATE_INDEX" val="20205081"/>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wm#"/>
  <p:tag name="KSO_WM_TEMPLATE_CATEGORY" val="custom"/>
  <p:tag name="KSO_WM_TEMPLATE_INDEX" val="20205081"/>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wm#"/>
  <p:tag name="KSO_WM_TEMPLATE_CATEGORY" val="custom"/>
  <p:tag name="KSO_WM_TEMPLATE_INDEX" val="20205081"/>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UNIT_TABLE_BEAUTIFY" val="smartTable{0f25a772-98ee-4ed0-a1c4-104f543f2934}"/>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wm#"/>
  <p:tag name="KSO_WM_TEMPLATE_CATEGORY" val="custom"/>
  <p:tag name="KSO_WM_TEMPLATE_INDEX" val="20205081"/>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wm#"/>
  <p:tag name="KSO_WM_TEMPLATE_CATEGORY" val="custom"/>
  <p:tag name="KSO_WM_TEMPLATE_INDEX" val="20205081"/>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wm#"/>
  <p:tag name="KSO_WM_TEMPLATE_CATEGORY" val="custom"/>
  <p:tag name="KSO_WM_TEMPLATE_INDEX" val="20205081"/>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TABLE_BEAUTIFY" val="smartTable{0f25a772-98ee-4ed0-a1c4-104f543f2934}"/>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wm#"/>
  <p:tag name="KSO_WM_TEMPLATE_CATEGORY" val="custom"/>
  <p:tag name="KSO_WM_TEMPLATE_INDEX" val="20205081"/>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wm#"/>
  <p:tag name="KSO_WM_TEMPLATE_CATEGORY" val="custom"/>
  <p:tag name="KSO_WM_TEMPLATE_INDEX" val="20205081"/>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wm#"/>
  <p:tag name="KSO_WM_TEMPLATE_CATEGORY" val="custom"/>
  <p:tag name="KSO_WM_TEMPLATE_INDEX" val="20205081"/>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wm#"/>
  <p:tag name="KSO_WM_TEMPLATE_CATEGORY" val="custom"/>
  <p:tag name="KSO_WM_TEMPLATE_INDEX" val="20205081"/>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wm#"/>
  <p:tag name="KSO_WM_TEMPLATE_CATEGORY" val="custom"/>
  <p:tag name="KSO_WM_TEMPLATE_INDEX" val="20205081"/>
</p:tagLst>
</file>

<file path=ppt/tags/tag245.xml><?xml version="1.0" encoding="utf-8"?>
<p:tagLst xmlns:p="http://schemas.openxmlformats.org/presentationml/2006/main">
  <p:tag name="KSO_WM_BEAUTIFY_FLAG" val=""/>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wm#"/>
  <p:tag name="KSO_WM_TEMPLATE_CATEGORY" val="custom"/>
  <p:tag name="KSO_WM_TEMPLATE_INDEX" val="20205081"/>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wm#"/>
  <p:tag name="KSO_WM_TEMPLATE_CATEGORY" val="custom"/>
  <p:tag name="KSO_WM_TEMPLATE_INDEX" val="20205081"/>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60.xml><?xml version="1.0" encoding="utf-8"?>
<p:tagLst xmlns:p="http://schemas.openxmlformats.org/presentationml/2006/main">
  <p:tag name="KSO_WM_BEAUTIFY_FLAG" val=""/>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
</p:tagLst>
</file>

<file path=ppt/tags/tag263.xml><?xml version="1.0" encoding="utf-8"?>
<p:tagLst xmlns:p="http://schemas.openxmlformats.org/presentationml/2006/main">
  <p:tag name="KSO_WM_BEAUTIFY_FLAG" val=""/>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wm#"/>
  <p:tag name="KSO_WM_TEMPLATE_CATEGORY" val="custom"/>
  <p:tag name="KSO_WM_TEMPLATE_INDEX" val="20205081"/>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wm#"/>
  <p:tag name="KSO_WM_TEMPLATE_CATEGORY" val="custom"/>
  <p:tag name="KSO_WM_TEMPLATE_INDEX" val="20205081"/>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
</p:tagLst>
</file>

<file path=ppt/tags/tag276.xml><?xml version="1.0" encoding="utf-8"?>
<p:tagLst xmlns:p="http://schemas.openxmlformats.org/presentationml/2006/main">
  <p:tag name="KSO_WM_BEAUTIFY_FLAG" val=""/>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wm#"/>
  <p:tag name="KSO_WM_TEMPLATE_CATEGORY" val="custom"/>
  <p:tag name="KSO_WM_TEMPLATE_INDEX" val="20205081"/>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
</p:tagLst>
</file>

<file path=ppt/tags/tag294.xml><?xml version="1.0" encoding="utf-8"?>
<p:tagLst xmlns:p="http://schemas.openxmlformats.org/presentationml/2006/main">
  <p:tag name="KSO_WM_BEAUTIFY_FLAG" val=""/>
</p:tagLst>
</file>

<file path=ppt/tags/tag295.xml><?xml version="1.0" encoding="utf-8"?>
<p:tagLst xmlns:p="http://schemas.openxmlformats.org/presentationml/2006/main">
  <p:tag name="KSO_WM_BEAUTIFY_FLAG" val=""/>
</p:tagLst>
</file>

<file path=ppt/tags/tag296.xml><?xml version="1.0" encoding="utf-8"?>
<p:tagLst xmlns:p="http://schemas.openxmlformats.org/presentationml/2006/main">
  <p:tag name="KSO_WM_BEAUTIFY_FLAG" val=""/>
</p:tagLst>
</file>

<file path=ppt/tags/tag297.xml><?xml version="1.0" encoding="utf-8"?>
<p:tagLst xmlns:p="http://schemas.openxmlformats.org/presentationml/2006/main">
  <p:tag name="KSO_WM_BEAUTIFY_FLAG" val=""/>
</p:tagLst>
</file>

<file path=ppt/tags/tag298.xml><?xml version="1.0" encoding="utf-8"?>
<p:tagLst xmlns:p="http://schemas.openxmlformats.org/presentationml/2006/main">
  <p:tag name="KSO_WM_BEAUTIFY_FLAG" val=""/>
</p:tagLst>
</file>

<file path=ppt/tags/tag29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00.xml><?xml version="1.0" encoding="utf-8"?>
<p:tagLst xmlns:p="http://schemas.openxmlformats.org/presentationml/2006/main">
  <p:tag name="KSO_WM_BEAUTIFY_FLAG" val=""/>
</p:tagLst>
</file>

<file path=ppt/tags/tag301.xml><?xml version="1.0" encoding="utf-8"?>
<p:tagLst xmlns:p="http://schemas.openxmlformats.org/presentationml/2006/main">
  <p:tag name="KSO_WM_BEAUTIFY_FLAG" val=""/>
</p:tagLst>
</file>

<file path=ppt/tags/tag302.xml><?xml version="1.0" encoding="utf-8"?>
<p:tagLst xmlns:p="http://schemas.openxmlformats.org/presentationml/2006/main">
  <p:tag name="KSO_WM_BEAUTIFY_FLAG" val="#wm#"/>
  <p:tag name="KSO_WM_TEMPLATE_CATEGORY" val="custom"/>
  <p:tag name="KSO_WM_TEMPLATE_INDEX" val="20205081"/>
</p:tagLst>
</file>

<file path=ppt/tags/tag303.xml><?xml version="1.0" encoding="utf-8"?>
<p:tagLst xmlns:p="http://schemas.openxmlformats.org/presentationml/2006/main">
  <p:tag name="KSO_WM_BEAUTIFY_FLAG" val=""/>
</p:tagLst>
</file>

<file path=ppt/tags/tag304.xml><?xml version="1.0" encoding="utf-8"?>
<p:tagLst xmlns:p="http://schemas.openxmlformats.org/presentationml/2006/main">
  <p:tag name="KSO_WM_BEAUTIFY_FLAG" val=""/>
</p:tagLst>
</file>

<file path=ppt/tags/tag305.xml><?xml version="1.0" encoding="utf-8"?>
<p:tagLst xmlns:p="http://schemas.openxmlformats.org/presentationml/2006/main">
  <p:tag name="KSO_WM_BEAUTIFY_FLAG" val=""/>
</p:tagLst>
</file>

<file path=ppt/tags/tag306.xml><?xml version="1.0" encoding="utf-8"?>
<p:tagLst xmlns:p="http://schemas.openxmlformats.org/presentationml/2006/main">
  <p:tag name="KSO_WM_BEAUTIFY_FLAG" val=""/>
</p:tagLst>
</file>

<file path=ppt/tags/tag307.xml><?xml version="1.0" encoding="utf-8"?>
<p:tagLst xmlns:p="http://schemas.openxmlformats.org/presentationml/2006/main">
  <p:tag name="KSO_WM_BEAUTIFY_FLAG" val=""/>
</p:tagLst>
</file>

<file path=ppt/tags/tag308.xml><?xml version="1.0" encoding="utf-8"?>
<p:tagLst xmlns:p="http://schemas.openxmlformats.org/presentationml/2006/main">
  <p:tag name="KSO_WM_BEAUTIFY_FLAG" val=""/>
</p:tagLst>
</file>

<file path=ppt/tags/tag309.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10.xml><?xml version="1.0" encoding="utf-8"?>
<p:tagLst xmlns:p="http://schemas.openxmlformats.org/presentationml/2006/main">
  <p:tag name="KSO_WM_BEAUTIFY_FLAG" val=""/>
</p:tagLst>
</file>

<file path=ppt/tags/tag311.xml><?xml version="1.0" encoding="utf-8"?>
<p:tagLst xmlns:p="http://schemas.openxmlformats.org/presentationml/2006/main">
  <p:tag name="KSO_WM_BEAUTIFY_FLAG" val=""/>
</p:tagLst>
</file>

<file path=ppt/tags/tag312.xml><?xml version="1.0" encoding="utf-8"?>
<p:tagLst xmlns:p="http://schemas.openxmlformats.org/presentationml/2006/main">
  <p:tag name="KSO_WM_BEAUTIFY_FLAG" val=""/>
</p:tagLst>
</file>

<file path=ppt/tags/tag313.xml><?xml version="1.0" encoding="utf-8"?>
<p:tagLst xmlns:p="http://schemas.openxmlformats.org/presentationml/2006/main">
  <p:tag name="KSO_WM_BEAUTIFY_FLAG" val=""/>
</p:tagLst>
</file>

<file path=ppt/tags/tag314.xml><?xml version="1.0" encoding="utf-8"?>
<p:tagLst xmlns:p="http://schemas.openxmlformats.org/presentationml/2006/main">
  <p:tag name="KSO_WM_BEAUTIFY_FLAG" val="#wm#"/>
  <p:tag name="KSO_WM_TEMPLATE_CATEGORY" val="custom"/>
  <p:tag name="KSO_WM_TEMPLATE_INDEX" val="20205081"/>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20.xml><?xml version="1.0" encoding="utf-8"?>
<p:tagLst xmlns:p="http://schemas.openxmlformats.org/presentationml/2006/main">
  <p:tag name="KSO_WM_BEAUTIFY_FLAG" val=""/>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
</p:tagLst>
</file>

<file path=ppt/tags/tag325.xml><?xml version="1.0" encoding="utf-8"?>
<p:tagLst xmlns:p="http://schemas.openxmlformats.org/presentationml/2006/main">
  <p:tag name="KSO_WM_BEAUTIFY_FLAG" val=""/>
</p:tagLst>
</file>

<file path=ppt/tags/tag326.xml><?xml version="1.0" encoding="utf-8"?>
<p:tagLst xmlns:p="http://schemas.openxmlformats.org/presentationml/2006/main">
  <p:tag name="KSO_WM_BEAUTIFY_FLAG" val="#wm#"/>
  <p:tag name="KSO_WM_TEMPLATE_CATEGORY" val="custom"/>
  <p:tag name="KSO_WM_TEMPLATE_INDEX" val="20205081"/>
</p:tagLst>
</file>

<file path=ppt/tags/tag327.xml><?xml version="1.0" encoding="utf-8"?>
<p:tagLst xmlns:p="http://schemas.openxmlformats.org/presentationml/2006/main">
  <p:tag name="KSO_WM_BEAUTIFY_FLAG" val=""/>
</p:tagLst>
</file>

<file path=ppt/tags/tag328.xml><?xml version="1.0" encoding="utf-8"?>
<p:tagLst xmlns:p="http://schemas.openxmlformats.org/presentationml/2006/main">
  <p:tag name="KSO_WM_BEAUTIFY_FLAG" val=""/>
</p:tagLst>
</file>

<file path=ppt/tags/tag329.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30.xml><?xml version="1.0" encoding="utf-8"?>
<p:tagLst xmlns:p="http://schemas.openxmlformats.org/presentationml/2006/main">
  <p:tag name="KSO_WM_BEAUTIFY_FLAG" val=""/>
</p:tagLst>
</file>

<file path=ppt/tags/tag331.xml><?xml version="1.0" encoding="utf-8"?>
<p:tagLst xmlns:p="http://schemas.openxmlformats.org/presentationml/2006/main">
  <p:tag name="KSO_WM_BEAUTIFY_FLAG" val=""/>
</p:tagLst>
</file>

<file path=ppt/tags/tag332.xml><?xml version="1.0" encoding="utf-8"?>
<p:tagLst xmlns:p="http://schemas.openxmlformats.org/presentationml/2006/main">
  <p:tag name="KSO_WM_BEAUTIFY_FLAG" val=""/>
</p:tagLst>
</file>

<file path=ppt/tags/tag333.xml><?xml version="1.0" encoding="utf-8"?>
<p:tagLst xmlns:p="http://schemas.openxmlformats.org/presentationml/2006/main">
  <p:tag name="KSO_WM_BEAUTIFY_FLAG" val=""/>
</p:tagLst>
</file>

<file path=ppt/tags/tag334.xml><?xml version="1.0" encoding="utf-8"?>
<p:tagLst xmlns:p="http://schemas.openxmlformats.org/presentationml/2006/main">
  <p:tag name="KSO_WM_BEAUTIFY_FLAG" val=""/>
</p:tagLst>
</file>

<file path=ppt/tags/tag335.xml><?xml version="1.0" encoding="utf-8"?>
<p:tagLst xmlns:p="http://schemas.openxmlformats.org/presentationml/2006/main">
  <p:tag name="KSO_WM_BEAUTIFY_FLAG" val=""/>
</p:tagLst>
</file>

<file path=ppt/tags/tag336.xml><?xml version="1.0" encoding="utf-8"?>
<p:tagLst xmlns:p="http://schemas.openxmlformats.org/presentationml/2006/main">
  <p:tag name="KSO_WM_BEAUTIFY_FLAG" val=""/>
</p:tagLst>
</file>

<file path=ppt/tags/tag337.xml><?xml version="1.0" encoding="utf-8"?>
<p:tagLst xmlns:p="http://schemas.openxmlformats.org/presentationml/2006/main">
  <p:tag name="KSO_WM_BEAUTIFY_FLAG" val=""/>
</p:tagLst>
</file>

<file path=ppt/tags/tag338.xml><?xml version="1.0" encoding="utf-8"?>
<p:tagLst xmlns:p="http://schemas.openxmlformats.org/presentationml/2006/main">
  <p:tag name="KSO_WM_BEAUTIFY_FLAG" val="#wm#"/>
  <p:tag name="KSO_WM_TEMPLATE_CATEGORY" val="custom"/>
  <p:tag name="KSO_WM_TEMPLATE_INDEX" val="20205081"/>
</p:tagLst>
</file>

<file path=ppt/tags/tag339.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40.xml><?xml version="1.0" encoding="utf-8"?>
<p:tagLst xmlns:p="http://schemas.openxmlformats.org/presentationml/2006/main">
  <p:tag name="KSO_WM_BEAUTIFY_FLAG" val=""/>
</p:tagLst>
</file>

<file path=ppt/tags/tag341.xml><?xml version="1.0" encoding="utf-8"?>
<p:tagLst xmlns:p="http://schemas.openxmlformats.org/presentationml/2006/main">
  <p:tag name="KSO_WM_BEAUTIFY_FLAG" val=""/>
</p:tagLst>
</file>

<file path=ppt/tags/tag342.xml><?xml version="1.0" encoding="utf-8"?>
<p:tagLst xmlns:p="http://schemas.openxmlformats.org/presentationml/2006/main">
  <p:tag name="KSO_WM_BEAUTIFY_FLAG" val=""/>
</p:tagLst>
</file>

<file path=ppt/tags/tag343.xml><?xml version="1.0" encoding="utf-8"?>
<p:tagLst xmlns:p="http://schemas.openxmlformats.org/presentationml/2006/main">
  <p:tag name="KSO_WM_BEAUTIFY_FLAG" val=""/>
</p:tagLst>
</file>

<file path=ppt/tags/tag344.xml><?xml version="1.0" encoding="utf-8"?>
<p:tagLst xmlns:p="http://schemas.openxmlformats.org/presentationml/2006/main">
  <p:tag name="KSO_WM_BEAUTIFY_FLAG" val=""/>
</p:tagLst>
</file>

<file path=ppt/tags/tag345.xml><?xml version="1.0" encoding="utf-8"?>
<p:tagLst xmlns:p="http://schemas.openxmlformats.org/presentationml/2006/main">
  <p:tag name="KSO_WM_BEAUTIFY_FLAG" val=""/>
</p:tagLst>
</file>

<file path=ppt/tags/tag346.xml><?xml version="1.0" encoding="utf-8"?>
<p:tagLst xmlns:p="http://schemas.openxmlformats.org/presentationml/2006/main">
  <p:tag name="KSO_WM_BEAUTIFY_FLAG" val=""/>
</p:tagLst>
</file>

<file path=ppt/tags/tag347.xml><?xml version="1.0" encoding="utf-8"?>
<p:tagLst xmlns:p="http://schemas.openxmlformats.org/presentationml/2006/main">
  <p:tag name="KSO_WM_BEAUTIFY_FLAG" val=""/>
</p:tagLst>
</file>

<file path=ppt/tags/tag348.xml><?xml version="1.0" encoding="utf-8"?>
<p:tagLst xmlns:p="http://schemas.openxmlformats.org/presentationml/2006/main">
  <p:tag name="KSO_WM_BEAUTIFY_FLAG" val=""/>
</p:tagLst>
</file>

<file path=ppt/tags/tag349.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50.xml><?xml version="1.0" encoding="utf-8"?>
<p:tagLst xmlns:p="http://schemas.openxmlformats.org/presentationml/2006/main">
  <p:tag name="KSO_WM_BEAUTIFY_FLAG" val="#wm#"/>
  <p:tag name="KSO_WM_TEMPLATE_CATEGORY" val="custom"/>
  <p:tag name="KSO_WM_TEMPLATE_INDEX" val="20205081"/>
</p:tagLst>
</file>

<file path=ppt/tags/tag351.xml><?xml version="1.0" encoding="utf-8"?>
<p:tagLst xmlns:p="http://schemas.openxmlformats.org/presentationml/2006/main">
  <p:tag name="KSO_WM_BEAUTIFY_FLAG" val=""/>
</p:tagLst>
</file>

<file path=ppt/tags/tag352.xml><?xml version="1.0" encoding="utf-8"?>
<p:tagLst xmlns:p="http://schemas.openxmlformats.org/presentationml/2006/main">
  <p:tag name="KSO_WM_BEAUTIFY_FLAG" val=""/>
</p:tagLst>
</file>

<file path=ppt/tags/tag353.xml><?xml version="1.0" encoding="utf-8"?>
<p:tagLst xmlns:p="http://schemas.openxmlformats.org/presentationml/2006/main">
  <p:tag name="KSO_WM_BEAUTIFY_FLAG" val=""/>
</p:tagLst>
</file>

<file path=ppt/tags/tag354.xml><?xml version="1.0" encoding="utf-8"?>
<p:tagLst xmlns:p="http://schemas.openxmlformats.org/presentationml/2006/main">
  <p:tag name="KSO_WM_BEAUTIFY_FLAG" val=""/>
</p:tagLst>
</file>

<file path=ppt/tags/tag355.xml><?xml version="1.0" encoding="utf-8"?>
<p:tagLst xmlns:p="http://schemas.openxmlformats.org/presentationml/2006/main">
  <p:tag name="KSO_WM_BEAUTIFY_FLAG" val=""/>
</p:tagLst>
</file>

<file path=ppt/tags/tag356.xml><?xml version="1.0" encoding="utf-8"?>
<p:tagLst xmlns:p="http://schemas.openxmlformats.org/presentationml/2006/main">
  <p:tag name="KSO_WM_BEAUTIFY_FLAG" val=""/>
</p:tagLst>
</file>

<file path=ppt/tags/tag357.xml><?xml version="1.0" encoding="utf-8"?>
<p:tagLst xmlns:p="http://schemas.openxmlformats.org/presentationml/2006/main">
  <p:tag name="KSO_WM_BEAUTIFY_FLAG" val=""/>
</p:tagLst>
</file>

<file path=ppt/tags/tag358.xml><?xml version="1.0" encoding="utf-8"?>
<p:tagLst xmlns:p="http://schemas.openxmlformats.org/presentationml/2006/main">
  <p:tag name="KSO_WM_BEAUTIFY_FLAG" val=""/>
</p:tagLst>
</file>

<file path=ppt/tags/tag359.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60.xml><?xml version="1.0" encoding="utf-8"?>
<p:tagLst xmlns:p="http://schemas.openxmlformats.org/presentationml/2006/main">
  <p:tag name="KSO_WM_BEAUTIFY_FLAG" val=""/>
</p:tagLst>
</file>

<file path=ppt/tags/tag361.xml><?xml version="1.0" encoding="utf-8"?>
<p:tagLst xmlns:p="http://schemas.openxmlformats.org/presentationml/2006/main">
  <p:tag name="KSO_WM_BEAUTIFY_FLAG" val=""/>
</p:tagLst>
</file>

<file path=ppt/tags/tag362.xml><?xml version="1.0" encoding="utf-8"?>
<p:tagLst xmlns:p="http://schemas.openxmlformats.org/presentationml/2006/main">
  <p:tag name="KSO_WM_BEAUTIFY_FLAG" val=""/>
</p:tagLst>
</file>

<file path=ppt/tags/tag363.xml><?xml version="1.0" encoding="utf-8"?>
<p:tagLst xmlns:p="http://schemas.openxmlformats.org/presentationml/2006/main">
  <p:tag name="KSO_WM_BEAUTIFY_FLAG" val=""/>
</p:tagLst>
</file>

<file path=ppt/tags/tag364.xml><?xml version="1.0" encoding="utf-8"?>
<p:tagLst xmlns:p="http://schemas.openxmlformats.org/presentationml/2006/main">
  <p:tag name="KSO_WM_BEAUTIFY_FLAG" val=""/>
</p:tagLst>
</file>

<file path=ppt/tags/tag365.xml><?xml version="1.0" encoding="utf-8"?>
<p:tagLst xmlns:p="http://schemas.openxmlformats.org/presentationml/2006/main">
  <p:tag name="KSO_WM_BEAUTIFY_FLAG" val=""/>
</p:tagLst>
</file>

<file path=ppt/tags/tag366.xml><?xml version="1.0" encoding="utf-8"?>
<p:tagLst xmlns:p="http://schemas.openxmlformats.org/presentationml/2006/main">
  <p:tag name="KSO_WM_BEAUTIFY_FLAG" val=""/>
</p:tagLst>
</file>

<file path=ppt/tags/tag367.xml><?xml version="1.0" encoding="utf-8"?>
<p:tagLst xmlns:p="http://schemas.openxmlformats.org/presentationml/2006/main">
  <p:tag name="KSO_WM_BEAUTIFY_FLAG" val="#wm#"/>
  <p:tag name="KSO_WM_TEMPLATE_CATEGORY" val="custom"/>
  <p:tag name="KSO_WM_TEMPLATE_INDEX" val="20205081"/>
</p:tagLst>
</file>

<file path=ppt/tags/tag368.xml><?xml version="1.0" encoding="utf-8"?>
<p:tagLst xmlns:p="http://schemas.openxmlformats.org/presentationml/2006/main">
  <p:tag name="KSO_WM_BEAUTIFY_FLAG" val=""/>
</p:tagLst>
</file>

<file path=ppt/tags/tag369.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70.xml><?xml version="1.0" encoding="utf-8"?>
<p:tagLst xmlns:p="http://schemas.openxmlformats.org/presentationml/2006/main">
  <p:tag name="KSO_WM_BEAUTIFY_FLAG" val=""/>
</p:tagLst>
</file>

<file path=ppt/tags/tag371.xml><?xml version="1.0" encoding="utf-8"?>
<p:tagLst xmlns:p="http://schemas.openxmlformats.org/presentationml/2006/main">
  <p:tag name="KSO_WM_BEAUTIFY_FLAG" val=""/>
</p:tagLst>
</file>

<file path=ppt/tags/tag372.xml><?xml version="1.0" encoding="utf-8"?>
<p:tagLst xmlns:p="http://schemas.openxmlformats.org/presentationml/2006/main">
  <p:tag name="KSO_WM_BEAUTIFY_FLAG" val=""/>
</p:tagLst>
</file>

<file path=ppt/tags/tag373.xml><?xml version="1.0" encoding="utf-8"?>
<p:tagLst xmlns:p="http://schemas.openxmlformats.org/presentationml/2006/main">
  <p:tag name="KSO_WM_BEAUTIFY_FLAG" val=""/>
</p:tagLst>
</file>

<file path=ppt/tags/tag374.xml><?xml version="1.0" encoding="utf-8"?>
<p:tagLst xmlns:p="http://schemas.openxmlformats.org/presentationml/2006/main">
  <p:tag name="KSO_WM_BEAUTIFY_FLAG" val=""/>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80.xml><?xml version="1.0" encoding="utf-8"?>
<p:tagLst xmlns:p="http://schemas.openxmlformats.org/presentationml/2006/main">
  <p:tag name="KSO_WM_BEAUTIFY_FLAG" val=""/>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BEAUTIFY_FLAG" val=""/>
</p:tagLst>
</file>

<file path=ppt/tags/tag384.xml><?xml version="1.0" encoding="utf-8"?>
<p:tagLst xmlns:p="http://schemas.openxmlformats.org/presentationml/2006/main">
  <p:tag name="KSO_WM_BEAUTIFY_FLAG" val="#wm#"/>
  <p:tag name="KSO_WM_TEMPLATE_CATEGORY" val="custom"/>
  <p:tag name="KSO_WM_TEMPLATE_INDEX" val="20205081"/>
</p:tagLst>
</file>

<file path=ppt/tags/tag385.xml><?xml version="1.0" encoding="utf-8"?>
<p:tagLst xmlns:p="http://schemas.openxmlformats.org/presentationml/2006/main">
  <p:tag name="KSO_WM_BEAUTIFY_FLAG" val=""/>
</p:tagLst>
</file>

<file path=ppt/tags/tag386.xml><?xml version="1.0" encoding="utf-8"?>
<p:tagLst xmlns:p="http://schemas.openxmlformats.org/presentationml/2006/main">
  <p:tag name="KSO_WM_BEAUTIFY_FLAG" val=""/>
</p:tagLst>
</file>

<file path=ppt/tags/tag387.xml><?xml version="1.0" encoding="utf-8"?>
<p:tagLst xmlns:p="http://schemas.openxmlformats.org/presentationml/2006/main">
  <p:tag name="KSO_WM_BEAUTIFY_FLAG" val=""/>
</p:tagLst>
</file>

<file path=ppt/tags/tag388.xml><?xml version="1.0" encoding="utf-8"?>
<p:tagLst xmlns:p="http://schemas.openxmlformats.org/presentationml/2006/main">
  <p:tag name="KSO_WM_BEAUTIFY_FLAG" val=""/>
</p:tagLst>
</file>

<file path=ppt/tags/tag389.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390.xml><?xml version="1.0" encoding="utf-8"?>
<p:tagLst xmlns:p="http://schemas.openxmlformats.org/presentationml/2006/main">
  <p:tag name="KSO_WM_BEAUTIFY_FLAG" val=""/>
</p:tagLst>
</file>

<file path=ppt/tags/tag391.xml><?xml version="1.0" encoding="utf-8"?>
<p:tagLst xmlns:p="http://schemas.openxmlformats.org/presentationml/2006/main">
  <p:tag name="KSO_WM_BEAUTIFY_FLAG" val=""/>
</p:tagLst>
</file>

<file path=ppt/tags/tag392.xml><?xml version="1.0" encoding="utf-8"?>
<p:tagLst xmlns:p="http://schemas.openxmlformats.org/presentationml/2006/main">
  <p:tag name="KSO_WM_BEAUTIFY_FLAG" val=""/>
</p:tagLst>
</file>

<file path=ppt/tags/tag393.xml><?xml version="1.0" encoding="utf-8"?>
<p:tagLst xmlns:p="http://schemas.openxmlformats.org/presentationml/2006/main">
  <p:tag name="KSO_WM_BEAUTIFY_FLAG" val=""/>
</p:tagLst>
</file>

<file path=ppt/tags/tag394.xml><?xml version="1.0" encoding="utf-8"?>
<p:tagLst xmlns:p="http://schemas.openxmlformats.org/presentationml/2006/main">
  <p:tag name="KSO_WM_BEAUTIFY_FLAG" val=""/>
</p:tagLst>
</file>

<file path=ppt/tags/tag395.xml><?xml version="1.0" encoding="utf-8"?>
<p:tagLst xmlns:p="http://schemas.openxmlformats.org/presentationml/2006/main">
  <p:tag name="KSO_WM_BEAUTIFY_FLAG" val=""/>
</p:tagLst>
</file>

<file path=ppt/tags/tag396.xml><?xml version="1.0" encoding="utf-8"?>
<p:tagLst xmlns:p="http://schemas.openxmlformats.org/presentationml/2006/main">
  <p:tag name="KSO_WM_BEAUTIFY_FLAG" val="#wm#"/>
  <p:tag name="KSO_WM_TEMPLATE_CATEGORY" val="custom"/>
  <p:tag name="KSO_WM_TEMPLATE_INDEX" val="20205081"/>
</p:tagLst>
</file>

<file path=ppt/tags/tag397.xml><?xml version="1.0" encoding="utf-8"?>
<p:tagLst xmlns:p="http://schemas.openxmlformats.org/presentationml/2006/main">
  <p:tag name="KSO_WM_BEAUTIFY_FLAG" val=""/>
</p:tagLst>
</file>

<file path=ppt/tags/tag398.xml><?xml version="1.0" encoding="utf-8"?>
<p:tagLst xmlns:p="http://schemas.openxmlformats.org/presentationml/2006/main">
  <p:tag name="KSO_WM_BEAUTIFY_FLAG" val=""/>
</p:tagLst>
</file>

<file path=ppt/tags/tag39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00.xml><?xml version="1.0" encoding="utf-8"?>
<p:tagLst xmlns:p="http://schemas.openxmlformats.org/presentationml/2006/main">
  <p:tag name="KSO_WM_BEAUTIFY_FLAG" val=""/>
</p:tagLst>
</file>

<file path=ppt/tags/tag401.xml><?xml version="1.0" encoding="utf-8"?>
<p:tagLst xmlns:p="http://schemas.openxmlformats.org/presentationml/2006/main">
  <p:tag name="KSO_WM_BEAUTIFY_FLAG" val=""/>
</p:tagLst>
</file>

<file path=ppt/tags/tag402.xml><?xml version="1.0" encoding="utf-8"?>
<p:tagLst xmlns:p="http://schemas.openxmlformats.org/presentationml/2006/main">
  <p:tag name="KSO_WM_BEAUTIFY_FLAG" val=""/>
</p:tagLst>
</file>

<file path=ppt/tags/tag403.xml><?xml version="1.0" encoding="utf-8"?>
<p:tagLst xmlns:p="http://schemas.openxmlformats.org/presentationml/2006/main">
  <p:tag name="KSO_WM_BEAUTIFY_FLAG" val=""/>
</p:tagLst>
</file>

<file path=ppt/tags/tag404.xml><?xml version="1.0" encoding="utf-8"?>
<p:tagLst xmlns:p="http://schemas.openxmlformats.org/presentationml/2006/main">
  <p:tag name="KSO_WM_BEAUTIFY_FLAG" val=""/>
</p:tagLst>
</file>

<file path=ppt/tags/tag405.xml><?xml version="1.0" encoding="utf-8"?>
<p:tagLst xmlns:p="http://schemas.openxmlformats.org/presentationml/2006/main">
  <p:tag name="KSO_WM_BEAUTIFY_FLAG" val=""/>
</p:tagLst>
</file>

<file path=ppt/tags/tag406.xml><?xml version="1.0" encoding="utf-8"?>
<p:tagLst xmlns:p="http://schemas.openxmlformats.org/presentationml/2006/main">
  <p:tag name="KSO_WM_BEAUTIFY_FLAG" val=""/>
</p:tagLst>
</file>

<file path=ppt/tags/tag407.xml><?xml version="1.0" encoding="utf-8"?>
<p:tagLst xmlns:p="http://schemas.openxmlformats.org/presentationml/2006/main">
  <p:tag name="KSO_WM_BEAUTIFY_FLAG" val=""/>
</p:tagLst>
</file>

<file path=ppt/tags/tag408.xml><?xml version="1.0" encoding="utf-8"?>
<p:tagLst xmlns:p="http://schemas.openxmlformats.org/presentationml/2006/main">
  <p:tag name="KSO_WM_BEAUTIFY_FLAG" val="#wm#"/>
  <p:tag name="KSO_WM_TEMPLATE_CATEGORY" val="custom"/>
  <p:tag name="KSO_WM_TEMPLATE_INDEX" val="20205081"/>
</p:tagLst>
</file>

<file path=ppt/tags/tag409.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wm#"/>
  <p:tag name="KSO_WM_TEMPLATE_CATEGORY" val="custom"/>
  <p:tag name="KSO_WM_TEMPLATE_INDEX" val="20205081"/>
</p:tagLst>
</file>

<file path=ppt/tags/tag410.xml><?xml version="1.0" encoding="utf-8"?>
<p:tagLst xmlns:p="http://schemas.openxmlformats.org/presentationml/2006/main">
  <p:tag name="KSO_WM_BEAUTIFY_FLAG" val=""/>
</p:tagLst>
</file>

<file path=ppt/tags/tag411.xml><?xml version="1.0" encoding="utf-8"?>
<p:tagLst xmlns:p="http://schemas.openxmlformats.org/presentationml/2006/main">
  <p:tag name="KSO_WM_BEAUTIFY_FLAG" val=""/>
</p:tagLst>
</file>

<file path=ppt/tags/tag412.xml><?xml version="1.0" encoding="utf-8"?>
<p:tagLst xmlns:p="http://schemas.openxmlformats.org/presentationml/2006/main">
  <p:tag name="KSO_WM_BEAUTIFY_FLAG" val=""/>
</p:tagLst>
</file>

<file path=ppt/tags/tag413.xml><?xml version="1.0" encoding="utf-8"?>
<p:tagLst xmlns:p="http://schemas.openxmlformats.org/presentationml/2006/main">
  <p:tag name="KSO_WM_BEAUTIFY_FLAG" val=""/>
</p:tagLst>
</file>

<file path=ppt/tags/tag414.xml><?xml version="1.0" encoding="utf-8"?>
<p:tagLst xmlns:p="http://schemas.openxmlformats.org/presentationml/2006/main">
  <p:tag name="KSO_WM_BEAUTIFY_FLAG" val=""/>
</p:tagLst>
</file>

<file path=ppt/tags/tag415.xml><?xml version="1.0" encoding="utf-8"?>
<p:tagLst xmlns:p="http://schemas.openxmlformats.org/presentationml/2006/main">
  <p:tag name="KSO_WM_BEAUTIFY_FLAG" val=""/>
</p:tagLst>
</file>

<file path=ppt/tags/tag416.xml><?xml version="1.0" encoding="utf-8"?>
<p:tagLst xmlns:p="http://schemas.openxmlformats.org/presentationml/2006/main">
  <p:tag name="KSO_WM_BEAUTIFY_FLAG" val=""/>
</p:tagLst>
</file>

<file path=ppt/tags/tag417.xml><?xml version="1.0" encoding="utf-8"?>
<p:tagLst xmlns:p="http://schemas.openxmlformats.org/presentationml/2006/main">
  <p:tag name="KSO_WM_BEAUTIFY_FLAG" val=""/>
</p:tagLst>
</file>

<file path=ppt/tags/tag418.xml><?xml version="1.0" encoding="utf-8"?>
<p:tagLst xmlns:p="http://schemas.openxmlformats.org/presentationml/2006/main">
  <p:tag name="KSO_WM_BEAUTIFY_FLAG" val=""/>
</p:tagLst>
</file>

<file path=ppt/tags/tag419.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20.xml><?xml version="1.0" encoding="utf-8"?>
<p:tagLst xmlns:p="http://schemas.openxmlformats.org/presentationml/2006/main">
  <p:tag name="KSO_WM_BEAUTIFY_FLAG" val=""/>
</p:tagLst>
</file>

<file path=ppt/tags/tag421.xml><?xml version="1.0" encoding="utf-8"?>
<p:tagLst xmlns:p="http://schemas.openxmlformats.org/presentationml/2006/main">
  <p:tag name="KSO_WM_BEAUTIFY_FLAG" val=""/>
</p:tagLst>
</file>

<file path=ppt/tags/tag422.xml><?xml version="1.0" encoding="utf-8"?>
<p:tagLst xmlns:p="http://schemas.openxmlformats.org/presentationml/2006/main">
  <p:tag name="KSO_WM_BEAUTIFY_FLAG" val=""/>
</p:tagLst>
</file>

<file path=ppt/tags/tag423.xml><?xml version="1.0" encoding="utf-8"?>
<p:tagLst xmlns:p="http://schemas.openxmlformats.org/presentationml/2006/main">
  <p:tag name="KSO_WM_BEAUTIFY_FLAG" val=""/>
</p:tagLst>
</file>

<file path=ppt/tags/tag424.xml><?xml version="1.0" encoding="utf-8"?>
<p:tagLst xmlns:p="http://schemas.openxmlformats.org/presentationml/2006/main">
  <p:tag name="KSO_WM_BEAUTIFY_FLAG" val=""/>
</p:tagLst>
</file>

<file path=ppt/tags/tag425.xml><?xml version="1.0" encoding="utf-8"?>
<p:tagLst xmlns:p="http://schemas.openxmlformats.org/presentationml/2006/main">
  <p:tag name="KSO_WM_BEAUTIFY_FLAG" val="#wm#"/>
  <p:tag name="KSO_WM_TEMPLATE_CATEGORY" val="custom"/>
  <p:tag name="KSO_WM_TEMPLATE_INDEX" val="20205081"/>
</p:tagLst>
</file>

<file path=ppt/tags/tag426.xml><?xml version="1.0" encoding="utf-8"?>
<p:tagLst xmlns:p="http://schemas.openxmlformats.org/presentationml/2006/main">
  <p:tag name="KSO_WM_BEAUTIFY_FLAG" val=""/>
</p:tagLst>
</file>

<file path=ppt/tags/tag427.xml><?xml version="1.0" encoding="utf-8"?>
<p:tagLst xmlns:p="http://schemas.openxmlformats.org/presentationml/2006/main">
  <p:tag name="KSO_WM_BEAUTIFY_FLAG" val=""/>
</p:tagLst>
</file>

<file path=ppt/tags/tag428.xml><?xml version="1.0" encoding="utf-8"?>
<p:tagLst xmlns:p="http://schemas.openxmlformats.org/presentationml/2006/main">
  <p:tag name="KSO_WM_BEAUTIFY_FLAG" val=""/>
</p:tagLst>
</file>

<file path=ppt/tags/tag429.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30.xml><?xml version="1.0" encoding="utf-8"?>
<p:tagLst xmlns:p="http://schemas.openxmlformats.org/presentationml/2006/main">
  <p:tag name="KSO_WM_BEAUTIFY_FLAG" val=""/>
</p:tagLst>
</file>

<file path=ppt/tags/tag431.xml><?xml version="1.0" encoding="utf-8"?>
<p:tagLst xmlns:p="http://schemas.openxmlformats.org/presentationml/2006/main">
  <p:tag name="KSO_WM_BEAUTIFY_FLAG" val=""/>
</p:tagLst>
</file>

<file path=ppt/tags/tag432.xml><?xml version="1.0" encoding="utf-8"?>
<p:tagLst xmlns:p="http://schemas.openxmlformats.org/presentationml/2006/main">
  <p:tag name="KSO_WM_BEAUTIFY_FLAG" val=""/>
</p:tagLst>
</file>

<file path=ppt/tags/tag433.xml><?xml version="1.0" encoding="utf-8"?>
<p:tagLst xmlns:p="http://schemas.openxmlformats.org/presentationml/2006/main">
  <p:tag name="KSO_WM_BEAUTIFY_FLAG" val=""/>
</p:tagLst>
</file>

<file path=ppt/tags/tag434.xml><?xml version="1.0" encoding="utf-8"?>
<p:tagLst xmlns:p="http://schemas.openxmlformats.org/presentationml/2006/main">
  <p:tag name="KSO_WM_BEAUTIFY_FLAG" val=""/>
</p:tagLst>
</file>

<file path=ppt/tags/tag435.xml><?xml version="1.0" encoding="utf-8"?>
<p:tagLst xmlns:p="http://schemas.openxmlformats.org/presentationml/2006/main">
  <p:tag name="KSO_WM_BEAUTIFY_FLAG" val=""/>
</p:tagLst>
</file>

<file path=ppt/tags/tag436.xml><?xml version="1.0" encoding="utf-8"?>
<p:tagLst xmlns:p="http://schemas.openxmlformats.org/presentationml/2006/main">
  <p:tag name="KSO_WM_BEAUTIFY_FLAG" val=""/>
</p:tagLst>
</file>

<file path=ppt/tags/tag437.xml><?xml version="1.0" encoding="utf-8"?>
<p:tagLst xmlns:p="http://schemas.openxmlformats.org/presentationml/2006/main">
  <p:tag name="KSO_WM_BEAUTIFY_FLAG" val=""/>
</p:tagLst>
</file>

<file path=ppt/tags/tag438.xml><?xml version="1.0" encoding="utf-8"?>
<p:tagLst xmlns:p="http://schemas.openxmlformats.org/presentationml/2006/main">
  <p:tag name="KSO_WM_BEAUTIFY_FLAG" val=""/>
</p:tagLst>
</file>

<file path=ppt/tags/tag439.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40.xml><?xml version="1.0" encoding="utf-8"?>
<p:tagLst xmlns:p="http://schemas.openxmlformats.org/presentationml/2006/main">
  <p:tag name="KSO_WM_BEAUTIFY_FLAG" val=""/>
</p:tagLst>
</file>

<file path=ppt/tags/tag441.xml><?xml version="1.0" encoding="utf-8"?>
<p:tagLst xmlns:p="http://schemas.openxmlformats.org/presentationml/2006/main">
  <p:tag name="KSO_WM_BEAUTIFY_FLAG" val=""/>
</p:tagLst>
</file>

<file path=ppt/tags/tag442.xml><?xml version="1.0" encoding="utf-8"?>
<p:tagLst xmlns:p="http://schemas.openxmlformats.org/presentationml/2006/main">
  <p:tag name="KSO_WM_BEAUTIFY_FLAG" val="#wm#"/>
  <p:tag name="KSO_WM_TEMPLATE_CATEGORY" val="custom"/>
  <p:tag name="KSO_WM_TEMPLATE_INDEX" val="20205081"/>
</p:tagLst>
</file>

<file path=ppt/tags/tag443.xml><?xml version="1.0" encoding="utf-8"?>
<p:tagLst xmlns:p="http://schemas.openxmlformats.org/presentationml/2006/main">
  <p:tag name="KSO_WM_BEAUTIFY_FLAG" val=""/>
</p:tagLst>
</file>

<file path=ppt/tags/tag444.xml><?xml version="1.0" encoding="utf-8"?>
<p:tagLst xmlns:p="http://schemas.openxmlformats.org/presentationml/2006/main">
  <p:tag name="KSO_WM_BEAUTIFY_FLAG" val=""/>
</p:tagLst>
</file>

<file path=ppt/tags/tag445.xml><?xml version="1.0" encoding="utf-8"?>
<p:tagLst xmlns:p="http://schemas.openxmlformats.org/presentationml/2006/main">
  <p:tag name="KSO_WM_BEAUTIFY_FLAG" val=""/>
</p:tagLst>
</file>

<file path=ppt/tags/tag446.xml><?xml version="1.0" encoding="utf-8"?>
<p:tagLst xmlns:p="http://schemas.openxmlformats.org/presentationml/2006/main">
  <p:tag name="KSO_WM_BEAUTIFY_FLAG" val=""/>
</p:tagLst>
</file>

<file path=ppt/tags/tag447.xml><?xml version="1.0" encoding="utf-8"?>
<p:tagLst xmlns:p="http://schemas.openxmlformats.org/presentationml/2006/main">
  <p:tag name="KSO_WM_BEAUTIFY_FLAG" val=""/>
</p:tagLst>
</file>

<file path=ppt/tags/tag448.xml><?xml version="1.0" encoding="utf-8"?>
<p:tagLst xmlns:p="http://schemas.openxmlformats.org/presentationml/2006/main">
  <p:tag name="KSO_WM_BEAUTIFY_FLAG" val=""/>
</p:tagLst>
</file>

<file path=ppt/tags/tag449.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wm#"/>
  <p:tag name="KSO_WM_TEMPLATE_CATEGORY" val="custom"/>
  <p:tag name="KSO_WM_TEMPLATE_INDEX" val="20205081"/>
</p:tagLst>
</file>

<file path=ppt/tags/tag450.xml><?xml version="1.0" encoding="utf-8"?>
<p:tagLst xmlns:p="http://schemas.openxmlformats.org/presentationml/2006/main">
  <p:tag name="KSO_WM_BEAUTIFY_FLAG" val=""/>
</p:tagLst>
</file>

<file path=ppt/tags/tag451.xml><?xml version="1.0" encoding="utf-8"?>
<p:tagLst xmlns:p="http://schemas.openxmlformats.org/presentationml/2006/main">
  <p:tag name="KSO_WM_BEAUTIFY_FLAG" val=""/>
</p:tagLst>
</file>

<file path=ppt/tags/tag452.xml><?xml version="1.0" encoding="utf-8"?>
<p:tagLst xmlns:p="http://schemas.openxmlformats.org/presentationml/2006/main">
  <p:tag name="KSO_WM_BEAUTIFY_FLAG" val=""/>
</p:tagLst>
</file>

<file path=ppt/tags/tag453.xml><?xml version="1.0" encoding="utf-8"?>
<p:tagLst xmlns:p="http://schemas.openxmlformats.org/presentationml/2006/main">
  <p:tag name="KSO_WM_BEAUTIFY_FLAG" val=""/>
</p:tagLst>
</file>

<file path=ppt/tags/tag454.xml><?xml version="1.0" encoding="utf-8"?>
<p:tagLst xmlns:p="http://schemas.openxmlformats.org/presentationml/2006/main">
  <p:tag name="KSO_WM_BEAUTIFY_FLAG" val="#wm#"/>
  <p:tag name="KSO_WM_TEMPLATE_CATEGORY" val="custom"/>
  <p:tag name="KSO_WM_TEMPLATE_INDEX" val="20205081"/>
</p:tagLst>
</file>

<file path=ppt/tags/tag455.xml><?xml version="1.0" encoding="utf-8"?>
<p:tagLst xmlns:p="http://schemas.openxmlformats.org/presentationml/2006/main">
  <p:tag name="KSO_WM_BEAUTIFY_FLAG" val=""/>
</p:tagLst>
</file>

<file path=ppt/tags/tag456.xml><?xml version="1.0" encoding="utf-8"?>
<p:tagLst xmlns:p="http://schemas.openxmlformats.org/presentationml/2006/main">
  <p:tag name="KSO_WM_BEAUTIFY_FLAG" val=""/>
</p:tagLst>
</file>

<file path=ppt/tags/tag457.xml><?xml version="1.0" encoding="utf-8"?>
<p:tagLst xmlns:p="http://schemas.openxmlformats.org/presentationml/2006/main">
  <p:tag name="KSO_WM_BEAUTIFY_FLAG" val=""/>
</p:tagLst>
</file>

<file path=ppt/tags/tag458.xml><?xml version="1.0" encoding="utf-8"?>
<p:tagLst xmlns:p="http://schemas.openxmlformats.org/presentationml/2006/main">
  <p:tag name="KSO_WM_BEAUTIFY_FLAG" val=""/>
</p:tagLst>
</file>

<file path=ppt/tags/tag459.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60.xml><?xml version="1.0" encoding="utf-8"?>
<p:tagLst xmlns:p="http://schemas.openxmlformats.org/presentationml/2006/main">
  <p:tag name="KSO_WM_BEAUTIFY_FLAG" val=""/>
</p:tagLst>
</file>

<file path=ppt/tags/tag461.xml><?xml version="1.0" encoding="utf-8"?>
<p:tagLst xmlns:p="http://schemas.openxmlformats.org/presentationml/2006/main">
  <p:tag name="KSO_WM_BEAUTIFY_FLAG" val=""/>
</p:tagLst>
</file>

<file path=ppt/tags/tag462.xml><?xml version="1.0" encoding="utf-8"?>
<p:tagLst xmlns:p="http://schemas.openxmlformats.org/presentationml/2006/main">
  <p:tag name="KSO_WM_BEAUTIFY_FLAG" val=""/>
</p:tagLst>
</file>

<file path=ppt/tags/tag463.xml><?xml version="1.0" encoding="utf-8"?>
<p:tagLst xmlns:p="http://schemas.openxmlformats.org/presentationml/2006/main">
  <p:tag name="KSO_WM_BEAUTIFY_FLAG" val=""/>
</p:tagLst>
</file>

<file path=ppt/tags/tag464.xml><?xml version="1.0" encoding="utf-8"?>
<p:tagLst xmlns:p="http://schemas.openxmlformats.org/presentationml/2006/main">
  <p:tag name="KSO_WM_BEAUTIFY_FLAG" val=""/>
</p:tagLst>
</file>

<file path=ppt/tags/tag465.xml><?xml version="1.0" encoding="utf-8"?>
<p:tagLst xmlns:p="http://schemas.openxmlformats.org/presentationml/2006/main">
  <p:tag name="KSO_WM_BEAUTIFY_FLAG" val=""/>
</p:tagLst>
</file>

<file path=ppt/tags/tag466.xml><?xml version="1.0" encoding="utf-8"?>
<p:tagLst xmlns:p="http://schemas.openxmlformats.org/presentationml/2006/main">
  <p:tag name="KSO_WM_BEAUTIFY_FLAG" val="#wm#"/>
  <p:tag name="KSO_WM_TEMPLATE_CATEGORY" val="custom"/>
  <p:tag name="KSO_WM_TEMPLATE_INDEX" val="20205081"/>
</p:tagLst>
</file>

<file path=ppt/tags/tag467.xml><?xml version="1.0" encoding="utf-8"?>
<p:tagLst xmlns:p="http://schemas.openxmlformats.org/presentationml/2006/main">
  <p:tag name="KSO_WM_BEAUTIFY_FLAG" val=""/>
</p:tagLst>
</file>

<file path=ppt/tags/tag468.xml><?xml version="1.0" encoding="utf-8"?>
<p:tagLst xmlns:p="http://schemas.openxmlformats.org/presentationml/2006/main">
  <p:tag name="KSO_WM_BEAUTIFY_FLAG" val=""/>
</p:tagLst>
</file>

<file path=ppt/tags/tag469.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wm#"/>
  <p:tag name="KSO_WM_TEMPLATE_CATEGORY" val="custom"/>
  <p:tag name="KSO_WM_TEMPLATE_INDEX" val="20205081"/>
</p:tagLst>
</file>

<file path=ppt/tags/tag470.xml><?xml version="1.0" encoding="utf-8"?>
<p:tagLst xmlns:p="http://schemas.openxmlformats.org/presentationml/2006/main">
  <p:tag name="KSO_WM_BEAUTIFY_FLAG" val=""/>
</p:tagLst>
</file>

<file path=ppt/tags/tag471.xml><?xml version="1.0" encoding="utf-8"?>
<p:tagLst xmlns:p="http://schemas.openxmlformats.org/presentationml/2006/main">
  <p:tag name="KSO_WM_BEAUTIFY_FLAG" val=""/>
</p:tagLst>
</file>

<file path=ppt/tags/tag472.xml><?xml version="1.0" encoding="utf-8"?>
<p:tagLst xmlns:p="http://schemas.openxmlformats.org/presentationml/2006/main">
  <p:tag name="KSO_WM_BEAUTIFY_FLAG" val=""/>
</p:tagLst>
</file>

<file path=ppt/tags/tag473.xml><?xml version="1.0" encoding="utf-8"?>
<p:tagLst xmlns:p="http://schemas.openxmlformats.org/presentationml/2006/main">
  <p:tag name="KSO_WM_BEAUTIFY_FLAG" val=""/>
</p:tagLst>
</file>

<file path=ppt/tags/tag474.xml><?xml version="1.0" encoding="utf-8"?>
<p:tagLst xmlns:p="http://schemas.openxmlformats.org/presentationml/2006/main">
  <p:tag name="KSO_WM_BEAUTIFY_FLAG" val=""/>
</p:tagLst>
</file>

<file path=ppt/tags/tag475.xml><?xml version="1.0" encoding="utf-8"?>
<p:tagLst xmlns:p="http://schemas.openxmlformats.org/presentationml/2006/main">
  <p:tag name="KSO_WM_BEAUTIFY_FLAG" val=""/>
</p:tagLst>
</file>

<file path=ppt/tags/tag476.xml><?xml version="1.0" encoding="utf-8"?>
<p:tagLst xmlns:p="http://schemas.openxmlformats.org/presentationml/2006/main">
  <p:tag name="KSO_WM_BEAUTIFY_FLAG" val=""/>
</p:tagLst>
</file>

<file path=ppt/tags/tag477.xml><?xml version="1.0" encoding="utf-8"?>
<p:tagLst xmlns:p="http://schemas.openxmlformats.org/presentationml/2006/main">
  <p:tag name="KSO_WM_BEAUTIFY_FLAG" val=""/>
</p:tagLst>
</file>

<file path=ppt/tags/tag478.xml><?xml version="1.0" encoding="utf-8"?>
<p:tagLst xmlns:p="http://schemas.openxmlformats.org/presentationml/2006/main">
  <p:tag name="KSO_WM_BEAUTIFY_FLAG" val=""/>
</p:tagLst>
</file>

<file path=ppt/tags/tag479.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80.xml><?xml version="1.0" encoding="utf-8"?>
<p:tagLst xmlns:p="http://schemas.openxmlformats.org/presentationml/2006/main">
  <p:tag name="KSO_WM_BEAUTIFY_FLAG" val=""/>
</p:tagLst>
</file>

<file path=ppt/tags/tag481.xml><?xml version="1.0" encoding="utf-8"?>
<p:tagLst xmlns:p="http://schemas.openxmlformats.org/presentationml/2006/main">
  <p:tag name="KSO_WM_BEAUTIFY_FLAG" val=""/>
</p:tagLst>
</file>

<file path=ppt/tags/tag482.xml><?xml version="1.0" encoding="utf-8"?>
<p:tagLst xmlns:p="http://schemas.openxmlformats.org/presentationml/2006/main">
  <p:tag name="KSO_WM_BEAUTIFY_FLAG" val=""/>
</p:tagLst>
</file>

<file path=ppt/tags/tag483.xml><?xml version="1.0" encoding="utf-8"?>
<p:tagLst xmlns:p="http://schemas.openxmlformats.org/presentationml/2006/main">
  <p:tag name="KSO_WM_BEAUTIFY_FLAG" val="#wm#"/>
  <p:tag name="KSO_WM_TEMPLATE_CATEGORY" val="custom"/>
  <p:tag name="KSO_WM_TEMPLATE_INDEX" val="20205081"/>
</p:tagLst>
</file>

<file path=ppt/tags/tag484.xml><?xml version="1.0" encoding="utf-8"?>
<p:tagLst xmlns:p="http://schemas.openxmlformats.org/presentationml/2006/main">
  <p:tag name="KSO_WM_BEAUTIFY_FLAG" val=""/>
</p:tagLst>
</file>

<file path=ppt/tags/tag485.xml><?xml version="1.0" encoding="utf-8"?>
<p:tagLst xmlns:p="http://schemas.openxmlformats.org/presentationml/2006/main">
  <p:tag name="KSO_WM_BEAUTIFY_FLAG" val=""/>
</p:tagLst>
</file>

<file path=ppt/tags/tag486.xml><?xml version="1.0" encoding="utf-8"?>
<p:tagLst xmlns:p="http://schemas.openxmlformats.org/presentationml/2006/main">
  <p:tag name="KSO_WM_BEAUTIFY_FLAG" val=""/>
</p:tagLst>
</file>

<file path=ppt/tags/tag487.xml><?xml version="1.0" encoding="utf-8"?>
<p:tagLst xmlns:p="http://schemas.openxmlformats.org/presentationml/2006/main">
  <p:tag name="KSO_WM_BEAUTIFY_FLAG" val=""/>
</p:tagLst>
</file>

<file path=ppt/tags/tag488.xml><?xml version="1.0" encoding="utf-8"?>
<p:tagLst xmlns:p="http://schemas.openxmlformats.org/presentationml/2006/main">
  <p:tag name="KSO_WM_BEAUTIFY_FLAG" val=""/>
</p:tagLst>
</file>

<file path=ppt/tags/tag489.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wm#"/>
  <p:tag name="KSO_WM_TEMPLATE_CATEGORY" val="custom"/>
  <p:tag name="KSO_WM_TEMPLATE_INDEX" val="20205081"/>
</p:tagLst>
</file>

<file path=ppt/tags/tag490.xml><?xml version="1.0" encoding="utf-8"?>
<p:tagLst xmlns:p="http://schemas.openxmlformats.org/presentationml/2006/main">
  <p:tag name="KSO_WM_BEAUTIFY_FLAG" val=""/>
</p:tagLst>
</file>

<file path=ppt/tags/tag491.xml><?xml version="1.0" encoding="utf-8"?>
<p:tagLst xmlns:p="http://schemas.openxmlformats.org/presentationml/2006/main">
  <p:tag name="KSO_WM_BEAUTIFY_FLAG" val=""/>
</p:tagLst>
</file>

<file path=ppt/tags/tag492.xml><?xml version="1.0" encoding="utf-8"?>
<p:tagLst xmlns:p="http://schemas.openxmlformats.org/presentationml/2006/main">
  <p:tag name="KSO_WM_BEAUTIFY_FLAG" val=""/>
</p:tagLst>
</file>

<file path=ppt/tags/tag493.xml><?xml version="1.0" encoding="utf-8"?>
<p:tagLst xmlns:p="http://schemas.openxmlformats.org/presentationml/2006/main">
  <p:tag name="KSO_WM_BEAUTIFY_FLAG" val=""/>
</p:tagLst>
</file>

<file path=ppt/tags/tag494.xml><?xml version="1.0" encoding="utf-8"?>
<p:tagLst xmlns:p="http://schemas.openxmlformats.org/presentationml/2006/main">
  <p:tag name="KSO_WM_BEAUTIFY_FLAG" val=""/>
</p:tagLst>
</file>

<file path=ppt/tags/tag495.xml><?xml version="1.0" encoding="utf-8"?>
<p:tagLst xmlns:p="http://schemas.openxmlformats.org/presentationml/2006/main">
  <p:tag name="KSO_WM_BEAUTIFY_FLAG" val=""/>
</p:tagLst>
</file>

<file path=ppt/tags/tag496.xml><?xml version="1.0" encoding="utf-8"?>
<p:tagLst xmlns:p="http://schemas.openxmlformats.org/presentationml/2006/main">
  <p:tag name="KSO_WM_BEAUTIFY_FLAG" val=""/>
</p:tagLst>
</file>

<file path=ppt/tags/tag497.xml><?xml version="1.0" encoding="utf-8"?>
<p:tagLst xmlns:p="http://schemas.openxmlformats.org/presentationml/2006/main">
  <p:tag name="KSO_WM_BEAUTIFY_FLAG" val=""/>
</p:tagLst>
</file>

<file path=ppt/tags/tag498.xml><?xml version="1.0" encoding="utf-8"?>
<p:tagLst xmlns:p="http://schemas.openxmlformats.org/presentationml/2006/main">
  <p:tag name="KSO_WM_BEAUTIFY_FLAG" val=""/>
</p:tagLst>
</file>

<file path=ppt/tags/tag49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00.xml><?xml version="1.0" encoding="utf-8"?>
<p:tagLst xmlns:p="http://schemas.openxmlformats.org/presentationml/2006/main">
  <p:tag name="KSO_WM_BEAUTIFY_FLAG" val="#wm#"/>
  <p:tag name="KSO_WM_TEMPLATE_CATEGORY" val="custom"/>
  <p:tag name="KSO_WM_TEMPLATE_INDEX" val="20205081"/>
</p:tagLst>
</file>

<file path=ppt/tags/tag501.xml><?xml version="1.0" encoding="utf-8"?>
<p:tagLst xmlns:p="http://schemas.openxmlformats.org/presentationml/2006/main">
  <p:tag name="KSO_WM_BEAUTIFY_FLAG" val=""/>
</p:tagLst>
</file>

<file path=ppt/tags/tag502.xml><?xml version="1.0" encoding="utf-8"?>
<p:tagLst xmlns:p="http://schemas.openxmlformats.org/presentationml/2006/main">
  <p:tag name="KSO_WM_BEAUTIFY_FLAG" val=""/>
</p:tagLst>
</file>

<file path=ppt/tags/tag503.xml><?xml version="1.0" encoding="utf-8"?>
<p:tagLst xmlns:p="http://schemas.openxmlformats.org/presentationml/2006/main">
  <p:tag name="KSO_WM_BEAUTIFY_FLAG" val=""/>
</p:tagLst>
</file>

<file path=ppt/tags/tag504.xml><?xml version="1.0" encoding="utf-8"?>
<p:tagLst xmlns:p="http://schemas.openxmlformats.org/presentationml/2006/main">
  <p:tag name="KSO_WM_BEAUTIFY_FLAG" val=""/>
</p:tagLst>
</file>

<file path=ppt/tags/tag505.xml><?xml version="1.0" encoding="utf-8"?>
<p:tagLst xmlns:p="http://schemas.openxmlformats.org/presentationml/2006/main">
  <p:tag name="KSO_WM_BEAUTIFY_FLAG" val=""/>
</p:tagLst>
</file>

<file path=ppt/tags/tag506.xml><?xml version="1.0" encoding="utf-8"?>
<p:tagLst xmlns:p="http://schemas.openxmlformats.org/presentationml/2006/main">
  <p:tag name="KSO_WM_BEAUTIFY_FLAG" val=""/>
</p:tagLst>
</file>

<file path=ppt/tags/tag507.xml><?xml version="1.0" encoding="utf-8"?>
<p:tagLst xmlns:p="http://schemas.openxmlformats.org/presentationml/2006/main">
  <p:tag name="KSO_WM_BEAUTIFY_FLAG" val=""/>
</p:tagLst>
</file>

<file path=ppt/tags/tag508.xml><?xml version="1.0" encoding="utf-8"?>
<p:tagLst xmlns:p="http://schemas.openxmlformats.org/presentationml/2006/main">
  <p:tag name="KSO_WM_BEAUTIFY_FLAG" val=""/>
</p:tagLst>
</file>

<file path=ppt/tags/tag509.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wm#"/>
  <p:tag name="KSO_WM_TEMPLATE_CATEGORY" val="custom"/>
  <p:tag name="KSO_WM_TEMPLATE_INDEX" val="20205081"/>
</p:tagLst>
</file>

<file path=ppt/tags/tag510.xml><?xml version="1.0" encoding="utf-8"?>
<p:tagLst xmlns:p="http://schemas.openxmlformats.org/presentationml/2006/main">
  <p:tag name="KSO_WM_BEAUTIFY_FLAG" val=""/>
</p:tagLst>
</file>

<file path=ppt/tags/tag511.xml><?xml version="1.0" encoding="utf-8"?>
<p:tagLst xmlns:p="http://schemas.openxmlformats.org/presentationml/2006/main">
  <p:tag name="KSO_WM_BEAUTIFY_FLAG" val=""/>
</p:tagLst>
</file>

<file path=ppt/tags/tag512.xml><?xml version="1.0" encoding="utf-8"?>
<p:tagLst xmlns:p="http://schemas.openxmlformats.org/presentationml/2006/main">
  <p:tag name="KSO_WM_BEAUTIFY_FLAG" val="#wm#"/>
  <p:tag name="KSO_WM_TEMPLATE_CATEGORY" val="custom"/>
  <p:tag name="KSO_WM_TEMPLATE_INDEX" val="20205081"/>
</p:tagLst>
</file>

<file path=ppt/tags/tag513.xml><?xml version="1.0" encoding="utf-8"?>
<p:tagLst xmlns:p="http://schemas.openxmlformats.org/presentationml/2006/main">
  <p:tag name="KSO_WM_BEAUTIFY_FLAG" val=""/>
</p:tagLst>
</file>

<file path=ppt/tags/tag514.xml><?xml version="1.0" encoding="utf-8"?>
<p:tagLst xmlns:p="http://schemas.openxmlformats.org/presentationml/2006/main">
  <p:tag name="KSO_WM_BEAUTIFY_FLAG" val=""/>
</p:tagLst>
</file>

<file path=ppt/tags/tag515.xml><?xml version="1.0" encoding="utf-8"?>
<p:tagLst xmlns:p="http://schemas.openxmlformats.org/presentationml/2006/main">
  <p:tag name="KSO_WM_BEAUTIFY_FLAG" val=""/>
</p:tagLst>
</file>

<file path=ppt/tags/tag516.xml><?xml version="1.0" encoding="utf-8"?>
<p:tagLst xmlns:p="http://schemas.openxmlformats.org/presentationml/2006/main">
  <p:tag name="KSO_WM_BEAUTIFY_FLAG" val=""/>
</p:tagLst>
</file>

<file path=ppt/tags/tag517.xml><?xml version="1.0" encoding="utf-8"?>
<p:tagLst xmlns:p="http://schemas.openxmlformats.org/presentationml/2006/main">
  <p:tag name="KSO_WM_BEAUTIFY_FLAG" val=""/>
</p:tagLst>
</file>

<file path=ppt/tags/tag518.xml><?xml version="1.0" encoding="utf-8"?>
<p:tagLst xmlns:p="http://schemas.openxmlformats.org/presentationml/2006/main">
  <p:tag name="KSO_WM_BEAUTIFY_FLAG" val=""/>
</p:tagLst>
</file>

<file path=ppt/tags/tag519.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20.xml><?xml version="1.0" encoding="utf-8"?>
<p:tagLst xmlns:p="http://schemas.openxmlformats.org/presentationml/2006/main">
  <p:tag name="KSO_WM_BEAUTIFY_FLAG" val=""/>
</p:tagLst>
</file>

<file path=ppt/tags/tag521.xml><?xml version="1.0" encoding="utf-8"?>
<p:tagLst xmlns:p="http://schemas.openxmlformats.org/presentationml/2006/main">
  <p:tag name="KSO_WM_BEAUTIFY_FLAG" val=""/>
</p:tagLst>
</file>

<file path=ppt/tags/tag522.xml><?xml version="1.0" encoding="utf-8"?>
<p:tagLst xmlns:p="http://schemas.openxmlformats.org/presentationml/2006/main">
  <p:tag name="KSO_WM_BEAUTIFY_FLAG" val=""/>
</p:tagLst>
</file>

<file path=ppt/tags/tag523.xml><?xml version="1.0" encoding="utf-8"?>
<p:tagLst xmlns:p="http://schemas.openxmlformats.org/presentationml/2006/main">
  <p:tag name="KSO_WM_BEAUTIFY_FLAG" val=""/>
</p:tagLst>
</file>

<file path=ppt/tags/tag524.xml><?xml version="1.0" encoding="utf-8"?>
<p:tagLst xmlns:p="http://schemas.openxmlformats.org/presentationml/2006/main">
  <p:tag name="KSO_WM_BEAUTIFY_FLAG" val="#wm#"/>
  <p:tag name="KSO_WM_TEMPLATE_CATEGORY" val="custom"/>
  <p:tag name="KSO_WM_TEMPLATE_INDEX" val="20205081"/>
</p:tagLst>
</file>

<file path=ppt/tags/tag525.xml><?xml version="1.0" encoding="utf-8"?>
<p:tagLst xmlns:p="http://schemas.openxmlformats.org/presentationml/2006/main">
  <p:tag name="KSO_WM_BEAUTIFY_FLAG" val=""/>
</p:tagLst>
</file>

<file path=ppt/tags/tag526.xml><?xml version="1.0" encoding="utf-8"?>
<p:tagLst xmlns:p="http://schemas.openxmlformats.org/presentationml/2006/main">
  <p:tag name="KSO_WM_BEAUTIFY_FLAG" val=""/>
</p:tagLst>
</file>

<file path=ppt/tags/tag527.xml><?xml version="1.0" encoding="utf-8"?>
<p:tagLst xmlns:p="http://schemas.openxmlformats.org/presentationml/2006/main">
  <p:tag name="KSO_WM_BEAUTIFY_FLAG" val=""/>
</p:tagLst>
</file>

<file path=ppt/tags/tag528.xml><?xml version="1.0" encoding="utf-8"?>
<p:tagLst xmlns:p="http://schemas.openxmlformats.org/presentationml/2006/main">
  <p:tag name="KSO_WM_BEAUTIFY_FLAG" val=""/>
</p:tagLst>
</file>

<file path=ppt/tags/tag529.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wm#"/>
  <p:tag name="KSO_WM_TEMPLATE_CATEGORY" val="custom"/>
  <p:tag name="KSO_WM_TEMPLATE_INDEX" val="20205081"/>
</p:tagLst>
</file>

<file path=ppt/tags/tag530.xml><?xml version="1.0" encoding="utf-8"?>
<p:tagLst xmlns:p="http://schemas.openxmlformats.org/presentationml/2006/main">
  <p:tag name="KSO_WM_BEAUTIFY_FLAG" val=""/>
</p:tagLst>
</file>

<file path=ppt/tags/tag531.xml><?xml version="1.0" encoding="utf-8"?>
<p:tagLst xmlns:p="http://schemas.openxmlformats.org/presentationml/2006/main">
  <p:tag name="KSO_WM_BEAUTIFY_FLAG" val=""/>
</p:tagLst>
</file>

<file path=ppt/tags/tag532.xml><?xml version="1.0" encoding="utf-8"?>
<p:tagLst xmlns:p="http://schemas.openxmlformats.org/presentationml/2006/main">
  <p:tag name="KSO_WM_BEAUTIFY_FLAG" val=""/>
</p:tagLst>
</file>

<file path=ppt/tags/tag533.xml><?xml version="1.0" encoding="utf-8"?>
<p:tagLst xmlns:p="http://schemas.openxmlformats.org/presentationml/2006/main">
  <p:tag name="KSO_WM_BEAUTIFY_FLAG" val=""/>
</p:tagLst>
</file>

<file path=ppt/tags/tag534.xml><?xml version="1.0" encoding="utf-8"?>
<p:tagLst xmlns:p="http://schemas.openxmlformats.org/presentationml/2006/main">
  <p:tag name="KSO_WM_BEAUTIFY_FLAG" val=""/>
</p:tagLst>
</file>

<file path=ppt/tags/tag535.xml><?xml version="1.0" encoding="utf-8"?>
<p:tagLst xmlns:p="http://schemas.openxmlformats.org/presentationml/2006/main">
  <p:tag name="KSO_WM_BEAUTIFY_FLAG" val=""/>
</p:tagLst>
</file>

<file path=ppt/tags/tag536.xml><?xml version="1.0" encoding="utf-8"?>
<p:tagLst xmlns:p="http://schemas.openxmlformats.org/presentationml/2006/main">
  <p:tag name="KSO_WM_BEAUTIFY_FLAG" val="#wm#"/>
  <p:tag name="KSO_WM_TEMPLATE_CATEGORY" val="custom"/>
  <p:tag name="KSO_WM_TEMPLATE_INDEX" val="20205081"/>
</p:tagLst>
</file>

<file path=ppt/tags/tag537.xml><?xml version="1.0" encoding="utf-8"?>
<p:tagLst xmlns:p="http://schemas.openxmlformats.org/presentationml/2006/main">
  <p:tag name="KSO_WM_BEAUTIFY_FLAG" val=""/>
</p:tagLst>
</file>

<file path=ppt/tags/tag538.xml><?xml version="1.0" encoding="utf-8"?>
<p:tagLst xmlns:p="http://schemas.openxmlformats.org/presentationml/2006/main">
  <p:tag name="KSO_WM_BEAUTIFY_FLAG" val=""/>
</p:tagLst>
</file>

<file path=ppt/tags/tag539.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40.xml><?xml version="1.0" encoding="utf-8"?>
<p:tagLst xmlns:p="http://schemas.openxmlformats.org/presentationml/2006/main">
  <p:tag name="KSO_WM_BEAUTIFY_FLAG" val=""/>
</p:tagLst>
</file>

<file path=ppt/tags/tag541.xml><?xml version="1.0" encoding="utf-8"?>
<p:tagLst xmlns:p="http://schemas.openxmlformats.org/presentationml/2006/main">
  <p:tag name="KSO_WM_BEAUTIFY_FLAG" val=""/>
</p:tagLst>
</file>

<file path=ppt/tags/tag542.xml><?xml version="1.0" encoding="utf-8"?>
<p:tagLst xmlns:p="http://schemas.openxmlformats.org/presentationml/2006/main">
  <p:tag name="KSO_WM_BEAUTIFY_FLAG" val=""/>
</p:tagLst>
</file>

<file path=ppt/tags/tag543.xml><?xml version="1.0" encoding="utf-8"?>
<p:tagLst xmlns:p="http://schemas.openxmlformats.org/presentationml/2006/main">
  <p:tag name="KSO_WM_BEAUTIFY_FLAG" val=""/>
</p:tagLst>
</file>

<file path=ppt/tags/tag544.xml><?xml version="1.0" encoding="utf-8"?>
<p:tagLst xmlns:p="http://schemas.openxmlformats.org/presentationml/2006/main">
  <p:tag name="KSO_WM_BEAUTIFY_FLAG" val=""/>
</p:tagLst>
</file>

<file path=ppt/tags/tag545.xml><?xml version="1.0" encoding="utf-8"?>
<p:tagLst xmlns:p="http://schemas.openxmlformats.org/presentationml/2006/main">
  <p:tag name="KSO_WM_BEAUTIFY_FLAG" val=""/>
</p:tagLst>
</file>

<file path=ppt/tags/tag546.xml><?xml version="1.0" encoding="utf-8"?>
<p:tagLst xmlns:p="http://schemas.openxmlformats.org/presentationml/2006/main">
  <p:tag name="KSO_WM_BEAUTIFY_FLAG" val=""/>
</p:tagLst>
</file>

<file path=ppt/tags/tag547.xml><?xml version="1.0" encoding="utf-8"?>
<p:tagLst xmlns:p="http://schemas.openxmlformats.org/presentationml/2006/main">
  <p:tag name="KSO_WM_BEAUTIFY_FLAG" val=""/>
</p:tagLst>
</file>

<file path=ppt/tags/tag548.xml><?xml version="1.0" encoding="utf-8"?>
<p:tagLst xmlns:p="http://schemas.openxmlformats.org/presentationml/2006/main">
  <p:tag name="KSO_WM_BEAUTIFY_FLAG" val=""/>
</p:tagLst>
</file>

<file path=ppt/tags/tag549.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wm#"/>
  <p:tag name="KSO_WM_TEMPLATE_CATEGORY" val="custom"/>
  <p:tag name="KSO_WM_TEMPLATE_INDEX" val="20205081"/>
</p:tagLst>
</file>

<file path=ppt/tags/tag550.xml><?xml version="1.0" encoding="utf-8"?>
<p:tagLst xmlns:p="http://schemas.openxmlformats.org/presentationml/2006/main">
  <p:tag name="KSO_WM_BEAUTIFY_FLAG" val=""/>
</p:tagLst>
</file>

<file path=ppt/tags/tag551.xml><?xml version="1.0" encoding="utf-8"?>
<p:tagLst xmlns:p="http://schemas.openxmlformats.org/presentationml/2006/main">
  <p:tag name="KSO_WM_BEAUTIFY_FLAG" val=""/>
</p:tagLst>
</file>

<file path=ppt/tags/tag552.xml><?xml version="1.0" encoding="utf-8"?>
<p:tagLst xmlns:p="http://schemas.openxmlformats.org/presentationml/2006/main">
  <p:tag name="KSO_WM_BEAUTIFY_FLAG" val=""/>
</p:tagLst>
</file>

<file path=ppt/tags/tag553.xml><?xml version="1.0" encoding="utf-8"?>
<p:tagLst xmlns:p="http://schemas.openxmlformats.org/presentationml/2006/main">
  <p:tag name="KSO_WM_BEAUTIFY_FLAG" val="#wm#"/>
  <p:tag name="KSO_WM_TEMPLATE_CATEGORY" val="custom"/>
  <p:tag name="KSO_WM_TEMPLATE_INDEX" val="20205081"/>
</p:tagLst>
</file>

<file path=ppt/tags/tag554.xml><?xml version="1.0" encoding="utf-8"?>
<p:tagLst xmlns:p="http://schemas.openxmlformats.org/presentationml/2006/main">
  <p:tag name="KSO_WM_BEAUTIFY_FLAG" val=""/>
</p:tagLst>
</file>

<file path=ppt/tags/tag555.xml><?xml version="1.0" encoding="utf-8"?>
<p:tagLst xmlns:p="http://schemas.openxmlformats.org/presentationml/2006/main">
  <p:tag name="KSO_WM_BEAUTIFY_FLAG" val=""/>
</p:tagLst>
</file>

<file path=ppt/tags/tag556.xml><?xml version="1.0" encoding="utf-8"?>
<p:tagLst xmlns:p="http://schemas.openxmlformats.org/presentationml/2006/main">
  <p:tag name="KSO_WM_BEAUTIFY_FLAG" val=""/>
</p:tagLst>
</file>

<file path=ppt/tags/tag557.xml><?xml version="1.0" encoding="utf-8"?>
<p:tagLst xmlns:p="http://schemas.openxmlformats.org/presentationml/2006/main">
  <p:tag name="KSO_WM_BEAUTIFY_FLAG" val=""/>
</p:tagLst>
</file>

<file path=ppt/tags/tag558.xml><?xml version="1.0" encoding="utf-8"?>
<p:tagLst xmlns:p="http://schemas.openxmlformats.org/presentationml/2006/main">
  <p:tag name="KSO_WM_BEAUTIFY_FLAG" val=""/>
</p:tagLst>
</file>

<file path=ppt/tags/tag559.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60.xml><?xml version="1.0" encoding="utf-8"?>
<p:tagLst xmlns:p="http://schemas.openxmlformats.org/presentationml/2006/main">
  <p:tag name="KSO_WM_BEAUTIFY_FLAG" val=""/>
</p:tagLst>
</file>

<file path=ppt/tags/tag561.xml><?xml version="1.0" encoding="utf-8"?>
<p:tagLst xmlns:p="http://schemas.openxmlformats.org/presentationml/2006/main">
  <p:tag name="KSO_WM_BEAUTIFY_FLAG" val=""/>
</p:tagLst>
</file>

<file path=ppt/tags/tag562.xml><?xml version="1.0" encoding="utf-8"?>
<p:tagLst xmlns:p="http://schemas.openxmlformats.org/presentationml/2006/main">
  <p:tag name="KSO_WM_BEAUTIFY_FLAG" val=""/>
</p:tagLst>
</file>

<file path=ppt/tags/tag563.xml><?xml version="1.0" encoding="utf-8"?>
<p:tagLst xmlns:p="http://schemas.openxmlformats.org/presentationml/2006/main">
  <p:tag name="KSO_WM_BEAUTIFY_FLAG" val=""/>
</p:tagLst>
</file>

<file path=ppt/tags/tag564.xml><?xml version="1.0" encoding="utf-8"?>
<p:tagLst xmlns:p="http://schemas.openxmlformats.org/presentationml/2006/main">
  <p:tag name="KSO_WM_BEAUTIFY_FLAG" val=""/>
</p:tagLst>
</file>

<file path=ppt/tags/tag565.xml><?xml version="1.0" encoding="utf-8"?>
<p:tagLst xmlns:p="http://schemas.openxmlformats.org/presentationml/2006/main">
  <p:tag name="KSO_WM_BEAUTIFY_FLAG" val=""/>
</p:tagLst>
</file>

<file path=ppt/tags/tag566.xml><?xml version="1.0" encoding="utf-8"?>
<p:tagLst xmlns:p="http://schemas.openxmlformats.org/presentationml/2006/main">
  <p:tag name="KSO_WM_BEAUTIFY_FLAG" val=""/>
</p:tagLst>
</file>

<file path=ppt/tags/tag567.xml><?xml version="1.0" encoding="utf-8"?>
<p:tagLst xmlns:p="http://schemas.openxmlformats.org/presentationml/2006/main">
  <p:tag name="KSO_WM_BEAUTIFY_FLAG" val=""/>
</p:tagLst>
</file>

<file path=ppt/tags/tag568.xml><?xml version="1.0" encoding="utf-8"?>
<p:tagLst xmlns:p="http://schemas.openxmlformats.org/presentationml/2006/main">
  <p:tag name="KSO_WM_BEAUTIFY_FLAG" val=""/>
</p:tagLst>
</file>

<file path=ppt/tags/tag569.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wm#"/>
  <p:tag name="KSO_WM_TEMPLATE_CATEGORY" val="custom"/>
  <p:tag name="KSO_WM_TEMPLATE_INDEX" val="20205081"/>
</p:tagLst>
</file>

<file path=ppt/tags/tag570.xml><?xml version="1.0" encoding="utf-8"?>
<p:tagLst xmlns:p="http://schemas.openxmlformats.org/presentationml/2006/main">
  <p:tag name="KSO_WM_BEAUTIFY_FLAG" val="#wm#"/>
  <p:tag name="KSO_WM_TEMPLATE_CATEGORY" val="custom"/>
  <p:tag name="KSO_WM_TEMPLATE_INDEX" val="20205081"/>
</p:tagLst>
</file>

<file path=ppt/tags/tag571.xml><?xml version="1.0" encoding="utf-8"?>
<p:tagLst xmlns:p="http://schemas.openxmlformats.org/presentationml/2006/main">
  <p:tag name="KSO_WM_BEAUTIFY_FLAG" val=""/>
</p:tagLst>
</file>

<file path=ppt/tags/tag572.xml><?xml version="1.0" encoding="utf-8"?>
<p:tagLst xmlns:p="http://schemas.openxmlformats.org/presentationml/2006/main">
  <p:tag name="KSO_WM_BEAUTIFY_FLAG" val=""/>
</p:tagLst>
</file>

<file path=ppt/tags/tag573.xml><?xml version="1.0" encoding="utf-8"?>
<p:tagLst xmlns:p="http://schemas.openxmlformats.org/presentationml/2006/main">
  <p:tag name="KSO_WM_BEAUTIFY_FLAG" val=""/>
</p:tagLst>
</file>

<file path=ppt/tags/tag574.xml><?xml version="1.0" encoding="utf-8"?>
<p:tagLst xmlns:p="http://schemas.openxmlformats.org/presentationml/2006/main">
  <p:tag name="KSO_WM_BEAUTIFY_FLAG" val=""/>
</p:tagLst>
</file>

<file path=ppt/tags/tag575.xml><?xml version="1.0" encoding="utf-8"?>
<p:tagLst xmlns:p="http://schemas.openxmlformats.org/presentationml/2006/main">
  <p:tag name="KSO_WM_BEAUTIFY_FLAG" val=""/>
</p:tagLst>
</file>

<file path=ppt/tags/tag576.xml><?xml version="1.0" encoding="utf-8"?>
<p:tagLst xmlns:p="http://schemas.openxmlformats.org/presentationml/2006/main">
  <p:tag name="KSO_WM_BEAUTIFY_FLAG" val=""/>
</p:tagLst>
</file>

<file path=ppt/tags/tag577.xml><?xml version="1.0" encoding="utf-8"?>
<p:tagLst xmlns:p="http://schemas.openxmlformats.org/presentationml/2006/main">
  <p:tag name="KSO_WM_BEAUTIFY_FLAG" val=""/>
</p:tagLst>
</file>

<file path=ppt/tags/tag578.xml><?xml version="1.0" encoding="utf-8"?>
<p:tagLst xmlns:p="http://schemas.openxmlformats.org/presentationml/2006/main">
  <p:tag name="KSO_WM_BEAUTIFY_FLAG" val=""/>
</p:tagLst>
</file>

<file path=ppt/tags/tag579.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80.xml><?xml version="1.0" encoding="utf-8"?>
<p:tagLst xmlns:p="http://schemas.openxmlformats.org/presentationml/2006/main">
  <p:tag name="KSO_WM_BEAUTIFY_FLAG" val=""/>
</p:tagLst>
</file>

<file path=ppt/tags/tag581.xml><?xml version="1.0" encoding="utf-8"?>
<p:tagLst xmlns:p="http://schemas.openxmlformats.org/presentationml/2006/main">
  <p:tag name="KSO_WM_BEAUTIFY_FLAG" val=""/>
</p:tagLst>
</file>

<file path=ppt/tags/tag582.xml><?xml version="1.0" encoding="utf-8"?>
<p:tagLst xmlns:p="http://schemas.openxmlformats.org/presentationml/2006/main">
  <p:tag name="KSO_WM_BEAUTIFY_FLAG" val="#wm#"/>
  <p:tag name="KSO_WM_TEMPLATE_CATEGORY" val="custom"/>
  <p:tag name="KSO_WM_TEMPLATE_INDEX" val="20205081"/>
</p:tagLst>
</file>

<file path=ppt/tags/tag583.xml><?xml version="1.0" encoding="utf-8"?>
<p:tagLst xmlns:p="http://schemas.openxmlformats.org/presentationml/2006/main">
  <p:tag name="KSO_WM_BEAUTIFY_FLAG" val=""/>
</p:tagLst>
</file>

<file path=ppt/tags/tag584.xml><?xml version="1.0" encoding="utf-8"?>
<p:tagLst xmlns:p="http://schemas.openxmlformats.org/presentationml/2006/main">
  <p:tag name="KSO_WM_BEAUTIFY_FLAG" val=""/>
</p:tagLst>
</file>

<file path=ppt/tags/tag585.xml><?xml version="1.0" encoding="utf-8"?>
<p:tagLst xmlns:p="http://schemas.openxmlformats.org/presentationml/2006/main">
  <p:tag name="KSO_WM_BEAUTIFY_FLAG" val=""/>
</p:tagLst>
</file>

<file path=ppt/tags/tag586.xml><?xml version="1.0" encoding="utf-8"?>
<p:tagLst xmlns:p="http://schemas.openxmlformats.org/presentationml/2006/main">
  <p:tag name="KSO_WM_BEAUTIFY_FLAG" val=""/>
</p:tagLst>
</file>

<file path=ppt/tags/tag587.xml><?xml version="1.0" encoding="utf-8"?>
<p:tagLst xmlns:p="http://schemas.openxmlformats.org/presentationml/2006/main">
  <p:tag name="KSO_WM_BEAUTIFY_FLAG" val=""/>
</p:tagLst>
</file>

<file path=ppt/tags/tag588.xml><?xml version="1.0" encoding="utf-8"?>
<p:tagLst xmlns:p="http://schemas.openxmlformats.org/presentationml/2006/main">
  <p:tag name="KSO_WM_BEAUTIFY_FLAG" val=""/>
</p:tagLst>
</file>

<file path=ppt/tags/tag589.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590.xml><?xml version="1.0" encoding="utf-8"?>
<p:tagLst xmlns:p="http://schemas.openxmlformats.org/presentationml/2006/main">
  <p:tag name="KSO_WM_BEAUTIFY_FLAG" val=""/>
</p:tagLst>
</file>

<file path=ppt/tags/tag591.xml><?xml version="1.0" encoding="utf-8"?>
<p:tagLst xmlns:p="http://schemas.openxmlformats.org/presentationml/2006/main">
  <p:tag name="KSO_WM_BEAUTIFY_FLAG" val=""/>
</p:tagLst>
</file>

<file path=ppt/tags/tag592.xml><?xml version="1.0" encoding="utf-8"?>
<p:tagLst xmlns:p="http://schemas.openxmlformats.org/presentationml/2006/main">
  <p:tag name="KSO_WM_BEAUTIFY_FLAG" val=""/>
</p:tagLst>
</file>

<file path=ppt/tags/tag593.xml><?xml version="1.0" encoding="utf-8"?>
<p:tagLst xmlns:p="http://schemas.openxmlformats.org/presentationml/2006/main">
  <p:tag name="KSO_WM_BEAUTIFY_FLAG" val=""/>
</p:tagLst>
</file>

<file path=ppt/tags/tag594.xml><?xml version="1.0" encoding="utf-8"?>
<p:tagLst xmlns:p="http://schemas.openxmlformats.org/presentationml/2006/main">
  <p:tag name="KSO_WM_BEAUTIFY_FLAG" val="#wm#"/>
  <p:tag name="KSO_WM_TEMPLATE_CATEGORY" val="custom"/>
  <p:tag name="KSO_WM_TEMPLATE_INDEX" val="20205081"/>
</p:tagLst>
</file>

<file path=ppt/tags/tag595.xml><?xml version="1.0" encoding="utf-8"?>
<p:tagLst xmlns:p="http://schemas.openxmlformats.org/presentationml/2006/main">
  <p:tag name="KSO_WM_BEAUTIFY_FLAG" val=""/>
</p:tagLst>
</file>

<file path=ppt/tags/tag596.xml><?xml version="1.0" encoding="utf-8"?>
<p:tagLst xmlns:p="http://schemas.openxmlformats.org/presentationml/2006/main">
  <p:tag name="KSO_WM_BEAUTIFY_FLAG" val=""/>
</p:tagLst>
</file>

<file path=ppt/tags/tag597.xml><?xml version="1.0" encoding="utf-8"?>
<p:tagLst xmlns:p="http://schemas.openxmlformats.org/presentationml/2006/main">
  <p:tag name="KSO_WM_BEAUTIFY_FLAG" val=""/>
</p:tagLst>
</file>

<file path=ppt/tags/tag598.xml><?xml version="1.0" encoding="utf-8"?>
<p:tagLst xmlns:p="http://schemas.openxmlformats.org/presentationml/2006/main">
  <p:tag name="KSO_WM_BEAUTIFY_FLAG" val=""/>
</p:tagLst>
</file>

<file path=ppt/tags/tag59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00.xml><?xml version="1.0" encoding="utf-8"?>
<p:tagLst xmlns:p="http://schemas.openxmlformats.org/presentationml/2006/main">
  <p:tag name="KSO_WM_BEAUTIFY_FLAG" val=""/>
</p:tagLst>
</file>

<file path=ppt/tags/tag601.xml><?xml version="1.0" encoding="utf-8"?>
<p:tagLst xmlns:p="http://schemas.openxmlformats.org/presentationml/2006/main">
  <p:tag name="KSO_WM_BEAUTIFY_FLAG" val=""/>
</p:tagLst>
</file>

<file path=ppt/tags/tag602.xml><?xml version="1.0" encoding="utf-8"?>
<p:tagLst xmlns:p="http://schemas.openxmlformats.org/presentationml/2006/main">
  <p:tag name="KSO_WM_BEAUTIFY_FLAG" val=""/>
</p:tagLst>
</file>

<file path=ppt/tags/tag603.xml><?xml version="1.0" encoding="utf-8"?>
<p:tagLst xmlns:p="http://schemas.openxmlformats.org/presentationml/2006/main">
  <p:tag name="KSO_WM_BEAUTIFY_FLAG" val=""/>
</p:tagLst>
</file>

<file path=ppt/tags/tag604.xml><?xml version="1.0" encoding="utf-8"?>
<p:tagLst xmlns:p="http://schemas.openxmlformats.org/presentationml/2006/main">
  <p:tag name="KSO_WM_BEAUTIFY_FLAG" val=""/>
</p:tagLst>
</file>

<file path=ppt/tags/tag605.xml><?xml version="1.0" encoding="utf-8"?>
<p:tagLst xmlns:p="http://schemas.openxmlformats.org/presentationml/2006/main">
  <p:tag name="KSO_WM_BEAUTIFY_FLAG" val=""/>
</p:tagLst>
</file>

<file path=ppt/tags/tag606.xml><?xml version="1.0" encoding="utf-8"?>
<p:tagLst xmlns:p="http://schemas.openxmlformats.org/presentationml/2006/main">
  <p:tag name="KSO_WM_BEAUTIFY_FLAG" val=""/>
</p:tagLst>
</file>

<file path=ppt/tags/tag607.xml><?xml version="1.0" encoding="utf-8"?>
<p:tagLst xmlns:p="http://schemas.openxmlformats.org/presentationml/2006/main">
  <p:tag name="KSO_WM_BEAUTIFY_FLAG" val=""/>
</p:tagLst>
</file>

<file path=ppt/tags/tag608.xml><?xml version="1.0" encoding="utf-8"?>
<p:tagLst xmlns:p="http://schemas.openxmlformats.org/presentationml/2006/main">
  <p:tag name="KSO_WM_BEAUTIFY_FLAG" val=""/>
</p:tagLst>
</file>

<file path=ppt/tags/tag609.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10.xml><?xml version="1.0" encoding="utf-8"?>
<p:tagLst xmlns:p="http://schemas.openxmlformats.org/presentationml/2006/main">
  <p:tag name="KSO_WM_BEAUTIFY_FLAG" val=""/>
</p:tagLst>
</file>

<file path=ppt/tags/tag611.xml><?xml version="1.0" encoding="utf-8"?>
<p:tagLst xmlns:p="http://schemas.openxmlformats.org/presentationml/2006/main">
  <p:tag name="KSO_WM_BEAUTIFY_FLAG" val="#wm#"/>
  <p:tag name="KSO_WM_TEMPLATE_CATEGORY" val="custom"/>
  <p:tag name="KSO_WM_TEMPLATE_INDEX" val="20205081"/>
</p:tagLst>
</file>

<file path=ppt/tags/tag612.xml><?xml version="1.0" encoding="utf-8"?>
<p:tagLst xmlns:p="http://schemas.openxmlformats.org/presentationml/2006/main">
  <p:tag name="KSO_WM_BEAUTIFY_FLAG" val=""/>
</p:tagLst>
</file>

<file path=ppt/tags/tag613.xml><?xml version="1.0" encoding="utf-8"?>
<p:tagLst xmlns:p="http://schemas.openxmlformats.org/presentationml/2006/main">
  <p:tag name="KSO_WM_BEAUTIFY_FLAG" val=""/>
</p:tagLst>
</file>

<file path=ppt/tags/tag614.xml><?xml version="1.0" encoding="utf-8"?>
<p:tagLst xmlns:p="http://schemas.openxmlformats.org/presentationml/2006/main">
  <p:tag name="KSO_WM_BEAUTIFY_FLAG" val=""/>
</p:tagLst>
</file>

<file path=ppt/tags/tag615.xml><?xml version="1.0" encoding="utf-8"?>
<p:tagLst xmlns:p="http://schemas.openxmlformats.org/presentationml/2006/main">
  <p:tag name="KSO_WM_BEAUTIFY_FLAG" val=""/>
</p:tagLst>
</file>

<file path=ppt/tags/tag616.xml><?xml version="1.0" encoding="utf-8"?>
<p:tagLst xmlns:p="http://schemas.openxmlformats.org/presentationml/2006/main">
  <p:tag name="KSO_WM_BEAUTIFY_FLAG" val=""/>
</p:tagLst>
</file>

<file path=ppt/tags/tag617.xml><?xml version="1.0" encoding="utf-8"?>
<p:tagLst xmlns:p="http://schemas.openxmlformats.org/presentationml/2006/main">
  <p:tag name="KSO_WM_BEAUTIFY_FLAG" val=""/>
</p:tagLst>
</file>

<file path=ppt/tags/tag618.xml><?xml version="1.0" encoding="utf-8"?>
<p:tagLst xmlns:p="http://schemas.openxmlformats.org/presentationml/2006/main">
  <p:tag name="KSO_WM_BEAUTIFY_FLAG" val=""/>
</p:tagLst>
</file>

<file path=ppt/tags/tag619.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20.xml><?xml version="1.0" encoding="utf-8"?>
<p:tagLst xmlns:p="http://schemas.openxmlformats.org/presentationml/2006/main">
  <p:tag name="KSO_WM_BEAUTIFY_FLAG" val=""/>
</p:tagLst>
</file>

<file path=ppt/tags/tag621.xml><?xml version="1.0" encoding="utf-8"?>
<p:tagLst xmlns:p="http://schemas.openxmlformats.org/presentationml/2006/main">
  <p:tag name="KSO_WM_BEAUTIFY_FLAG" val=""/>
</p:tagLst>
</file>

<file path=ppt/tags/tag622.xml><?xml version="1.0" encoding="utf-8"?>
<p:tagLst xmlns:p="http://schemas.openxmlformats.org/presentationml/2006/main">
  <p:tag name="KSO_WM_BEAUTIFY_FLAG" val=""/>
</p:tagLst>
</file>

<file path=ppt/tags/tag623.xml><?xml version="1.0" encoding="utf-8"?>
<p:tagLst xmlns:p="http://schemas.openxmlformats.org/presentationml/2006/main">
  <p:tag name="KSO_WM_BEAUTIFY_FLAG" val=""/>
</p:tagLst>
</file>

<file path=ppt/tags/tag624.xml><?xml version="1.0" encoding="utf-8"?>
<p:tagLst xmlns:p="http://schemas.openxmlformats.org/presentationml/2006/main">
  <p:tag name="KSO_WM_BEAUTIFY_FLAG" val=""/>
</p:tagLst>
</file>

<file path=ppt/tags/tag625.xml><?xml version="1.0" encoding="utf-8"?>
<p:tagLst xmlns:p="http://schemas.openxmlformats.org/presentationml/2006/main">
  <p:tag name="KSO_WM_BEAUTIFY_FLAG" val=""/>
</p:tagLst>
</file>

<file path=ppt/tags/tag626.xml><?xml version="1.0" encoding="utf-8"?>
<p:tagLst xmlns:p="http://schemas.openxmlformats.org/presentationml/2006/main">
  <p:tag name="KSO_WM_BEAUTIFY_FLAG" val=""/>
</p:tagLst>
</file>

<file path=ppt/tags/tag627.xml><?xml version="1.0" encoding="utf-8"?>
<p:tagLst xmlns:p="http://schemas.openxmlformats.org/presentationml/2006/main">
  <p:tag name="KSO_WM_BEAUTIFY_FLAG" val=""/>
</p:tagLst>
</file>

<file path=ppt/tags/tag628.xml><?xml version="1.0" encoding="utf-8"?>
<p:tagLst xmlns:p="http://schemas.openxmlformats.org/presentationml/2006/main">
  <p:tag name="KSO_WM_BEAUTIFY_FLAG" val="#wm#"/>
  <p:tag name="KSO_WM_TEMPLATE_CATEGORY" val="custom"/>
  <p:tag name="KSO_WM_TEMPLATE_INDEX" val="20205081"/>
</p:tagLst>
</file>

<file path=ppt/tags/tag629.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30.xml><?xml version="1.0" encoding="utf-8"?>
<p:tagLst xmlns:p="http://schemas.openxmlformats.org/presentationml/2006/main">
  <p:tag name="KSO_WM_BEAUTIFY_FLAG" val=""/>
</p:tagLst>
</file>

<file path=ppt/tags/tag631.xml><?xml version="1.0" encoding="utf-8"?>
<p:tagLst xmlns:p="http://schemas.openxmlformats.org/presentationml/2006/main">
  <p:tag name="KSO_WM_BEAUTIFY_FLAG" val=""/>
</p:tagLst>
</file>

<file path=ppt/tags/tag632.xml><?xml version="1.0" encoding="utf-8"?>
<p:tagLst xmlns:p="http://schemas.openxmlformats.org/presentationml/2006/main">
  <p:tag name="KSO_WM_BEAUTIFY_FLAG" val=""/>
</p:tagLst>
</file>

<file path=ppt/tags/tag633.xml><?xml version="1.0" encoding="utf-8"?>
<p:tagLst xmlns:p="http://schemas.openxmlformats.org/presentationml/2006/main">
  <p:tag name="KSO_WM_BEAUTIFY_FLAG" val=""/>
</p:tagLst>
</file>

<file path=ppt/tags/tag634.xml><?xml version="1.0" encoding="utf-8"?>
<p:tagLst xmlns:p="http://schemas.openxmlformats.org/presentationml/2006/main">
  <p:tag name="KSO_WM_BEAUTIFY_FLAG" val=""/>
</p:tagLst>
</file>

<file path=ppt/tags/tag635.xml><?xml version="1.0" encoding="utf-8"?>
<p:tagLst xmlns:p="http://schemas.openxmlformats.org/presentationml/2006/main">
  <p:tag name="KSO_WM_BEAUTIFY_FLAG" val=""/>
</p:tagLst>
</file>

<file path=ppt/tags/tag636.xml><?xml version="1.0" encoding="utf-8"?>
<p:tagLst xmlns:p="http://schemas.openxmlformats.org/presentationml/2006/main">
  <p:tag name="KSO_WM_BEAUTIFY_FLAG" val=""/>
</p:tagLst>
</file>

<file path=ppt/tags/tag637.xml><?xml version="1.0" encoding="utf-8"?>
<p:tagLst xmlns:p="http://schemas.openxmlformats.org/presentationml/2006/main">
  <p:tag name="KSO_WM_BEAUTIFY_FLAG" val=""/>
</p:tagLst>
</file>

<file path=ppt/tags/tag638.xml><?xml version="1.0" encoding="utf-8"?>
<p:tagLst xmlns:p="http://schemas.openxmlformats.org/presentationml/2006/main">
  <p:tag name="KSO_WM_BEAUTIFY_FLAG" val=""/>
</p:tagLst>
</file>

<file path=ppt/tags/tag639.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40.xml><?xml version="1.0" encoding="utf-8"?>
<p:tagLst xmlns:p="http://schemas.openxmlformats.org/presentationml/2006/main">
  <p:tag name="KSO_WM_BEAUTIFY_FLAG" val="#wm#"/>
  <p:tag name="KSO_WM_TEMPLATE_CATEGORY" val="custom"/>
  <p:tag name="KSO_WM_TEMPLATE_INDEX" val="20205081"/>
</p:tagLst>
</file>

<file path=ppt/tags/tag641.xml><?xml version="1.0" encoding="utf-8"?>
<p:tagLst xmlns:p="http://schemas.openxmlformats.org/presentationml/2006/main">
  <p:tag name="KSO_WM_BEAUTIFY_FLAG" val=""/>
</p:tagLst>
</file>

<file path=ppt/tags/tag642.xml><?xml version="1.0" encoding="utf-8"?>
<p:tagLst xmlns:p="http://schemas.openxmlformats.org/presentationml/2006/main">
  <p:tag name="KSO_WM_BEAUTIFY_FLAG" val=""/>
</p:tagLst>
</file>

<file path=ppt/tags/tag643.xml><?xml version="1.0" encoding="utf-8"?>
<p:tagLst xmlns:p="http://schemas.openxmlformats.org/presentationml/2006/main">
  <p:tag name="KSO_WM_BEAUTIFY_FLAG" val=""/>
</p:tagLst>
</file>

<file path=ppt/tags/tag644.xml><?xml version="1.0" encoding="utf-8"?>
<p:tagLst xmlns:p="http://schemas.openxmlformats.org/presentationml/2006/main">
  <p:tag name="KSO_WM_BEAUTIFY_FLAG" val=""/>
</p:tagLst>
</file>

<file path=ppt/tags/tag645.xml><?xml version="1.0" encoding="utf-8"?>
<p:tagLst xmlns:p="http://schemas.openxmlformats.org/presentationml/2006/main">
  <p:tag name="KSO_WM_BEAUTIFY_FLAG" val=""/>
</p:tagLst>
</file>

<file path=ppt/tags/tag646.xml><?xml version="1.0" encoding="utf-8"?>
<p:tagLst xmlns:p="http://schemas.openxmlformats.org/presentationml/2006/main">
  <p:tag name="KSO_WM_BEAUTIFY_FLAG" val=""/>
</p:tagLst>
</file>

<file path=ppt/tags/tag647.xml><?xml version="1.0" encoding="utf-8"?>
<p:tagLst xmlns:p="http://schemas.openxmlformats.org/presentationml/2006/main">
  <p:tag name="KSO_WM_BEAUTIFY_FLAG" val=""/>
</p:tagLst>
</file>

<file path=ppt/tags/tag648.xml><?xml version="1.0" encoding="utf-8"?>
<p:tagLst xmlns:p="http://schemas.openxmlformats.org/presentationml/2006/main">
  <p:tag name="KSO_WM_BEAUTIFY_FLAG" val=""/>
</p:tagLst>
</file>

<file path=ppt/tags/tag649.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50.xml><?xml version="1.0" encoding="utf-8"?>
<p:tagLst xmlns:p="http://schemas.openxmlformats.org/presentationml/2006/main">
  <p:tag name="KSO_WM_BEAUTIFY_FLAG" val=""/>
</p:tagLst>
</file>

<file path=ppt/tags/tag651.xml><?xml version="1.0" encoding="utf-8"?>
<p:tagLst xmlns:p="http://schemas.openxmlformats.org/presentationml/2006/main">
  <p:tag name="KSO_WM_BEAUTIFY_FLAG" val=""/>
</p:tagLst>
</file>

<file path=ppt/tags/tag652.xml><?xml version="1.0" encoding="utf-8"?>
<p:tagLst xmlns:p="http://schemas.openxmlformats.org/presentationml/2006/main">
  <p:tag name="KSO_WM_BEAUTIFY_FLAG" val="#wm#"/>
  <p:tag name="KSO_WM_TEMPLATE_CATEGORY" val="custom"/>
  <p:tag name="KSO_WM_TEMPLATE_INDEX" val="20205081"/>
</p:tagLst>
</file>

<file path=ppt/tags/tag653.xml><?xml version="1.0" encoding="utf-8"?>
<p:tagLst xmlns:p="http://schemas.openxmlformats.org/presentationml/2006/main">
  <p:tag name="KSO_WM_BEAUTIFY_FLAG" val=""/>
</p:tagLst>
</file>

<file path=ppt/tags/tag654.xml><?xml version="1.0" encoding="utf-8"?>
<p:tagLst xmlns:p="http://schemas.openxmlformats.org/presentationml/2006/main">
  <p:tag name="KSO_WM_BEAUTIFY_FLAG" val=""/>
</p:tagLst>
</file>

<file path=ppt/tags/tag655.xml><?xml version="1.0" encoding="utf-8"?>
<p:tagLst xmlns:p="http://schemas.openxmlformats.org/presentationml/2006/main">
  <p:tag name="KSO_WM_BEAUTIFY_FLAG" val=""/>
</p:tagLst>
</file>

<file path=ppt/tags/tag656.xml><?xml version="1.0" encoding="utf-8"?>
<p:tagLst xmlns:p="http://schemas.openxmlformats.org/presentationml/2006/main">
  <p:tag name="KSO_WM_BEAUTIFY_FLAG" val=""/>
</p:tagLst>
</file>

<file path=ppt/tags/tag657.xml><?xml version="1.0" encoding="utf-8"?>
<p:tagLst xmlns:p="http://schemas.openxmlformats.org/presentationml/2006/main">
  <p:tag name="KSO_WM_BEAUTIFY_FLAG" val=""/>
</p:tagLst>
</file>

<file path=ppt/tags/tag658.xml><?xml version="1.0" encoding="utf-8"?>
<p:tagLst xmlns:p="http://schemas.openxmlformats.org/presentationml/2006/main">
  <p:tag name="KSO_WM_BEAUTIFY_FLAG" val=""/>
</p:tagLst>
</file>

<file path=ppt/tags/tag659.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60.xml><?xml version="1.0" encoding="utf-8"?>
<p:tagLst xmlns:p="http://schemas.openxmlformats.org/presentationml/2006/main">
  <p:tag name="KSO_WM_BEAUTIFY_FLAG" val=""/>
</p:tagLst>
</file>

<file path=ppt/tags/tag661.xml><?xml version="1.0" encoding="utf-8"?>
<p:tagLst xmlns:p="http://schemas.openxmlformats.org/presentationml/2006/main">
  <p:tag name="KSO_WM_BEAUTIFY_FLAG" val=""/>
</p:tagLst>
</file>

<file path=ppt/tags/tag662.xml><?xml version="1.0" encoding="utf-8"?>
<p:tagLst xmlns:p="http://schemas.openxmlformats.org/presentationml/2006/main">
  <p:tag name="KSO_WM_BEAUTIFY_FLAG" val=""/>
</p:tagLst>
</file>

<file path=ppt/tags/tag663.xml><?xml version="1.0" encoding="utf-8"?>
<p:tagLst xmlns:p="http://schemas.openxmlformats.org/presentationml/2006/main">
  <p:tag name="KSO_WM_BEAUTIFY_FLAG" val=""/>
</p:tagLst>
</file>

<file path=ppt/tags/tag664.xml><?xml version="1.0" encoding="utf-8"?>
<p:tagLst xmlns:p="http://schemas.openxmlformats.org/presentationml/2006/main">
  <p:tag name="KSO_WM_BEAUTIFY_FLAG" val="#wm#"/>
  <p:tag name="KSO_WM_TEMPLATE_CATEGORY" val="custom"/>
  <p:tag name="KSO_WM_TEMPLATE_INDEX" val="20205081"/>
</p:tagLst>
</file>

<file path=ppt/tags/tag665.xml><?xml version="1.0" encoding="utf-8"?>
<p:tagLst xmlns:p="http://schemas.openxmlformats.org/presentationml/2006/main">
  <p:tag name="KSO_WM_BEAUTIFY_FLAG" val=""/>
</p:tagLst>
</file>

<file path=ppt/tags/tag666.xml><?xml version="1.0" encoding="utf-8"?>
<p:tagLst xmlns:p="http://schemas.openxmlformats.org/presentationml/2006/main">
  <p:tag name="KSO_WM_BEAUTIFY_FLAG" val=""/>
</p:tagLst>
</file>

<file path=ppt/tags/tag667.xml><?xml version="1.0" encoding="utf-8"?>
<p:tagLst xmlns:p="http://schemas.openxmlformats.org/presentationml/2006/main">
  <p:tag name="KSO_WM_BEAUTIFY_FLAG" val=""/>
</p:tagLst>
</file>

<file path=ppt/tags/tag668.xml><?xml version="1.0" encoding="utf-8"?>
<p:tagLst xmlns:p="http://schemas.openxmlformats.org/presentationml/2006/main">
  <p:tag name="KSO_WM_BEAUTIFY_FLAG" val=""/>
</p:tagLst>
</file>

<file path=ppt/tags/tag669.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70.xml><?xml version="1.0" encoding="utf-8"?>
<p:tagLst xmlns:p="http://schemas.openxmlformats.org/presentationml/2006/main">
  <p:tag name="KSO_WM_BEAUTIFY_FLAG" val=""/>
</p:tagLst>
</file>

<file path=ppt/tags/tag671.xml><?xml version="1.0" encoding="utf-8"?>
<p:tagLst xmlns:p="http://schemas.openxmlformats.org/presentationml/2006/main">
  <p:tag name="KSO_WM_BEAUTIFY_FLAG" val=""/>
</p:tagLst>
</file>

<file path=ppt/tags/tag672.xml><?xml version="1.0" encoding="utf-8"?>
<p:tagLst xmlns:p="http://schemas.openxmlformats.org/presentationml/2006/main">
  <p:tag name="KSO_WM_BEAUTIFY_FLAG" val=""/>
</p:tagLst>
</file>

<file path=ppt/tags/tag673.xml><?xml version="1.0" encoding="utf-8"?>
<p:tagLst xmlns:p="http://schemas.openxmlformats.org/presentationml/2006/main">
  <p:tag name="KSO_WM_BEAUTIFY_FLAG" val=""/>
</p:tagLst>
</file>

<file path=ppt/tags/tag674.xml><?xml version="1.0" encoding="utf-8"?>
<p:tagLst xmlns:p="http://schemas.openxmlformats.org/presentationml/2006/main">
  <p:tag name="KSO_WM_BEAUTIFY_FLAG" val=""/>
</p:tagLst>
</file>

<file path=ppt/tags/tag675.xml><?xml version="1.0" encoding="utf-8"?>
<p:tagLst xmlns:p="http://schemas.openxmlformats.org/presentationml/2006/main">
  <p:tag name="KSO_WM_BEAUTIFY_FLAG" val=""/>
</p:tagLst>
</file>

<file path=ppt/tags/tag676.xml><?xml version="1.0" encoding="utf-8"?>
<p:tagLst xmlns:p="http://schemas.openxmlformats.org/presentationml/2006/main">
  <p:tag name="KSO_WM_BEAUTIFY_FLAG" val="#wm#"/>
  <p:tag name="KSO_WM_TEMPLATE_CATEGORY" val="custom"/>
  <p:tag name="KSO_WM_TEMPLATE_INDEX" val="20205081"/>
</p:tagLst>
</file>

<file path=ppt/tags/tag677.xml><?xml version="1.0" encoding="utf-8"?>
<p:tagLst xmlns:p="http://schemas.openxmlformats.org/presentationml/2006/main">
  <p:tag name="KSO_WM_BEAUTIFY_FLAG" val=""/>
</p:tagLst>
</file>

<file path=ppt/tags/tag678.xml><?xml version="1.0" encoding="utf-8"?>
<p:tagLst xmlns:p="http://schemas.openxmlformats.org/presentationml/2006/main">
  <p:tag name="KSO_WM_BEAUTIFY_FLAG" val=""/>
</p:tagLst>
</file>

<file path=ppt/tags/tag679.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80.xml><?xml version="1.0" encoding="utf-8"?>
<p:tagLst xmlns:p="http://schemas.openxmlformats.org/presentationml/2006/main">
  <p:tag name="KSO_WM_BEAUTIFY_FLAG" val=""/>
</p:tagLst>
</file>

<file path=ppt/tags/tag681.xml><?xml version="1.0" encoding="utf-8"?>
<p:tagLst xmlns:p="http://schemas.openxmlformats.org/presentationml/2006/main">
  <p:tag name="KSO_WM_BEAUTIFY_FLAG" val=""/>
</p:tagLst>
</file>

<file path=ppt/tags/tag682.xml><?xml version="1.0" encoding="utf-8"?>
<p:tagLst xmlns:p="http://schemas.openxmlformats.org/presentationml/2006/main">
  <p:tag name="KSO_WM_BEAUTIFY_FLAG" val=""/>
</p:tagLst>
</file>

<file path=ppt/tags/tag683.xml><?xml version="1.0" encoding="utf-8"?>
<p:tagLst xmlns:p="http://schemas.openxmlformats.org/presentationml/2006/main">
  <p:tag name="KSO_WM_BEAUTIFY_FLAG" val=""/>
</p:tagLst>
</file>

<file path=ppt/tags/tag684.xml><?xml version="1.0" encoding="utf-8"?>
<p:tagLst xmlns:p="http://schemas.openxmlformats.org/presentationml/2006/main">
  <p:tag name="KSO_WM_BEAUTIFY_FLAG" val=""/>
</p:tagLst>
</file>

<file path=ppt/tags/tag685.xml><?xml version="1.0" encoding="utf-8"?>
<p:tagLst xmlns:p="http://schemas.openxmlformats.org/presentationml/2006/main">
  <p:tag name="KSO_WM_BEAUTIFY_FLAG" val=""/>
</p:tagLst>
</file>

<file path=ppt/tags/tag686.xml><?xml version="1.0" encoding="utf-8"?>
<p:tagLst xmlns:p="http://schemas.openxmlformats.org/presentationml/2006/main">
  <p:tag name="KSO_WM_BEAUTIFY_FLAG" val=""/>
</p:tagLst>
</file>

<file path=ppt/tags/tag687.xml><?xml version="1.0" encoding="utf-8"?>
<p:tagLst xmlns:p="http://schemas.openxmlformats.org/presentationml/2006/main">
  <p:tag name="KSO_WM_BEAUTIFY_FLAG" val=""/>
</p:tagLst>
</file>

<file path=ppt/tags/tag688.xml><?xml version="1.0" encoding="utf-8"?>
<p:tagLst xmlns:p="http://schemas.openxmlformats.org/presentationml/2006/main">
  <p:tag name="KSO_WM_BEAUTIFY_FLAG" val=""/>
</p:tagLst>
</file>

<file path=ppt/tags/tag689.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690.xml><?xml version="1.0" encoding="utf-8"?>
<p:tagLst xmlns:p="http://schemas.openxmlformats.org/presentationml/2006/main">
  <p:tag name="KSO_WM_BEAUTIFY_FLAG" val=""/>
</p:tagLst>
</file>

<file path=ppt/tags/tag691.xml><?xml version="1.0" encoding="utf-8"?>
<p:tagLst xmlns:p="http://schemas.openxmlformats.org/presentationml/2006/main">
  <p:tag name="KSO_WM_BEAUTIFY_FLAG" val=""/>
</p:tagLst>
</file>

<file path=ppt/tags/tag692.xml><?xml version="1.0" encoding="utf-8"?>
<p:tagLst xmlns:p="http://schemas.openxmlformats.org/presentationml/2006/main">
  <p:tag name="KSO_WM_BEAUTIFY_FLAG" val=""/>
</p:tagLst>
</file>

<file path=ppt/tags/tag693.xml><?xml version="1.0" encoding="utf-8"?>
<p:tagLst xmlns:p="http://schemas.openxmlformats.org/presentationml/2006/main">
  <p:tag name="KSO_WM_BEAUTIFY_FLAG" val="#wm#"/>
  <p:tag name="KSO_WM_TEMPLATE_CATEGORY" val="custom"/>
  <p:tag name="KSO_WM_TEMPLATE_INDEX" val="20205081"/>
</p:tagLst>
</file>

<file path=ppt/tags/tag694.xml><?xml version="1.0" encoding="utf-8"?>
<p:tagLst xmlns:p="http://schemas.openxmlformats.org/presentationml/2006/main">
  <p:tag name="KSO_WM_BEAUTIFY_FLAG" val=""/>
</p:tagLst>
</file>

<file path=ppt/tags/tag695.xml><?xml version="1.0" encoding="utf-8"?>
<p:tagLst xmlns:p="http://schemas.openxmlformats.org/presentationml/2006/main">
  <p:tag name="KSO_WM_BEAUTIFY_FLAG" val=""/>
</p:tagLst>
</file>

<file path=ppt/tags/tag696.xml><?xml version="1.0" encoding="utf-8"?>
<p:tagLst xmlns:p="http://schemas.openxmlformats.org/presentationml/2006/main">
  <p:tag name="KSO_WM_BEAUTIFY_FLAG" val=""/>
</p:tagLst>
</file>

<file path=ppt/tags/tag697.xml><?xml version="1.0" encoding="utf-8"?>
<p:tagLst xmlns:p="http://schemas.openxmlformats.org/presentationml/2006/main">
  <p:tag name="KSO_WM_BEAUTIFY_FLAG" val=""/>
</p:tagLst>
</file>

<file path=ppt/tags/tag698.xml><?xml version="1.0" encoding="utf-8"?>
<p:tagLst xmlns:p="http://schemas.openxmlformats.org/presentationml/2006/main">
  <p:tag name="KSO_WM_BEAUTIFY_FLAG" val=""/>
</p:tagLst>
</file>

<file path=ppt/tags/tag69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00.xml><?xml version="1.0" encoding="utf-8"?>
<p:tagLst xmlns:p="http://schemas.openxmlformats.org/presentationml/2006/main">
  <p:tag name="KSO_WM_BEAUTIFY_FLAG" val=""/>
</p:tagLst>
</file>

<file path=ppt/tags/tag701.xml><?xml version="1.0" encoding="utf-8"?>
<p:tagLst xmlns:p="http://schemas.openxmlformats.org/presentationml/2006/main">
  <p:tag name="KSO_WM_BEAUTIFY_FLAG" val=""/>
</p:tagLst>
</file>

<file path=ppt/tags/tag702.xml><?xml version="1.0" encoding="utf-8"?>
<p:tagLst xmlns:p="http://schemas.openxmlformats.org/presentationml/2006/main">
  <p:tag name="KSO_WM_BEAUTIFY_FLAG" val=""/>
</p:tagLst>
</file>

<file path=ppt/tags/tag703.xml><?xml version="1.0" encoding="utf-8"?>
<p:tagLst xmlns:p="http://schemas.openxmlformats.org/presentationml/2006/main">
  <p:tag name="KSO_WM_BEAUTIFY_FLAG" val=""/>
</p:tagLst>
</file>

<file path=ppt/tags/tag704.xml><?xml version="1.0" encoding="utf-8"?>
<p:tagLst xmlns:p="http://schemas.openxmlformats.org/presentationml/2006/main">
  <p:tag name="KSO_WM_BEAUTIFY_FLAG" val=""/>
</p:tagLst>
</file>

<file path=ppt/tags/tag705.xml><?xml version="1.0" encoding="utf-8"?>
<p:tagLst xmlns:p="http://schemas.openxmlformats.org/presentationml/2006/main">
  <p:tag name="KSO_WM_BEAUTIFY_FLAG" val=""/>
</p:tagLst>
</file>

<file path=ppt/tags/tag706.xml><?xml version="1.0" encoding="utf-8"?>
<p:tagLst xmlns:p="http://schemas.openxmlformats.org/presentationml/2006/main">
  <p:tag name="KSO_WM_BEAUTIFY_FLAG" val=""/>
</p:tagLst>
</file>

<file path=ppt/tags/tag707.xml><?xml version="1.0" encoding="utf-8"?>
<p:tagLst xmlns:p="http://schemas.openxmlformats.org/presentationml/2006/main">
  <p:tag name="KSO_WM_BEAUTIFY_FLAG" val=""/>
</p:tagLst>
</file>

<file path=ppt/tags/tag708.xml><?xml version="1.0" encoding="utf-8"?>
<p:tagLst xmlns:p="http://schemas.openxmlformats.org/presentationml/2006/main">
  <p:tag name="KSO_WM_BEAUTIFY_FLAG" val=""/>
</p:tagLst>
</file>

<file path=ppt/tags/tag709.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10.xml><?xml version="1.0" encoding="utf-8"?>
<p:tagLst xmlns:p="http://schemas.openxmlformats.org/presentationml/2006/main">
  <p:tag name="KSO_WM_BEAUTIFY_FLAG" val="#wm#"/>
  <p:tag name="KSO_WM_TEMPLATE_CATEGORY" val="custom"/>
  <p:tag name="KSO_WM_TEMPLATE_INDEX" val="20205081"/>
</p:tagLst>
</file>

<file path=ppt/tags/tag711.xml><?xml version="1.0" encoding="utf-8"?>
<p:tagLst xmlns:p="http://schemas.openxmlformats.org/presentationml/2006/main">
  <p:tag name="KSO_WM_BEAUTIFY_FLAG" val=""/>
</p:tagLst>
</file>

<file path=ppt/tags/tag712.xml><?xml version="1.0" encoding="utf-8"?>
<p:tagLst xmlns:p="http://schemas.openxmlformats.org/presentationml/2006/main">
  <p:tag name="KSO_WM_BEAUTIFY_FLAG" val=""/>
</p:tagLst>
</file>

<file path=ppt/tags/tag713.xml><?xml version="1.0" encoding="utf-8"?>
<p:tagLst xmlns:p="http://schemas.openxmlformats.org/presentationml/2006/main">
  <p:tag name="KSO_WM_BEAUTIFY_FLAG" val=""/>
</p:tagLst>
</file>

<file path=ppt/tags/tag714.xml><?xml version="1.0" encoding="utf-8"?>
<p:tagLst xmlns:p="http://schemas.openxmlformats.org/presentationml/2006/main">
  <p:tag name="KSO_WM_BEAUTIFY_FLAG" val=""/>
</p:tagLst>
</file>

<file path=ppt/tags/tag715.xml><?xml version="1.0" encoding="utf-8"?>
<p:tagLst xmlns:p="http://schemas.openxmlformats.org/presentationml/2006/main">
  <p:tag name="KSO_WM_BEAUTIFY_FLAG" val=""/>
</p:tagLst>
</file>

<file path=ppt/tags/tag716.xml><?xml version="1.0" encoding="utf-8"?>
<p:tagLst xmlns:p="http://schemas.openxmlformats.org/presentationml/2006/main">
  <p:tag name="KSO_WM_BEAUTIFY_FLAG" val=""/>
</p:tagLst>
</file>

<file path=ppt/tags/tag717.xml><?xml version="1.0" encoding="utf-8"?>
<p:tagLst xmlns:p="http://schemas.openxmlformats.org/presentationml/2006/main">
  <p:tag name="KSO_WM_BEAUTIFY_FLAG" val=""/>
</p:tagLst>
</file>

<file path=ppt/tags/tag718.xml><?xml version="1.0" encoding="utf-8"?>
<p:tagLst xmlns:p="http://schemas.openxmlformats.org/presentationml/2006/main">
  <p:tag name="KSO_WM_BEAUTIFY_FLAG" val=""/>
</p:tagLst>
</file>

<file path=ppt/tags/tag719.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20.xml><?xml version="1.0" encoding="utf-8"?>
<p:tagLst xmlns:p="http://schemas.openxmlformats.org/presentationml/2006/main">
  <p:tag name="KSO_WM_BEAUTIFY_FLAG" val=""/>
</p:tagLst>
</file>

<file path=ppt/tags/tag721.xml><?xml version="1.0" encoding="utf-8"?>
<p:tagLst xmlns:p="http://schemas.openxmlformats.org/presentationml/2006/main">
  <p:tag name="KSO_WM_BEAUTIFY_FLAG" val=""/>
</p:tagLst>
</file>

<file path=ppt/tags/tag722.xml><?xml version="1.0" encoding="utf-8"?>
<p:tagLst xmlns:p="http://schemas.openxmlformats.org/presentationml/2006/main">
  <p:tag name="KSO_WM_BEAUTIFY_FLAG" val="#wm#"/>
  <p:tag name="KSO_WM_TEMPLATE_CATEGORY" val="custom"/>
  <p:tag name="KSO_WM_TEMPLATE_INDEX" val="20205081"/>
</p:tagLst>
</file>

<file path=ppt/tags/tag723.xml><?xml version="1.0" encoding="utf-8"?>
<p:tagLst xmlns:p="http://schemas.openxmlformats.org/presentationml/2006/main">
  <p:tag name="KSO_WM_BEAUTIFY_FLAG" val=""/>
</p:tagLst>
</file>

<file path=ppt/tags/tag724.xml><?xml version="1.0" encoding="utf-8"?>
<p:tagLst xmlns:p="http://schemas.openxmlformats.org/presentationml/2006/main">
  <p:tag name="KSO_WM_BEAUTIFY_FLAG" val=""/>
</p:tagLst>
</file>

<file path=ppt/tags/tag725.xml><?xml version="1.0" encoding="utf-8"?>
<p:tagLst xmlns:p="http://schemas.openxmlformats.org/presentationml/2006/main">
  <p:tag name="KSO_WM_BEAUTIFY_FLAG" val=""/>
</p:tagLst>
</file>

<file path=ppt/tags/tag726.xml><?xml version="1.0" encoding="utf-8"?>
<p:tagLst xmlns:p="http://schemas.openxmlformats.org/presentationml/2006/main">
  <p:tag name="KSO_WM_BEAUTIFY_FLAG" val=""/>
</p:tagLst>
</file>

<file path=ppt/tags/tag727.xml><?xml version="1.0" encoding="utf-8"?>
<p:tagLst xmlns:p="http://schemas.openxmlformats.org/presentationml/2006/main">
  <p:tag name="KSO_WM_BEAUTIFY_FLAG" val=""/>
</p:tagLst>
</file>

<file path=ppt/tags/tag728.xml><?xml version="1.0" encoding="utf-8"?>
<p:tagLst xmlns:p="http://schemas.openxmlformats.org/presentationml/2006/main">
  <p:tag name="KSO_WM_BEAUTIFY_FLAG" val=""/>
</p:tagLst>
</file>

<file path=ppt/tags/tag729.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30.xml><?xml version="1.0" encoding="utf-8"?>
<p:tagLst xmlns:p="http://schemas.openxmlformats.org/presentationml/2006/main">
  <p:tag name="KSO_WM_BEAUTIFY_FLAG" val=""/>
</p:tagLst>
</file>

<file path=ppt/tags/tag731.xml><?xml version="1.0" encoding="utf-8"?>
<p:tagLst xmlns:p="http://schemas.openxmlformats.org/presentationml/2006/main">
  <p:tag name="KSO_WM_BEAUTIFY_FLAG" val=""/>
</p:tagLst>
</file>

<file path=ppt/tags/tag732.xml><?xml version="1.0" encoding="utf-8"?>
<p:tagLst xmlns:p="http://schemas.openxmlformats.org/presentationml/2006/main">
  <p:tag name="KSO_WM_BEAUTIFY_FLAG" val=""/>
</p:tagLst>
</file>

<file path=ppt/tags/tag733.xml><?xml version="1.0" encoding="utf-8"?>
<p:tagLst xmlns:p="http://schemas.openxmlformats.org/presentationml/2006/main">
  <p:tag name="KSO_WM_BEAUTIFY_FLAG" val=""/>
</p:tagLst>
</file>

<file path=ppt/tags/tag734.xml><?xml version="1.0" encoding="utf-8"?>
<p:tagLst xmlns:p="http://schemas.openxmlformats.org/presentationml/2006/main">
  <p:tag name="KSO_WM_BEAUTIFY_FLAG" val="#wm#"/>
  <p:tag name="KSO_WM_TEMPLATE_CATEGORY" val="custom"/>
  <p:tag name="KSO_WM_TEMPLATE_INDEX" val="20205081"/>
</p:tagLst>
</file>

<file path=ppt/tags/tag735.xml><?xml version="1.0" encoding="utf-8"?>
<p:tagLst xmlns:p="http://schemas.openxmlformats.org/presentationml/2006/main">
  <p:tag name="KSO_WM_BEAUTIFY_FLAG" val=""/>
</p:tagLst>
</file>

<file path=ppt/tags/tag736.xml><?xml version="1.0" encoding="utf-8"?>
<p:tagLst xmlns:p="http://schemas.openxmlformats.org/presentationml/2006/main">
  <p:tag name="KSO_WM_BEAUTIFY_FLAG" val=""/>
</p:tagLst>
</file>

<file path=ppt/tags/tag737.xml><?xml version="1.0" encoding="utf-8"?>
<p:tagLst xmlns:p="http://schemas.openxmlformats.org/presentationml/2006/main">
  <p:tag name="KSO_WM_BEAUTIFY_FLAG" val=""/>
</p:tagLst>
</file>

<file path=ppt/tags/tag738.xml><?xml version="1.0" encoding="utf-8"?>
<p:tagLst xmlns:p="http://schemas.openxmlformats.org/presentationml/2006/main">
  <p:tag name="KSO_WM_BEAUTIFY_FLAG" val=""/>
</p:tagLst>
</file>

<file path=ppt/tags/tag739.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40.xml><?xml version="1.0" encoding="utf-8"?>
<p:tagLst xmlns:p="http://schemas.openxmlformats.org/presentationml/2006/main">
  <p:tag name="KSO_WM_BEAUTIFY_FLAG" val=""/>
</p:tagLst>
</file>

<file path=ppt/tags/tag741.xml><?xml version="1.0" encoding="utf-8"?>
<p:tagLst xmlns:p="http://schemas.openxmlformats.org/presentationml/2006/main">
  <p:tag name="KSO_WM_BEAUTIFY_FLAG" val=""/>
</p:tagLst>
</file>

<file path=ppt/tags/tag742.xml><?xml version="1.0" encoding="utf-8"?>
<p:tagLst xmlns:p="http://schemas.openxmlformats.org/presentationml/2006/main">
  <p:tag name="KSO_WM_BEAUTIFY_FLAG" val=""/>
</p:tagLst>
</file>

<file path=ppt/tags/tag743.xml><?xml version="1.0" encoding="utf-8"?>
<p:tagLst xmlns:p="http://schemas.openxmlformats.org/presentationml/2006/main">
  <p:tag name="KSO_WM_BEAUTIFY_FLAG" val=""/>
</p:tagLst>
</file>

<file path=ppt/tags/tag744.xml><?xml version="1.0" encoding="utf-8"?>
<p:tagLst xmlns:p="http://schemas.openxmlformats.org/presentationml/2006/main">
  <p:tag name="KSO_WM_BEAUTIFY_FLAG" val=""/>
</p:tagLst>
</file>

<file path=ppt/tags/tag745.xml><?xml version="1.0" encoding="utf-8"?>
<p:tagLst xmlns:p="http://schemas.openxmlformats.org/presentationml/2006/main">
  <p:tag name="KSO_WM_BEAUTIFY_FLAG" val=""/>
</p:tagLst>
</file>

<file path=ppt/tags/tag746.xml><?xml version="1.0" encoding="utf-8"?>
<p:tagLst xmlns:p="http://schemas.openxmlformats.org/presentationml/2006/main">
  <p:tag name="KSO_WM_BEAUTIFY_FLAG" val=""/>
</p:tagLst>
</file>

<file path=ppt/tags/tag747.xml><?xml version="1.0" encoding="utf-8"?>
<p:tagLst xmlns:p="http://schemas.openxmlformats.org/presentationml/2006/main">
  <p:tag name="KSO_WM_BEAUTIFY_FLAG" val=""/>
</p:tagLst>
</file>

<file path=ppt/tags/tag748.xml><?xml version="1.0" encoding="utf-8"?>
<p:tagLst xmlns:p="http://schemas.openxmlformats.org/presentationml/2006/main">
  <p:tag name="KSO_WM_BEAUTIFY_FLAG" val=""/>
</p:tagLst>
</file>

<file path=ppt/tags/tag749.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50.xml><?xml version="1.0" encoding="utf-8"?>
<p:tagLst xmlns:p="http://schemas.openxmlformats.org/presentationml/2006/main">
  <p:tag name="KSO_WM_BEAUTIFY_FLAG" val=""/>
</p:tagLst>
</file>

<file path=ppt/tags/tag751.xml><?xml version="1.0" encoding="utf-8"?>
<p:tagLst xmlns:p="http://schemas.openxmlformats.org/presentationml/2006/main">
  <p:tag name="KSO_WM_BEAUTIFY_FLAG" val="#wm#"/>
  <p:tag name="KSO_WM_TEMPLATE_CATEGORY" val="custom"/>
  <p:tag name="KSO_WM_TEMPLATE_INDEX" val="20205081"/>
</p:tagLst>
</file>

<file path=ppt/tags/tag752.xml><?xml version="1.0" encoding="utf-8"?>
<p:tagLst xmlns:p="http://schemas.openxmlformats.org/presentationml/2006/main">
  <p:tag name="KSO_WM_BEAUTIFY_FLAG" val=""/>
</p:tagLst>
</file>

<file path=ppt/tags/tag753.xml><?xml version="1.0" encoding="utf-8"?>
<p:tagLst xmlns:p="http://schemas.openxmlformats.org/presentationml/2006/main">
  <p:tag name="KSO_WM_BEAUTIFY_FLAG" val=""/>
</p:tagLst>
</file>

<file path=ppt/tags/tag754.xml><?xml version="1.0" encoding="utf-8"?>
<p:tagLst xmlns:p="http://schemas.openxmlformats.org/presentationml/2006/main">
  <p:tag name="KSO_WM_BEAUTIFY_FLAG" val=""/>
</p:tagLst>
</file>

<file path=ppt/tags/tag755.xml><?xml version="1.0" encoding="utf-8"?>
<p:tagLst xmlns:p="http://schemas.openxmlformats.org/presentationml/2006/main">
  <p:tag name="KSO_WM_BEAUTIFY_FLAG" val=""/>
</p:tagLst>
</file>

<file path=ppt/tags/tag756.xml><?xml version="1.0" encoding="utf-8"?>
<p:tagLst xmlns:p="http://schemas.openxmlformats.org/presentationml/2006/main">
  <p:tag name="KSO_WM_BEAUTIFY_FLAG" val=""/>
</p:tagLst>
</file>

<file path=ppt/tags/tag757.xml><?xml version="1.0" encoding="utf-8"?>
<p:tagLst xmlns:p="http://schemas.openxmlformats.org/presentationml/2006/main">
  <p:tag name="KSO_WM_BEAUTIFY_FLAG" val=""/>
</p:tagLst>
</file>

<file path=ppt/tags/tag758.xml><?xml version="1.0" encoding="utf-8"?>
<p:tagLst xmlns:p="http://schemas.openxmlformats.org/presentationml/2006/main">
  <p:tag name="KSO_WM_BEAUTIFY_FLAG" val=""/>
</p:tagLst>
</file>

<file path=ppt/tags/tag759.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60.xml><?xml version="1.0" encoding="utf-8"?>
<p:tagLst xmlns:p="http://schemas.openxmlformats.org/presentationml/2006/main">
  <p:tag name="KSO_WM_BEAUTIFY_FLAG" val=""/>
</p:tagLst>
</file>

<file path=ppt/tags/tag761.xml><?xml version="1.0" encoding="utf-8"?>
<p:tagLst xmlns:p="http://schemas.openxmlformats.org/presentationml/2006/main">
  <p:tag name="KSO_WM_BEAUTIFY_FLAG" val=""/>
</p:tagLst>
</file>

<file path=ppt/tags/tag762.xml><?xml version="1.0" encoding="utf-8"?>
<p:tagLst xmlns:p="http://schemas.openxmlformats.org/presentationml/2006/main">
  <p:tag name="KSO_WM_BEAUTIFY_FLAG" val=""/>
</p:tagLst>
</file>

<file path=ppt/tags/tag763.xml><?xml version="1.0" encoding="utf-8"?>
<p:tagLst xmlns:p="http://schemas.openxmlformats.org/presentationml/2006/main">
  <p:tag name="KSO_WM_BEAUTIFY_FLAG" val=""/>
</p:tagLst>
</file>

<file path=ppt/tags/tag764.xml><?xml version="1.0" encoding="utf-8"?>
<p:tagLst xmlns:p="http://schemas.openxmlformats.org/presentationml/2006/main">
  <p:tag name="KSO_WM_BEAUTIFY_FLAG" val=""/>
</p:tagLst>
</file>

<file path=ppt/tags/tag765.xml><?xml version="1.0" encoding="utf-8"?>
<p:tagLst xmlns:p="http://schemas.openxmlformats.org/presentationml/2006/main">
  <p:tag name="KSO_WM_BEAUTIFY_FLAG" val=""/>
</p:tagLst>
</file>

<file path=ppt/tags/tag766.xml><?xml version="1.0" encoding="utf-8"?>
<p:tagLst xmlns:p="http://schemas.openxmlformats.org/presentationml/2006/main">
  <p:tag name="KSO_WM_BEAUTIFY_FLAG" val=""/>
</p:tagLst>
</file>

<file path=ppt/tags/tag767.xml><?xml version="1.0" encoding="utf-8"?>
<p:tagLst xmlns:p="http://schemas.openxmlformats.org/presentationml/2006/main">
  <p:tag name="KSO_WM_BEAUTIFY_FLAG" val=""/>
</p:tagLst>
</file>

<file path=ppt/tags/tag768.xml><?xml version="1.0" encoding="utf-8"?>
<p:tagLst xmlns:p="http://schemas.openxmlformats.org/presentationml/2006/main">
  <p:tag name="KSO_WM_BEAUTIFY_FLAG" val="#wm#"/>
  <p:tag name="KSO_WM_TEMPLATE_CATEGORY" val="custom"/>
  <p:tag name="KSO_WM_TEMPLATE_INDEX" val="20205081"/>
</p:tagLst>
</file>

<file path=ppt/tags/tag769.xml><?xml version="1.0" encoding="utf-8"?>
<p:tagLst xmlns:p="http://schemas.openxmlformats.org/presentationml/2006/main">
  <p:tag name="COMMONDATA" val="eyJoZGlkIjoiZjk3MzNkNmNkZjE2NjFiZWZmOTgzNWIyMzA4NjRiZGIifQ=="/>
  <p:tag name="KSO_WPP_MARK_KEY" val="ca2012a2-a85c-48f2-a2c3-8a8729c2b8c9"/>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wm#"/>
  <p:tag name="KSO_WM_TEMPLATE_CATEGORY" val="custom"/>
  <p:tag name="KSO_WM_TEMPLATE_INDEX" val="20205081"/>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23681</Words>
  <Application>WPS 演示</Application>
  <PresentationFormat>全屏显示(4:3)</PresentationFormat>
  <Paragraphs>1736</Paragraphs>
  <Slides>76</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76</vt:i4>
      </vt:variant>
    </vt:vector>
  </HeadingPairs>
  <TitlesOfParts>
    <vt:vector size="92" baseType="lpstr">
      <vt:lpstr>Arial</vt:lpstr>
      <vt:lpstr>宋体</vt:lpstr>
      <vt:lpstr>Wingdings</vt:lpstr>
      <vt:lpstr>华文行楷</vt:lpstr>
      <vt:lpstr>Times New Roman</vt:lpstr>
      <vt:lpstr>黑体</vt:lpstr>
      <vt:lpstr>楷体</vt:lpstr>
      <vt:lpstr>仿宋</vt:lpstr>
      <vt:lpstr>华文新魏</vt:lpstr>
      <vt:lpstr>Calibri</vt:lpstr>
      <vt:lpstr>微软雅黑</vt:lpstr>
      <vt:lpstr>Arial Unicode MS</vt:lpstr>
      <vt:lpstr>等线 Light</vt:lpstr>
      <vt:lpstr>Calibri Light</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WPS_1645510867</cp:lastModifiedBy>
  <cp:revision>1444</cp:revision>
  <dcterms:created xsi:type="dcterms:W3CDTF">2019-06-19T02:08:00Z</dcterms:created>
  <dcterms:modified xsi:type="dcterms:W3CDTF">2023-02-15T00:45:07Z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7868C09F23BE4E6CB5B5E140FC93E349</vt:lpwstr>
  </property>
</Properties>
</file>