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tags/tag59.xml" ContentType="application/vnd.openxmlformats-officedocument.presentationml.tags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ppt/tags/tag592.xml" ContentType="application/vnd.openxmlformats-officedocument.presentationml.tags+xml"/>
  <Override PartName="/ppt/tags/tag593.xml" ContentType="application/vnd.openxmlformats-officedocument.presentationml.tags+xml"/>
  <Override PartName="/ppt/tags/tag594.xml" ContentType="application/vnd.openxmlformats-officedocument.presentationml.tags+xml"/>
  <Override PartName="/ppt/tags/tag595.xml" ContentType="application/vnd.openxmlformats-officedocument.presentationml.tags+xml"/>
  <Override PartName="/ppt/tags/tag596.xml" ContentType="application/vnd.openxmlformats-officedocument.presentationml.tags+xml"/>
  <Override PartName="/ppt/tags/tag597.xml" ContentType="application/vnd.openxmlformats-officedocument.presentationml.tags+xml"/>
  <Override PartName="/ppt/tags/tag598.xml" ContentType="application/vnd.openxmlformats-officedocument.presentationml.tags+xml"/>
  <Override PartName="/ppt/tags/tag59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00.xml" ContentType="application/vnd.openxmlformats-officedocument.presentationml.tags+xml"/>
  <Override PartName="/ppt/tags/tag601.xml" ContentType="application/vnd.openxmlformats-officedocument.presentationml.tags+xml"/>
  <Override PartName="/ppt/tags/tag602.xml" ContentType="application/vnd.openxmlformats-officedocument.presentationml.tags+xml"/>
  <Override PartName="/ppt/tags/tag603.xml" ContentType="application/vnd.openxmlformats-officedocument.presentationml.tags+xml"/>
  <Override PartName="/ppt/tags/tag604.xml" ContentType="application/vnd.openxmlformats-officedocument.presentationml.tags+xml"/>
  <Override PartName="/ppt/tags/tag605.xml" ContentType="application/vnd.openxmlformats-officedocument.presentationml.tags+xml"/>
  <Override PartName="/ppt/tags/tag606.xml" ContentType="application/vnd.openxmlformats-officedocument.presentationml.tags+xml"/>
  <Override PartName="/ppt/tags/tag607.xml" ContentType="application/vnd.openxmlformats-officedocument.presentationml.tags+xml"/>
  <Override PartName="/ppt/tags/tag608.xml" ContentType="application/vnd.openxmlformats-officedocument.presentationml.tags+xml"/>
  <Override PartName="/ppt/tags/tag609.xml" ContentType="application/vnd.openxmlformats-officedocument.presentationml.tags+xml"/>
  <Override PartName="/ppt/tags/tag61.xml" ContentType="application/vnd.openxmlformats-officedocument.presentationml.tags+xml"/>
  <Override PartName="/ppt/tags/tag610.xml" ContentType="application/vnd.openxmlformats-officedocument.presentationml.tags+xml"/>
  <Override PartName="/ppt/tags/tag611.xml" ContentType="application/vnd.openxmlformats-officedocument.presentationml.tags+xml"/>
  <Override PartName="/ppt/tags/tag612.xml" ContentType="application/vnd.openxmlformats-officedocument.presentationml.tags+xml"/>
  <Override PartName="/ppt/tags/tag613.xml" ContentType="application/vnd.openxmlformats-officedocument.presentationml.tags+xml"/>
  <Override PartName="/ppt/tags/tag614.xml" ContentType="application/vnd.openxmlformats-officedocument.presentationml.tags+xml"/>
  <Override PartName="/ppt/tags/tag615.xml" ContentType="application/vnd.openxmlformats-officedocument.presentationml.tags+xml"/>
  <Override PartName="/ppt/tags/tag616.xml" ContentType="application/vnd.openxmlformats-officedocument.presentationml.tags+xml"/>
  <Override PartName="/ppt/tags/tag617.xml" ContentType="application/vnd.openxmlformats-officedocument.presentationml.tags+xml"/>
  <Override PartName="/ppt/tags/tag618.xml" ContentType="application/vnd.openxmlformats-officedocument.presentationml.tags+xml"/>
  <Override PartName="/ppt/tags/tag619.xml" ContentType="application/vnd.openxmlformats-officedocument.presentationml.tags+xml"/>
  <Override PartName="/ppt/tags/tag62.xml" ContentType="application/vnd.openxmlformats-officedocument.presentationml.tags+xml"/>
  <Override PartName="/ppt/tags/tag620.xml" ContentType="application/vnd.openxmlformats-officedocument.presentationml.tags+xml"/>
  <Override PartName="/ppt/tags/tag621.xml" ContentType="application/vnd.openxmlformats-officedocument.presentationml.tags+xml"/>
  <Override PartName="/ppt/tags/tag622.xml" ContentType="application/vnd.openxmlformats-officedocument.presentationml.tags+xml"/>
  <Override PartName="/ppt/tags/tag623.xml" ContentType="application/vnd.openxmlformats-officedocument.presentationml.tags+xml"/>
  <Override PartName="/ppt/tags/tag624.xml" ContentType="application/vnd.openxmlformats-officedocument.presentationml.tags+xml"/>
  <Override PartName="/ppt/tags/tag625.xml" ContentType="application/vnd.openxmlformats-officedocument.presentationml.tags+xml"/>
  <Override PartName="/ppt/tags/tag626.xml" ContentType="application/vnd.openxmlformats-officedocument.presentationml.tags+xml"/>
  <Override PartName="/ppt/tags/tag627.xml" ContentType="application/vnd.openxmlformats-officedocument.presentationml.tags+xml"/>
  <Override PartName="/ppt/tags/tag628.xml" ContentType="application/vnd.openxmlformats-officedocument.presentationml.tags+xml"/>
  <Override PartName="/ppt/tags/tag629.xml" ContentType="application/vnd.openxmlformats-officedocument.presentationml.tags+xml"/>
  <Override PartName="/ppt/tags/tag63.xml" ContentType="application/vnd.openxmlformats-officedocument.presentationml.tags+xml"/>
  <Override PartName="/ppt/tags/tag630.xml" ContentType="application/vnd.openxmlformats-officedocument.presentationml.tags+xml"/>
  <Override PartName="/ppt/tags/tag631.xml" ContentType="application/vnd.openxmlformats-officedocument.presentationml.tags+xml"/>
  <Override PartName="/ppt/tags/tag632.xml" ContentType="application/vnd.openxmlformats-officedocument.presentationml.tags+xml"/>
  <Override PartName="/ppt/tags/tag633.xml" ContentType="application/vnd.openxmlformats-officedocument.presentationml.tags+xml"/>
  <Override PartName="/ppt/tags/tag634.xml" ContentType="application/vnd.openxmlformats-officedocument.presentationml.tags+xml"/>
  <Override PartName="/ppt/tags/tag635.xml" ContentType="application/vnd.openxmlformats-officedocument.presentationml.tags+xml"/>
  <Override PartName="/ppt/tags/tag636.xml" ContentType="application/vnd.openxmlformats-officedocument.presentationml.tags+xml"/>
  <Override PartName="/ppt/tags/tag637.xml" ContentType="application/vnd.openxmlformats-officedocument.presentationml.tags+xml"/>
  <Override PartName="/ppt/tags/tag638.xml" ContentType="application/vnd.openxmlformats-officedocument.presentationml.tags+xml"/>
  <Override PartName="/ppt/tags/tag639.xml" ContentType="application/vnd.openxmlformats-officedocument.presentationml.tags+xml"/>
  <Override PartName="/ppt/tags/tag64.xml" ContentType="application/vnd.openxmlformats-officedocument.presentationml.tags+xml"/>
  <Override PartName="/ppt/tags/tag640.xml" ContentType="application/vnd.openxmlformats-officedocument.presentationml.tags+xml"/>
  <Override PartName="/ppt/tags/tag641.xml" ContentType="application/vnd.openxmlformats-officedocument.presentationml.tags+xml"/>
  <Override PartName="/ppt/tags/tag642.xml" ContentType="application/vnd.openxmlformats-officedocument.presentationml.tags+xml"/>
  <Override PartName="/ppt/tags/tag643.xml" ContentType="application/vnd.openxmlformats-officedocument.presentationml.tags+xml"/>
  <Override PartName="/ppt/tags/tag644.xml" ContentType="application/vnd.openxmlformats-officedocument.presentationml.tags+xml"/>
  <Override PartName="/ppt/tags/tag645.xml" ContentType="application/vnd.openxmlformats-officedocument.presentationml.tags+xml"/>
  <Override PartName="/ppt/tags/tag646.xml" ContentType="application/vnd.openxmlformats-officedocument.presentationml.tags+xml"/>
  <Override PartName="/ppt/tags/tag647.xml" ContentType="application/vnd.openxmlformats-officedocument.presentationml.tags+xml"/>
  <Override PartName="/ppt/tags/tag648.xml" ContentType="application/vnd.openxmlformats-officedocument.presentationml.tags+xml"/>
  <Override PartName="/ppt/tags/tag649.xml" ContentType="application/vnd.openxmlformats-officedocument.presentationml.tags+xml"/>
  <Override PartName="/ppt/tags/tag65.xml" ContentType="application/vnd.openxmlformats-officedocument.presentationml.tags+xml"/>
  <Override PartName="/ppt/tags/tag650.xml" ContentType="application/vnd.openxmlformats-officedocument.presentationml.tags+xml"/>
  <Override PartName="/ppt/tags/tag651.xml" ContentType="application/vnd.openxmlformats-officedocument.presentationml.tags+xml"/>
  <Override PartName="/ppt/tags/tag652.xml" ContentType="application/vnd.openxmlformats-officedocument.presentationml.tags+xml"/>
  <Override PartName="/ppt/tags/tag653.xml" ContentType="application/vnd.openxmlformats-officedocument.presentationml.tags+xml"/>
  <Override PartName="/ppt/tags/tag654.xml" ContentType="application/vnd.openxmlformats-officedocument.presentationml.tags+xml"/>
  <Override PartName="/ppt/tags/tag655.xml" ContentType="application/vnd.openxmlformats-officedocument.presentationml.tags+xml"/>
  <Override PartName="/ppt/tags/tag656.xml" ContentType="application/vnd.openxmlformats-officedocument.presentationml.tags+xml"/>
  <Override PartName="/ppt/tags/tag657.xml" ContentType="application/vnd.openxmlformats-officedocument.presentationml.tags+xml"/>
  <Override PartName="/ppt/tags/tag658.xml" ContentType="application/vnd.openxmlformats-officedocument.presentationml.tags+xml"/>
  <Override PartName="/ppt/tags/tag659.xml" ContentType="application/vnd.openxmlformats-officedocument.presentationml.tags+xml"/>
  <Override PartName="/ppt/tags/tag66.xml" ContentType="application/vnd.openxmlformats-officedocument.presentationml.tags+xml"/>
  <Override PartName="/ppt/tags/tag660.xml" ContentType="application/vnd.openxmlformats-officedocument.presentationml.tags+xml"/>
  <Override PartName="/ppt/tags/tag661.xml" ContentType="application/vnd.openxmlformats-officedocument.presentationml.tags+xml"/>
  <Override PartName="/ppt/tags/tag662.xml" ContentType="application/vnd.openxmlformats-officedocument.presentationml.tags+xml"/>
  <Override PartName="/ppt/tags/tag663.xml" ContentType="application/vnd.openxmlformats-officedocument.presentationml.tags+xml"/>
  <Override PartName="/ppt/tags/tag664.xml" ContentType="application/vnd.openxmlformats-officedocument.presentationml.tags+xml"/>
  <Override PartName="/ppt/tags/tag665.xml" ContentType="application/vnd.openxmlformats-officedocument.presentationml.tags+xml"/>
  <Override PartName="/ppt/tags/tag666.xml" ContentType="application/vnd.openxmlformats-officedocument.presentationml.tags+xml"/>
  <Override PartName="/ppt/tags/tag667.xml" ContentType="application/vnd.openxmlformats-officedocument.presentationml.tags+xml"/>
  <Override PartName="/ppt/tags/tag668.xml" ContentType="application/vnd.openxmlformats-officedocument.presentationml.tags+xml"/>
  <Override PartName="/ppt/tags/tag669.xml" ContentType="application/vnd.openxmlformats-officedocument.presentationml.tags+xml"/>
  <Override PartName="/ppt/tags/tag67.xml" ContentType="application/vnd.openxmlformats-officedocument.presentationml.tags+xml"/>
  <Override PartName="/ppt/tags/tag670.xml" ContentType="application/vnd.openxmlformats-officedocument.presentationml.tags+xml"/>
  <Override PartName="/ppt/tags/tag671.xml" ContentType="application/vnd.openxmlformats-officedocument.presentationml.tags+xml"/>
  <Override PartName="/ppt/tags/tag672.xml" ContentType="application/vnd.openxmlformats-officedocument.presentationml.tags+xml"/>
  <Override PartName="/ppt/tags/tag673.xml" ContentType="application/vnd.openxmlformats-officedocument.presentationml.tags+xml"/>
  <Override PartName="/ppt/tags/tag674.xml" ContentType="application/vnd.openxmlformats-officedocument.presentationml.tags+xml"/>
  <Override PartName="/ppt/tags/tag675.xml" ContentType="application/vnd.openxmlformats-officedocument.presentationml.tags+xml"/>
  <Override PartName="/ppt/tags/tag676.xml" ContentType="application/vnd.openxmlformats-officedocument.presentationml.tags+xml"/>
  <Override PartName="/ppt/tags/tag677.xml" ContentType="application/vnd.openxmlformats-officedocument.presentationml.tags+xml"/>
  <Override PartName="/ppt/tags/tag678.xml" ContentType="application/vnd.openxmlformats-officedocument.presentationml.tags+xml"/>
  <Override PartName="/ppt/tags/tag679.xml" ContentType="application/vnd.openxmlformats-officedocument.presentationml.tags+xml"/>
  <Override PartName="/ppt/tags/tag68.xml" ContentType="application/vnd.openxmlformats-officedocument.presentationml.tags+xml"/>
  <Override PartName="/ppt/tags/tag680.xml" ContentType="application/vnd.openxmlformats-officedocument.presentationml.tags+xml"/>
  <Override PartName="/ppt/tags/tag681.xml" ContentType="application/vnd.openxmlformats-officedocument.presentationml.tags+xml"/>
  <Override PartName="/ppt/tags/tag682.xml" ContentType="application/vnd.openxmlformats-officedocument.presentationml.tags+xml"/>
  <Override PartName="/ppt/tags/tag683.xml" ContentType="application/vnd.openxmlformats-officedocument.presentationml.tags+xml"/>
  <Override PartName="/ppt/tags/tag684.xml" ContentType="application/vnd.openxmlformats-officedocument.presentationml.tags+xml"/>
  <Override PartName="/ppt/tags/tag685.xml" ContentType="application/vnd.openxmlformats-officedocument.presentationml.tags+xml"/>
  <Override PartName="/ppt/tags/tag686.xml" ContentType="application/vnd.openxmlformats-officedocument.presentationml.tags+xml"/>
  <Override PartName="/ppt/tags/tag687.xml" ContentType="application/vnd.openxmlformats-officedocument.presentationml.tags+xml"/>
  <Override PartName="/ppt/tags/tag688.xml" ContentType="application/vnd.openxmlformats-officedocument.presentationml.tags+xml"/>
  <Override PartName="/ppt/tags/tag689.xml" ContentType="application/vnd.openxmlformats-officedocument.presentationml.tags+xml"/>
  <Override PartName="/ppt/tags/tag69.xml" ContentType="application/vnd.openxmlformats-officedocument.presentationml.tags+xml"/>
  <Override PartName="/ppt/tags/tag690.xml" ContentType="application/vnd.openxmlformats-officedocument.presentationml.tags+xml"/>
  <Override PartName="/ppt/tags/tag691.xml" ContentType="application/vnd.openxmlformats-officedocument.presentationml.tags+xml"/>
  <Override PartName="/ppt/tags/tag692.xml" ContentType="application/vnd.openxmlformats-officedocument.presentationml.tags+xml"/>
  <Override PartName="/ppt/tags/tag693.xml" ContentType="application/vnd.openxmlformats-officedocument.presentationml.tags+xml"/>
  <Override PartName="/ppt/tags/tag694.xml" ContentType="application/vnd.openxmlformats-officedocument.presentationml.tags+xml"/>
  <Override PartName="/ppt/tags/tag695.xml" ContentType="application/vnd.openxmlformats-officedocument.presentationml.tags+xml"/>
  <Override PartName="/ppt/tags/tag696.xml" ContentType="application/vnd.openxmlformats-officedocument.presentationml.tags+xml"/>
  <Override PartName="/ppt/tags/tag697.xml" ContentType="application/vnd.openxmlformats-officedocument.presentationml.tags+xml"/>
  <Override PartName="/ppt/tags/tag698.xml" ContentType="application/vnd.openxmlformats-officedocument.presentationml.tags+xml"/>
  <Override PartName="/ppt/tags/tag69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00.xml" ContentType="application/vnd.openxmlformats-officedocument.presentationml.tags+xml"/>
  <Override PartName="/ppt/tags/tag701.xml" ContentType="application/vnd.openxmlformats-officedocument.presentationml.tags+xml"/>
  <Override PartName="/ppt/tags/tag702.xml" ContentType="application/vnd.openxmlformats-officedocument.presentationml.tags+xml"/>
  <Override PartName="/ppt/tags/tag703.xml" ContentType="application/vnd.openxmlformats-officedocument.presentationml.tags+xml"/>
  <Override PartName="/ppt/tags/tag704.xml" ContentType="application/vnd.openxmlformats-officedocument.presentationml.tags+xml"/>
  <Override PartName="/ppt/tags/tag705.xml" ContentType="application/vnd.openxmlformats-officedocument.presentationml.tags+xml"/>
  <Override PartName="/ppt/tags/tag706.xml" ContentType="application/vnd.openxmlformats-officedocument.presentationml.tags+xml"/>
  <Override PartName="/ppt/tags/tag707.xml" ContentType="application/vnd.openxmlformats-officedocument.presentationml.tags+xml"/>
  <Override PartName="/ppt/tags/tag708.xml" ContentType="application/vnd.openxmlformats-officedocument.presentationml.tags+xml"/>
  <Override PartName="/ppt/tags/tag709.xml" ContentType="application/vnd.openxmlformats-officedocument.presentationml.tags+xml"/>
  <Override PartName="/ppt/tags/tag71.xml" ContentType="application/vnd.openxmlformats-officedocument.presentationml.tags+xml"/>
  <Override PartName="/ppt/tags/tag710.xml" ContentType="application/vnd.openxmlformats-officedocument.presentationml.tags+xml"/>
  <Override PartName="/ppt/tags/tag711.xml" ContentType="application/vnd.openxmlformats-officedocument.presentationml.tags+xml"/>
  <Override PartName="/ppt/tags/tag712.xml" ContentType="application/vnd.openxmlformats-officedocument.presentationml.tags+xml"/>
  <Override PartName="/ppt/tags/tag713.xml" ContentType="application/vnd.openxmlformats-officedocument.presentationml.tags+xml"/>
  <Override PartName="/ppt/tags/tag714.xml" ContentType="application/vnd.openxmlformats-officedocument.presentationml.tags+xml"/>
  <Override PartName="/ppt/tags/tag715.xml" ContentType="application/vnd.openxmlformats-officedocument.presentationml.tags+xml"/>
  <Override PartName="/ppt/tags/tag716.xml" ContentType="application/vnd.openxmlformats-officedocument.presentationml.tags+xml"/>
  <Override PartName="/ppt/tags/tag717.xml" ContentType="application/vnd.openxmlformats-officedocument.presentationml.tags+xml"/>
  <Override PartName="/ppt/tags/tag718.xml" ContentType="application/vnd.openxmlformats-officedocument.presentationml.tags+xml"/>
  <Override PartName="/ppt/tags/tag719.xml" ContentType="application/vnd.openxmlformats-officedocument.presentationml.tags+xml"/>
  <Override PartName="/ppt/tags/tag72.xml" ContentType="application/vnd.openxmlformats-officedocument.presentationml.tags+xml"/>
  <Override PartName="/ppt/tags/tag720.xml" ContentType="application/vnd.openxmlformats-officedocument.presentationml.tags+xml"/>
  <Override PartName="/ppt/tags/tag721.xml" ContentType="application/vnd.openxmlformats-officedocument.presentationml.tags+xml"/>
  <Override PartName="/ppt/tags/tag722.xml" ContentType="application/vnd.openxmlformats-officedocument.presentationml.tags+xml"/>
  <Override PartName="/ppt/tags/tag723.xml" ContentType="application/vnd.openxmlformats-officedocument.presentationml.tags+xml"/>
  <Override PartName="/ppt/tags/tag724.xml" ContentType="application/vnd.openxmlformats-officedocument.presentationml.tags+xml"/>
  <Override PartName="/ppt/tags/tag725.xml" ContentType="application/vnd.openxmlformats-officedocument.presentationml.tags+xml"/>
  <Override PartName="/ppt/tags/tag726.xml" ContentType="application/vnd.openxmlformats-officedocument.presentationml.tags+xml"/>
  <Override PartName="/ppt/tags/tag727.xml" ContentType="application/vnd.openxmlformats-officedocument.presentationml.tags+xml"/>
  <Override PartName="/ppt/tags/tag728.xml" ContentType="application/vnd.openxmlformats-officedocument.presentationml.tags+xml"/>
  <Override PartName="/ppt/tags/tag729.xml" ContentType="application/vnd.openxmlformats-officedocument.presentationml.tags+xml"/>
  <Override PartName="/ppt/tags/tag73.xml" ContentType="application/vnd.openxmlformats-officedocument.presentationml.tags+xml"/>
  <Override PartName="/ppt/tags/tag730.xml" ContentType="application/vnd.openxmlformats-officedocument.presentationml.tags+xml"/>
  <Override PartName="/ppt/tags/tag731.xml" ContentType="application/vnd.openxmlformats-officedocument.presentationml.tags+xml"/>
  <Override PartName="/ppt/tags/tag732.xml" ContentType="application/vnd.openxmlformats-officedocument.presentationml.tags+xml"/>
  <Override PartName="/ppt/tags/tag733.xml" ContentType="application/vnd.openxmlformats-officedocument.presentationml.tags+xml"/>
  <Override PartName="/ppt/tags/tag734.xml" ContentType="application/vnd.openxmlformats-officedocument.presentationml.tags+xml"/>
  <Override PartName="/ppt/tags/tag735.xml" ContentType="application/vnd.openxmlformats-officedocument.presentationml.tags+xml"/>
  <Override PartName="/ppt/tags/tag736.xml" ContentType="application/vnd.openxmlformats-officedocument.presentationml.tags+xml"/>
  <Override PartName="/ppt/tags/tag737.xml" ContentType="application/vnd.openxmlformats-officedocument.presentationml.tags+xml"/>
  <Override PartName="/ppt/tags/tag738.xml" ContentType="application/vnd.openxmlformats-officedocument.presentationml.tags+xml"/>
  <Override PartName="/ppt/tags/tag739.xml" ContentType="application/vnd.openxmlformats-officedocument.presentationml.tags+xml"/>
  <Override PartName="/ppt/tags/tag74.xml" ContentType="application/vnd.openxmlformats-officedocument.presentationml.tags+xml"/>
  <Override PartName="/ppt/tags/tag740.xml" ContentType="application/vnd.openxmlformats-officedocument.presentationml.tags+xml"/>
  <Override PartName="/ppt/tags/tag741.xml" ContentType="application/vnd.openxmlformats-officedocument.presentationml.tags+xml"/>
  <Override PartName="/ppt/tags/tag742.xml" ContentType="application/vnd.openxmlformats-officedocument.presentationml.tags+xml"/>
  <Override PartName="/ppt/tags/tag743.xml" ContentType="application/vnd.openxmlformats-officedocument.presentationml.tags+xml"/>
  <Override PartName="/ppt/tags/tag744.xml" ContentType="application/vnd.openxmlformats-officedocument.presentationml.tags+xml"/>
  <Override PartName="/ppt/tags/tag745.xml" ContentType="application/vnd.openxmlformats-officedocument.presentationml.tags+xml"/>
  <Override PartName="/ppt/tags/tag746.xml" ContentType="application/vnd.openxmlformats-officedocument.presentationml.tags+xml"/>
  <Override PartName="/ppt/tags/tag747.xml" ContentType="application/vnd.openxmlformats-officedocument.presentationml.tags+xml"/>
  <Override PartName="/ppt/tags/tag748.xml" ContentType="application/vnd.openxmlformats-officedocument.presentationml.tags+xml"/>
  <Override PartName="/ppt/tags/tag749.xml" ContentType="application/vnd.openxmlformats-officedocument.presentationml.tags+xml"/>
  <Override PartName="/ppt/tags/tag75.xml" ContentType="application/vnd.openxmlformats-officedocument.presentationml.tags+xml"/>
  <Override PartName="/ppt/tags/tag750.xml" ContentType="application/vnd.openxmlformats-officedocument.presentationml.tags+xml"/>
  <Override PartName="/ppt/tags/tag751.xml" ContentType="application/vnd.openxmlformats-officedocument.presentationml.tags+xml"/>
  <Override PartName="/ppt/tags/tag752.xml" ContentType="application/vnd.openxmlformats-officedocument.presentationml.tags+xml"/>
  <Override PartName="/ppt/tags/tag753.xml" ContentType="application/vnd.openxmlformats-officedocument.presentationml.tags+xml"/>
  <Override PartName="/ppt/tags/tag754.xml" ContentType="application/vnd.openxmlformats-officedocument.presentationml.tags+xml"/>
  <Override PartName="/ppt/tags/tag755.xml" ContentType="application/vnd.openxmlformats-officedocument.presentationml.tags+xml"/>
  <Override PartName="/ppt/tags/tag756.xml" ContentType="application/vnd.openxmlformats-officedocument.presentationml.tags+xml"/>
  <Override PartName="/ppt/tags/tag757.xml" ContentType="application/vnd.openxmlformats-officedocument.presentationml.tags+xml"/>
  <Override PartName="/ppt/tags/tag758.xml" ContentType="application/vnd.openxmlformats-officedocument.presentationml.tags+xml"/>
  <Override PartName="/ppt/tags/tag759.xml" ContentType="application/vnd.openxmlformats-officedocument.presentationml.tags+xml"/>
  <Override PartName="/ppt/tags/tag76.xml" ContentType="application/vnd.openxmlformats-officedocument.presentationml.tags+xml"/>
  <Override PartName="/ppt/tags/tag760.xml" ContentType="application/vnd.openxmlformats-officedocument.presentationml.tags+xml"/>
  <Override PartName="/ppt/tags/tag761.xml" ContentType="application/vnd.openxmlformats-officedocument.presentationml.tags+xml"/>
  <Override PartName="/ppt/tags/tag762.xml" ContentType="application/vnd.openxmlformats-officedocument.presentationml.tags+xml"/>
  <Override PartName="/ppt/tags/tag763.xml" ContentType="application/vnd.openxmlformats-officedocument.presentationml.tags+xml"/>
  <Override PartName="/ppt/tags/tag764.xml" ContentType="application/vnd.openxmlformats-officedocument.presentationml.tags+xml"/>
  <Override PartName="/ppt/tags/tag765.xml" ContentType="application/vnd.openxmlformats-officedocument.presentationml.tags+xml"/>
  <Override PartName="/ppt/tags/tag766.xml" ContentType="application/vnd.openxmlformats-officedocument.presentationml.tags+xml"/>
  <Override PartName="/ppt/tags/tag767.xml" ContentType="application/vnd.openxmlformats-officedocument.presentationml.tags+xml"/>
  <Override PartName="/ppt/tags/tag768.xml" ContentType="application/vnd.openxmlformats-officedocument.presentationml.tags+xml"/>
  <Override PartName="/ppt/tags/tag769.xml" ContentType="application/vnd.openxmlformats-officedocument.presentationml.tags+xml"/>
  <Override PartName="/ppt/tags/tag77.xml" ContentType="application/vnd.openxmlformats-officedocument.presentationml.tags+xml"/>
  <Override PartName="/ppt/tags/tag770.xml" ContentType="application/vnd.openxmlformats-officedocument.presentationml.tags+xml"/>
  <Override PartName="/ppt/tags/tag771.xml" ContentType="application/vnd.openxmlformats-officedocument.presentationml.tags+xml"/>
  <Override PartName="/ppt/tags/tag772.xml" ContentType="application/vnd.openxmlformats-officedocument.presentationml.tags+xml"/>
  <Override PartName="/ppt/tags/tag773.xml" ContentType="application/vnd.openxmlformats-officedocument.presentationml.tags+xml"/>
  <Override PartName="/ppt/tags/tag774.xml" ContentType="application/vnd.openxmlformats-officedocument.presentationml.tags+xml"/>
  <Override PartName="/ppt/tags/tag775.xml" ContentType="application/vnd.openxmlformats-officedocument.presentationml.tags+xml"/>
  <Override PartName="/ppt/tags/tag776.xml" ContentType="application/vnd.openxmlformats-officedocument.presentationml.tags+xml"/>
  <Override PartName="/ppt/tags/tag777.xml" ContentType="application/vnd.openxmlformats-officedocument.presentationml.tags+xml"/>
  <Override PartName="/ppt/tags/tag778.xml" ContentType="application/vnd.openxmlformats-officedocument.presentationml.tags+xml"/>
  <Override PartName="/ppt/tags/tag779.xml" ContentType="application/vnd.openxmlformats-officedocument.presentationml.tags+xml"/>
  <Override PartName="/ppt/tags/tag78.xml" ContentType="application/vnd.openxmlformats-officedocument.presentationml.tags+xml"/>
  <Override PartName="/ppt/tags/tag780.xml" ContentType="application/vnd.openxmlformats-officedocument.presentationml.tags+xml"/>
  <Override PartName="/ppt/tags/tag781.xml" ContentType="application/vnd.openxmlformats-officedocument.presentationml.tags+xml"/>
  <Override PartName="/ppt/tags/tag782.xml" ContentType="application/vnd.openxmlformats-officedocument.presentationml.tags+xml"/>
  <Override PartName="/ppt/tags/tag783.xml" ContentType="application/vnd.openxmlformats-officedocument.presentationml.tags+xml"/>
  <Override PartName="/ppt/tags/tag784.xml" ContentType="application/vnd.openxmlformats-officedocument.presentationml.tags+xml"/>
  <Override PartName="/ppt/tags/tag785.xml" ContentType="application/vnd.openxmlformats-officedocument.presentationml.tags+xml"/>
  <Override PartName="/ppt/tags/tag786.xml" ContentType="application/vnd.openxmlformats-officedocument.presentationml.tags+xml"/>
  <Override PartName="/ppt/tags/tag787.xml" ContentType="application/vnd.openxmlformats-officedocument.presentationml.tags+xml"/>
  <Override PartName="/ppt/tags/tag788.xml" ContentType="application/vnd.openxmlformats-officedocument.presentationml.tags+xml"/>
  <Override PartName="/ppt/tags/tag789.xml" ContentType="application/vnd.openxmlformats-officedocument.presentationml.tags+xml"/>
  <Override PartName="/ppt/tags/tag79.xml" ContentType="application/vnd.openxmlformats-officedocument.presentationml.tags+xml"/>
  <Override PartName="/ppt/tags/tag790.xml" ContentType="application/vnd.openxmlformats-officedocument.presentationml.tags+xml"/>
  <Override PartName="/ppt/tags/tag791.xml" ContentType="application/vnd.openxmlformats-officedocument.presentationml.tags+xml"/>
  <Override PartName="/ppt/tags/tag792.xml" ContentType="application/vnd.openxmlformats-officedocument.presentationml.tags+xml"/>
  <Override PartName="/ppt/tags/tag793.xml" ContentType="application/vnd.openxmlformats-officedocument.presentationml.tags+xml"/>
  <Override PartName="/ppt/tags/tag794.xml" ContentType="application/vnd.openxmlformats-officedocument.presentationml.tags+xml"/>
  <Override PartName="/ppt/tags/tag795.xml" ContentType="application/vnd.openxmlformats-officedocument.presentationml.tags+xml"/>
  <Override PartName="/ppt/tags/tag796.xml" ContentType="application/vnd.openxmlformats-officedocument.presentationml.tags+xml"/>
  <Override PartName="/ppt/tags/tag797.xml" ContentType="application/vnd.openxmlformats-officedocument.presentationml.tags+xml"/>
  <Override PartName="/ppt/tags/tag798.xml" ContentType="application/vnd.openxmlformats-officedocument.presentationml.tags+xml"/>
  <Override PartName="/ppt/tags/tag79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00.xml" ContentType="application/vnd.openxmlformats-officedocument.presentationml.tags+xml"/>
  <Override PartName="/ppt/tags/tag801.xml" ContentType="application/vnd.openxmlformats-officedocument.presentationml.tags+xml"/>
  <Override PartName="/ppt/tags/tag802.xml" ContentType="application/vnd.openxmlformats-officedocument.presentationml.tags+xml"/>
  <Override PartName="/ppt/tags/tag803.xml" ContentType="application/vnd.openxmlformats-officedocument.presentationml.tags+xml"/>
  <Override PartName="/ppt/tags/tag804.xml" ContentType="application/vnd.openxmlformats-officedocument.presentationml.tags+xml"/>
  <Override PartName="/ppt/tags/tag805.xml" ContentType="application/vnd.openxmlformats-officedocument.presentationml.tags+xml"/>
  <Override PartName="/ppt/tags/tag806.xml" ContentType="application/vnd.openxmlformats-officedocument.presentationml.tags+xml"/>
  <Override PartName="/ppt/tags/tag807.xml" ContentType="application/vnd.openxmlformats-officedocument.presentationml.tags+xml"/>
  <Override PartName="/ppt/tags/tag808.xml" ContentType="application/vnd.openxmlformats-officedocument.presentationml.tags+xml"/>
  <Override PartName="/ppt/tags/tag809.xml" ContentType="application/vnd.openxmlformats-officedocument.presentationml.tags+xml"/>
  <Override PartName="/ppt/tags/tag81.xml" ContentType="application/vnd.openxmlformats-officedocument.presentationml.tags+xml"/>
  <Override PartName="/ppt/tags/tag810.xml" ContentType="application/vnd.openxmlformats-officedocument.presentationml.tags+xml"/>
  <Override PartName="/ppt/tags/tag811.xml" ContentType="application/vnd.openxmlformats-officedocument.presentationml.tags+xml"/>
  <Override PartName="/ppt/tags/tag812.xml" ContentType="application/vnd.openxmlformats-officedocument.presentationml.tags+xml"/>
  <Override PartName="/ppt/tags/tag813.xml" ContentType="application/vnd.openxmlformats-officedocument.presentationml.tags+xml"/>
  <Override PartName="/ppt/tags/tag814.xml" ContentType="application/vnd.openxmlformats-officedocument.presentationml.tags+xml"/>
  <Override PartName="/ppt/tags/tag815.xml" ContentType="application/vnd.openxmlformats-officedocument.presentationml.tags+xml"/>
  <Override PartName="/ppt/tags/tag816.xml" ContentType="application/vnd.openxmlformats-officedocument.presentationml.tags+xml"/>
  <Override PartName="/ppt/tags/tag817.xml" ContentType="application/vnd.openxmlformats-officedocument.presentationml.tags+xml"/>
  <Override PartName="/ppt/tags/tag818.xml" ContentType="application/vnd.openxmlformats-officedocument.presentationml.tags+xml"/>
  <Override PartName="/ppt/tags/tag819.xml" ContentType="application/vnd.openxmlformats-officedocument.presentationml.tags+xml"/>
  <Override PartName="/ppt/tags/tag82.xml" ContentType="application/vnd.openxmlformats-officedocument.presentationml.tags+xml"/>
  <Override PartName="/ppt/tags/tag820.xml" ContentType="application/vnd.openxmlformats-officedocument.presentationml.tags+xml"/>
  <Override PartName="/ppt/tags/tag821.xml" ContentType="application/vnd.openxmlformats-officedocument.presentationml.tags+xml"/>
  <Override PartName="/ppt/tags/tag822.xml" ContentType="application/vnd.openxmlformats-officedocument.presentationml.tags+xml"/>
  <Override PartName="/ppt/tags/tag823.xml" ContentType="application/vnd.openxmlformats-officedocument.presentationml.tags+xml"/>
  <Override PartName="/ppt/tags/tag824.xml" ContentType="application/vnd.openxmlformats-officedocument.presentationml.tags+xml"/>
  <Override PartName="/ppt/tags/tag825.xml" ContentType="application/vnd.openxmlformats-officedocument.presentationml.tags+xml"/>
  <Override PartName="/ppt/tags/tag826.xml" ContentType="application/vnd.openxmlformats-officedocument.presentationml.tags+xml"/>
  <Override PartName="/ppt/tags/tag827.xml" ContentType="application/vnd.openxmlformats-officedocument.presentationml.tags+xml"/>
  <Override PartName="/ppt/tags/tag828.xml" ContentType="application/vnd.openxmlformats-officedocument.presentationml.tags+xml"/>
  <Override PartName="/ppt/tags/tag829.xml" ContentType="application/vnd.openxmlformats-officedocument.presentationml.tags+xml"/>
  <Override PartName="/ppt/tags/tag83.xml" ContentType="application/vnd.openxmlformats-officedocument.presentationml.tags+xml"/>
  <Override PartName="/ppt/tags/tag830.xml" ContentType="application/vnd.openxmlformats-officedocument.presentationml.tags+xml"/>
  <Override PartName="/ppt/tags/tag831.xml" ContentType="application/vnd.openxmlformats-officedocument.presentationml.tags+xml"/>
  <Override PartName="/ppt/tags/tag832.xml" ContentType="application/vnd.openxmlformats-officedocument.presentationml.tags+xml"/>
  <Override PartName="/ppt/tags/tag833.xml" ContentType="application/vnd.openxmlformats-officedocument.presentationml.tags+xml"/>
  <Override PartName="/ppt/tags/tag834.xml" ContentType="application/vnd.openxmlformats-officedocument.presentationml.tags+xml"/>
  <Override PartName="/ppt/tags/tag835.xml" ContentType="application/vnd.openxmlformats-officedocument.presentationml.tags+xml"/>
  <Override PartName="/ppt/tags/tag836.xml" ContentType="application/vnd.openxmlformats-officedocument.presentationml.tags+xml"/>
  <Override PartName="/ppt/tags/tag837.xml" ContentType="application/vnd.openxmlformats-officedocument.presentationml.tags+xml"/>
  <Override PartName="/ppt/tags/tag838.xml" ContentType="application/vnd.openxmlformats-officedocument.presentationml.tags+xml"/>
  <Override PartName="/ppt/tags/tag839.xml" ContentType="application/vnd.openxmlformats-officedocument.presentationml.tags+xml"/>
  <Override PartName="/ppt/tags/tag84.xml" ContentType="application/vnd.openxmlformats-officedocument.presentationml.tags+xml"/>
  <Override PartName="/ppt/tags/tag840.xml" ContentType="application/vnd.openxmlformats-officedocument.presentationml.tags+xml"/>
  <Override PartName="/ppt/tags/tag841.xml" ContentType="application/vnd.openxmlformats-officedocument.presentationml.tags+xml"/>
  <Override PartName="/ppt/tags/tag842.xml" ContentType="application/vnd.openxmlformats-officedocument.presentationml.tags+xml"/>
  <Override PartName="/ppt/tags/tag843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87"/>
  </p:handoutMasterIdLst>
  <p:sldIdLst>
    <p:sldId id="527" r:id="rId3"/>
    <p:sldId id="522" r:id="rId5"/>
    <p:sldId id="586" r:id="rId6"/>
    <p:sldId id="589" r:id="rId7"/>
    <p:sldId id="591" r:id="rId8"/>
    <p:sldId id="592" r:id="rId9"/>
    <p:sldId id="593" r:id="rId10"/>
    <p:sldId id="594" r:id="rId11"/>
    <p:sldId id="595" r:id="rId12"/>
    <p:sldId id="596" r:id="rId13"/>
    <p:sldId id="597" r:id="rId14"/>
    <p:sldId id="598" r:id="rId15"/>
    <p:sldId id="599" r:id="rId16"/>
    <p:sldId id="600" r:id="rId17"/>
    <p:sldId id="601" r:id="rId18"/>
    <p:sldId id="602" r:id="rId19"/>
    <p:sldId id="603" r:id="rId20"/>
    <p:sldId id="604" r:id="rId21"/>
    <p:sldId id="605" r:id="rId22"/>
    <p:sldId id="606" r:id="rId23"/>
    <p:sldId id="607" r:id="rId24"/>
    <p:sldId id="608" r:id="rId25"/>
    <p:sldId id="609" r:id="rId26"/>
    <p:sldId id="610" r:id="rId27"/>
    <p:sldId id="611" r:id="rId28"/>
    <p:sldId id="612" r:id="rId29"/>
    <p:sldId id="613" r:id="rId30"/>
    <p:sldId id="614" r:id="rId31"/>
    <p:sldId id="615" r:id="rId32"/>
    <p:sldId id="616" r:id="rId33"/>
    <p:sldId id="617" r:id="rId34"/>
    <p:sldId id="618" r:id="rId35"/>
    <p:sldId id="619" r:id="rId36"/>
    <p:sldId id="620" r:id="rId37"/>
    <p:sldId id="621" r:id="rId38"/>
    <p:sldId id="622" r:id="rId39"/>
    <p:sldId id="623" r:id="rId40"/>
    <p:sldId id="624" r:id="rId41"/>
    <p:sldId id="625" r:id="rId42"/>
    <p:sldId id="626" r:id="rId43"/>
    <p:sldId id="627" r:id="rId44"/>
    <p:sldId id="628" r:id="rId45"/>
    <p:sldId id="629" r:id="rId46"/>
    <p:sldId id="630" r:id="rId47"/>
    <p:sldId id="631" r:id="rId48"/>
    <p:sldId id="632" r:id="rId49"/>
    <p:sldId id="633" r:id="rId50"/>
    <p:sldId id="634" r:id="rId51"/>
    <p:sldId id="635" r:id="rId52"/>
    <p:sldId id="636" r:id="rId53"/>
    <p:sldId id="637" r:id="rId54"/>
    <p:sldId id="638" r:id="rId55"/>
    <p:sldId id="639" r:id="rId56"/>
    <p:sldId id="640" r:id="rId57"/>
    <p:sldId id="641" r:id="rId58"/>
    <p:sldId id="642" r:id="rId59"/>
    <p:sldId id="643" r:id="rId60"/>
    <p:sldId id="644" r:id="rId61"/>
    <p:sldId id="645" r:id="rId62"/>
    <p:sldId id="646" r:id="rId63"/>
    <p:sldId id="647" r:id="rId64"/>
    <p:sldId id="648" r:id="rId65"/>
    <p:sldId id="649" r:id="rId66"/>
    <p:sldId id="650" r:id="rId67"/>
    <p:sldId id="651" r:id="rId68"/>
    <p:sldId id="652" r:id="rId69"/>
    <p:sldId id="653" r:id="rId70"/>
    <p:sldId id="654" r:id="rId71"/>
    <p:sldId id="655" r:id="rId72"/>
    <p:sldId id="656" r:id="rId73"/>
    <p:sldId id="657" r:id="rId74"/>
    <p:sldId id="658" r:id="rId75"/>
    <p:sldId id="659" r:id="rId76"/>
    <p:sldId id="660" r:id="rId77"/>
    <p:sldId id="661" r:id="rId78"/>
    <p:sldId id="662" r:id="rId79"/>
    <p:sldId id="663" r:id="rId80"/>
    <p:sldId id="664" r:id="rId81"/>
    <p:sldId id="665" r:id="rId82"/>
    <p:sldId id="666" r:id="rId83"/>
    <p:sldId id="667" r:id="rId84"/>
    <p:sldId id="668" r:id="rId85"/>
    <p:sldId id="528" r:id="rId86"/>
  </p:sldIdLst>
  <p:sldSz cx="9144000" cy="5144135" type="screen16x9"/>
  <p:notesSz cx="9144000" cy="6858000"/>
  <p:custDataLst>
    <p:tags r:id="rId9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19" userDrawn="1">
          <p15:clr>
            <a:srgbClr val="A4A3A4"/>
          </p15:clr>
        </p15:guide>
        <p15:guide id="2" pos="315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幸全" initials="幸全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  <a:srgbClr val="808080"/>
    <a:srgbClr val="ECF3FB"/>
    <a:srgbClr val="6E87FF"/>
    <a:srgbClr val="1E8AF8"/>
    <a:srgbClr val="FCEFD7"/>
    <a:srgbClr val="FFFFFF"/>
    <a:srgbClr val="DCDCDC"/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06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544" y="52"/>
      </p:cViewPr>
      <p:guideLst>
        <p:guide orient="horz" pos="1719"/>
        <p:guide pos="3155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1820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2" Type="http://schemas.openxmlformats.org/officeDocument/2006/relationships/tags" Target="tags/tag843.xml"/><Relationship Id="rId91" Type="http://schemas.openxmlformats.org/officeDocument/2006/relationships/commentAuthors" Target="commentAuthors.xml"/><Relationship Id="rId90" Type="http://schemas.openxmlformats.org/officeDocument/2006/relationships/tableStyles" Target="tableStyles.xml"/><Relationship Id="rId9" Type="http://schemas.openxmlformats.org/officeDocument/2006/relationships/slide" Target="slides/slide6.xml"/><Relationship Id="rId89" Type="http://schemas.openxmlformats.org/officeDocument/2006/relationships/viewProps" Target="viewProps.xml"/><Relationship Id="rId88" Type="http://schemas.openxmlformats.org/officeDocument/2006/relationships/presProps" Target="presProps.xml"/><Relationship Id="rId87" Type="http://schemas.openxmlformats.org/officeDocument/2006/relationships/handoutMaster" Target="handoutMasters/handoutMaster1.xml"/><Relationship Id="rId86" Type="http://schemas.openxmlformats.org/officeDocument/2006/relationships/slide" Target="slides/slide83.xml"/><Relationship Id="rId85" Type="http://schemas.openxmlformats.org/officeDocument/2006/relationships/slide" Target="slides/slide82.xml"/><Relationship Id="rId84" Type="http://schemas.openxmlformats.org/officeDocument/2006/relationships/slide" Target="slides/slide81.xml"/><Relationship Id="rId83" Type="http://schemas.openxmlformats.org/officeDocument/2006/relationships/slide" Target="slides/slide80.xml"/><Relationship Id="rId82" Type="http://schemas.openxmlformats.org/officeDocument/2006/relationships/slide" Target="slides/slide79.xml"/><Relationship Id="rId81" Type="http://schemas.openxmlformats.org/officeDocument/2006/relationships/slide" Target="slides/slide78.xml"/><Relationship Id="rId80" Type="http://schemas.openxmlformats.org/officeDocument/2006/relationships/slide" Target="slides/slide77.xml"/><Relationship Id="rId8" Type="http://schemas.openxmlformats.org/officeDocument/2006/relationships/slide" Target="slides/slide5.xml"/><Relationship Id="rId79" Type="http://schemas.openxmlformats.org/officeDocument/2006/relationships/slide" Target="slides/slide76.xml"/><Relationship Id="rId78" Type="http://schemas.openxmlformats.org/officeDocument/2006/relationships/slide" Target="slides/slide75.xml"/><Relationship Id="rId77" Type="http://schemas.openxmlformats.org/officeDocument/2006/relationships/slide" Target="slides/slide74.xml"/><Relationship Id="rId76" Type="http://schemas.openxmlformats.org/officeDocument/2006/relationships/slide" Target="slides/slide73.xml"/><Relationship Id="rId75" Type="http://schemas.openxmlformats.org/officeDocument/2006/relationships/slide" Target="slides/slide72.xml"/><Relationship Id="rId74" Type="http://schemas.openxmlformats.org/officeDocument/2006/relationships/slide" Target="slides/slide71.xml"/><Relationship Id="rId73" Type="http://schemas.openxmlformats.org/officeDocument/2006/relationships/slide" Target="slides/slide70.xml"/><Relationship Id="rId72" Type="http://schemas.openxmlformats.org/officeDocument/2006/relationships/slide" Target="slides/slide69.xml"/><Relationship Id="rId71" Type="http://schemas.openxmlformats.org/officeDocument/2006/relationships/slide" Target="slides/slide68.xml"/><Relationship Id="rId70" Type="http://schemas.openxmlformats.org/officeDocument/2006/relationships/slide" Target="slides/slide67.xml"/><Relationship Id="rId7" Type="http://schemas.openxmlformats.org/officeDocument/2006/relationships/slide" Target="slides/slide4.xml"/><Relationship Id="rId69" Type="http://schemas.openxmlformats.org/officeDocument/2006/relationships/slide" Target="slides/slide66.xml"/><Relationship Id="rId68" Type="http://schemas.openxmlformats.org/officeDocument/2006/relationships/slide" Target="slides/slide65.xml"/><Relationship Id="rId67" Type="http://schemas.openxmlformats.org/officeDocument/2006/relationships/slide" Target="slides/slide64.xml"/><Relationship Id="rId66" Type="http://schemas.openxmlformats.org/officeDocument/2006/relationships/slide" Target="slides/slide63.xml"/><Relationship Id="rId65" Type="http://schemas.openxmlformats.org/officeDocument/2006/relationships/slide" Target="slides/slide62.xml"/><Relationship Id="rId64" Type="http://schemas.openxmlformats.org/officeDocument/2006/relationships/slide" Target="slides/slide61.xml"/><Relationship Id="rId63" Type="http://schemas.openxmlformats.org/officeDocument/2006/relationships/slide" Target="slides/slide60.xml"/><Relationship Id="rId62" Type="http://schemas.openxmlformats.org/officeDocument/2006/relationships/slide" Target="slides/slide59.xml"/><Relationship Id="rId61" Type="http://schemas.openxmlformats.org/officeDocument/2006/relationships/slide" Target="slides/slide58.xml"/><Relationship Id="rId60" Type="http://schemas.openxmlformats.org/officeDocument/2006/relationships/slide" Target="slides/slide57.xml"/><Relationship Id="rId6" Type="http://schemas.openxmlformats.org/officeDocument/2006/relationships/slide" Target="slides/slide3.xml"/><Relationship Id="rId59" Type="http://schemas.openxmlformats.org/officeDocument/2006/relationships/slide" Target="slides/slide56.xml"/><Relationship Id="rId58" Type="http://schemas.openxmlformats.org/officeDocument/2006/relationships/slide" Target="slides/slide55.xml"/><Relationship Id="rId57" Type="http://schemas.openxmlformats.org/officeDocument/2006/relationships/slide" Target="slides/slide54.xml"/><Relationship Id="rId56" Type="http://schemas.openxmlformats.org/officeDocument/2006/relationships/slide" Target="slides/slide53.xml"/><Relationship Id="rId55" Type="http://schemas.openxmlformats.org/officeDocument/2006/relationships/slide" Target="slides/slide52.xml"/><Relationship Id="rId54" Type="http://schemas.openxmlformats.org/officeDocument/2006/relationships/slide" Target="slides/slide51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slide" Target="slides/slide2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notesMaster" Target="notesMasters/notesMaster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06E6F-F5E7-4FED-83AE-28EEC9F0F0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14960" y="857250"/>
            <a:ext cx="411408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2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3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4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5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6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7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8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9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0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2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3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4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5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6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7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8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9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0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2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3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4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5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6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7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8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9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0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2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3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4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5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6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7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8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9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0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2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slide" Target="../slides/slide23.xml"/><Relationship Id="rId5" Type="http://schemas.openxmlformats.org/officeDocument/2006/relationships/slide" Target="../slides/slide17.xml"/><Relationship Id="rId4" Type="http://schemas.openxmlformats.org/officeDocument/2006/relationships/image" Target="../media/image2.png"/><Relationship Id="rId3" Type="http://schemas.openxmlformats.org/officeDocument/2006/relationships/image" Target="../media/image1.png"/><Relationship Id="rId2" Type="http://schemas.openxmlformats.org/officeDocument/2006/relationships/slide" Target="../slides/slide3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tags" Target="../tags/tag3.xml"/><Relationship Id="rId8" Type="http://schemas.openxmlformats.org/officeDocument/2006/relationships/slide" Target="../slides/slide23.xml"/><Relationship Id="rId7" Type="http://schemas.openxmlformats.org/officeDocument/2006/relationships/tags" Target="../tags/tag2.xml"/><Relationship Id="rId6" Type="http://schemas.openxmlformats.org/officeDocument/2006/relationships/slide" Target="../slides/slide17.xml"/><Relationship Id="rId5" Type="http://schemas.openxmlformats.org/officeDocument/2006/relationships/tags" Target="../tags/tag1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6.xml"/><Relationship Id="rId8" Type="http://schemas.openxmlformats.org/officeDocument/2006/relationships/slide" Target="../slides/slide23.xml"/><Relationship Id="rId7" Type="http://schemas.openxmlformats.org/officeDocument/2006/relationships/tags" Target="../tags/tag5.xml"/><Relationship Id="rId6" Type="http://schemas.openxmlformats.org/officeDocument/2006/relationships/slide" Target="../slides/slide17.xml"/><Relationship Id="rId5" Type="http://schemas.openxmlformats.org/officeDocument/2006/relationships/tags" Target="../tags/tag4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grpSp>
        <p:nvGrpSpPr>
          <p:cNvPr id="64" name="组合 63"/>
          <p:cNvGrpSpPr/>
          <p:nvPr userDrawn="1"/>
        </p:nvGrpSpPr>
        <p:grpSpPr>
          <a:xfrm>
            <a:off x="0" y="0"/>
            <a:ext cx="194945" cy="5143500"/>
            <a:chOff x="0" y="0"/>
            <a:chExt cx="195150" cy="9144000"/>
          </a:xfrm>
        </p:grpSpPr>
        <p:sp>
          <p:nvSpPr>
            <p:cNvPr id="65" name="矩形 64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 userDrawn="1"/>
        </p:nvGrpSpPr>
        <p:grpSpPr>
          <a:xfrm rot="16200000" flipH="1">
            <a:off x="4471035" y="482600"/>
            <a:ext cx="194945" cy="9152255"/>
            <a:chOff x="0" y="0"/>
            <a:chExt cx="195150" cy="9144000"/>
          </a:xfrm>
        </p:grpSpPr>
        <p:sp>
          <p:nvSpPr>
            <p:cNvPr id="70" name="矩形 69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8" name="图片 7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4945" y="635"/>
            <a:ext cx="1619885" cy="6235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 useBgFill="1">
        <p:nvSpPr>
          <p:cNvPr id="23" name="燕尾形 8">
            <a:hlinkClick r:id="rId2" action="ppaction://hlinksldjump"/>
          </p:cNvPr>
          <p:cNvSpPr/>
          <p:nvPr userDrawn="1"/>
        </p:nvSpPr>
        <p:spPr>
          <a:xfrm>
            <a:off x="24955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技法指导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5090" y="2222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7" name="文本框 6"/>
          <p:cNvSpPr txBox="1"/>
          <p:nvPr userDrawn="1"/>
        </p:nvSpPr>
        <p:spPr>
          <a:xfrm>
            <a:off x="1609725" y="42545"/>
            <a:ext cx="60204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专题二　单 项 选 择</a:t>
            </a:r>
            <a:endParaRPr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6" name="燕尾形 8">
            <a:hlinkClick r:id="rId5" action="ppaction://hlinksldjump"/>
          </p:cNvPr>
          <p:cNvSpPr/>
          <p:nvPr userDrawn="1"/>
        </p:nvSpPr>
        <p:spPr>
          <a:xfrm>
            <a:off x="15659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1" name="燕尾形 9">
            <a:hlinkClick r:id="rId6" action="ppaction://hlinksldjump"/>
          </p:cNvPr>
          <p:cNvSpPr/>
          <p:nvPr userDrawn="1"/>
        </p:nvSpPr>
        <p:spPr>
          <a:xfrm>
            <a:off x="287782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55625" y="645795"/>
            <a:ext cx="11798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技法指导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90" y="2222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7" name="文本框 6"/>
          <p:cNvSpPr txBox="1"/>
          <p:nvPr userDrawn="1"/>
        </p:nvSpPr>
        <p:spPr>
          <a:xfrm>
            <a:off x="1609725" y="42545"/>
            <a:ext cx="60204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专题二　单 项 选 择</a:t>
            </a:r>
            <a:endParaRPr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645795"/>
            <a:ext cx="12103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例题解析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24955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技法指导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4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15659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5" name="燕尾形 9">
            <a:hlinkClick r:id="rId8" action="ppaction://hlinksldjump"/>
          </p:cNvPr>
          <p:cNvSpPr/>
          <p:nvPr userDrawn="1">
            <p:custDataLst>
              <p:tags r:id="rId9"/>
            </p:custDataLst>
          </p:nvPr>
        </p:nvSpPr>
        <p:spPr>
          <a:xfrm>
            <a:off x="287782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90" y="2222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7" name="文本框 6"/>
          <p:cNvSpPr txBox="1"/>
          <p:nvPr userDrawn="1"/>
        </p:nvSpPr>
        <p:spPr>
          <a:xfrm>
            <a:off x="1609725" y="42545"/>
            <a:ext cx="60204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专题二　单 项 选 择</a:t>
            </a:r>
            <a:endParaRPr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645795"/>
            <a:ext cx="12103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同步精练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24955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技法指导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4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15659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5" name="燕尾形 9">
            <a:hlinkClick r:id="rId8" action="ppaction://hlinksldjump"/>
          </p:cNvPr>
          <p:cNvSpPr/>
          <p:nvPr userDrawn="1">
            <p:custDataLst>
              <p:tags r:id="rId9"/>
            </p:custDataLst>
          </p:nvPr>
        </p:nvSpPr>
        <p:spPr>
          <a:xfrm>
            <a:off x="287782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slide" Target="slide21.xml"/><Relationship Id="rId8" Type="http://schemas.openxmlformats.org/officeDocument/2006/relationships/tags" Target="../tags/tag24.xml"/><Relationship Id="rId7" Type="http://schemas.openxmlformats.org/officeDocument/2006/relationships/slide" Target="slide20.xml"/><Relationship Id="rId6" Type="http://schemas.openxmlformats.org/officeDocument/2006/relationships/tags" Target="../tags/tag23.xml"/><Relationship Id="rId5" Type="http://schemas.openxmlformats.org/officeDocument/2006/relationships/slide" Target="slide19.xml"/><Relationship Id="rId4" Type="http://schemas.openxmlformats.org/officeDocument/2006/relationships/tags" Target="../tags/tag22.xml"/><Relationship Id="rId3" Type="http://schemas.openxmlformats.org/officeDocument/2006/relationships/slide" Target="slide18.xml"/><Relationship Id="rId2" Type="http://schemas.openxmlformats.org/officeDocument/2006/relationships/tags" Target="../tags/tag21.xml"/><Relationship Id="rId15" Type="http://schemas.openxmlformats.org/officeDocument/2006/relationships/notesSlide" Target="../notesSlides/notesSlide16.xml"/><Relationship Id="rId14" Type="http://schemas.openxmlformats.org/officeDocument/2006/relationships/slideLayout" Target="../slideLayouts/slideLayout3.xml"/><Relationship Id="rId13" Type="http://schemas.openxmlformats.org/officeDocument/2006/relationships/tags" Target="../tags/tag27.xml"/><Relationship Id="rId12" Type="http://schemas.openxmlformats.org/officeDocument/2006/relationships/tags" Target="../tags/tag26.xml"/><Relationship Id="rId11" Type="http://schemas.openxmlformats.org/officeDocument/2006/relationships/slide" Target="slide22.xml"/><Relationship Id="rId10" Type="http://schemas.openxmlformats.org/officeDocument/2006/relationships/tags" Target="../tags/tag25.xml"/><Relationship Id="rId1" Type="http://schemas.openxmlformats.org/officeDocument/2006/relationships/slide" Target="slide17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slide" Target="slide21.xml"/><Relationship Id="rId8" Type="http://schemas.openxmlformats.org/officeDocument/2006/relationships/tags" Target="../tags/tag31.xml"/><Relationship Id="rId7" Type="http://schemas.openxmlformats.org/officeDocument/2006/relationships/slide" Target="slide20.xml"/><Relationship Id="rId6" Type="http://schemas.openxmlformats.org/officeDocument/2006/relationships/tags" Target="../tags/tag30.xml"/><Relationship Id="rId5" Type="http://schemas.openxmlformats.org/officeDocument/2006/relationships/slide" Target="slide19.xml"/><Relationship Id="rId4" Type="http://schemas.openxmlformats.org/officeDocument/2006/relationships/tags" Target="../tags/tag29.xml"/><Relationship Id="rId3" Type="http://schemas.openxmlformats.org/officeDocument/2006/relationships/slide" Target="slide18.xml"/><Relationship Id="rId2" Type="http://schemas.openxmlformats.org/officeDocument/2006/relationships/tags" Target="../tags/tag28.xml"/><Relationship Id="rId15" Type="http://schemas.openxmlformats.org/officeDocument/2006/relationships/notesSlide" Target="../notesSlides/notesSlide17.xml"/><Relationship Id="rId14" Type="http://schemas.openxmlformats.org/officeDocument/2006/relationships/slideLayout" Target="../slideLayouts/slideLayout3.xml"/><Relationship Id="rId13" Type="http://schemas.openxmlformats.org/officeDocument/2006/relationships/tags" Target="../tags/tag34.xml"/><Relationship Id="rId12" Type="http://schemas.openxmlformats.org/officeDocument/2006/relationships/tags" Target="../tags/tag33.xml"/><Relationship Id="rId11" Type="http://schemas.openxmlformats.org/officeDocument/2006/relationships/slide" Target="slide22.xml"/><Relationship Id="rId10" Type="http://schemas.openxmlformats.org/officeDocument/2006/relationships/tags" Target="../tags/tag32.xml"/><Relationship Id="rId1" Type="http://schemas.openxmlformats.org/officeDocument/2006/relationships/slide" Target="slide17.xml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slide" Target="slide21.xml"/><Relationship Id="rId8" Type="http://schemas.openxmlformats.org/officeDocument/2006/relationships/tags" Target="../tags/tag38.xml"/><Relationship Id="rId7" Type="http://schemas.openxmlformats.org/officeDocument/2006/relationships/slide" Target="slide20.xml"/><Relationship Id="rId6" Type="http://schemas.openxmlformats.org/officeDocument/2006/relationships/tags" Target="../tags/tag37.xml"/><Relationship Id="rId5" Type="http://schemas.openxmlformats.org/officeDocument/2006/relationships/slide" Target="slide19.xml"/><Relationship Id="rId4" Type="http://schemas.openxmlformats.org/officeDocument/2006/relationships/tags" Target="../tags/tag36.xml"/><Relationship Id="rId3" Type="http://schemas.openxmlformats.org/officeDocument/2006/relationships/slide" Target="slide18.xml"/><Relationship Id="rId2" Type="http://schemas.openxmlformats.org/officeDocument/2006/relationships/tags" Target="../tags/tag35.xml"/><Relationship Id="rId15" Type="http://schemas.openxmlformats.org/officeDocument/2006/relationships/notesSlide" Target="../notesSlides/notesSlide18.xml"/><Relationship Id="rId14" Type="http://schemas.openxmlformats.org/officeDocument/2006/relationships/slideLayout" Target="../slideLayouts/slideLayout3.xml"/><Relationship Id="rId13" Type="http://schemas.openxmlformats.org/officeDocument/2006/relationships/tags" Target="../tags/tag41.xml"/><Relationship Id="rId12" Type="http://schemas.openxmlformats.org/officeDocument/2006/relationships/tags" Target="../tags/tag40.xml"/><Relationship Id="rId11" Type="http://schemas.openxmlformats.org/officeDocument/2006/relationships/slide" Target="slide22.xml"/><Relationship Id="rId10" Type="http://schemas.openxmlformats.org/officeDocument/2006/relationships/tags" Target="../tags/tag39.xml"/><Relationship Id="rId1" Type="http://schemas.openxmlformats.org/officeDocument/2006/relationships/slide" Target="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slide" Target="slide21.xml"/><Relationship Id="rId8" Type="http://schemas.openxmlformats.org/officeDocument/2006/relationships/tags" Target="../tags/tag45.xml"/><Relationship Id="rId7" Type="http://schemas.openxmlformats.org/officeDocument/2006/relationships/slide" Target="slide20.xml"/><Relationship Id="rId6" Type="http://schemas.openxmlformats.org/officeDocument/2006/relationships/tags" Target="../tags/tag44.xml"/><Relationship Id="rId5" Type="http://schemas.openxmlformats.org/officeDocument/2006/relationships/slide" Target="slide19.xml"/><Relationship Id="rId4" Type="http://schemas.openxmlformats.org/officeDocument/2006/relationships/tags" Target="../tags/tag43.xml"/><Relationship Id="rId3" Type="http://schemas.openxmlformats.org/officeDocument/2006/relationships/slide" Target="slide18.xml"/><Relationship Id="rId2" Type="http://schemas.openxmlformats.org/officeDocument/2006/relationships/tags" Target="../tags/tag42.xml"/><Relationship Id="rId15" Type="http://schemas.openxmlformats.org/officeDocument/2006/relationships/notesSlide" Target="../notesSlides/notesSlide19.xml"/><Relationship Id="rId14" Type="http://schemas.openxmlformats.org/officeDocument/2006/relationships/slideLayout" Target="../slideLayouts/slideLayout3.xml"/><Relationship Id="rId13" Type="http://schemas.openxmlformats.org/officeDocument/2006/relationships/tags" Target="../tags/tag48.xml"/><Relationship Id="rId12" Type="http://schemas.openxmlformats.org/officeDocument/2006/relationships/tags" Target="../tags/tag47.xml"/><Relationship Id="rId11" Type="http://schemas.openxmlformats.org/officeDocument/2006/relationships/slide" Target="slide22.xml"/><Relationship Id="rId10" Type="http://schemas.openxmlformats.org/officeDocument/2006/relationships/tags" Target="../tags/tag46.xml"/><Relationship Id="rId1" Type="http://schemas.openxmlformats.org/officeDocument/2006/relationships/slide" Target="slide17.xml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slide" Target="slide21.xml"/><Relationship Id="rId8" Type="http://schemas.openxmlformats.org/officeDocument/2006/relationships/tags" Target="../tags/tag52.xml"/><Relationship Id="rId7" Type="http://schemas.openxmlformats.org/officeDocument/2006/relationships/slide" Target="slide20.xml"/><Relationship Id="rId6" Type="http://schemas.openxmlformats.org/officeDocument/2006/relationships/tags" Target="../tags/tag51.xml"/><Relationship Id="rId5" Type="http://schemas.openxmlformats.org/officeDocument/2006/relationships/slide" Target="slide19.xml"/><Relationship Id="rId4" Type="http://schemas.openxmlformats.org/officeDocument/2006/relationships/tags" Target="../tags/tag50.xml"/><Relationship Id="rId3" Type="http://schemas.openxmlformats.org/officeDocument/2006/relationships/slide" Target="slide18.xml"/><Relationship Id="rId2" Type="http://schemas.openxmlformats.org/officeDocument/2006/relationships/tags" Target="../tags/tag49.xml"/><Relationship Id="rId15" Type="http://schemas.openxmlformats.org/officeDocument/2006/relationships/notesSlide" Target="../notesSlides/notesSlide20.xml"/><Relationship Id="rId14" Type="http://schemas.openxmlformats.org/officeDocument/2006/relationships/slideLayout" Target="../slideLayouts/slideLayout3.xml"/><Relationship Id="rId13" Type="http://schemas.openxmlformats.org/officeDocument/2006/relationships/tags" Target="../tags/tag55.xml"/><Relationship Id="rId12" Type="http://schemas.openxmlformats.org/officeDocument/2006/relationships/tags" Target="../tags/tag54.xml"/><Relationship Id="rId11" Type="http://schemas.openxmlformats.org/officeDocument/2006/relationships/slide" Target="slide22.xml"/><Relationship Id="rId10" Type="http://schemas.openxmlformats.org/officeDocument/2006/relationships/tags" Target="../tags/tag53.xml"/><Relationship Id="rId1" Type="http://schemas.openxmlformats.org/officeDocument/2006/relationships/slide" Target="slide17.xml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slide" Target="slide21.xml"/><Relationship Id="rId8" Type="http://schemas.openxmlformats.org/officeDocument/2006/relationships/tags" Target="../tags/tag59.xml"/><Relationship Id="rId7" Type="http://schemas.openxmlformats.org/officeDocument/2006/relationships/slide" Target="slide20.xml"/><Relationship Id="rId6" Type="http://schemas.openxmlformats.org/officeDocument/2006/relationships/tags" Target="../tags/tag58.xml"/><Relationship Id="rId5" Type="http://schemas.openxmlformats.org/officeDocument/2006/relationships/slide" Target="slide19.xml"/><Relationship Id="rId4" Type="http://schemas.openxmlformats.org/officeDocument/2006/relationships/tags" Target="../tags/tag57.xml"/><Relationship Id="rId3" Type="http://schemas.openxmlformats.org/officeDocument/2006/relationships/slide" Target="slide18.xml"/><Relationship Id="rId2" Type="http://schemas.openxmlformats.org/officeDocument/2006/relationships/tags" Target="../tags/tag56.xml"/><Relationship Id="rId15" Type="http://schemas.openxmlformats.org/officeDocument/2006/relationships/notesSlide" Target="../notesSlides/notesSlide21.xml"/><Relationship Id="rId14" Type="http://schemas.openxmlformats.org/officeDocument/2006/relationships/slideLayout" Target="../slideLayouts/slideLayout3.xml"/><Relationship Id="rId13" Type="http://schemas.openxmlformats.org/officeDocument/2006/relationships/tags" Target="../tags/tag62.xml"/><Relationship Id="rId12" Type="http://schemas.openxmlformats.org/officeDocument/2006/relationships/tags" Target="../tags/tag61.xml"/><Relationship Id="rId11" Type="http://schemas.openxmlformats.org/officeDocument/2006/relationships/slide" Target="slide22.xml"/><Relationship Id="rId10" Type="http://schemas.openxmlformats.org/officeDocument/2006/relationships/tags" Target="../tags/tag60.xml"/><Relationship Id="rId1" Type="http://schemas.openxmlformats.org/officeDocument/2006/relationships/slide" Target="slide17.xml"/></Relationships>
</file>

<file path=ppt/slides/_rels/slide23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66.xml"/><Relationship Id="rId7" Type="http://schemas.openxmlformats.org/officeDocument/2006/relationships/slide" Target="slide38.xml"/><Relationship Id="rId6" Type="http://schemas.openxmlformats.org/officeDocument/2006/relationships/tags" Target="../tags/tag65.xml"/><Relationship Id="rId5" Type="http://schemas.openxmlformats.org/officeDocument/2006/relationships/slide" Target="slide33.xml"/><Relationship Id="rId4" Type="http://schemas.openxmlformats.org/officeDocument/2006/relationships/tags" Target="../tags/tag64.xml"/><Relationship Id="rId3" Type="http://schemas.openxmlformats.org/officeDocument/2006/relationships/slide" Target="slide28.xml"/><Relationship Id="rId27" Type="http://schemas.openxmlformats.org/officeDocument/2006/relationships/notesSlide" Target="../notesSlides/notesSlide22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75.xml"/><Relationship Id="rId24" Type="http://schemas.openxmlformats.org/officeDocument/2006/relationships/tags" Target="../tags/tag74.xml"/><Relationship Id="rId23" Type="http://schemas.openxmlformats.org/officeDocument/2006/relationships/slide" Target="slide78.xml"/><Relationship Id="rId22" Type="http://schemas.openxmlformats.org/officeDocument/2006/relationships/tags" Target="../tags/tag73.xml"/><Relationship Id="rId21" Type="http://schemas.openxmlformats.org/officeDocument/2006/relationships/slide" Target="slide73.xml"/><Relationship Id="rId20" Type="http://schemas.openxmlformats.org/officeDocument/2006/relationships/tags" Target="../tags/tag72.xml"/><Relationship Id="rId2" Type="http://schemas.openxmlformats.org/officeDocument/2006/relationships/tags" Target="../tags/tag63.xml"/><Relationship Id="rId19" Type="http://schemas.openxmlformats.org/officeDocument/2006/relationships/slide" Target="slide68.xml"/><Relationship Id="rId18" Type="http://schemas.openxmlformats.org/officeDocument/2006/relationships/tags" Target="../tags/tag71.xml"/><Relationship Id="rId17" Type="http://schemas.openxmlformats.org/officeDocument/2006/relationships/slide" Target="slide63.xml"/><Relationship Id="rId16" Type="http://schemas.openxmlformats.org/officeDocument/2006/relationships/tags" Target="../tags/tag70.xml"/><Relationship Id="rId15" Type="http://schemas.openxmlformats.org/officeDocument/2006/relationships/slide" Target="slide58.xml"/><Relationship Id="rId14" Type="http://schemas.openxmlformats.org/officeDocument/2006/relationships/tags" Target="../tags/tag69.xml"/><Relationship Id="rId13" Type="http://schemas.openxmlformats.org/officeDocument/2006/relationships/slide" Target="slide53.xml"/><Relationship Id="rId12" Type="http://schemas.openxmlformats.org/officeDocument/2006/relationships/tags" Target="../tags/tag68.xml"/><Relationship Id="rId11" Type="http://schemas.openxmlformats.org/officeDocument/2006/relationships/slide" Target="slide48.xml"/><Relationship Id="rId10" Type="http://schemas.openxmlformats.org/officeDocument/2006/relationships/tags" Target="../tags/tag67.xml"/><Relationship Id="rId1" Type="http://schemas.openxmlformats.org/officeDocument/2006/relationships/slide" Target="slide23.xml"/></Relationships>
</file>

<file path=ppt/slides/_rels/slide24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79.xml"/><Relationship Id="rId7" Type="http://schemas.openxmlformats.org/officeDocument/2006/relationships/slide" Target="slide38.xml"/><Relationship Id="rId6" Type="http://schemas.openxmlformats.org/officeDocument/2006/relationships/tags" Target="../tags/tag78.xml"/><Relationship Id="rId5" Type="http://schemas.openxmlformats.org/officeDocument/2006/relationships/slide" Target="slide33.xml"/><Relationship Id="rId4" Type="http://schemas.openxmlformats.org/officeDocument/2006/relationships/tags" Target="../tags/tag77.xml"/><Relationship Id="rId3" Type="http://schemas.openxmlformats.org/officeDocument/2006/relationships/slide" Target="slide28.xml"/><Relationship Id="rId27" Type="http://schemas.openxmlformats.org/officeDocument/2006/relationships/notesSlide" Target="../notesSlides/notesSlide23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88.xml"/><Relationship Id="rId24" Type="http://schemas.openxmlformats.org/officeDocument/2006/relationships/tags" Target="../tags/tag87.xml"/><Relationship Id="rId23" Type="http://schemas.openxmlformats.org/officeDocument/2006/relationships/slide" Target="slide78.xml"/><Relationship Id="rId22" Type="http://schemas.openxmlformats.org/officeDocument/2006/relationships/tags" Target="../tags/tag86.xml"/><Relationship Id="rId21" Type="http://schemas.openxmlformats.org/officeDocument/2006/relationships/slide" Target="slide73.xml"/><Relationship Id="rId20" Type="http://schemas.openxmlformats.org/officeDocument/2006/relationships/tags" Target="../tags/tag85.xml"/><Relationship Id="rId2" Type="http://schemas.openxmlformats.org/officeDocument/2006/relationships/tags" Target="../tags/tag76.xml"/><Relationship Id="rId19" Type="http://schemas.openxmlformats.org/officeDocument/2006/relationships/slide" Target="slide68.xml"/><Relationship Id="rId18" Type="http://schemas.openxmlformats.org/officeDocument/2006/relationships/tags" Target="../tags/tag84.xml"/><Relationship Id="rId17" Type="http://schemas.openxmlformats.org/officeDocument/2006/relationships/slide" Target="slide63.xml"/><Relationship Id="rId16" Type="http://schemas.openxmlformats.org/officeDocument/2006/relationships/tags" Target="../tags/tag83.xml"/><Relationship Id="rId15" Type="http://schemas.openxmlformats.org/officeDocument/2006/relationships/slide" Target="slide58.xml"/><Relationship Id="rId14" Type="http://schemas.openxmlformats.org/officeDocument/2006/relationships/tags" Target="../tags/tag82.xml"/><Relationship Id="rId13" Type="http://schemas.openxmlformats.org/officeDocument/2006/relationships/slide" Target="slide53.xml"/><Relationship Id="rId12" Type="http://schemas.openxmlformats.org/officeDocument/2006/relationships/tags" Target="../tags/tag81.xml"/><Relationship Id="rId11" Type="http://schemas.openxmlformats.org/officeDocument/2006/relationships/slide" Target="slide48.xml"/><Relationship Id="rId10" Type="http://schemas.openxmlformats.org/officeDocument/2006/relationships/tags" Target="../tags/tag80.xml"/><Relationship Id="rId1" Type="http://schemas.openxmlformats.org/officeDocument/2006/relationships/slide" Target="slide23.xml"/></Relationships>
</file>

<file path=ppt/slides/_rels/slide25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92.xml"/><Relationship Id="rId7" Type="http://schemas.openxmlformats.org/officeDocument/2006/relationships/slide" Target="slide38.xml"/><Relationship Id="rId6" Type="http://schemas.openxmlformats.org/officeDocument/2006/relationships/tags" Target="../tags/tag91.xml"/><Relationship Id="rId5" Type="http://schemas.openxmlformats.org/officeDocument/2006/relationships/slide" Target="slide33.xml"/><Relationship Id="rId4" Type="http://schemas.openxmlformats.org/officeDocument/2006/relationships/tags" Target="../tags/tag90.xml"/><Relationship Id="rId3" Type="http://schemas.openxmlformats.org/officeDocument/2006/relationships/slide" Target="slide28.xml"/><Relationship Id="rId27" Type="http://schemas.openxmlformats.org/officeDocument/2006/relationships/notesSlide" Target="../notesSlides/notesSlide24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101.xml"/><Relationship Id="rId24" Type="http://schemas.openxmlformats.org/officeDocument/2006/relationships/tags" Target="../tags/tag100.xml"/><Relationship Id="rId23" Type="http://schemas.openxmlformats.org/officeDocument/2006/relationships/slide" Target="slide78.xml"/><Relationship Id="rId22" Type="http://schemas.openxmlformats.org/officeDocument/2006/relationships/tags" Target="../tags/tag99.xml"/><Relationship Id="rId21" Type="http://schemas.openxmlformats.org/officeDocument/2006/relationships/slide" Target="slide73.xml"/><Relationship Id="rId20" Type="http://schemas.openxmlformats.org/officeDocument/2006/relationships/tags" Target="../tags/tag98.xml"/><Relationship Id="rId2" Type="http://schemas.openxmlformats.org/officeDocument/2006/relationships/tags" Target="../tags/tag89.xml"/><Relationship Id="rId19" Type="http://schemas.openxmlformats.org/officeDocument/2006/relationships/slide" Target="slide68.xml"/><Relationship Id="rId18" Type="http://schemas.openxmlformats.org/officeDocument/2006/relationships/tags" Target="../tags/tag97.xml"/><Relationship Id="rId17" Type="http://schemas.openxmlformats.org/officeDocument/2006/relationships/slide" Target="slide63.xml"/><Relationship Id="rId16" Type="http://schemas.openxmlformats.org/officeDocument/2006/relationships/tags" Target="../tags/tag96.xml"/><Relationship Id="rId15" Type="http://schemas.openxmlformats.org/officeDocument/2006/relationships/slide" Target="slide58.xml"/><Relationship Id="rId14" Type="http://schemas.openxmlformats.org/officeDocument/2006/relationships/tags" Target="../tags/tag95.xml"/><Relationship Id="rId13" Type="http://schemas.openxmlformats.org/officeDocument/2006/relationships/slide" Target="slide53.xml"/><Relationship Id="rId12" Type="http://schemas.openxmlformats.org/officeDocument/2006/relationships/tags" Target="../tags/tag94.xml"/><Relationship Id="rId11" Type="http://schemas.openxmlformats.org/officeDocument/2006/relationships/slide" Target="slide48.xml"/><Relationship Id="rId10" Type="http://schemas.openxmlformats.org/officeDocument/2006/relationships/tags" Target="../tags/tag93.xml"/><Relationship Id="rId1" Type="http://schemas.openxmlformats.org/officeDocument/2006/relationships/slide" Target="slide23.xml"/></Relationships>
</file>

<file path=ppt/slides/_rels/slide26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105.xml"/><Relationship Id="rId7" Type="http://schemas.openxmlformats.org/officeDocument/2006/relationships/slide" Target="slide38.xml"/><Relationship Id="rId6" Type="http://schemas.openxmlformats.org/officeDocument/2006/relationships/tags" Target="../tags/tag104.xml"/><Relationship Id="rId5" Type="http://schemas.openxmlformats.org/officeDocument/2006/relationships/slide" Target="slide33.xml"/><Relationship Id="rId4" Type="http://schemas.openxmlformats.org/officeDocument/2006/relationships/tags" Target="../tags/tag103.xml"/><Relationship Id="rId3" Type="http://schemas.openxmlformats.org/officeDocument/2006/relationships/slide" Target="slide28.xml"/><Relationship Id="rId27" Type="http://schemas.openxmlformats.org/officeDocument/2006/relationships/notesSlide" Target="../notesSlides/notesSlide25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114.xml"/><Relationship Id="rId24" Type="http://schemas.openxmlformats.org/officeDocument/2006/relationships/tags" Target="../tags/tag113.xml"/><Relationship Id="rId23" Type="http://schemas.openxmlformats.org/officeDocument/2006/relationships/slide" Target="slide78.xml"/><Relationship Id="rId22" Type="http://schemas.openxmlformats.org/officeDocument/2006/relationships/tags" Target="../tags/tag112.xml"/><Relationship Id="rId21" Type="http://schemas.openxmlformats.org/officeDocument/2006/relationships/slide" Target="slide73.xml"/><Relationship Id="rId20" Type="http://schemas.openxmlformats.org/officeDocument/2006/relationships/tags" Target="../tags/tag111.xml"/><Relationship Id="rId2" Type="http://schemas.openxmlformats.org/officeDocument/2006/relationships/tags" Target="../tags/tag102.xml"/><Relationship Id="rId19" Type="http://schemas.openxmlformats.org/officeDocument/2006/relationships/slide" Target="slide68.xml"/><Relationship Id="rId18" Type="http://schemas.openxmlformats.org/officeDocument/2006/relationships/tags" Target="../tags/tag110.xml"/><Relationship Id="rId17" Type="http://schemas.openxmlformats.org/officeDocument/2006/relationships/slide" Target="slide63.xml"/><Relationship Id="rId16" Type="http://schemas.openxmlformats.org/officeDocument/2006/relationships/tags" Target="../tags/tag109.xml"/><Relationship Id="rId15" Type="http://schemas.openxmlformats.org/officeDocument/2006/relationships/slide" Target="slide58.xml"/><Relationship Id="rId14" Type="http://schemas.openxmlformats.org/officeDocument/2006/relationships/tags" Target="../tags/tag108.xml"/><Relationship Id="rId13" Type="http://schemas.openxmlformats.org/officeDocument/2006/relationships/slide" Target="slide53.xml"/><Relationship Id="rId12" Type="http://schemas.openxmlformats.org/officeDocument/2006/relationships/tags" Target="../tags/tag107.xml"/><Relationship Id="rId11" Type="http://schemas.openxmlformats.org/officeDocument/2006/relationships/slide" Target="slide48.xml"/><Relationship Id="rId10" Type="http://schemas.openxmlformats.org/officeDocument/2006/relationships/tags" Target="../tags/tag106.xml"/><Relationship Id="rId1" Type="http://schemas.openxmlformats.org/officeDocument/2006/relationships/slide" Target="slide23.xml"/></Relationships>
</file>

<file path=ppt/slides/_rels/slide27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118.xml"/><Relationship Id="rId7" Type="http://schemas.openxmlformats.org/officeDocument/2006/relationships/slide" Target="slide38.xml"/><Relationship Id="rId6" Type="http://schemas.openxmlformats.org/officeDocument/2006/relationships/tags" Target="../tags/tag117.xml"/><Relationship Id="rId5" Type="http://schemas.openxmlformats.org/officeDocument/2006/relationships/slide" Target="slide33.xml"/><Relationship Id="rId4" Type="http://schemas.openxmlformats.org/officeDocument/2006/relationships/tags" Target="../tags/tag116.xml"/><Relationship Id="rId3" Type="http://schemas.openxmlformats.org/officeDocument/2006/relationships/slide" Target="slide28.xml"/><Relationship Id="rId27" Type="http://schemas.openxmlformats.org/officeDocument/2006/relationships/notesSlide" Target="../notesSlides/notesSlide26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127.xml"/><Relationship Id="rId24" Type="http://schemas.openxmlformats.org/officeDocument/2006/relationships/tags" Target="../tags/tag126.xml"/><Relationship Id="rId23" Type="http://schemas.openxmlformats.org/officeDocument/2006/relationships/slide" Target="slide78.xml"/><Relationship Id="rId22" Type="http://schemas.openxmlformats.org/officeDocument/2006/relationships/tags" Target="../tags/tag125.xml"/><Relationship Id="rId21" Type="http://schemas.openxmlformats.org/officeDocument/2006/relationships/slide" Target="slide73.xml"/><Relationship Id="rId20" Type="http://schemas.openxmlformats.org/officeDocument/2006/relationships/tags" Target="../tags/tag124.xml"/><Relationship Id="rId2" Type="http://schemas.openxmlformats.org/officeDocument/2006/relationships/tags" Target="../tags/tag115.xml"/><Relationship Id="rId19" Type="http://schemas.openxmlformats.org/officeDocument/2006/relationships/slide" Target="slide68.xml"/><Relationship Id="rId18" Type="http://schemas.openxmlformats.org/officeDocument/2006/relationships/tags" Target="../tags/tag123.xml"/><Relationship Id="rId17" Type="http://schemas.openxmlformats.org/officeDocument/2006/relationships/slide" Target="slide63.xml"/><Relationship Id="rId16" Type="http://schemas.openxmlformats.org/officeDocument/2006/relationships/tags" Target="../tags/tag122.xml"/><Relationship Id="rId15" Type="http://schemas.openxmlformats.org/officeDocument/2006/relationships/slide" Target="slide58.xml"/><Relationship Id="rId14" Type="http://schemas.openxmlformats.org/officeDocument/2006/relationships/tags" Target="../tags/tag121.xml"/><Relationship Id="rId13" Type="http://schemas.openxmlformats.org/officeDocument/2006/relationships/slide" Target="slide53.xml"/><Relationship Id="rId12" Type="http://schemas.openxmlformats.org/officeDocument/2006/relationships/tags" Target="../tags/tag120.xml"/><Relationship Id="rId11" Type="http://schemas.openxmlformats.org/officeDocument/2006/relationships/slide" Target="slide48.xml"/><Relationship Id="rId10" Type="http://schemas.openxmlformats.org/officeDocument/2006/relationships/tags" Target="../tags/tag119.xml"/><Relationship Id="rId1" Type="http://schemas.openxmlformats.org/officeDocument/2006/relationships/slide" Target="slide23.xml"/></Relationships>
</file>

<file path=ppt/slides/_rels/slide28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131.xml"/><Relationship Id="rId7" Type="http://schemas.openxmlformats.org/officeDocument/2006/relationships/slide" Target="slide38.xml"/><Relationship Id="rId6" Type="http://schemas.openxmlformats.org/officeDocument/2006/relationships/tags" Target="../tags/tag130.xml"/><Relationship Id="rId5" Type="http://schemas.openxmlformats.org/officeDocument/2006/relationships/slide" Target="slide33.xml"/><Relationship Id="rId4" Type="http://schemas.openxmlformats.org/officeDocument/2006/relationships/tags" Target="../tags/tag129.xml"/><Relationship Id="rId3" Type="http://schemas.openxmlformats.org/officeDocument/2006/relationships/slide" Target="slide28.xml"/><Relationship Id="rId27" Type="http://schemas.openxmlformats.org/officeDocument/2006/relationships/notesSlide" Target="../notesSlides/notesSlide27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140.xml"/><Relationship Id="rId24" Type="http://schemas.openxmlformats.org/officeDocument/2006/relationships/tags" Target="../tags/tag139.xml"/><Relationship Id="rId23" Type="http://schemas.openxmlformats.org/officeDocument/2006/relationships/slide" Target="slide78.xml"/><Relationship Id="rId22" Type="http://schemas.openxmlformats.org/officeDocument/2006/relationships/tags" Target="../tags/tag138.xml"/><Relationship Id="rId21" Type="http://schemas.openxmlformats.org/officeDocument/2006/relationships/slide" Target="slide73.xml"/><Relationship Id="rId20" Type="http://schemas.openxmlformats.org/officeDocument/2006/relationships/tags" Target="../tags/tag137.xml"/><Relationship Id="rId2" Type="http://schemas.openxmlformats.org/officeDocument/2006/relationships/tags" Target="../tags/tag128.xml"/><Relationship Id="rId19" Type="http://schemas.openxmlformats.org/officeDocument/2006/relationships/slide" Target="slide68.xml"/><Relationship Id="rId18" Type="http://schemas.openxmlformats.org/officeDocument/2006/relationships/tags" Target="../tags/tag136.xml"/><Relationship Id="rId17" Type="http://schemas.openxmlformats.org/officeDocument/2006/relationships/slide" Target="slide63.xml"/><Relationship Id="rId16" Type="http://schemas.openxmlformats.org/officeDocument/2006/relationships/tags" Target="../tags/tag135.xml"/><Relationship Id="rId15" Type="http://schemas.openxmlformats.org/officeDocument/2006/relationships/slide" Target="slide58.xml"/><Relationship Id="rId14" Type="http://schemas.openxmlformats.org/officeDocument/2006/relationships/tags" Target="../tags/tag134.xml"/><Relationship Id="rId13" Type="http://schemas.openxmlformats.org/officeDocument/2006/relationships/slide" Target="slide53.xml"/><Relationship Id="rId12" Type="http://schemas.openxmlformats.org/officeDocument/2006/relationships/tags" Target="../tags/tag133.xml"/><Relationship Id="rId11" Type="http://schemas.openxmlformats.org/officeDocument/2006/relationships/slide" Target="slide48.xml"/><Relationship Id="rId10" Type="http://schemas.openxmlformats.org/officeDocument/2006/relationships/tags" Target="../tags/tag132.xml"/><Relationship Id="rId1" Type="http://schemas.openxmlformats.org/officeDocument/2006/relationships/slide" Target="slide23.xml"/></Relationships>
</file>

<file path=ppt/slides/_rels/slide29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144.xml"/><Relationship Id="rId7" Type="http://schemas.openxmlformats.org/officeDocument/2006/relationships/slide" Target="slide38.xml"/><Relationship Id="rId6" Type="http://schemas.openxmlformats.org/officeDocument/2006/relationships/tags" Target="../tags/tag143.xml"/><Relationship Id="rId5" Type="http://schemas.openxmlformats.org/officeDocument/2006/relationships/slide" Target="slide33.xml"/><Relationship Id="rId4" Type="http://schemas.openxmlformats.org/officeDocument/2006/relationships/tags" Target="../tags/tag142.xml"/><Relationship Id="rId3" Type="http://schemas.openxmlformats.org/officeDocument/2006/relationships/slide" Target="slide28.xml"/><Relationship Id="rId27" Type="http://schemas.openxmlformats.org/officeDocument/2006/relationships/notesSlide" Target="../notesSlides/notesSlide28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153.xml"/><Relationship Id="rId24" Type="http://schemas.openxmlformats.org/officeDocument/2006/relationships/tags" Target="../tags/tag152.xml"/><Relationship Id="rId23" Type="http://schemas.openxmlformats.org/officeDocument/2006/relationships/slide" Target="slide78.xml"/><Relationship Id="rId22" Type="http://schemas.openxmlformats.org/officeDocument/2006/relationships/tags" Target="../tags/tag151.xml"/><Relationship Id="rId21" Type="http://schemas.openxmlformats.org/officeDocument/2006/relationships/slide" Target="slide73.xml"/><Relationship Id="rId20" Type="http://schemas.openxmlformats.org/officeDocument/2006/relationships/tags" Target="../tags/tag150.xml"/><Relationship Id="rId2" Type="http://schemas.openxmlformats.org/officeDocument/2006/relationships/tags" Target="../tags/tag141.xml"/><Relationship Id="rId19" Type="http://schemas.openxmlformats.org/officeDocument/2006/relationships/slide" Target="slide68.xml"/><Relationship Id="rId18" Type="http://schemas.openxmlformats.org/officeDocument/2006/relationships/tags" Target="../tags/tag149.xml"/><Relationship Id="rId17" Type="http://schemas.openxmlformats.org/officeDocument/2006/relationships/slide" Target="slide63.xml"/><Relationship Id="rId16" Type="http://schemas.openxmlformats.org/officeDocument/2006/relationships/tags" Target="../tags/tag148.xml"/><Relationship Id="rId15" Type="http://schemas.openxmlformats.org/officeDocument/2006/relationships/slide" Target="slide58.xml"/><Relationship Id="rId14" Type="http://schemas.openxmlformats.org/officeDocument/2006/relationships/tags" Target="../tags/tag147.xml"/><Relationship Id="rId13" Type="http://schemas.openxmlformats.org/officeDocument/2006/relationships/slide" Target="slide53.xml"/><Relationship Id="rId12" Type="http://schemas.openxmlformats.org/officeDocument/2006/relationships/tags" Target="../tags/tag146.xml"/><Relationship Id="rId11" Type="http://schemas.openxmlformats.org/officeDocument/2006/relationships/slide" Target="slide48.xml"/><Relationship Id="rId10" Type="http://schemas.openxmlformats.org/officeDocument/2006/relationships/tags" Target="../tags/tag145.xml"/><Relationship Id="rId1" Type="http://schemas.openxmlformats.org/officeDocument/2006/relationships/slide" Target="slide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30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157.xml"/><Relationship Id="rId7" Type="http://schemas.openxmlformats.org/officeDocument/2006/relationships/slide" Target="slide38.xml"/><Relationship Id="rId6" Type="http://schemas.openxmlformats.org/officeDocument/2006/relationships/tags" Target="../tags/tag156.xml"/><Relationship Id="rId5" Type="http://schemas.openxmlformats.org/officeDocument/2006/relationships/slide" Target="slide33.xml"/><Relationship Id="rId4" Type="http://schemas.openxmlformats.org/officeDocument/2006/relationships/tags" Target="../tags/tag155.xml"/><Relationship Id="rId3" Type="http://schemas.openxmlformats.org/officeDocument/2006/relationships/slide" Target="slide28.xml"/><Relationship Id="rId27" Type="http://schemas.openxmlformats.org/officeDocument/2006/relationships/notesSlide" Target="../notesSlides/notesSlide29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166.xml"/><Relationship Id="rId24" Type="http://schemas.openxmlformats.org/officeDocument/2006/relationships/tags" Target="../tags/tag165.xml"/><Relationship Id="rId23" Type="http://schemas.openxmlformats.org/officeDocument/2006/relationships/slide" Target="slide78.xml"/><Relationship Id="rId22" Type="http://schemas.openxmlformats.org/officeDocument/2006/relationships/tags" Target="../tags/tag164.xml"/><Relationship Id="rId21" Type="http://schemas.openxmlformats.org/officeDocument/2006/relationships/slide" Target="slide73.xml"/><Relationship Id="rId20" Type="http://schemas.openxmlformats.org/officeDocument/2006/relationships/tags" Target="../tags/tag163.xml"/><Relationship Id="rId2" Type="http://schemas.openxmlformats.org/officeDocument/2006/relationships/tags" Target="../tags/tag154.xml"/><Relationship Id="rId19" Type="http://schemas.openxmlformats.org/officeDocument/2006/relationships/slide" Target="slide68.xml"/><Relationship Id="rId18" Type="http://schemas.openxmlformats.org/officeDocument/2006/relationships/tags" Target="../tags/tag162.xml"/><Relationship Id="rId17" Type="http://schemas.openxmlformats.org/officeDocument/2006/relationships/slide" Target="slide63.xml"/><Relationship Id="rId16" Type="http://schemas.openxmlformats.org/officeDocument/2006/relationships/tags" Target="../tags/tag161.xml"/><Relationship Id="rId15" Type="http://schemas.openxmlformats.org/officeDocument/2006/relationships/slide" Target="slide58.xml"/><Relationship Id="rId14" Type="http://schemas.openxmlformats.org/officeDocument/2006/relationships/tags" Target="../tags/tag160.xml"/><Relationship Id="rId13" Type="http://schemas.openxmlformats.org/officeDocument/2006/relationships/slide" Target="slide53.xml"/><Relationship Id="rId12" Type="http://schemas.openxmlformats.org/officeDocument/2006/relationships/tags" Target="../tags/tag159.xml"/><Relationship Id="rId11" Type="http://schemas.openxmlformats.org/officeDocument/2006/relationships/slide" Target="slide48.xml"/><Relationship Id="rId10" Type="http://schemas.openxmlformats.org/officeDocument/2006/relationships/tags" Target="../tags/tag158.xml"/><Relationship Id="rId1" Type="http://schemas.openxmlformats.org/officeDocument/2006/relationships/slide" Target="slide23.xml"/></Relationships>
</file>

<file path=ppt/slides/_rels/slide31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170.xml"/><Relationship Id="rId7" Type="http://schemas.openxmlformats.org/officeDocument/2006/relationships/slide" Target="slide38.xml"/><Relationship Id="rId6" Type="http://schemas.openxmlformats.org/officeDocument/2006/relationships/tags" Target="../tags/tag169.xml"/><Relationship Id="rId5" Type="http://schemas.openxmlformats.org/officeDocument/2006/relationships/slide" Target="slide33.xml"/><Relationship Id="rId4" Type="http://schemas.openxmlformats.org/officeDocument/2006/relationships/tags" Target="../tags/tag168.xml"/><Relationship Id="rId3" Type="http://schemas.openxmlformats.org/officeDocument/2006/relationships/slide" Target="slide28.xml"/><Relationship Id="rId27" Type="http://schemas.openxmlformats.org/officeDocument/2006/relationships/notesSlide" Target="../notesSlides/notesSlide30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179.xml"/><Relationship Id="rId24" Type="http://schemas.openxmlformats.org/officeDocument/2006/relationships/tags" Target="../tags/tag178.xml"/><Relationship Id="rId23" Type="http://schemas.openxmlformats.org/officeDocument/2006/relationships/slide" Target="slide78.xml"/><Relationship Id="rId22" Type="http://schemas.openxmlformats.org/officeDocument/2006/relationships/tags" Target="../tags/tag177.xml"/><Relationship Id="rId21" Type="http://schemas.openxmlformats.org/officeDocument/2006/relationships/slide" Target="slide73.xml"/><Relationship Id="rId20" Type="http://schemas.openxmlformats.org/officeDocument/2006/relationships/tags" Target="../tags/tag176.xml"/><Relationship Id="rId2" Type="http://schemas.openxmlformats.org/officeDocument/2006/relationships/tags" Target="../tags/tag167.xml"/><Relationship Id="rId19" Type="http://schemas.openxmlformats.org/officeDocument/2006/relationships/slide" Target="slide68.xml"/><Relationship Id="rId18" Type="http://schemas.openxmlformats.org/officeDocument/2006/relationships/tags" Target="../tags/tag175.xml"/><Relationship Id="rId17" Type="http://schemas.openxmlformats.org/officeDocument/2006/relationships/slide" Target="slide63.xml"/><Relationship Id="rId16" Type="http://schemas.openxmlformats.org/officeDocument/2006/relationships/tags" Target="../tags/tag174.xml"/><Relationship Id="rId15" Type="http://schemas.openxmlformats.org/officeDocument/2006/relationships/slide" Target="slide58.xml"/><Relationship Id="rId14" Type="http://schemas.openxmlformats.org/officeDocument/2006/relationships/tags" Target="../tags/tag173.xml"/><Relationship Id="rId13" Type="http://schemas.openxmlformats.org/officeDocument/2006/relationships/slide" Target="slide53.xml"/><Relationship Id="rId12" Type="http://schemas.openxmlformats.org/officeDocument/2006/relationships/tags" Target="../tags/tag172.xml"/><Relationship Id="rId11" Type="http://schemas.openxmlformats.org/officeDocument/2006/relationships/slide" Target="slide48.xml"/><Relationship Id="rId10" Type="http://schemas.openxmlformats.org/officeDocument/2006/relationships/tags" Target="../tags/tag171.xml"/><Relationship Id="rId1" Type="http://schemas.openxmlformats.org/officeDocument/2006/relationships/slide" Target="slide23.xml"/></Relationships>
</file>

<file path=ppt/slides/_rels/slide32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183.xml"/><Relationship Id="rId7" Type="http://schemas.openxmlformats.org/officeDocument/2006/relationships/slide" Target="slide38.xml"/><Relationship Id="rId6" Type="http://schemas.openxmlformats.org/officeDocument/2006/relationships/tags" Target="../tags/tag182.xml"/><Relationship Id="rId5" Type="http://schemas.openxmlformats.org/officeDocument/2006/relationships/slide" Target="slide33.xml"/><Relationship Id="rId4" Type="http://schemas.openxmlformats.org/officeDocument/2006/relationships/tags" Target="../tags/tag181.xml"/><Relationship Id="rId3" Type="http://schemas.openxmlformats.org/officeDocument/2006/relationships/slide" Target="slide28.xml"/><Relationship Id="rId27" Type="http://schemas.openxmlformats.org/officeDocument/2006/relationships/notesSlide" Target="../notesSlides/notesSlide31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192.xml"/><Relationship Id="rId24" Type="http://schemas.openxmlformats.org/officeDocument/2006/relationships/tags" Target="../tags/tag191.xml"/><Relationship Id="rId23" Type="http://schemas.openxmlformats.org/officeDocument/2006/relationships/slide" Target="slide78.xml"/><Relationship Id="rId22" Type="http://schemas.openxmlformats.org/officeDocument/2006/relationships/tags" Target="../tags/tag190.xml"/><Relationship Id="rId21" Type="http://schemas.openxmlformats.org/officeDocument/2006/relationships/slide" Target="slide73.xml"/><Relationship Id="rId20" Type="http://schemas.openxmlformats.org/officeDocument/2006/relationships/tags" Target="../tags/tag189.xml"/><Relationship Id="rId2" Type="http://schemas.openxmlformats.org/officeDocument/2006/relationships/tags" Target="../tags/tag180.xml"/><Relationship Id="rId19" Type="http://schemas.openxmlformats.org/officeDocument/2006/relationships/slide" Target="slide68.xml"/><Relationship Id="rId18" Type="http://schemas.openxmlformats.org/officeDocument/2006/relationships/tags" Target="../tags/tag188.xml"/><Relationship Id="rId17" Type="http://schemas.openxmlformats.org/officeDocument/2006/relationships/slide" Target="slide63.xml"/><Relationship Id="rId16" Type="http://schemas.openxmlformats.org/officeDocument/2006/relationships/tags" Target="../tags/tag187.xml"/><Relationship Id="rId15" Type="http://schemas.openxmlformats.org/officeDocument/2006/relationships/slide" Target="slide58.xml"/><Relationship Id="rId14" Type="http://schemas.openxmlformats.org/officeDocument/2006/relationships/tags" Target="../tags/tag186.xml"/><Relationship Id="rId13" Type="http://schemas.openxmlformats.org/officeDocument/2006/relationships/slide" Target="slide53.xml"/><Relationship Id="rId12" Type="http://schemas.openxmlformats.org/officeDocument/2006/relationships/tags" Target="../tags/tag185.xml"/><Relationship Id="rId11" Type="http://schemas.openxmlformats.org/officeDocument/2006/relationships/slide" Target="slide48.xml"/><Relationship Id="rId10" Type="http://schemas.openxmlformats.org/officeDocument/2006/relationships/tags" Target="../tags/tag184.xml"/><Relationship Id="rId1" Type="http://schemas.openxmlformats.org/officeDocument/2006/relationships/slide" Target="slide23.xml"/></Relationships>
</file>

<file path=ppt/slides/_rels/slide33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196.xml"/><Relationship Id="rId7" Type="http://schemas.openxmlformats.org/officeDocument/2006/relationships/slide" Target="slide38.xml"/><Relationship Id="rId6" Type="http://schemas.openxmlformats.org/officeDocument/2006/relationships/tags" Target="../tags/tag195.xml"/><Relationship Id="rId5" Type="http://schemas.openxmlformats.org/officeDocument/2006/relationships/slide" Target="slide33.xml"/><Relationship Id="rId4" Type="http://schemas.openxmlformats.org/officeDocument/2006/relationships/tags" Target="../tags/tag194.xml"/><Relationship Id="rId3" Type="http://schemas.openxmlformats.org/officeDocument/2006/relationships/slide" Target="slide28.xml"/><Relationship Id="rId27" Type="http://schemas.openxmlformats.org/officeDocument/2006/relationships/notesSlide" Target="../notesSlides/notesSlide32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205.xml"/><Relationship Id="rId24" Type="http://schemas.openxmlformats.org/officeDocument/2006/relationships/tags" Target="../tags/tag204.xml"/><Relationship Id="rId23" Type="http://schemas.openxmlformats.org/officeDocument/2006/relationships/slide" Target="slide78.xml"/><Relationship Id="rId22" Type="http://schemas.openxmlformats.org/officeDocument/2006/relationships/tags" Target="../tags/tag203.xml"/><Relationship Id="rId21" Type="http://schemas.openxmlformats.org/officeDocument/2006/relationships/slide" Target="slide73.xml"/><Relationship Id="rId20" Type="http://schemas.openxmlformats.org/officeDocument/2006/relationships/tags" Target="../tags/tag202.xml"/><Relationship Id="rId2" Type="http://schemas.openxmlformats.org/officeDocument/2006/relationships/tags" Target="../tags/tag193.xml"/><Relationship Id="rId19" Type="http://schemas.openxmlformats.org/officeDocument/2006/relationships/slide" Target="slide68.xml"/><Relationship Id="rId18" Type="http://schemas.openxmlformats.org/officeDocument/2006/relationships/tags" Target="../tags/tag201.xml"/><Relationship Id="rId17" Type="http://schemas.openxmlformats.org/officeDocument/2006/relationships/slide" Target="slide63.xml"/><Relationship Id="rId16" Type="http://schemas.openxmlformats.org/officeDocument/2006/relationships/tags" Target="../tags/tag200.xml"/><Relationship Id="rId15" Type="http://schemas.openxmlformats.org/officeDocument/2006/relationships/slide" Target="slide58.xml"/><Relationship Id="rId14" Type="http://schemas.openxmlformats.org/officeDocument/2006/relationships/tags" Target="../tags/tag199.xml"/><Relationship Id="rId13" Type="http://schemas.openxmlformats.org/officeDocument/2006/relationships/slide" Target="slide53.xml"/><Relationship Id="rId12" Type="http://schemas.openxmlformats.org/officeDocument/2006/relationships/tags" Target="../tags/tag198.xml"/><Relationship Id="rId11" Type="http://schemas.openxmlformats.org/officeDocument/2006/relationships/slide" Target="slide48.xml"/><Relationship Id="rId10" Type="http://schemas.openxmlformats.org/officeDocument/2006/relationships/tags" Target="../tags/tag197.xml"/><Relationship Id="rId1" Type="http://schemas.openxmlformats.org/officeDocument/2006/relationships/slide" Target="slide23.xml"/></Relationships>
</file>

<file path=ppt/slides/_rels/slide34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209.xml"/><Relationship Id="rId7" Type="http://schemas.openxmlformats.org/officeDocument/2006/relationships/slide" Target="slide38.xml"/><Relationship Id="rId6" Type="http://schemas.openxmlformats.org/officeDocument/2006/relationships/tags" Target="../tags/tag208.xml"/><Relationship Id="rId5" Type="http://schemas.openxmlformats.org/officeDocument/2006/relationships/slide" Target="slide33.xml"/><Relationship Id="rId4" Type="http://schemas.openxmlformats.org/officeDocument/2006/relationships/tags" Target="../tags/tag207.xml"/><Relationship Id="rId3" Type="http://schemas.openxmlformats.org/officeDocument/2006/relationships/slide" Target="slide28.xml"/><Relationship Id="rId27" Type="http://schemas.openxmlformats.org/officeDocument/2006/relationships/notesSlide" Target="../notesSlides/notesSlide33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218.xml"/><Relationship Id="rId24" Type="http://schemas.openxmlformats.org/officeDocument/2006/relationships/tags" Target="../tags/tag217.xml"/><Relationship Id="rId23" Type="http://schemas.openxmlformats.org/officeDocument/2006/relationships/slide" Target="slide78.xml"/><Relationship Id="rId22" Type="http://schemas.openxmlformats.org/officeDocument/2006/relationships/tags" Target="../tags/tag216.xml"/><Relationship Id="rId21" Type="http://schemas.openxmlformats.org/officeDocument/2006/relationships/slide" Target="slide73.xml"/><Relationship Id="rId20" Type="http://schemas.openxmlformats.org/officeDocument/2006/relationships/tags" Target="../tags/tag215.xml"/><Relationship Id="rId2" Type="http://schemas.openxmlformats.org/officeDocument/2006/relationships/tags" Target="../tags/tag206.xml"/><Relationship Id="rId19" Type="http://schemas.openxmlformats.org/officeDocument/2006/relationships/slide" Target="slide68.xml"/><Relationship Id="rId18" Type="http://schemas.openxmlformats.org/officeDocument/2006/relationships/tags" Target="../tags/tag214.xml"/><Relationship Id="rId17" Type="http://schemas.openxmlformats.org/officeDocument/2006/relationships/slide" Target="slide63.xml"/><Relationship Id="rId16" Type="http://schemas.openxmlformats.org/officeDocument/2006/relationships/tags" Target="../tags/tag213.xml"/><Relationship Id="rId15" Type="http://schemas.openxmlformats.org/officeDocument/2006/relationships/slide" Target="slide58.xml"/><Relationship Id="rId14" Type="http://schemas.openxmlformats.org/officeDocument/2006/relationships/tags" Target="../tags/tag212.xml"/><Relationship Id="rId13" Type="http://schemas.openxmlformats.org/officeDocument/2006/relationships/slide" Target="slide53.xml"/><Relationship Id="rId12" Type="http://schemas.openxmlformats.org/officeDocument/2006/relationships/tags" Target="../tags/tag211.xml"/><Relationship Id="rId11" Type="http://schemas.openxmlformats.org/officeDocument/2006/relationships/slide" Target="slide48.xml"/><Relationship Id="rId10" Type="http://schemas.openxmlformats.org/officeDocument/2006/relationships/tags" Target="../tags/tag210.xml"/><Relationship Id="rId1" Type="http://schemas.openxmlformats.org/officeDocument/2006/relationships/slide" Target="slide23.xml"/></Relationships>
</file>

<file path=ppt/slides/_rels/slide35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222.xml"/><Relationship Id="rId7" Type="http://schemas.openxmlformats.org/officeDocument/2006/relationships/slide" Target="slide38.xml"/><Relationship Id="rId6" Type="http://schemas.openxmlformats.org/officeDocument/2006/relationships/tags" Target="../tags/tag221.xml"/><Relationship Id="rId5" Type="http://schemas.openxmlformats.org/officeDocument/2006/relationships/slide" Target="slide33.xml"/><Relationship Id="rId4" Type="http://schemas.openxmlformats.org/officeDocument/2006/relationships/tags" Target="../tags/tag220.xml"/><Relationship Id="rId3" Type="http://schemas.openxmlformats.org/officeDocument/2006/relationships/slide" Target="slide28.xml"/><Relationship Id="rId27" Type="http://schemas.openxmlformats.org/officeDocument/2006/relationships/notesSlide" Target="../notesSlides/notesSlide34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231.xml"/><Relationship Id="rId24" Type="http://schemas.openxmlformats.org/officeDocument/2006/relationships/tags" Target="../tags/tag230.xml"/><Relationship Id="rId23" Type="http://schemas.openxmlformats.org/officeDocument/2006/relationships/slide" Target="slide78.xml"/><Relationship Id="rId22" Type="http://schemas.openxmlformats.org/officeDocument/2006/relationships/tags" Target="../tags/tag229.xml"/><Relationship Id="rId21" Type="http://schemas.openxmlformats.org/officeDocument/2006/relationships/slide" Target="slide73.xml"/><Relationship Id="rId20" Type="http://schemas.openxmlformats.org/officeDocument/2006/relationships/tags" Target="../tags/tag228.xml"/><Relationship Id="rId2" Type="http://schemas.openxmlformats.org/officeDocument/2006/relationships/tags" Target="../tags/tag219.xml"/><Relationship Id="rId19" Type="http://schemas.openxmlformats.org/officeDocument/2006/relationships/slide" Target="slide68.xml"/><Relationship Id="rId18" Type="http://schemas.openxmlformats.org/officeDocument/2006/relationships/tags" Target="../tags/tag227.xml"/><Relationship Id="rId17" Type="http://schemas.openxmlformats.org/officeDocument/2006/relationships/slide" Target="slide63.xml"/><Relationship Id="rId16" Type="http://schemas.openxmlformats.org/officeDocument/2006/relationships/tags" Target="../tags/tag226.xml"/><Relationship Id="rId15" Type="http://schemas.openxmlformats.org/officeDocument/2006/relationships/slide" Target="slide58.xml"/><Relationship Id="rId14" Type="http://schemas.openxmlformats.org/officeDocument/2006/relationships/tags" Target="../tags/tag225.xml"/><Relationship Id="rId13" Type="http://schemas.openxmlformats.org/officeDocument/2006/relationships/slide" Target="slide53.xml"/><Relationship Id="rId12" Type="http://schemas.openxmlformats.org/officeDocument/2006/relationships/tags" Target="../tags/tag224.xml"/><Relationship Id="rId11" Type="http://schemas.openxmlformats.org/officeDocument/2006/relationships/slide" Target="slide48.xml"/><Relationship Id="rId10" Type="http://schemas.openxmlformats.org/officeDocument/2006/relationships/tags" Target="../tags/tag223.xml"/><Relationship Id="rId1" Type="http://schemas.openxmlformats.org/officeDocument/2006/relationships/slide" Target="slide23.xml"/></Relationships>
</file>

<file path=ppt/slides/_rels/slide36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235.xml"/><Relationship Id="rId7" Type="http://schemas.openxmlformats.org/officeDocument/2006/relationships/slide" Target="slide38.xml"/><Relationship Id="rId6" Type="http://schemas.openxmlformats.org/officeDocument/2006/relationships/tags" Target="../tags/tag234.xml"/><Relationship Id="rId5" Type="http://schemas.openxmlformats.org/officeDocument/2006/relationships/slide" Target="slide33.xml"/><Relationship Id="rId4" Type="http://schemas.openxmlformats.org/officeDocument/2006/relationships/tags" Target="../tags/tag233.xml"/><Relationship Id="rId3" Type="http://schemas.openxmlformats.org/officeDocument/2006/relationships/slide" Target="slide28.xml"/><Relationship Id="rId27" Type="http://schemas.openxmlformats.org/officeDocument/2006/relationships/notesSlide" Target="../notesSlides/notesSlide35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244.xml"/><Relationship Id="rId24" Type="http://schemas.openxmlformats.org/officeDocument/2006/relationships/tags" Target="../tags/tag243.xml"/><Relationship Id="rId23" Type="http://schemas.openxmlformats.org/officeDocument/2006/relationships/slide" Target="slide78.xml"/><Relationship Id="rId22" Type="http://schemas.openxmlformats.org/officeDocument/2006/relationships/tags" Target="../tags/tag242.xml"/><Relationship Id="rId21" Type="http://schemas.openxmlformats.org/officeDocument/2006/relationships/slide" Target="slide73.xml"/><Relationship Id="rId20" Type="http://schemas.openxmlformats.org/officeDocument/2006/relationships/tags" Target="../tags/tag241.xml"/><Relationship Id="rId2" Type="http://schemas.openxmlformats.org/officeDocument/2006/relationships/tags" Target="../tags/tag232.xml"/><Relationship Id="rId19" Type="http://schemas.openxmlformats.org/officeDocument/2006/relationships/slide" Target="slide68.xml"/><Relationship Id="rId18" Type="http://schemas.openxmlformats.org/officeDocument/2006/relationships/tags" Target="../tags/tag240.xml"/><Relationship Id="rId17" Type="http://schemas.openxmlformats.org/officeDocument/2006/relationships/slide" Target="slide63.xml"/><Relationship Id="rId16" Type="http://schemas.openxmlformats.org/officeDocument/2006/relationships/tags" Target="../tags/tag239.xml"/><Relationship Id="rId15" Type="http://schemas.openxmlformats.org/officeDocument/2006/relationships/slide" Target="slide58.xml"/><Relationship Id="rId14" Type="http://schemas.openxmlformats.org/officeDocument/2006/relationships/tags" Target="../tags/tag238.xml"/><Relationship Id="rId13" Type="http://schemas.openxmlformats.org/officeDocument/2006/relationships/slide" Target="slide53.xml"/><Relationship Id="rId12" Type="http://schemas.openxmlformats.org/officeDocument/2006/relationships/tags" Target="../tags/tag237.xml"/><Relationship Id="rId11" Type="http://schemas.openxmlformats.org/officeDocument/2006/relationships/slide" Target="slide48.xml"/><Relationship Id="rId10" Type="http://schemas.openxmlformats.org/officeDocument/2006/relationships/tags" Target="../tags/tag236.xml"/><Relationship Id="rId1" Type="http://schemas.openxmlformats.org/officeDocument/2006/relationships/slide" Target="slide23.xml"/></Relationships>
</file>

<file path=ppt/slides/_rels/slide37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248.xml"/><Relationship Id="rId7" Type="http://schemas.openxmlformats.org/officeDocument/2006/relationships/slide" Target="slide38.xml"/><Relationship Id="rId6" Type="http://schemas.openxmlformats.org/officeDocument/2006/relationships/tags" Target="../tags/tag247.xml"/><Relationship Id="rId5" Type="http://schemas.openxmlformats.org/officeDocument/2006/relationships/slide" Target="slide33.xml"/><Relationship Id="rId4" Type="http://schemas.openxmlformats.org/officeDocument/2006/relationships/tags" Target="../tags/tag246.xml"/><Relationship Id="rId3" Type="http://schemas.openxmlformats.org/officeDocument/2006/relationships/slide" Target="slide28.xml"/><Relationship Id="rId27" Type="http://schemas.openxmlformats.org/officeDocument/2006/relationships/notesSlide" Target="../notesSlides/notesSlide36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257.xml"/><Relationship Id="rId24" Type="http://schemas.openxmlformats.org/officeDocument/2006/relationships/tags" Target="../tags/tag256.xml"/><Relationship Id="rId23" Type="http://schemas.openxmlformats.org/officeDocument/2006/relationships/slide" Target="slide78.xml"/><Relationship Id="rId22" Type="http://schemas.openxmlformats.org/officeDocument/2006/relationships/tags" Target="../tags/tag255.xml"/><Relationship Id="rId21" Type="http://schemas.openxmlformats.org/officeDocument/2006/relationships/slide" Target="slide73.xml"/><Relationship Id="rId20" Type="http://schemas.openxmlformats.org/officeDocument/2006/relationships/tags" Target="../tags/tag254.xml"/><Relationship Id="rId2" Type="http://schemas.openxmlformats.org/officeDocument/2006/relationships/tags" Target="../tags/tag245.xml"/><Relationship Id="rId19" Type="http://schemas.openxmlformats.org/officeDocument/2006/relationships/slide" Target="slide68.xml"/><Relationship Id="rId18" Type="http://schemas.openxmlformats.org/officeDocument/2006/relationships/tags" Target="../tags/tag253.xml"/><Relationship Id="rId17" Type="http://schemas.openxmlformats.org/officeDocument/2006/relationships/slide" Target="slide63.xml"/><Relationship Id="rId16" Type="http://schemas.openxmlformats.org/officeDocument/2006/relationships/tags" Target="../tags/tag252.xml"/><Relationship Id="rId15" Type="http://schemas.openxmlformats.org/officeDocument/2006/relationships/slide" Target="slide58.xml"/><Relationship Id="rId14" Type="http://schemas.openxmlformats.org/officeDocument/2006/relationships/tags" Target="../tags/tag251.xml"/><Relationship Id="rId13" Type="http://schemas.openxmlformats.org/officeDocument/2006/relationships/slide" Target="slide53.xml"/><Relationship Id="rId12" Type="http://schemas.openxmlformats.org/officeDocument/2006/relationships/tags" Target="../tags/tag250.xml"/><Relationship Id="rId11" Type="http://schemas.openxmlformats.org/officeDocument/2006/relationships/slide" Target="slide48.xml"/><Relationship Id="rId10" Type="http://schemas.openxmlformats.org/officeDocument/2006/relationships/tags" Target="../tags/tag249.xml"/><Relationship Id="rId1" Type="http://schemas.openxmlformats.org/officeDocument/2006/relationships/slide" Target="slide23.xml"/></Relationships>
</file>

<file path=ppt/slides/_rels/slide38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261.xml"/><Relationship Id="rId7" Type="http://schemas.openxmlformats.org/officeDocument/2006/relationships/slide" Target="slide38.xml"/><Relationship Id="rId6" Type="http://schemas.openxmlformats.org/officeDocument/2006/relationships/tags" Target="../tags/tag260.xml"/><Relationship Id="rId5" Type="http://schemas.openxmlformats.org/officeDocument/2006/relationships/slide" Target="slide33.xml"/><Relationship Id="rId4" Type="http://schemas.openxmlformats.org/officeDocument/2006/relationships/tags" Target="../tags/tag259.xml"/><Relationship Id="rId3" Type="http://schemas.openxmlformats.org/officeDocument/2006/relationships/slide" Target="slide28.xml"/><Relationship Id="rId27" Type="http://schemas.openxmlformats.org/officeDocument/2006/relationships/notesSlide" Target="../notesSlides/notesSlide37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270.xml"/><Relationship Id="rId24" Type="http://schemas.openxmlformats.org/officeDocument/2006/relationships/tags" Target="../tags/tag269.xml"/><Relationship Id="rId23" Type="http://schemas.openxmlformats.org/officeDocument/2006/relationships/slide" Target="slide78.xml"/><Relationship Id="rId22" Type="http://schemas.openxmlformats.org/officeDocument/2006/relationships/tags" Target="../tags/tag268.xml"/><Relationship Id="rId21" Type="http://schemas.openxmlformats.org/officeDocument/2006/relationships/slide" Target="slide73.xml"/><Relationship Id="rId20" Type="http://schemas.openxmlformats.org/officeDocument/2006/relationships/tags" Target="../tags/tag267.xml"/><Relationship Id="rId2" Type="http://schemas.openxmlformats.org/officeDocument/2006/relationships/tags" Target="../tags/tag258.xml"/><Relationship Id="rId19" Type="http://schemas.openxmlformats.org/officeDocument/2006/relationships/slide" Target="slide68.xml"/><Relationship Id="rId18" Type="http://schemas.openxmlformats.org/officeDocument/2006/relationships/tags" Target="../tags/tag266.xml"/><Relationship Id="rId17" Type="http://schemas.openxmlformats.org/officeDocument/2006/relationships/slide" Target="slide63.xml"/><Relationship Id="rId16" Type="http://schemas.openxmlformats.org/officeDocument/2006/relationships/tags" Target="../tags/tag265.xml"/><Relationship Id="rId15" Type="http://schemas.openxmlformats.org/officeDocument/2006/relationships/slide" Target="slide58.xml"/><Relationship Id="rId14" Type="http://schemas.openxmlformats.org/officeDocument/2006/relationships/tags" Target="../tags/tag264.xml"/><Relationship Id="rId13" Type="http://schemas.openxmlformats.org/officeDocument/2006/relationships/slide" Target="slide53.xml"/><Relationship Id="rId12" Type="http://schemas.openxmlformats.org/officeDocument/2006/relationships/tags" Target="../tags/tag263.xml"/><Relationship Id="rId11" Type="http://schemas.openxmlformats.org/officeDocument/2006/relationships/slide" Target="slide48.xml"/><Relationship Id="rId10" Type="http://schemas.openxmlformats.org/officeDocument/2006/relationships/tags" Target="../tags/tag262.xml"/><Relationship Id="rId1" Type="http://schemas.openxmlformats.org/officeDocument/2006/relationships/slide" Target="slide23.xml"/></Relationships>
</file>

<file path=ppt/slides/_rels/slide39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274.xml"/><Relationship Id="rId7" Type="http://schemas.openxmlformats.org/officeDocument/2006/relationships/slide" Target="slide38.xml"/><Relationship Id="rId6" Type="http://schemas.openxmlformats.org/officeDocument/2006/relationships/tags" Target="../tags/tag273.xml"/><Relationship Id="rId5" Type="http://schemas.openxmlformats.org/officeDocument/2006/relationships/slide" Target="slide33.xml"/><Relationship Id="rId4" Type="http://schemas.openxmlformats.org/officeDocument/2006/relationships/tags" Target="../tags/tag272.xml"/><Relationship Id="rId3" Type="http://schemas.openxmlformats.org/officeDocument/2006/relationships/slide" Target="slide28.xml"/><Relationship Id="rId27" Type="http://schemas.openxmlformats.org/officeDocument/2006/relationships/notesSlide" Target="../notesSlides/notesSlide38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283.xml"/><Relationship Id="rId24" Type="http://schemas.openxmlformats.org/officeDocument/2006/relationships/tags" Target="../tags/tag282.xml"/><Relationship Id="rId23" Type="http://schemas.openxmlformats.org/officeDocument/2006/relationships/slide" Target="slide78.xml"/><Relationship Id="rId22" Type="http://schemas.openxmlformats.org/officeDocument/2006/relationships/tags" Target="../tags/tag281.xml"/><Relationship Id="rId21" Type="http://schemas.openxmlformats.org/officeDocument/2006/relationships/slide" Target="slide73.xml"/><Relationship Id="rId20" Type="http://schemas.openxmlformats.org/officeDocument/2006/relationships/tags" Target="../tags/tag280.xml"/><Relationship Id="rId2" Type="http://schemas.openxmlformats.org/officeDocument/2006/relationships/tags" Target="../tags/tag271.xml"/><Relationship Id="rId19" Type="http://schemas.openxmlformats.org/officeDocument/2006/relationships/slide" Target="slide68.xml"/><Relationship Id="rId18" Type="http://schemas.openxmlformats.org/officeDocument/2006/relationships/tags" Target="../tags/tag279.xml"/><Relationship Id="rId17" Type="http://schemas.openxmlformats.org/officeDocument/2006/relationships/slide" Target="slide63.xml"/><Relationship Id="rId16" Type="http://schemas.openxmlformats.org/officeDocument/2006/relationships/tags" Target="../tags/tag278.xml"/><Relationship Id="rId15" Type="http://schemas.openxmlformats.org/officeDocument/2006/relationships/slide" Target="slide58.xml"/><Relationship Id="rId14" Type="http://schemas.openxmlformats.org/officeDocument/2006/relationships/tags" Target="../tags/tag277.xml"/><Relationship Id="rId13" Type="http://schemas.openxmlformats.org/officeDocument/2006/relationships/slide" Target="slide53.xml"/><Relationship Id="rId12" Type="http://schemas.openxmlformats.org/officeDocument/2006/relationships/tags" Target="../tags/tag276.xml"/><Relationship Id="rId11" Type="http://schemas.openxmlformats.org/officeDocument/2006/relationships/slide" Target="slide48.xml"/><Relationship Id="rId10" Type="http://schemas.openxmlformats.org/officeDocument/2006/relationships/tags" Target="../tags/tag275.xml"/><Relationship Id="rId1" Type="http://schemas.openxmlformats.org/officeDocument/2006/relationships/slide" Target="slide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40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287.xml"/><Relationship Id="rId7" Type="http://schemas.openxmlformats.org/officeDocument/2006/relationships/slide" Target="slide38.xml"/><Relationship Id="rId6" Type="http://schemas.openxmlformats.org/officeDocument/2006/relationships/tags" Target="../tags/tag286.xml"/><Relationship Id="rId5" Type="http://schemas.openxmlformats.org/officeDocument/2006/relationships/slide" Target="slide33.xml"/><Relationship Id="rId4" Type="http://schemas.openxmlformats.org/officeDocument/2006/relationships/tags" Target="../tags/tag285.xml"/><Relationship Id="rId3" Type="http://schemas.openxmlformats.org/officeDocument/2006/relationships/slide" Target="slide28.xml"/><Relationship Id="rId27" Type="http://schemas.openxmlformats.org/officeDocument/2006/relationships/notesSlide" Target="../notesSlides/notesSlide39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296.xml"/><Relationship Id="rId24" Type="http://schemas.openxmlformats.org/officeDocument/2006/relationships/tags" Target="../tags/tag295.xml"/><Relationship Id="rId23" Type="http://schemas.openxmlformats.org/officeDocument/2006/relationships/slide" Target="slide78.xml"/><Relationship Id="rId22" Type="http://schemas.openxmlformats.org/officeDocument/2006/relationships/tags" Target="../tags/tag294.xml"/><Relationship Id="rId21" Type="http://schemas.openxmlformats.org/officeDocument/2006/relationships/slide" Target="slide73.xml"/><Relationship Id="rId20" Type="http://schemas.openxmlformats.org/officeDocument/2006/relationships/tags" Target="../tags/tag293.xml"/><Relationship Id="rId2" Type="http://schemas.openxmlformats.org/officeDocument/2006/relationships/tags" Target="../tags/tag284.xml"/><Relationship Id="rId19" Type="http://schemas.openxmlformats.org/officeDocument/2006/relationships/slide" Target="slide68.xml"/><Relationship Id="rId18" Type="http://schemas.openxmlformats.org/officeDocument/2006/relationships/tags" Target="../tags/tag292.xml"/><Relationship Id="rId17" Type="http://schemas.openxmlformats.org/officeDocument/2006/relationships/slide" Target="slide63.xml"/><Relationship Id="rId16" Type="http://schemas.openxmlformats.org/officeDocument/2006/relationships/tags" Target="../tags/tag291.xml"/><Relationship Id="rId15" Type="http://schemas.openxmlformats.org/officeDocument/2006/relationships/slide" Target="slide58.xml"/><Relationship Id="rId14" Type="http://schemas.openxmlformats.org/officeDocument/2006/relationships/tags" Target="../tags/tag290.xml"/><Relationship Id="rId13" Type="http://schemas.openxmlformats.org/officeDocument/2006/relationships/slide" Target="slide53.xml"/><Relationship Id="rId12" Type="http://schemas.openxmlformats.org/officeDocument/2006/relationships/tags" Target="../tags/tag289.xml"/><Relationship Id="rId11" Type="http://schemas.openxmlformats.org/officeDocument/2006/relationships/slide" Target="slide48.xml"/><Relationship Id="rId10" Type="http://schemas.openxmlformats.org/officeDocument/2006/relationships/tags" Target="../tags/tag288.xml"/><Relationship Id="rId1" Type="http://schemas.openxmlformats.org/officeDocument/2006/relationships/slide" Target="slide23.xml"/></Relationships>
</file>

<file path=ppt/slides/_rels/slide41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300.xml"/><Relationship Id="rId7" Type="http://schemas.openxmlformats.org/officeDocument/2006/relationships/slide" Target="slide38.xml"/><Relationship Id="rId6" Type="http://schemas.openxmlformats.org/officeDocument/2006/relationships/tags" Target="../tags/tag299.xml"/><Relationship Id="rId5" Type="http://schemas.openxmlformats.org/officeDocument/2006/relationships/slide" Target="slide33.xml"/><Relationship Id="rId4" Type="http://schemas.openxmlformats.org/officeDocument/2006/relationships/tags" Target="../tags/tag298.xml"/><Relationship Id="rId3" Type="http://schemas.openxmlformats.org/officeDocument/2006/relationships/slide" Target="slide28.xml"/><Relationship Id="rId27" Type="http://schemas.openxmlformats.org/officeDocument/2006/relationships/notesSlide" Target="../notesSlides/notesSlide40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309.xml"/><Relationship Id="rId24" Type="http://schemas.openxmlformats.org/officeDocument/2006/relationships/tags" Target="../tags/tag308.xml"/><Relationship Id="rId23" Type="http://schemas.openxmlformats.org/officeDocument/2006/relationships/slide" Target="slide78.xml"/><Relationship Id="rId22" Type="http://schemas.openxmlformats.org/officeDocument/2006/relationships/tags" Target="../tags/tag307.xml"/><Relationship Id="rId21" Type="http://schemas.openxmlformats.org/officeDocument/2006/relationships/slide" Target="slide73.xml"/><Relationship Id="rId20" Type="http://schemas.openxmlformats.org/officeDocument/2006/relationships/tags" Target="../tags/tag306.xml"/><Relationship Id="rId2" Type="http://schemas.openxmlformats.org/officeDocument/2006/relationships/tags" Target="../tags/tag297.xml"/><Relationship Id="rId19" Type="http://schemas.openxmlformats.org/officeDocument/2006/relationships/slide" Target="slide68.xml"/><Relationship Id="rId18" Type="http://schemas.openxmlformats.org/officeDocument/2006/relationships/tags" Target="../tags/tag305.xml"/><Relationship Id="rId17" Type="http://schemas.openxmlformats.org/officeDocument/2006/relationships/slide" Target="slide63.xml"/><Relationship Id="rId16" Type="http://schemas.openxmlformats.org/officeDocument/2006/relationships/tags" Target="../tags/tag304.xml"/><Relationship Id="rId15" Type="http://schemas.openxmlformats.org/officeDocument/2006/relationships/slide" Target="slide58.xml"/><Relationship Id="rId14" Type="http://schemas.openxmlformats.org/officeDocument/2006/relationships/tags" Target="../tags/tag303.xml"/><Relationship Id="rId13" Type="http://schemas.openxmlformats.org/officeDocument/2006/relationships/slide" Target="slide53.xml"/><Relationship Id="rId12" Type="http://schemas.openxmlformats.org/officeDocument/2006/relationships/tags" Target="../tags/tag302.xml"/><Relationship Id="rId11" Type="http://schemas.openxmlformats.org/officeDocument/2006/relationships/slide" Target="slide48.xml"/><Relationship Id="rId10" Type="http://schemas.openxmlformats.org/officeDocument/2006/relationships/tags" Target="../tags/tag301.xml"/><Relationship Id="rId1" Type="http://schemas.openxmlformats.org/officeDocument/2006/relationships/slide" Target="slide23.xml"/></Relationships>
</file>

<file path=ppt/slides/_rels/slide42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313.xml"/><Relationship Id="rId7" Type="http://schemas.openxmlformats.org/officeDocument/2006/relationships/slide" Target="slide38.xml"/><Relationship Id="rId6" Type="http://schemas.openxmlformats.org/officeDocument/2006/relationships/tags" Target="../tags/tag312.xml"/><Relationship Id="rId5" Type="http://schemas.openxmlformats.org/officeDocument/2006/relationships/slide" Target="slide33.xml"/><Relationship Id="rId4" Type="http://schemas.openxmlformats.org/officeDocument/2006/relationships/tags" Target="../tags/tag311.xml"/><Relationship Id="rId3" Type="http://schemas.openxmlformats.org/officeDocument/2006/relationships/slide" Target="slide28.xml"/><Relationship Id="rId27" Type="http://schemas.openxmlformats.org/officeDocument/2006/relationships/notesSlide" Target="../notesSlides/notesSlide41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322.xml"/><Relationship Id="rId24" Type="http://schemas.openxmlformats.org/officeDocument/2006/relationships/tags" Target="../tags/tag321.xml"/><Relationship Id="rId23" Type="http://schemas.openxmlformats.org/officeDocument/2006/relationships/slide" Target="slide78.xml"/><Relationship Id="rId22" Type="http://schemas.openxmlformats.org/officeDocument/2006/relationships/tags" Target="../tags/tag320.xml"/><Relationship Id="rId21" Type="http://schemas.openxmlformats.org/officeDocument/2006/relationships/slide" Target="slide73.xml"/><Relationship Id="rId20" Type="http://schemas.openxmlformats.org/officeDocument/2006/relationships/tags" Target="../tags/tag319.xml"/><Relationship Id="rId2" Type="http://schemas.openxmlformats.org/officeDocument/2006/relationships/tags" Target="../tags/tag310.xml"/><Relationship Id="rId19" Type="http://schemas.openxmlformats.org/officeDocument/2006/relationships/slide" Target="slide68.xml"/><Relationship Id="rId18" Type="http://schemas.openxmlformats.org/officeDocument/2006/relationships/tags" Target="../tags/tag318.xml"/><Relationship Id="rId17" Type="http://schemas.openxmlformats.org/officeDocument/2006/relationships/slide" Target="slide63.xml"/><Relationship Id="rId16" Type="http://schemas.openxmlformats.org/officeDocument/2006/relationships/tags" Target="../tags/tag317.xml"/><Relationship Id="rId15" Type="http://schemas.openxmlformats.org/officeDocument/2006/relationships/slide" Target="slide58.xml"/><Relationship Id="rId14" Type="http://schemas.openxmlformats.org/officeDocument/2006/relationships/tags" Target="../tags/tag316.xml"/><Relationship Id="rId13" Type="http://schemas.openxmlformats.org/officeDocument/2006/relationships/slide" Target="slide53.xml"/><Relationship Id="rId12" Type="http://schemas.openxmlformats.org/officeDocument/2006/relationships/tags" Target="../tags/tag315.xml"/><Relationship Id="rId11" Type="http://schemas.openxmlformats.org/officeDocument/2006/relationships/slide" Target="slide48.xml"/><Relationship Id="rId10" Type="http://schemas.openxmlformats.org/officeDocument/2006/relationships/tags" Target="../tags/tag314.xml"/><Relationship Id="rId1" Type="http://schemas.openxmlformats.org/officeDocument/2006/relationships/slide" Target="slide23.xml"/></Relationships>
</file>

<file path=ppt/slides/_rels/slide43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326.xml"/><Relationship Id="rId7" Type="http://schemas.openxmlformats.org/officeDocument/2006/relationships/slide" Target="slide38.xml"/><Relationship Id="rId6" Type="http://schemas.openxmlformats.org/officeDocument/2006/relationships/tags" Target="../tags/tag325.xml"/><Relationship Id="rId5" Type="http://schemas.openxmlformats.org/officeDocument/2006/relationships/slide" Target="slide33.xml"/><Relationship Id="rId4" Type="http://schemas.openxmlformats.org/officeDocument/2006/relationships/tags" Target="../tags/tag324.xml"/><Relationship Id="rId3" Type="http://schemas.openxmlformats.org/officeDocument/2006/relationships/slide" Target="slide28.xml"/><Relationship Id="rId27" Type="http://schemas.openxmlformats.org/officeDocument/2006/relationships/notesSlide" Target="../notesSlides/notesSlide42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335.xml"/><Relationship Id="rId24" Type="http://schemas.openxmlformats.org/officeDocument/2006/relationships/tags" Target="../tags/tag334.xml"/><Relationship Id="rId23" Type="http://schemas.openxmlformats.org/officeDocument/2006/relationships/slide" Target="slide78.xml"/><Relationship Id="rId22" Type="http://schemas.openxmlformats.org/officeDocument/2006/relationships/tags" Target="../tags/tag333.xml"/><Relationship Id="rId21" Type="http://schemas.openxmlformats.org/officeDocument/2006/relationships/slide" Target="slide73.xml"/><Relationship Id="rId20" Type="http://schemas.openxmlformats.org/officeDocument/2006/relationships/tags" Target="../tags/tag332.xml"/><Relationship Id="rId2" Type="http://schemas.openxmlformats.org/officeDocument/2006/relationships/tags" Target="../tags/tag323.xml"/><Relationship Id="rId19" Type="http://schemas.openxmlformats.org/officeDocument/2006/relationships/slide" Target="slide68.xml"/><Relationship Id="rId18" Type="http://schemas.openxmlformats.org/officeDocument/2006/relationships/tags" Target="../tags/tag331.xml"/><Relationship Id="rId17" Type="http://schemas.openxmlformats.org/officeDocument/2006/relationships/slide" Target="slide63.xml"/><Relationship Id="rId16" Type="http://schemas.openxmlformats.org/officeDocument/2006/relationships/tags" Target="../tags/tag330.xml"/><Relationship Id="rId15" Type="http://schemas.openxmlformats.org/officeDocument/2006/relationships/slide" Target="slide58.xml"/><Relationship Id="rId14" Type="http://schemas.openxmlformats.org/officeDocument/2006/relationships/tags" Target="../tags/tag329.xml"/><Relationship Id="rId13" Type="http://schemas.openxmlformats.org/officeDocument/2006/relationships/slide" Target="slide53.xml"/><Relationship Id="rId12" Type="http://schemas.openxmlformats.org/officeDocument/2006/relationships/tags" Target="../tags/tag328.xml"/><Relationship Id="rId11" Type="http://schemas.openxmlformats.org/officeDocument/2006/relationships/slide" Target="slide48.xml"/><Relationship Id="rId10" Type="http://schemas.openxmlformats.org/officeDocument/2006/relationships/tags" Target="../tags/tag327.xml"/><Relationship Id="rId1" Type="http://schemas.openxmlformats.org/officeDocument/2006/relationships/slide" Target="slide23.xml"/></Relationships>
</file>

<file path=ppt/slides/_rels/slide44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339.xml"/><Relationship Id="rId7" Type="http://schemas.openxmlformats.org/officeDocument/2006/relationships/slide" Target="slide38.xml"/><Relationship Id="rId6" Type="http://schemas.openxmlformats.org/officeDocument/2006/relationships/tags" Target="../tags/tag338.xml"/><Relationship Id="rId5" Type="http://schemas.openxmlformats.org/officeDocument/2006/relationships/slide" Target="slide33.xml"/><Relationship Id="rId4" Type="http://schemas.openxmlformats.org/officeDocument/2006/relationships/tags" Target="../tags/tag337.xml"/><Relationship Id="rId3" Type="http://schemas.openxmlformats.org/officeDocument/2006/relationships/slide" Target="slide28.xml"/><Relationship Id="rId27" Type="http://schemas.openxmlformats.org/officeDocument/2006/relationships/notesSlide" Target="../notesSlides/notesSlide43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348.xml"/><Relationship Id="rId24" Type="http://schemas.openxmlformats.org/officeDocument/2006/relationships/tags" Target="../tags/tag347.xml"/><Relationship Id="rId23" Type="http://schemas.openxmlformats.org/officeDocument/2006/relationships/slide" Target="slide78.xml"/><Relationship Id="rId22" Type="http://schemas.openxmlformats.org/officeDocument/2006/relationships/tags" Target="../tags/tag346.xml"/><Relationship Id="rId21" Type="http://schemas.openxmlformats.org/officeDocument/2006/relationships/slide" Target="slide73.xml"/><Relationship Id="rId20" Type="http://schemas.openxmlformats.org/officeDocument/2006/relationships/tags" Target="../tags/tag345.xml"/><Relationship Id="rId2" Type="http://schemas.openxmlformats.org/officeDocument/2006/relationships/tags" Target="../tags/tag336.xml"/><Relationship Id="rId19" Type="http://schemas.openxmlformats.org/officeDocument/2006/relationships/slide" Target="slide68.xml"/><Relationship Id="rId18" Type="http://schemas.openxmlformats.org/officeDocument/2006/relationships/tags" Target="../tags/tag344.xml"/><Relationship Id="rId17" Type="http://schemas.openxmlformats.org/officeDocument/2006/relationships/slide" Target="slide63.xml"/><Relationship Id="rId16" Type="http://schemas.openxmlformats.org/officeDocument/2006/relationships/tags" Target="../tags/tag343.xml"/><Relationship Id="rId15" Type="http://schemas.openxmlformats.org/officeDocument/2006/relationships/slide" Target="slide58.xml"/><Relationship Id="rId14" Type="http://schemas.openxmlformats.org/officeDocument/2006/relationships/tags" Target="../tags/tag342.xml"/><Relationship Id="rId13" Type="http://schemas.openxmlformats.org/officeDocument/2006/relationships/slide" Target="slide53.xml"/><Relationship Id="rId12" Type="http://schemas.openxmlformats.org/officeDocument/2006/relationships/tags" Target="../tags/tag341.xml"/><Relationship Id="rId11" Type="http://schemas.openxmlformats.org/officeDocument/2006/relationships/slide" Target="slide48.xml"/><Relationship Id="rId10" Type="http://schemas.openxmlformats.org/officeDocument/2006/relationships/tags" Target="../tags/tag340.xml"/><Relationship Id="rId1" Type="http://schemas.openxmlformats.org/officeDocument/2006/relationships/slide" Target="slide23.xml"/></Relationships>
</file>

<file path=ppt/slides/_rels/slide45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352.xml"/><Relationship Id="rId7" Type="http://schemas.openxmlformats.org/officeDocument/2006/relationships/slide" Target="slide38.xml"/><Relationship Id="rId6" Type="http://schemas.openxmlformats.org/officeDocument/2006/relationships/tags" Target="../tags/tag351.xml"/><Relationship Id="rId5" Type="http://schemas.openxmlformats.org/officeDocument/2006/relationships/slide" Target="slide33.xml"/><Relationship Id="rId4" Type="http://schemas.openxmlformats.org/officeDocument/2006/relationships/tags" Target="../tags/tag350.xml"/><Relationship Id="rId3" Type="http://schemas.openxmlformats.org/officeDocument/2006/relationships/slide" Target="slide28.xml"/><Relationship Id="rId27" Type="http://schemas.openxmlformats.org/officeDocument/2006/relationships/notesSlide" Target="../notesSlides/notesSlide44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361.xml"/><Relationship Id="rId24" Type="http://schemas.openxmlformats.org/officeDocument/2006/relationships/tags" Target="../tags/tag360.xml"/><Relationship Id="rId23" Type="http://schemas.openxmlformats.org/officeDocument/2006/relationships/slide" Target="slide78.xml"/><Relationship Id="rId22" Type="http://schemas.openxmlformats.org/officeDocument/2006/relationships/tags" Target="../tags/tag359.xml"/><Relationship Id="rId21" Type="http://schemas.openxmlformats.org/officeDocument/2006/relationships/slide" Target="slide73.xml"/><Relationship Id="rId20" Type="http://schemas.openxmlformats.org/officeDocument/2006/relationships/tags" Target="../tags/tag358.xml"/><Relationship Id="rId2" Type="http://schemas.openxmlformats.org/officeDocument/2006/relationships/tags" Target="../tags/tag349.xml"/><Relationship Id="rId19" Type="http://schemas.openxmlformats.org/officeDocument/2006/relationships/slide" Target="slide68.xml"/><Relationship Id="rId18" Type="http://schemas.openxmlformats.org/officeDocument/2006/relationships/tags" Target="../tags/tag357.xml"/><Relationship Id="rId17" Type="http://schemas.openxmlformats.org/officeDocument/2006/relationships/slide" Target="slide63.xml"/><Relationship Id="rId16" Type="http://schemas.openxmlformats.org/officeDocument/2006/relationships/tags" Target="../tags/tag356.xml"/><Relationship Id="rId15" Type="http://schemas.openxmlformats.org/officeDocument/2006/relationships/slide" Target="slide58.xml"/><Relationship Id="rId14" Type="http://schemas.openxmlformats.org/officeDocument/2006/relationships/tags" Target="../tags/tag355.xml"/><Relationship Id="rId13" Type="http://schemas.openxmlformats.org/officeDocument/2006/relationships/slide" Target="slide53.xml"/><Relationship Id="rId12" Type="http://schemas.openxmlformats.org/officeDocument/2006/relationships/tags" Target="../tags/tag354.xml"/><Relationship Id="rId11" Type="http://schemas.openxmlformats.org/officeDocument/2006/relationships/slide" Target="slide48.xml"/><Relationship Id="rId10" Type="http://schemas.openxmlformats.org/officeDocument/2006/relationships/tags" Target="../tags/tag353.xml"/><Relationship Id="rId1" Type="http://schemas.openxmlformats.org/officeDocument/2006/relationships/slide" Target="slide23.xml"/></Relationships>
</file>

<file path=ppt/slides/_rels/slide46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365.xml"/><Relationship Id="rId7" Type="http://schemas.openxmlformats.org/officeDocument/2006/relationships/slide" Target="slide38.xml"/><Relationship Id="rId6" Type="http://schemas.openxmlformats.org/officeDocument/2006/relationships/tags" Target="../tags/tag364.xml"/><Relationship Id="rId5" Type="http://schemas.openxmlformats.org/officeDocument/2006/relationships/slide" Target="slide33.xml"/><Relationship Id="rId4" Type="http://schemas.openxmlformats.org/officeDocument/2006/relationships/tags" Target="../tags/tag363.xml"/><Relationship Id="rId3" Type="http://schemas.openxmlformats.org/officeDocument/2006/relationships/slide" Target="slide28.xml"/><Relationship Id="rId27" Type="http://schemas.openxmlformats.org/officeDocument/2006/relationships/notesSlide" Target="../notesSlides/notesSlide45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374.xml"/><Relationship Id="rId24" Type="http://schemas.openxmlformats.org/officeDocument/2006/relationships/tags" Target="../tags/tag373.xml"/><Relationship Id="rId23" Type="http://schemas.openxmlformats.org/officeDocument/2006/relationships/slide" Target="slide78.xml"/><Relationship Id="rId22" Type="http://schemas.openxmlformats.org/officeDocument/2006/relationships/tags" Target="../tags/tag372.xml"/><Relationship Id="rId21" Type="http://schemas.openxmlformats.org/officeDocument/2006/relationships/slide" Target="slide73.xml"/><Relationship Id="rId20" Type="http://schemas.openxmlformats.org/officeDocument/2006/relationships/tags" Target="../tags/tag371.xml"/><Relationship Id="rId2" Type="http://schemas.openxmlformats.org/officeDocument/2006/relationships/tags" Target="../tags/tag362.xml"/><Relationship Id="rId19" Type="http://schemas.openxmlformats.org/officeDocument/2006/relationships/slide" Target="slide68.xml"/><Relationship Id="rId18" Type="http://schemas.openxmlformats.org/officeDocument/2006/relationships/tags" Target="../tags/tag370.xml"/><Relationship Id="rId17" Type="http://schemas.openxmlformats.org/officeDocument/2006/relationships/slide" Target="slide63.xml"/><Relationship Id="rId16" Type="http://schemas.openxmlformats.org/officeDocument/2006/relationships/tags" Target="../tags/tag369.xml"/><Relationship Id="rId15" Type="http://schemas.openxmlformats.org/officeDocument/2006/relationships/slide" Target="slide58.xml"/><Relationship Id="rId14" Type="http://schemas.openxmlformats.org/officeDocument/2006/relationships/tags" Target="../tags/tag368.xml"/><Relationship Id="rId13" Type="http://schemas.openxmlformats.org/officeDocument/2006/relationships/slide" Target="slide53.xml"/><Relationship Id="rId12" Type="http://schemas.openxmlformats.org/officeDocument/2006/relationships/tags" Target="../tags/tag367.xml"/><Relationship Id="rId11" Type="http://schemas.openxmlformats.org/officeDocument/2006/relationships/slide" Target="slide48.xml"/><Relationship Id="rId10" Type="http://schemas.openxmlformats.org/officeDocument/2006/relationships/tags" Target="../tags/tag366.xml"/><Relationship Id="rId1" Type="http://schemas.openxmlformats.org/officeDocument/2006/relationships/slide" Target="slide23.xml"/></Relationships>
</file>

<file path=ppt/slides/_rels/slide47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378.xml"/><Relationship Id="rId7" Type="http://schemas.openxmlformats.org/officeDocument/2006/relationships/slide" Target="slide38.xml"/><Relationship Id="rId6" Type="http://schemas.openxmlformats.org/officeDocument/2006/relationships/tags" Target="../tags/tag377.xml"/><Relationship Id="rId5" Type="http://schemas.openxmlformats.org/officeDocument/2006/relationships/slide" Target="slide33.xml"/><Relationship Id="rId4" Type="http://schemas.openxmlformats.org/officeDocument/2006/relationships/tags" Target="../tags/tag376.xml"/><Relationship Id="rId3" Type="http://schemas.openxmlformats.org/officeDocument/2006/relationships/slide" Target="slide28.xml"/><Relationship Id="rId27" Type="http://schemas.openxmlformats.org/officeDocument/2006/relationships/notesSlide" Target="../notesSlides/notesSlide46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387.xml"/><Relationship Id="rId24" Type="http://schemas.openxmlformats.org/officeDocument/2006/relationships/tags" Target="../tags/tag386.xml"/><Relationship Id="rId23" Type="http://schemas.openxmlformats.org/officeDocument/2006/relationships/slide" Target="slide78.xml"/><Relationship Id="rId22" Type="http://schemas.openxmlformats.org/officeDocument/2006/relationships/tags" Target="../tags/tag385.xml"/><Relationship Id="rId21" Type="http://schemas.openxmlformats.org/officeDocument/2006/relationships/slide" Target="slide73.xml"/><Relationship Id="rId20" Type="http://schemas.openxmlformats.org/officeDocument/2006/relationships/tags" Target="../tags/tag384.xml"/><Relationship Id="rId2" Type="http://schemas.openxmlformats.org/officeDocument/2006/relationships/tags" Target="../tags/tag375.xml"/><Relationship Id="rId19" Type="http://schemas.openxmlformats.org/officeDocument/2006/relationships/slide" Target="slide68.xml"/><Relationship Id="rId18" Type="http://schemas.openxmlformats.org/officeDocument/2006/relationships/tags" Target="../tags/tag383.xml"/><Relationship Id="rId17" Type="http://schemas.openxmlformats.org/officeDocument/2006/relationships/slide" Target="slide63.xml"/><Relationship Id="rId16" Type="http://schemas.openxmlformats.org/officeDocument/2006/relationships/tags" Target="../tags/tag382.xml"/><Relationship Id="rId15" Type="http://schemas.openxmlformats.org/officeDocument/2006/relationships/slide" Target="slide58.xml"/><Relationship Id="rId14" Type="http://schemas.openxmlformats.org/officeDocument/2006/relationships/tags" Target="../tags/tag381.xml"/><Relationship Id="rId13" Type="http://schemas.openxmlformats.org/officeDocument/2006/relationships/slide" Target="slide53.xml"/><Relationship Id="rId12" Type="http://schemas.openxmlformats.org/officeDocument/2006/relationships/tags" Target="../tags/tag380.xml"/><Relationship Id="rId11" Type="http://schemas.openxmlformats.org/officeDocument/2006/relationships/slide" Target="slide48.xml"/><Relationship Id="rId10" Type="http://schemas.openxmlformats.org/officeDocument/2006/relationships/tags" Target="../tags/tag379.xml"/><Relationship Id="rId1" Type="http://schemas.openxmlformats.org/officeDocument/2006/relationships/slide" Target="slide23.xml"/></Relationships>
</file>

<file path=ppt/slides/_rels/slide48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391.xml"/><Relationship Id="rId7" Type="http://schemas.openxmlformats.org/officeDocument/2006/relationships/slide" Target="slide38.xml"/><Relationship Id="rId6" Type="http://schemas.openxmlformats.org/officeDocument/2006/relationships/tags" Target="../tags/tag390.xml"/><Relationship Id="rId5" Type="http://schemas.openxmlformats.org/officeDocument/2006/relationships/slide" Target="slide33.xml"/><Relationship Id="rId4" Type="http://schemas.openxmlformats.org/officeDocument/2006/relationships/tags" Target="../tags/tag389.xml"/><Relationship Id="rId3" Type="http://schemas.openxmlformats.org/officeDocument/2006/relationships/slide" Target="slide28.xml"/><Relationship Id="rId27" Type="http://schemas.openxmlformats.org/officeDocument/2006/relationships/notesSlide" Target="../notesSlides/notesSlide47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400.xml"/><Relationship Id="rId24" Type="http://schemas.openxmlformats.org/officeDocument/2006/relationships/tags" Target="../tags/tag399.xml"/><Relationship Id="rId23" Type="http://schemas.openxmlformats.org/officeDocument/2006/relationships/slide" Target="slide78.xml"/><Relationship Id="rId22" Type="http://schemas.openxmlformats.org/officeDocument/2006/relationships/tags" Target="../tags/tag398.xml"/><Relationship Id="rId21" Type="http://schemas.openxmlformats.org/officeDocument/2006/relationships/slide" Target="slide73.xml"/><Relationship Id="rId20" Type="http://schemas.openxmlformats.org/officeDocument/2006/relationships/tags" Target="../tags/tag397.xml"/><Relationship Id="rId2" Type="http://schemas.openxmlformats.org/officeDocument/2006/relationships/tags" Target="../tags/tag388.xml"/><Relationship Id="rId19" Type="http://schemas.openxmlformats.org/officeDocument/2006/relationships/slide" Target="slide68.xml"/><Relationship Id="rId18" Type="http://schemas.openxmlformats.org/officeDocument/2006/relationships/tags" Target="../tags/tag396.xml"/><Relationship Id="rId17" Type="http://schemas.openxmlformats.org/officeDocument/2006/relationships/slide" Target="slide63.xml"/><Relationship Id="rId16" Type="http://schemas.openxmlformats.org/officeDocument/2006/relationships/tags" Target="../tags/tag395.xml"/><Relationship Id="rId15" Type="http://schemas.openxmlformats.org/officeDocument/2006/relationships/slide" Target="slide58.xml"/><Relationship Id="rId14" Type="http://schemas.openxmlformats.org/officeDocument/2006/relationships/tags" Target="../tags/tag394.xml"/><Relationship Id="rId13" Type="http://schemas.openxmlformats.org/officeDocument/2006/relationships/slide" Target="slide53.xml"/><Relationship Id="rId12" Type="http://schemas.openxmlformats.org/officeDocument/2006/relationships/tags" Target="../tags/tag393.xml"/><Relationship Id="rId11" Type="http://schemas.openxmlformats.org/officeDocument/2006/relationships/slide" Target="slide48.xml"/><Relationship Id="rId10" Type="http://schemas.openxmlformats.org/officeDocument/2006/relationships/tags" Target="../tags/tag392.xml"/><Relationship Id="rId1" Type="http://schemas.openxmlformats.org/officeDocument/2006/relationships/slide" Target="slide23.xml"/></Relationships>
</file>

<file path=ppt/slides/_rels/slide49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404.xml"/><Relationship Id="rId7" Type="http://schemas.openxmlformats.org/officeDocument/2006/relationships/slide" Target="slide38.xml"/><Relationship Id="rId6" Type="http://schemas.openxmlformats.org/officeDocument/2006/relationships/tags" Target="../tags/tag403.xml"/><Relationship Id="rId5" Type="http://schemas.openxmlformats.org/officeDocument/2006/relationships/slide" Target="slide33.xml"/><Relationship Id="rId4" Type="http://schemas.openxmlformats.org/officeDocument/2006/relationships/tags" Target="../tags/tag402.xml"/><Relationship Id="rId3" Type="http://schemas.openxmlformats.org/officeDocument/2006/relationships/slide" Target="slide28.xml"/><Relationship Id="rId27" Type="http://schemas.openxmlformats.org/officeDocument/2006/relationships/notesSlide" Target="../notesSlides/notesSlide48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413.xml"/><Relationship Id="rId24" Type="http://schemas.openxmlformats.org/officeDocument/2006/relationships/tags" Target="../tags/tag412.xml"/><Relationship Id="rId23" Type="http://schemas.openxmlformats.org/officeDocument/2006/relationships/slide" Target="slide78.xml"/><Relationship Id="rId22" Type="http://schemas.openxmlformats.org/officeDocument/2006/relationships/tags" Target="../tags/tag411.xml"/><Relationship Id="rId21" Type="http://schemas.openxmlformats.org/officeDocument/2006/relationships/slide" Target="slide73.xml"/><Relationship Id="rId20" Type="http://schemas.openxmlformats.org/officeDocument/2006/relationships/tags" Target="../tags/tag410.xml"/><Relationship Id="rId2" Type="http://schemas.openxmlformats.org/officeDocument/2006/relationships/tags" Target="../tags/tag401.xml"/><Relationship Id="rId19" Type="http://schemas.openxmlformats.org/officeDocument/2006/relationships/slide" Target="slide68.xml"/><Relationship Id="rId18" Type="http://schemas.openxmlformats.org/officeDocument/2006/relationships/tags" Target="../tags/tag409.xml"/><Relationship Id="rId17" Type="http://schemas.openxmlformats.org/officeDocument/2006/relationships/slide" Target="slide63.xml"/><Relationship Id="rId16" Type="http://schemas.openxmlformats.org/officeDocument/2006/relationships/tags" Target="../tags/tag408.xml"/><Relationship Id="rId15" Type="http://schemas.openxmlformats.org/officeDocument/2006/relationships/slide" Target="slide58.xml"/><Relationship Id="rId14" Type="http://schemas.openxmlformats.org/officeDocument/2006/relationships/tags" Target="../tags/tag407.xml"/><Relationship Id="rId13" Type="http://schemas.openxmlformats.org/officeDocument/2006/relationships/slide" Target="slide53.xml"/><Relationship Id="rId12" Type="http://schemas.openxmlformats.org/officeDocument/2006/relationships/tags" Target="../tags/tag406.xml"/><Relationship Id="rId11" Type="http://schemas.openxmlformats.org/officeDocument/2006/relationships/slide" Target="slide48.xml"/><Relationship Id="rId10" Type="http://schemas.openxmlformats.org/officeDocument/2006/relationships/tags" Target="../tags/tag405.xml"/><Relationship Id="rId1" Type="http://schemas.openxmlformats.org/officeDocument/2006/relationships/slide" Target="slide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50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417.xml"/><Relationship Id="rId7" Type="http://schemas.openxmlformats.org/officeDocument/2006/relationships/slide" Target="slide38.xml"/><Relationship Id="rId6" Type="http://schemas.openxmlformats.org/officeDocument/2006/relationships/tags" Target="../tags/tag416.xml"/><Relationship Id="rId5" Type="http://schemas.openxmlformats.org/officeDocument/2006/relationships/slide" Target="slide33.xml"/><Relationship Id="rId4" Type="http://schemas.openxmlformats.org/officeDocument/2006/relationships/tags" Target="../tags/tag415.xml"/><Relationship Id="rId3" Type="http://schemas.openxmlformats.org/officeDocument/2006/relationships/slide" Target="slide28.xml"/><Relationship Id="rId27" Type="http://schemas.openxmlformats.org/officeDocument/2006/relationships/notesSlide" Target="../notesSlides/notesSlide49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426.xml"/><Relationship Id="rId24" Type="http://schemas.openxmlformats.org/officeDocument/2006/relationships/tags" Target="../tags/tag425.xml"/><Relationship Id="rId23" Type="http://schemas.openxmlformats.org/officeDocument/2006/relationships/slide" Target="slide78.xml"/><Relationship Id="rId22" Type="http://schemas.openxmlformats.org/officeDocument/2006/relationships/tags" Target="../tags/tag424.xml"/><Relationship Id="rId21" Type="http://schemas.openxmlformats.org/officeDocument/2006/relationships/slide" Target="slide73.xml"/><Relationship Id="rId20" Type="http://schemas.openxmlformats.org/officeDocument/2006/relationships/tags" Target="../tags/tag423.xml"/><Relationship Id="rId2" Type="http://schemas.openxmlformats.org/officeDocument/2006/relationships/tags" Target="../tags/tag414.xml"/><Relationship Id="rId19" Type="http://schemas.openxmlformats.org/officeDocument/2006/relationships/slide" Target="slide68.xml"/><Relationship Id="rId18" Type="http://schemas.openxmlformats.org/officeDocument/2006/relationships/tags" Target="../tags/tag422.xml"/><Relationship Id="rId17" Type="http://schemas.openxmlformats.org/officeDocument/2006/relationships/slide" Target="slide63.xml"/><Relationship Id="rId16" Type="http://schemas.openxmlformats.org/officeDocument/2006/relationships/tags" Target="../tags/tag421.xml"/><Relationship Id="rId15" Type="http://schemas.openxmlformats.org/officeDocument/2006/relationships/slide" Target="slide58.xml"/><Relationship Id="rId14" Type="http://schemas.openxmlformats.org/officeDocument/2006/relationships/tags" Target="../tags/tag420.xml"/><Relationship Id="rId13" Type="http://schemas.openxmlformats.org/officeDocument/2006/relationships/slide" Target="slide53.xml"/><Relationship Id="rId12" Type="http://schemas.openxmlformats.org/officeDocument/2006/relationships/tags" Target="../tags/tag419.xml"/><Relationship Id="rId11" Type="http://schemas.openxmlformats.org/officeDocument/2006/relationships/slide" Target="slide48.xml"/><Relationship Id="rId10" Type="http://schemas.openxmlformats.org/officeDocument/2006/relationships/tags" Target="../tags/tag418.xml"/><Relationship Id="rId1" Type="http://schemas.openxmlformats.org/officeDocument/2006/relationships/slide" Target="slide23.xml"/></Relationships>
</file>

<file path=ppt/slides/_rels/slide51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430.xml"/><Relationship Id="rId7" Type="http://schemas.openxmlformats.org/officeDocument/2006/relationships/slide" Target="slide38.xml"/><Relationship Id="rId6" Type="http://schemas.openxmlformats.org/officeDocument/2006/relationships/tags" Target="../tags/tag429.xml"/><Relationship Id="rId5" Type="http://schemas.openxmlformats.org/officeDocument/2006/relationships/slide" Target="slide33.xml"/><Relationship Id="rId4" Type="http://schemas.openxmlformats.org/officeDocument/2006/relationships/tags" Target="../tags/tag428.xml"/><Relationship Id="rId3" Type="http://schemas.openxmlformats.org/officeDocument/2006/relationships/slide" Target="slide28.xml"/><Relationship Id="rId27" Type="http://schemas.openxmlformats.org/officeDocument/2006/relationships/notesSlide" Target="../notesSlides/notesSlide50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439.xml"/><Relationship Id="rId24" Type="http://schemas.openxmlformats.org/officeDocument/2006/relationships/tags" Target="../tags/tag438.xml"/><Relationship Id="rId23" Type="http://schemas.openxmlformats.org/officeDocument/2006/relationships/slide" Target="slide78.xml"/><Relationship Id="rId22" Type="http://schemas.openxmlformats.org/officeDocument/2006/relationships/tags" Target="../tags/tag437.xml"/><Relationship Id="rId21" Type="http://schemas.openxmlformats.org/officeDocument/2006/relationships/slide" Target="slide73.xml"/><Relationship Id="rId20" Type="http://schemas.openxmlformats.org/officeDocument/2006/relationships/tags" Target="../tags/tag436.xml"/><Relationship Id="rId2" Type="http://schemas.openxmlformats.org/officeDocument/2006/relationships/tags" Target="../tags/tag427.xml"/><Relationship Id="rId19" Type="http://schemas.openxmlformats.org/officeDocument/2006/relationships/slide" Target="slide68.xml"/><Relationship Id="rId18" Type="http://schemas.openxmlformats.org/officeDocument/2006/relationships/tags" Target="../tags/tag435.xml"/><Relationship Id="rId17" Type="http://schemas.openxmlformats.org/officeDocument/2006/relationships/slide" Target="slide63.xml"/><Relationship Id="rId16" Type="http://schemas.openxmlformats.org/officeDocument/2006/relationships/tags" Target="../tags/tag434.xml"/><Relationship Id="rId15" Type="http://schemas.openxmlformats.org/officeDocument/2006/relationships/slide" Target="slide58.xml"/><Relationship Id="rId14" Type="http://schemas.openxmlformats.org/officeDocument/2006/relationships/tags" Target="../tags/tag433.xml"/><Relationship Id="rId13" Type="http://schemas.openxmlformats.org/officeDocument/2006/relationships/slide" Target="slide53.xml"/><Relationship Id="rId12" Type="http://schemas.openxmlformats.org/officeDocument/2006/relationships/tags" Target="../tags/tag432.xml"/><Relationship Id="rId11" Type="http://schemas.openxmlformats.org/officeDocument/2006/relationships/slide" Target="slide48.xml"/><Relationship Id="rId10" Type="http://schemas.openxmlformats.org/officeDocument/2006/relationships/tags" Target="../tags/tag431.xml"/><Relationship Id="rId1" Type="http://schemas.openxmlformats.org/officeDocument/2006/relationships/slide" Target="slide23.xml"/></Relationships>
</file>

<file path=ppt/slides/_rels/slide52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443.xml"/><Relationship Id="rId7" Type="http://schemas.openxmlformats.org/officeDocument/2006/relationships/slide" Target="slide38.xml"/><Relationship Id="rId6" Type="http://schemas.openxmlformats.org/officeDocument/2006/relationships/tags" Target="../tags/tag442.xml"/><Relationship Id="rId5" Type="http://schemas.openxmlformats.org/officeDocument/2006/relationships/slide" Target="slide33.xml"/><Relationship Id="rId4" Type="http://schemas.openxmlformats.org/officeDocument/2006/relationships/tags" Target="../tags/tag441.xml"/><Relationship Id="rId3" Type="http://schemas.openxmlformats.org/officeDocument/2006/relationships/slide" Target="slide28.xml"/><Relationship Id="rId27" Type="http://schemas.openxmlformats.org/officeDocument/2006/relationships/notesSlide" Target="../notesSlides/notesSlide51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452.xml"/><Relationship Id="rId24" Type="http://schemas.openxmlformats.org/officeDocument/2006/relationships/tags" Target="../tags/tag451.xml"/><Relationship Id="rId23" Type="http://schemas.openxmlformats.org/officeDocument/2006/relationships/slide" Target="slide78.xml"/><Relationship Id="rId22" Type="http://schemas.openxmlformats.org/officeDocument/2006/relationships/tags" Target="../tags/tag450.xml"/><Relationship Id="rId21" Type="http://schemas.openxmlformats.org/officeDocument/2006/relationships/slide" Target="slide73.xml"/><Relationship Id="rId20" Type="http://schemas.openxmlformats.org/officeDocument/2006/relationships/tags" Target="../tags/tag449.xml"/><Relationship Id="rId2" Type="http://schemas.openxmlformats.org/officeDocument/2006/relationships/tags" Target="../tags/tag440.xml"/><Relationship Id="rId19" Type="http://schemas.openxmlformats.org/officeDocument/2006/relationships/slide" Target="slide68.xml"/><Relationship Id="rId18" Type="http://schemas.openxmlformats.org/officeDocument/2006/relationships/tags" Target="../tags/tag448.xml"/><Relationship Id="rId17" Type="http://schemas.openxmlformats.org/officeDocument/2006/relationships/slide" Target="slide63.xml"/><Relationship Id="rId16" Type="http://schemas.openxmlformats.org/officeDocument/2006/relationships/tags" Target="../tags/tag447.xml"/><Relationship Id="rId15" Type="http://schemas.openxmlformats.org/officeDocument/2006/relationships/slide" Target="slide58.xml"/><Relationship Id="rId14" Type="http://schemas.openxmlformats.org/officeDocument/2006/relationships/tags" Target="../tags/tag446.xml"/><Relationship Id="rId13" Type="http://schemas.openxmlformats.org/officeDocument/2006/relationships/slide" Target="slide53.xml"/><Relationship Id="rId12" Type="http://schemas.openxmlformats.org/officeDocument/2006/relationships/tags" Target="../tags/tag445.xml"/><Relationship Id="rId11" Type="http://schemas.openxmlformats.org/officeDocument/2006/relationships/slide" Target="slide48.xml"/><Relationship Id="rId10" Type="http://schemas.openxmlformats.org/officeDocument/2006/relationships/tags" Target="../tags/tag444.xml"/><Relationship Id="rId1" Type="http://schemas.openxmlformats.org/officeDocument/2006/relationships/slide" Target="slide23.xml"/></Relationships>
</file>

<file path=ppt/slides/_rels/slide53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456.xml"/><Relationship Id="rId7" Type="http://schemas.openxmlformats.org/officeDocument/2006/relationships/slide" Target="slide38.xml"/><Relationship Id="rId6" Type="http://schemas.openxmlformats.org/officeDocument/2006/relationships/tags" Target="../tags/tag455.xml"/><Relationship Id="rId5" Type="http://schemas.openxmlformats.org/officeDocument/2006/relationships/slide" Target="slide33.xml"/><Relationship Id="rId4" Type="http://schemas.openxmlformats.org/officeDocument/2006/relationships/tags" Target="../tags/tag454.xml"/><Relationship Id="rId3" Type="http://schemas.openxmlformats.org/officeDocument/2006/relationships/slide" Target="slide28.xml"/><Relationship Id="rId27" Type="http://schemas.openxmlformats.org/officeDocument/2006/relationships/notesSlide" Target="../notesSlides/notesSlide52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465.xml"/><Relationship Id="rId24" Type="http://schemas.openxmlformats.org/officeDocument/2006/relationships/tags" Target="../tags/tag464.xml"/><Relationship Id="rId23" Type="http://schemas.openxmlformats.org/officeDocument/2006/relationships/slide" Target="slide78.xml"/><Relationship Id="rId22" Type="http://schemas.openxmlformats.org/officeDocument/2006/relationships/tags" Target="../tags/tag463.xml"/><Relationship Id="rId21" Type="http://schemas.openxmlformats.org/officeDocument/2006/relationships/slide" Target="slide73.xml"/><Relationship Id="rId20" Type="http://schemas.openxmlformats.org/officeDocument/2006/relationships/tags" Target="../tags/tag462.xml"/><Relationship Id="rId2" Type="http://schemas.openxmlformats.org/officeDocument/2006/relationships/tags" Target="../tags/tag453.xml"/><Relationship Id="rId19" Type="http://schemas.openxmlformats.org/officeDocument/2006/relationships/slide" Target="slide68.xml"/><Relationship Id="rId18" Type="http://schemas.openxmlformats.org/officeDocument/2006/relationships/tags" Target="../tags/tag461.xml"/><Relationship Id="rId17" Type="http://schemas.openxmlformats.org/officeDocument/2006/relationships/slide" Target="slide63.xml"/><Relationship Id="rId16" Type="http://schemas.openxmlformats.org/officeDocument/2006/relationships/tags" Target="../tags/tag460.xml"/><Relationship Id="rId15" Type="http://schemas.openxmlformats.org/officeDocument/2006/relationships/slide" Target="slide58.xml"/><Relationship Id="rId14" Type="http://schemas.openxmlformats.org/officeDocument/2006/relationships/tags" Target="../tags/tag459.xml"/><Relationship Id="rId13" Type="http://schemas.openxmlformats.org/officeDocument/2006/relationships/slide" Target="slide53.xml"/><Relationship Id="rId12" Type="http://schemas.openxmlformats.org/officeDocument/2006/relationships/tags" Target="../tags/tag458.xml"/><Relationship Id="rId11" Type="http://schemas.openxmlformats.org/officeDocument/2006/relationships/slide" Target="slide48.xml"/><Relationship Id="rId10" Type="http://schemas.openxmlformats.org/officeDocument/2006/relationships/tags" Target="../tags/tag457.xml"/><Relationship Id="rId1" Type="http://schemas.openxmlformats.org/officeDocument/2006/relationships/slide" Target="slide23.xml"/></Relationships>
</file>

<file path=ppt/slides/_rels/slide54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469.xml"/><Relationship Id="rId7" Type="http://schemas.openxmlformats.org/officeDocument/2006/relationships/slide" Target="slide38.xml"/><Relationship Id="rId6" Type="http://schemas.openxmlformats.org/officeDocument/2006/relationships/tags" Target="../tags/tag468.xml"/><Relationship Id="rId5" Type="http://schemas.openxmlformats.org/officeDocument/2006/relationships/slide" Target="slide33.xml"/><Relationship Id="rId4" Type="http://schemas.openxmlformats.org/officeDocument/2006/relationships/tags" Target="../tags/tag467.xml"/><Relationship Id="rId3" Type="http://schemas.openxmlformats.org/officeDocument/2006/relationships/slide" Target="slide28.xml"/><Relationship Id="rId27" Type="http://schemas.openxmlformats.org/officeDocument/2006/relationships/notesSlide" Target="../notesSlides/notesSlide53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478.xml"/><Relationship Id="rId24" Type="http://schemas.openxmlformats.org/officeDocument/2006/relationships/tags" Target="../tags/tag477.xml"/><Relationship Id="rId23" Type="http://schemas.openxmlformats.org/officeDocument/2006/relationships/slide" Target="slide78.xml"/><Relationship Id="rId22" Type="http://schemas.openxmlformats.org/officeDocument/2006/relationships/tags" Target="../tags/tag476.xml"/><Relationship Id="rId21" Type="http://schemas.openxmlformats.org/officeDocument/2006/relationships/slide" Target="slide73.xml"/><Relationship Id="rId20" Type="http://schemas.openxmlformats.org/officeDocument/2006/relationships/tags" Target="../tags/tag475.xml"/><Relationship Id="rId2" Type="http://schemas.openxmlformats.org/officeDocument/2006/relationships/tags" Target="../tags/tag466.xml"/><Relationship Id="rId19" Type="http://schemas.openxmlformats.org/officeDocument/2006/relationships/slide" Target="slide68.xml"/><Relationship Id="rId18" Type="http://schemas.openxmlformats.org/officeDocument/2006/relationships/tags" Target="../tags/tag474.xml"/><Relationship Id="rId17" Type="http://schemas.openxmlformats.org/officeDocument/2006/relationships/slide" Target="slide63.xml"/><Relationship Id="rId16" Type="http://schemas.openxmlformats.org/officeDocument/2006/relationships/tags" Target="../tags/tag473.xml"/><Relationship Id="rId15" Type="http://schemas.openxmlformats.org/officeDocument/2006/relationships/slide" Target="slide58.xml"/><Relationship Id="rId14" Type="http://schemas.openxmlformats.org/officeDocument/2006/relationships/tags" Target="../tags/tag472.xml"/><Relationship Id="rId13" Type="http://schemas.openxmlformats.org/officeDocument/2006/relationships/slide" Target="slide53.xml"/><Relationship Id="rId12" Type="http://schemas.openxmlformats.org/officeDocument/2006/relationships/tags" Target="../tags/tag471.xml"/><Relationship Id="rId11" Type="http://schemas.openxmlformats.org/officeDocument/2006/relationships/slide" Target="slide48.xml"/><Relationship Id="rId10" Type="http://schemas.openxmlformats.org/officeDocument/2006/relationships/tags" Target="../tags/tag470.xml"/><Relationship Id="rId1" Type="http://schemas.openxmlformats.org/officeDocument/2006/relationships/slide" Target="slide23.xml"/></Relationships>
</file>

<file path=ppt/slides/_rels/slide55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482.xml"/><Relationship Id="rId7" Type="http://schemas.openxmlformats.org/officeDocument/2006/relationships/slide" Target="slide38.xml"/><Relationship Id="rId6" Type="http://schemas.openxmlformats.org/officeDocument/2006/relationships/tags" Target="../tags/tag481.xml"/><Relationship Id="rId5" Type="http://schemas.openxmlformats.org/officeDocument/2006/relationships/slide" Target="slide33.xml"/><Relationship Id="rId4" Type="http://schemas.openxmlformats.org/officeDocument/2006/relationships/tags" Target="../tags/tag480.xml"/><Relationship Id="rId3" Type="http://schemas.openxmlformats.org/officeDocument/2006/relationships/slide" Target="slide28.xml"/><Relationship Id="rId27" Type="http://schemas.openxmlformats.org/officeDocument/2006/relationships/notesSlide" Target="../notesSlides/notesSlide54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491.xml"/><Relationship Id="rId24" Type="http://schemas.openxmlformats.org/officeDocument/2006/relationships/tags" Target="../tags/tag490.xml"/><Relationship Id="rId23" Type="http://schemas.openxmlformats.org/officeDocument/2006/relationships/slide" Target="slide78.xml"/><Relationship Id="rId22" Type="http://schemas.openxmlformats.org/officeDocument/2006/relationships/tags" Target="../tags/tag489.xml"/><Relationship Id="rId21" Type="http://schemas.openxmlformats.org/officeDocument/2006/relationships/slide" Target="slide73.xml"/><Relationship Id="rId20" Type="http://schemas.openxmlformats.org/officeDocument/2006/relationships/tags" Target="../tags/tag488.xml"/><Relationship Id="rId2" Type="http://schemas.openxmlformats.org/officeDocument/2006/relationships/tags" Target="../tags/tag479.xml"/><Relationship Id="rId19" Type="http://schemas.openxmlformats.org/officeDocument/2006/relationships/slide" Target="slide68.xml"/><Relationship Id="rId18" Type="http://schemas.openxmlformats.org/officeDocument/2006/relationships/tags" Target="../tags/tag487.xml"/><Relationship Id="rId17" Type="http://schemas.openxmlformats.org/officeDocument/2006/relationships/slide" Target="slide63.xml"/><Relationship Id="rId16" Type="http://schemas.openxmlformats.org/officeDocument/2006/relationships/tags" Target="../tags/tag486.xml"/><Relationship Id="rId15" Type="http://schemas.openxmlformats.org/officeDocument/2006/relationships/slide" Target="slide58.xml"/><Relationship Id="rId14" Type="http://schemas.openxmlformats.org/officeDocument/2006/relationships/tags" Target="../tags/tag485.xml"/><Relationship Id="rId13" Type="http://schemas.openxmlformats.org/officeDocument/2006/relationships/slide" Target="slide53.xml"/><Relationship Id="rId12" Type="http://schemas.openxmlformats.org/officeDocument/2006/relationships/tags" Target="../tags/tag484.xml"/><Relationship Id="rId11" Type="http://schemas.openxmlformats.org/officeDocument/2006/relationships/slide" Target="slide48.xml"/><Relationship Id="rId10" Type="http://schemas.openxmlformats.org/officeDocument/2006/relationships/tags" Target="../tags/tag483.xml"/><Relationship Id="rId1" Type="http://schemas.openxmlformats.org/officeDocument/2006/relationships/slide" Target="slide23.xml"/></Relationships>
</file>

<file path=ppt/slides/_rels/slide56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495.xml"/><Relationship Id="rId7" Type="http://schemas.openxmlformats.org/officeDocument/2006/relationships/slide" Target="slide38.xml"/><Relationship Id="rId6" Type="http://schemas.openxmlformats.org/officeDocument/2006/relationships/tags" Target="../tags/tag494.xml"/><Relationship Id="rId5" Type="http://schemas.openxmlformats.org/officeDocument/2006/relationships/slide" Target="slide33.xml"/><Relationship Id="rId4" Type="http://schemas.openxmlformats.org/officeDocument/2006/relationships/tags" Target="../tags/tag493.xml"/><Relationship Id="rId3" Type="http://schemas.openxmlformats.org/officeDocument/2006/relationships/slide" Target="slide28.xml"/><Relationship Id="rId27" Type="http://schemas.openxmlformats.org/officeDocument/2006/relationships/notesSlide" Target="../notesSlides/notesSlide55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504.xml"/><Relationship Id="rId24" Type="http://schemas.openxmlformats.org/officeDocument/2006/relationships/tags" Target="../tags/tag503.xml"/><Relationship Id="rId23" Type="http://schemas.openxmlformats.org/officeDocument/2006/relationships/slide" Target="slide78.xml"/><Relationship Id="rId22" Type="http://schemas.openxmlformats.org/officeDocument/2006/relationships/tags" Target="../tags/tag502.xml"/><Relationship Id="rId21" Type="http://schemas.openxmlformats.org/officeDocument/2006/relationships/slide" Target="slide73.xml"/><Relationship Id="rId20" Type="http://schemas.openxmlformats.org/officeDocument/2006/relationships/tags" Target="../tags/tag501.xml"/><Relationship Id="rId2" Type="http://schemas.openxmlformats.org/officeDocument/2006/relationships/tags" Target="../tags/tag492.xml"/><Relationship Id="rId19" Type="http://schemas.openxmlformats.org/officeDocument/2006/relationships/slide" Target="slide68.xml"/><Relationship Id="rId18" Type="http://schemas.openxmlformats.org/officeDocument/2006/relationships/tags" Target="../tags/tag500.xml"/><Relationship Id="rId17" Type="http://schemas.openxmlformats.org/officeDocument/2006/relationships/slide" Target="slide63.xml"/><Relationship Id="rId16" Type="http://schemas.openxmlformats.org/officeDocument/2006/relationships/tags" Target="../tags/tag499.xml"/><Relationship Id="rId15" Type="http://schemas.openxmlformats.org/officeDocument/2006/relationships/slide" Target="slide58.xml"/><Relationship Id="rId14" Type="http://schemas.openxmlformats.org/officeDocument/2006/relationships/tags" Target="../tags/tag498.xml"/><Relationship Id="rId13" Type="http://schemas.openxmlformats.org/officeDocument/2006/relationships/slide" Target="slide53.xml"/><Relationship Id="rId12" Type="http://schemas.openxmlformats.org/officeDocument/2006/relationships/tags" Target="../tags/tag497.xml"/><Relationship Id="rId11" Type="http://schemas.openxmlformats.org/officeDocument/2006/relationships/slide" Target="slide48.xml"/><Relationship Id="rId10" Type="http://schemas.openxmlformats.org/officeDocument/2006/relationships/tags" Target="../tags/tag496.xml"/><Relationship Id="rId1" Type="http://schemas.openxmlformats.org/officeDocument/2006/relationships/slide" Target="slide23.xml"/></Relationships>
</file>

<file path=ppt/slides/_rels/slide57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508.xml"/><Relationship Id="rId7" Type="http://schemas.openxmlformats.org/officeDocument/2006/relationships/slide" Target="slide38.xml"/><Relationship Id="rId6" Type="http://schemas.openxmlformats.org/officeDocument/2006/relationships/tags" Target="../tags/tag507.xml"/><Relationship Id="rId5" Type="http://schemas.openxmlformats.org/officeDocument/2006/relationships/slide" Target="slide33.xml"/><Relationship Id="rId4" Type="http://schemas.openxmlformats.org/officeDocument/2006/relationships/tags" Target="../tags/tag506.xml"/><Relationship Id="rId3" Type="http://schemas.openxmlformats.org/officeDocument/2006/relationships/slide" Target="slide28.xml"/><Relationship Id="rId27" Type="http://schemas.openxmlformats.org/officeDocument/2006/relationships/notesSlide" Target="../notesSlides/notesSlide56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517.xml"/><Relationship Id="rId24" Type="http://schemas.openxmlformats.org/officeDocument/2006/relationships/tags" Target="../tags/tag516.xml"/><Relationship Id="rId23" Type="http://schemas.openxmlformats.org/officeDocument/2006/relationships/slide" Target="slide78.xml"/><Relationship Id="rId22" Type="http://schemas.openxmlformats.org/officeDocument/2006/relationships/tags" Target="../tags/tag515.xml"/><Relationship Id="rId21" Type="http://schemas.openxmlformats.org/officeDocument/2006/relationships/slide" Target="slide73.xml"/><Relationship Id="rId20" Type="http://schemas.openxmlformats.org/officeDocument/2006/relationships/tags" Target="../tags/tag514.xml"/><Relationship Id="rId2" Type="http://schemas.openxmlformats.org/officeDocument/2006/relationships/tags" Target="../tags/tag505.xml"/><Relationship Id="rId19" Type="http://schemas.openxmlformats.org/officeDocument/2006/relationships/slide" Target="slide68.xml"/><Relationship Id="rId18" Type="http://schemas.openxmlformats.org/officeDocument/2006/relationships/tags" Target="../tags/tag513.xml"/><Relationship Id="rId17" Type="http://schemas.openxmlformats.org/officeDocument/2006/relationships/slide" Target="slide63.xml"/><Relationship Id="rId16" Type="http://schemas.openxmlformats.org/officeDocument/2006/relationships/tags" Target="../tags/tag512.xml"/><Relationship Id="rId15" Type="http://schemas.openxmlformats.org/officeDocument/2006/relationships/slide" Target="slide58.xml"/><Relationship Id="rId14" Type="http://schemas.openxmlformats.org/officeDocument/2006/relationships/tags" Target="../tags/tag511.xml"/><Relationship Id="rId13" Type="http://schemas.openxmlformats.org/officeDocument/2006/relationships/slide" Target="slide53.xml"/><Relationship Id="rId12" Type="http://schemas.openxmlformats.org/officeDocument/2006/relationships/tags" Target="../tags/tag510.xml"/><Relationship Id="rId11" Type="http://schemas.openxmlformats.org/officeDocument/2006/relationships/slide" Target="slide48.xml"/><Relationship Id="rId10" Type="http://schemas.openxmlformats.org/officeDocument/2006/relationships/tags" Target="../tags/tag509.xml"/><Relationship Id="rId1" Type="http://schemas.openxmlformats.org/officeDocument/2006/relationships/slide" Target="slide23.xml"/></Relationships>
</file>

<file path=ppt/slides/_rels/slide58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521.xml"/><Relationship Id="rId7" Type="http://schemas.openxmlformats.org/officeDocument/2006/relationships/slide" Target="slide38.xml"/><Relationship Id="rId6" Type="http://schemas.openxmlformats.org/officeDocument/2006/relationships/tags" Target="../tags/tag520.xml"/><Relationship Id="rId5" Type="http://schemas.openxmlformats.org/officeDocument/2006/relationships/slide" Target="slide33.xml"/><Relationship Id="rId4" Type="http://schemas.openxmlformats.org/officeDocument/2006/relationships/tags" Target="../tags/tag519.xml"/><Relationship Id="rId3" Type="http://schemas.openxmlformats.org/officeDocument/2006/relationships/slide" Target="slide28.xml"/><Relationship Id="rId27" Type="http://schemas.openxmlformats.org/officeDocument/2006/relationships/notesSlide" Target="../notesSlides/notesSlide57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530.xml"/><Relationship Id="rId24" Type="http://schemas.openxmlformats.org/officeDocument/2006/relationships/tags" Target="../tags/tag529.xml"/><Relationship Id="rId23" Type="http://schemas.openxmlformats.org/officeDocument/2006/relationships/slide" Target="slide78.xml"/><Relationship Id="rId22" Type="http://schemas.openxmlformats.org/officeDocument/2006/relationships/tags" Target="../tags/tag528.xml"/><Relationship Id="rId21" Type="http://schemas.openxmlformats.org/officeDocument/2006/relationships/slide" Target="slide73.xml"/><Relationship Id="rId20" Type="http://schemas.openxmlformats.org/officeDocument/2006/relationships/tags" Target="../tags/tag527.xml"/><Relationship Id="rId2" Type="http://schemas.openxmlformats.org/officeDocument/2006/relationships/tags" Target="../tags/tag518.xml"/><Relationship Id="rId19" Type="http://schemas.openxmlformats.org/officeDocument/2006/relationships/slide" Target="slide68.xml"/><Relationship Id="rId18" Type="http://schemas.openxmlformats.org/officeDocument/2006/relationships/tags" Target="../tags/tag526.xml"/><Relationship Id="rId17" Type="http://schemas.openxmlformats.org/officeDocument/2006/relationships/slide" Target="slide63.xml"/><Relationship Id="rId16" Type="http://schemas.openxmlformats.org/officeDocument/2006/relationships/tags" Target="../tags/tag525.xml"/><Relationship Id="rId15" Type="http://schemas.openxmlformats.org/officeDocument/2006/relationships/slide" Target="slide58.xml"/><Relationship Id="rId14" Type="http://schemas.openxmlformats.org/officeDocument/2006/relationships/tags" Target="../tags/tag524.xml"/><Relationship Id="rId13" Type="http://schemas.openxmlformats.org/officeDocument/2006/relationships/slide" Target="slide53.xml"/><Relationship Id="rId12" Type="http://schemas.openxmlformats.org/officeDocument/2006/relationships/tags" Target="../tags/tag523.xml"/><Relationship Id="rId11" Type="http://schemas.openxmlformats.org/officeDocument/2006/relationships/slide" Target="slide48.xml"/><Relationship Id="rId10" Type="http://schemas.openxmlformats.org/officeDocument/2006/relationships/tags" Target="../tags/tag522.xml"/><Relationship Id="rId1" Type="http://schemas.openxmlformats.org/officeDocument/2006/relationships/slide" Target="slide23.xml"/></Relationships>
</file>

<file path=ppt/slides/_rels/slide59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534.xml"/><Relationship Id="rId7" Type="http://schemas.openxmlformats.org/officeDocument/2006/relationships/slide" Target="slide38.xml"/><Relationship Id="rId6" Type="http://schemas.openxmlformats.org/officeDocument/2006/relationships/tags" Target="../tags/tag533.xml"/><Relationship Id="rId5" Type="http://schemas.openxmlformats.org/officeDocument/2006/relationships/slide" Target="slide33.xml"/><Relationship Id="rId4" Type="http://schemas.openxmlformats.org/officeDocument/2006/relationships/tags" Target="../tags/tag532.xml"/><Relationship Id="rId3" Type="http://schemas.openxmlformats.org/officeDocument/2006/relationships/slide" Target="slide28.xml"/><Relationship Id="rId27" Type="http://schemas.openxmlformats.org/officeDocument/2006/relationships/notesSlide" Target="../notesSlides/notesSlide58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543.xml"/><Relationship Id="rId24" Type="http://schemas.openxmlformats.org/officeDocument/2006/relationships/tags" Target="../tags/tag542.xml"/><Relationship Id="rId23" Type="http://schemas.openxmlformats.org/officeDocument/2006/relationships/slide" Target="slide78.xml"/><Relationship Id="rId22" Type="http://schemas.openxmlformats.org/officeDocument/2006/relationships/tags" Target="../tags/tag541.xml"/><Relationship Id="rId21" Type="http://schemas.openxmlformats.org/officeDocument/2006/relationships/slide" Target="slide73.xml"/><Relationship Id="rId20" Type="http://schemas.openxmlformats.org/officeDocument/2006/relationships/tags" Target="../tags/tag540.xml"/><Relationship Id="rId2" Type="http://schemas.openxmlformats.org/officeDocument/2006/relationships/tags" Target="../tags/tag531.xml"/><Relationship Id="rId19" Type="http://schemas.openxmlformats.org/officeDocument/2006/relationships/slide" Target="slide68.xml"/><Relationship Id="rId18" Type="http://schemas.openxmlformats.org/officeDocument/2006/relationships/tags" Target="../tags/tag539.xml"/><Relationship Id="rId17" Type="http://schemas.openxmlformats.org/officeDocument/2006/relationships/slide" Target="slide63.xml"/><Relationship Id="rId16" Type="http://schemas.openxmlformats.org/officeDocument/2006/relationships/tags" Target="../tags/tag538.xml"/><Relationship Id="rId15" Type="http://schemas.openxmlformats.org/officeDocument/2006/relationships/slide" Target="slide58.xml"/><Relationship Id="rId14" Type="http://schemas.openxmlformats.org/officeDocument/2006/relationships/tags" Target="../tags/tag537.xml"/><Relationship Id="rId13" Type="http://schemas.openxmlformats.org/officeDocument/2006/relationships/slide" Target="slide53.xml"/><Relationship Id="rId12" Type="http://schemas.openxmlformats.org/officeDocument/2006/relationships/tags" Target="../tags/tag536.xml"/><Relationship Id="rId11" Type="http://schemas.openxmlformats.org/officeDocument/2006/relationships/slide" Target="slide48.xml"/><Relationship Id="rId10" Type="http://schemas.openxmlformats.org/officeDocument/2006/relationships/tags" Target="../tags/tag535.xml"/><Relationship Id="rId1" Type="http://schemas.openxmlformats.org/officeDocument/2006/relationships/slide" Target="slide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60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547.xml"/><Relationship Id="rId7" Type="http://schemas.openxmlformats.org/officeDocument/2006/relationships/slide" Target="slide38.xml"/><Relationship Id="rId6" Type="http://schemas.openxmlformats.org/officeDocument/2006/relationships/tags" Target="../tags/tag546.xml"/><Relationship Id="rId5" Type="http://schemas.openxmlformats.org/officeDocument/2006/relationships/slide" Target="slide33.xml"/><Relationship Id="rId4" Type="http://schemas.openxmlformats.org/officeDocument/2006/relationships/tags" Target="../tags/tag545.xml"/><Relationship Id="rId3" Type="http://schemas.openxmlformats.org/officeDocument/2006/relationships/slide" Target="slide28.xml"/><Relationship Id="rId27" Type="http://schemas.openxmlformats.org/officeDocument/2006/relationships/notesSlide" Target="../notesSlides/notesSlide59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556.xml"/><Relationship Id="rId24" Type="http://schemas.openxmlformats.org/officeDocument/2006/relationships/tags" Target="../tags/tag555.xml"/><Relationship Id="rId23" Type="http://schemas.openxmlformats.org/officeDocument/2006/relationships/slide" Target="slide78.xml"/><Relationship Id="rId22" Type="http://schemas.openxmlformats.org/officeDocument/2006/relationships/tags" Target="../tags/tag554.xml"/><Relationship Id="rId21" Type="http://schemas.openxmlformats.org/officeDocument/2006/relationships/slide" Target="slide73.xml"/><Relationship Id="rId20" Type="http://schemas.openxmlformats.org/officeDocument/2006/relationships/tags" Target="../tags/tag553.xml"/><Relationship Id="rId2" Type="http://schemas.openxmlformats.org/officeDocument/2006/relationships/tags" Target="../tags/tag544.xml"/><Relationship Id="rId19" Type="http://schemas.openxmlformats.org/officeDocument/2006/relationships/slide" Target="slide68.xml"/><Relationship Id="rId18" Type="http://schemas.openxmlformats.org/officeDocument/2006/relationships/tags" Target="../tags/tag552.xml"/><Relationship Id="rId17" Type="http://schemas.openxmlformats.org/officeDocument/2006/relationships/slide" Target="slide63.xml"/><Relationship Id="rId16" Type="http://schemas.openxmlformats.org/officeDocument/2006/relationships/tags" Target="../tags/tag551.xml"/><Relationship Id="rId15" Type="http://schemas.openxmlformats.org/officeDocument/2006/relationships/slide" Target="slide58.xml"/><Relationship Id="rId14" Type="http://schemas.openxmlformats.org/officeDocument/2006/relationships/tags" Target="../tags/tag550.xml"/><Relationship Id="rId13" Type="http://schemas.openxmlformats.org/officeDocument/2006/relationships/slide" Target="slide53.xml"/><Relationship Id="rId12" Type="http://schemas.openxmlformats.org/officeDocument/2006/relationships/tags" Target="../tags/tag549.xml"/><Relationship Id="rId11" Type="http://schemas.openxmlformats.org/officeDocument/2006/relationships/slide" Target="slide48.xml"/><Relationship Id="rId10" Type="http://schemas.openxmlformats.org/officeDocument/2006/relationships/tags" Target="../tags/tag548.xml"/><Relationship Id="rId1" Type="http://schemas.openxmlformats.org/officeDocument/2006/relationships/slide" Target="slide23.xml"/></Relationships>
</file>

<file path=ppt/slides/_rels/slide61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560.xml"/><Relationship Id="rId7" Type="http://schemas.openxmlformats.org/officeDocument/2006/relationships/slide" Target="slide38.xml"/><Relationship Id="rId6" Type="http://schemas.openxmlformats.org/officeDocument/2006/relationships/tags" Target="../tags/tag559.xml"/><Relationship Id="rId5" Type="http://schemas.openxmlformats.org/officeDocument/2006/relationships/slide" Target="slide33.xml"/><Relationship Id="rId4" Type="http://schemas.openxmlformats.org/officeDocument/2006/relationships/tags" Target="../tags/tag558.xml"/><Relationship Id="rId3" Type="http://schemas.openxmlformats.org/officeDocument/2006/relationships/slide" Target="slide28.xml"/><Relationship Id="rId27" Type="http://schemas.openxmlformats.org/officeDocument/2006/relationships/notesSlide" Target="../notesSlides/notesSlide60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569.xml"/><Relationship Id="rId24" Type="http://schemas.openxmlformats.org/officeDocument/2006/relationships/tags" Target="../tags/tag568.xml"/><Relationship Id="rId23" Type="http://schemas.openxmlformats.org/officeDocument/2006/relationships/slide" Target="slide78.xml"/><Relationship Id="rId22" Type="http://schemas.openxmlformats.org/officeDocument/2006/relationships/tags" Target="../tags/tag567.xml"/><Relationship Id="rId21" Type="http://schemas.openxmlformats.org/officeDocument/2006/relationships/slide" Target="slide73.xml"/><Relationship Id="rId20" Type="http://schemas.openxmlformats.org/officeDocument/2006/relationships/tags" Target="../tags/tag566.xml"/><Relationship Id="rId2" Type="http://schemas.openxmlformats.org/officeDocument/2006/relationships/tags" Target="../tags/tag557.xml"/><Relationship Id="rId19" Type="http://schemas.openxmlformats.org/officeDocument/2006/relationships/slide" Target="slide68.xml"/><Relationship Id="rId18" Type="http://schemas.openxmlformats.org/officeDocument/2006/relationships/tags" Target="../tags/tag565.xml"/><Relationship Id="rId17" Type="http://schemas.openxmlformats.org/officeDocument/2006/relationships/slide" Target="slide63.xml"/><Relationship Id="rId16" Type="http://schemas.openxmlformats.org/officeDocument/2006/relationships/tags" Target="../tags/tag564.xml"/><Relationship Id="rId15" Type="http://schemas.openxmlformats.org/officeDocument/2006/relationships/slide" Target="slide58.xml"/><Relationship Id="rId14" Type="http://schemas.openxmlformats.org/officeDocument/2006/relationships/tags" Target="../tags/tag563.xml"/><Relationship Id="rId13" Type="http://schemas.openxmlformats.org/officeDocument/2006/relationships/slide" Target="slide53.xml"/><Relationship Id="rId12" Type="http://schemas.openxmlformats.org/officeDocument/2006/relationships/tags" Target="../tags/tag562.xml"/><Relationship Id="rId11" Type="http://schemas.openxmlformats.org/officeDocument/2006/relationships/slide" Target="slide48.xml"/><Relationship Id="rId10" Type="http://schemas.openxmlformats.org/officeDocument/2006/relationships/tags" Target="../tags/tag561.xml"/><Relationship Id="rId1" Type="http://schemas.openxmlformats.org/officeDocument/2006/relationships/slide" Target="slide23.xml"/></Relationships>
</file>

<file path=ppt/slides/_rels/slide62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573.xml"/><Relationship Id="rId7" Type="http://schemas.openxmlformats.org/officeDocument/2006/relationships/slide" Target="slide38.xml"/><Relationship Id="rId6" Type="http://schemas.openxmlformats.org/officeDocument/2006/relationships/tags" Target="../tags/tag572.xml"/><Relationship Id="rId5" Type="http://schemas.openxmlformats.org/officeDocument/2006/relationships/slide" Target="slide33.xml"/><Relationship Id="rId4" Type="http://schemas.openxmlformats.org/officeDocument/2006/relationships/tags" Target="../tags/tag571.xml"/><Relationship Id="rId3" Type="http://schemas.openxmlformats.org/officeDocument/2006/relationships/slide" Target="slide28.xml"/><Relationship Id="rId27" Type="http://schemas.openxmlformats.org/officeDocument/2006/relationships/notesSlide" Target="../notesSlides/notesSlide61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582.xml"/><Relationship Id="rId24" Type="http://schemas.openxmlformats.org/officeDocument/2006/relationships/tags" Target="../tags/tag581.xml"/><Relationship Id="rId23" Type="http://schemas.openxmlformats.org/officeDocument/2006/relationships/slide" Target="slide78.xml"/><Relationship Id="rId22" Type="http://schemas.openxmlformats.org/officeDocument/2006/relationships/tags" Target="../tags/tag580.xml"/><Relationship Id="rId21" Type="http://schemas.openxmlformats.org/officeDocument/2006/relationships/slide" Target="slide73.xml"/><Relationship Id="rId20" Type="http://schemas.openxmlformats.org/officeDocument/2006/relationships/tags" Target="../tags/tag579.xml"/><Relationship Id="rId2" Type="http://schemas.openxmlformats.org/officeDocument/2006/relationships/tags" Target="../tags/tag570.xml"/><Relationship Id="rId19" Type="http://schemas.openxmlformats.org/officeDocument/2006/relationships/slide" Target="slide68.xml"/><Relationship Id="rId18" Type="http://schemas.openxmlformats.org/officeDocument/2006/relationships/tags" Target="../tags/tag578.xml"/><Relationship Id="rId17" Type="http://schemas.openxmlformats.org/officeDocument/2006/relationships/slide" Target="slide63.xml"/><Relationship Id="rId16" Type="http://schemas.openxmlformats.org/officeDocument/2006/relationships/tags" Target="../tags/tag577.xml"/><Relationship Id="rId15" Type="http://schemas.openxmlformats.org/officeDocument/2006/relationships/slide" Target="slide58.xml"/><Relationship Id="rId14" Type="http://schemas.openxmlformats.org/officeDocument/2006/relationships/tags" Target="../tags/tag576.xml"/><Relationship Id="rId13" Type="http://schemas.openxmlformats.org/officeDocument/2006/relationships/slide" Target="slide53.xml"/><Relationship Id="rId12" Type="http://schemas.openxmlformats.org/officeDocument/2006/relationships/tags" Target="../tags/tag575.xml"/><Relationship Id="rId11" Type="http://schemas.openxmlformats.org/officeDocument/2006/relationships/slide" Target="slide48.xml"/><Relationship Id="rId10" Type="http://schemas.openxmlformats.org/officeDocument/2006/relationships/tags" Target="../tags/tag574.xml"/><Relationship Id="rId1" Type="http://schemas.openxmlformats.org/officeDocument/2006/relationships/slide" Target="slide23.xml"/></Relationships>
</file>

<file path=ppt/slides/_rels/slide63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586.xml"/><Relationship Id="rId7" Type="http://schemas.openxmlformats.org/officeDocument/2006/relationships/slide" Target="slide38.xml"/><Relationship Id="rId6" Type="http://schemas.openxmlformats.org/officeDocument/2006/relationships/tags" Target="../tags/tag585.xml"/><Relationship Id="rId5" Type="http://schemas.openxmlformats.org/officeDocument/2006/relationships/slide" Target="slide33.xml"/><Relationship Id="rId4" Type="http://schemas.openxmlformats.org/officeDocument/2006/relationships/tags" Target="../tags/tag584.xml"/><Relationship Id="rId3" Type="http://schemas.openxmlformats.org/officeDocument/2006/relationships/slide" Target="slide28.xml"/><Relationship Id="rId27" Type="http://schemas.openxmlformats.org/officeDocument/2006/relationships/notesSlide" Target="../notesSlides/notesSlide62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595.xml"/><Relationship Id="rId24" Type="http://schemas.openxmlformats.org/officeDocument/2006/relationships/tags" Target="../tags/tag594.xml"/><Relationship Id="rId23" Type="http://schemas.openxmlformats.org/officeDocument/2006/relationships/slide" Target="slide78.xml"/><Relationship Id="rId22" Type="http://schemas.openxmlformats.org/officeDocument/2006/relationships/tags" Target="../tags/tag593.xml"/><Relationship Id="rId21" Type="http://schemas.openxmlformats.org/officeDocument/2006/relationships/slide" Target="slide73.xml"/><Relationship Id="rId20" Type="http://schemas.openxmlformats.org/officeDocument/2006/relationships/tags" Target="../tags/tag592.xml"/><Relationship Id="rId2" Type="http://schemas.openxmlformats.org/officeDocument/2006/relationships/tags" Target="../tags/tag583.xml"/><Relationship Id="rId19" Type="http://schemas.openxmlformats.org/officeDocument/2006/relationships/slide" Target="slide68.xml"/><Relationship Id="rId18" Type="http://schemas.openxmlformats.org/officeDocument/2006/relationships/tags" Target="../tags/tag591.xml"/><Relationship Id="rId17" Type="http://schemas.openxmlformats.org/officeDocument/2006/relationships/slide" Target="slide63.xml"/><Relationship Id="rId16" Type="http://schemas.openxmlformats.org/officeDocument/2006/relationships/tags" Target="../tags/tag590.xml"/><Relationship Id="rId15" Type="http://schemas.openxmlformats.org/officeDocument/2006/relationships/slide" Target="slide58.xml"/><Relationship Id="rId14" Type="http://schemas.openxmlformats.org/officeDocument/2006/relationships/tags" Target="../tags/tag589.xml"/><Relationship Id="rId13" Type="http://schemas.openxmlformats.org/officeDocument/2006/relationships/slide" Target="slide53.xml"/><Relationship Id="rId12" Type="http://schemas.openxmlformats.org/officeDocument/2006/relationships/tags" Target="../tags/tag588.xml"/><Relationship Id="rId11" Type="http://schemas.openxmlformats.org/officeDocument/2006/relationships/slide" Target="slide48.xml"/><Relationship Id="rId10" Type="http://schemas.openxmlformats.org/officeDocument/2006/relationships/tags" Target="../tags/tag587.xml"/><Relationship Id="rId1" Type="http://schemas.openxmlformats.org/officeDocument/2006/relationships/slide" Target="slide23.xml"/></Relationships>
</file>

<file path=ppt/slides/_rels/slide64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599.xml"/><Relationship Id="rId7" Type="http://schemas.openxmlformats.org/officeDocument/2006/relationships/slide" Target="slide38.xml"/><Relationship Id="rId6" Type="http://schemas.openxmlformats.org/officeDocument/2006/relationships/tags" Target="../tags/tag598.xml"/><Relationship Id="rId5" Type="http://schemas.openxmlformats.org/officeDocument/2006/relationships/slide" Target="slide33.xml"/><Relationship Id="rId4" Type="http://schemas.openxmlformats.org/officeDocument/2006/relationships/tags" Target="../tags/tag597.xml"/><Relationship Id="rId3" Type="http://schemas.openxmlformats.org/officeDocument/2006/relationships/slide" Target="slide28.xml"/><Relationship Id="rId27" Type="http://schemas.openxmlformats.org/officeDocument/2006/relationships/notesSlide" Target="../notesSlides/notesSlide63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608.xml"/><Relationship Id="rId24" Type="http://schemas.openxmlformats.org/officeDocument/2006/relationships/tags" Target="../tags/tag607.xml"/><Relationship Id="rId23" Type="http://schemas.openxmlformats.org/officeDocument/2006/relationships/slide" Target="slide78.xml"/><Relationship Id="rId22" Type="http://schemas.openxmlformats.org/officeDocument/2006/relationships/tags" Target="../tags/tag606.xml"/><Relationship Id="rId21" Type="http://schemas.openxmlformats.org/officeDocument/2006/relationships/slide" Target="slide73.xml"/><Relationship Id="rId20" Type="http://schemas.openxmlformats.org/officeDocument/2006/relationships/tags" Target="../tags/tag605.xml"/><Relationship Id="rId2" Type="http://schemas.openxmlformats.org/officeDocument/2006/relationships/tags" Target="../tags/tag596.xml"/><Relationship Id="rId19" Type="http://schemas.openxmlformats.org/officeDocument/2006/relationships/slide" Target="slide68.xml"/><Relationship Id="rId18" Type="http://schemas.openxmlformats.org/officeDocument/2006/relationships/tags" Target="../tags/tag604.xml"/><Relationship Id="rId17" Type="http://schemas.openxmlformats.org/officeDocument/2006/relationships/slide" Target="slide63.xml"/><Relationship Id="rId16" Type="http://schemas.openxmlformats.org/officeDocument/2006/relationships/tags" Target="../tags/tag603.xml"/><Relationship Id="rId15" Type="http://schemas.openxmlformats.org/officeDocument/2006/relationships/slide" Target="slide58.xml"/><Relationship Id="rId14" Type="http://schemas.openxmlformats.org/officeDocument/2006/relationships/tags" Target="../tags/tag602.xml"/><Relationship Id="rId13" Type="http://schemas.openxmlformats.org/officeDocument/2006/relationships/slide" Target="slide53.xml"/><Relationship Id="rId12" Type="http://schemas.openxmlformats.org/officeDocument/2006/relationships/tags" Target="../tags/tag601.xml"/><Relationship Id="rId11" Type="http://schemas.openxmlformats.org/officeDocument/2006/relationships/slide" Target="slide48.xml"/><Relationship Id="rId10" Type="http://schemas.openxmlformats.org/officeDocument/2006/relationships/tags" Target="../tags/tag600.xml"/><Relationship Id="rId1" Type="http://schemas.openxmlformats.org/officeDocument/2006/relationships/slide" Target="slide23.xml"/></Relationships>
</file>

<file path=ppt/slides/_rels/slide65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612.xml"/><Relationship Id="rId7" Type="http://schemas.openxmlformats.org/officeDocument/2006/relationships/slide" Target="slide38.xml"/><Relationship Id="rId6" Type="http://schemas.openxmlformats.org/officeDocument/2006/relationships/tags" Target="../tags/tag611.xml"/><Relationship Id="rId5" Type="http://schemas.openxmlformats.org/officeDocument/2006/relationships/slide" Target="slide33.xml"/><Relationship Id="rId4" Type="http://schemas.openxmlformats.org/officeDocument/2006/relationships/tags" Target="../tags/tag610.xml"/><Relationship Id="rId3" Type="http://schemas.openxmlformats.org/officeDocument/2006/relationships/slide" Target="slide28.xml"/><Relationship Id="rId27" Type="http://schemas.openxmlformats.org/officeDocument/2006/relationships/notesSlide" Target="../notesSlides/notesSlide64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621.xml"/><Relationship Id="rId24" Type="http://schemas.openxmlformats.org/officeDocument/2006/relationships/tags" Target="../tags/tag620.xml"/><Relationship Id="rId23" Type="http://schemas.openxmlformats.org/officeDocument/2006/relationships/slide" Target="slide78.xml"/><Relationship Id="rId22" Type="http://schemas.openxmlformats.org/officeDocument/2006/relationships/tags" Target="../tags/tag619.xml"/><Relationship Id="rId21" Type="http://schemas.openxmlformats.org/officeDocument/2006/relationships/slide" Target="slide73.xml"/><Relationship Id="rId20" Type="http://schemas.openxmlformats.org/officeDocument/2006/relationships/tags" Target="../tags/tag618.xml"/><Relationship Id="rId2" Type="http://schemas.openxmlformats.org/officeDocument/2006/relationships/tags" Target="../tags/tag609.xml"/><Relationship Id="rId19" Type="http://schemas.openxmlformats.org/officeDocument/2006/relationships/slide" Target="slide68.xml"/><Relationship Id="rId18" Type="http://schemas.openxmlformats.org/officeDocument/2006/relationships/tags" Target="../tags/tag617.xml"/><Relationship Id="rId17" Type="http://schemas.openxmlformats.org/officeDocument/2006/relationships/slide" Target="slide63.xml"/><Relationship Id="rId16" Type="http://schemas.openxmlformats.org/officeDocument/2006/relationships/tags" Target="../tags/tag616.xml"/><Relationship Id="rId15" Type="http://schemas.openxmlformats.org/officeDocument/2006/relationships/slide" Target="slide58.xml"/><Relationship Id="rId14" Type="http://schemas.openxmlformats.org/officeDocument/2006/relationships/tags" Target="../tags/tag615.xml"/><Relationship Id="rId13" Type="http://schemas.openxmlformats.org/officeDocument/2006/relationships/slide" Target="slide53.xml"/><Relationship Id="rId12" Type="http://schemas.openxmlformats.org/officeDocument/2006/relationships/tags" Target="../tags/tag614.xml"/><Relationship Id="rId11" Type="http://schemas.openxmlformats.org/officeDocument/2006/relationships/slide" Target="slide48.xml"/><Relationship Id="rId10" Type="http://schemas.openxmlformats.org/officeDocument/2006/relationships/tags" Target="../tags/tag613.xml"/><Relationship Id="rId1" Type="http://schemas.openxmlformats.org/officeDocument/2006/relationships/slide" Target="slide23.xml"/></Relationships>
</file>

<file path=ppt/slides/_rels/slide66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625.xml"/><Relationship Id="rId7" Type="http://schemas.openxmlformats.org/officeDocument/2006/relationships/slide" Target="slide38.xml"/><Relationship Id="rId6" Type="http://schemas.openxmlformats.org/officeDocument/2006/relationships/tags" Target="../tags/tag624.xml"/><Relationship Id="rId5" Type="http://schemas.openxmlformats.org/officeDocument/2006/relationships/slide" Target="slide33.xml"/><Relationship Id="rId4" Type="http://schemas.openxmlformats.org/officeDocument/2006/relationships/tags" Target="../tags/tag623.xml"/><Relationship Id="rId3" Type="http://schemas.openxmlformats.org/officeDocument/2006/relationships/slide" Target="slide28.xml"/><Relationship Id="rId27" Type="http://schemas.openxmlformats.org/officeDocument/2006/relationships/notesSlide" Target="../notesSlides/notesSlide65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634.xml"/><Relationship Id="rId24" Type="http://schemas.openxmlformats.org/officeDocument/2006/relationships/tags" Target="../tags/tag633.xml"/><Relationship Id="rId23" Type="http://schemas.openxmlformats.org/officeDocument/2006/relationships/slide" Target="slide78.xml"/><Relationship Id="rId22" Type="http://schemas.openxmlformats.org/officeDocument/2006/relationships/tags" Target="../tags/tag632.xml"/><Relationship Id="rId21" Type="http://schemas.openxmlformats.org/officeDocument/2006/relationships/slide" Target="slide73.xml"/><Relationship Id="rId20" Type="http://schemas.openxmlformats.org/officeDocument/2006/relationships/tags" Target="../tags/tag631.xml"/><Relationship Id="rId2" Type="http://schemas.openxmlformats.org/officeDocument/2006/relationships/tags" Target="../tags/tag622.xml"/><Relationship Id="rId19" Type="http://schemas.openxmlformats.org/officeDocument/2006/relationships/slide" Target="slide68.xml"/><Relationship Id="rId18" Type="http://schemas.openxmlformats.org/officeDocument/2006/relationships/tags" Target="../tags/tag630.xml"/><Relationship Id="rId17" Type="http://schemas.openxmlformats.org/officeDocument/2006/relationships/slide" Target="slide63.xml"/><Relationship Id="rId16" Type="http://schemas.openxmlformats.org/officeDocument/2006/relationships/tags" Target="../tags/tag629.xml"/><Relationship Id="rId15" Type="http://schemas.openxmlformats.org/officeDocument/2006/relationships/slide" Target="slide58.xml"/><Relationship Id="rId14" Type="http://schemas.openxmlformats.org/officeDocument/2006/relationships/tags" Target="../tags/tag628.xml"/><Relationship Id="rId13" Type="http://schemas.openxmlformats.org/officeDocument/2006/relationships/slide" Target="slide53.xml"/><Relationship Id="rId12" Type="http://schemas.openxmlformats.org/officeDocument/2006/relationships/tags" Target="../tags/tag627.xml"/><Relationship Id="rId11" Type="http://schemas.openxmlformats.org/officeDocument/2006/relationships/slide" Target="slide48.xml"/><Relationship Id="rId10" Type="http://schemas.openxmlformats.org/officeDocument/2006/relationships/tags" Target="../tags/tag626.xml"/><Relationship Id="rId1" Type="http://schemas.openxmlformats.org/officeDocument/2006/relationships/slide" Target="slide23.xml"/></Relationships>
</file>

<file path=ppt/slides/_rels/slide67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638.xml"/><Relationship Id="rId7" Type="http://schemas.openxmlformats.org/officeDocument/2006/relationships/slide" Target="slide38.xml"/><Relationship Id="rId6" Type="http://schemas.openxmlformats.org/officeDocument/2006/relationships/tags" Target="../tags/tag637.xml"/><Relationship Id="rId5" Type="http://schemas.openxmlformats.org/officeDocument/2006/relationships/slide" Target="slide33.xml"/><Relationship Id="rId4" Type="http://schemas.openxmlformats.org/officeDocument/2006/relationships/tags" Target="../tags/tag636.xml"/><Relationship Id="rId3" Type="http://schemas.openxmlformats.org/officeDocument/2006/relationships/slide" Target="slide28.xml"/><Relationship Id="rId27" Type="http://schemas.openxmlformats.org/officeDocument/2006/relationships/notesSlide" Target="../notesSlides/notesSlide66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647.xml"/><Relationship Id="rId24" Type="http://schemas.openxmlformats.org/officeDocument/2006/relationships/tags" Target="../tags/tag646.xml"/><Relationship Id="rId23" Type="http://schemas.openxmlformats.org/officeDocument/2006/relationships/slide" Target="slide78.xml"/><Relationship Id="rId22" Type="http://schemas.openxmlformats.org/officeDocument/2006/relationships/tags" Target="../tags/tag645.xml"/><Relationship Id="rId21" Type="http://schemas.openxmlformats.org/officeDocument/2006/relationships/slide" Target="slide73.xml"/><Relationship Id="rId20" Type="http://schemas.openxmlformats.org/officeDocument/2006/relationships/tags" Target="../tags/tag644.xml"/><Relationship Id="rId2" Type="http://schemas.openxmlformats.org/officeDocument/2006/relationships/tags" Target="../tags/tag635.xml"/><Relationship Id="rId19" Type="http://schemas.openxmlformats.org/officeDocument/2006/relationships/slide" Target="slide68.xml"/><Relationship Id="rId18" Type="http://schemas.openxmlformats.org/officeDocument/2006/relationships/tags" Target="../tags/tag643.xml"/><Relationship Id="rId17" Type="http://schemas.openxmlformats.org/officeDocument/2006/relationships/slide" Target="slide63.xml"/><Relationship Id="rId16" Type="http://schemas.openxmlformats.org/officeDocument/2006/relationships/tags" Target="../tags/tag642.xml"/><Relationship Id="rId15" Type="http://schemas.openxmlformats.org/officeDocument/2006/relationships/slide" Target="slide58.xml"/><Relationship Id="rId14" Type="http://schemas.openxmlformats.org/officeDocument/2006/relationships/tags" Target="../tags/tag641.xml"/><Relationship Id="rId13" Type="http://schemas.openxmlformats.org/officeDocument/2006/relationships/slide" Target="slide53.xml"/><Relationship Id="rId12" Type="http://schemas.openxmlformats.org/officeDocument/2006/relationships/tags" Target="../tags/tag640.xml"/><Relationship Id="rId11" Type="http://schemas.openxmlformats.org/officeDocument/2006/relationships/slide" Target="slide48.xml"/><Relationship Id="rId10" Type="http://schemas.openxmlformats.org/officeDocument/2006/relationships/tags" Target="../tags/tag639.xml"/><Relationship Id="rId1" Type="http://schemas.openxmlformats.org/officeDocument/2006/relationships/slide" Target="slide23.xml"/></Relationships>
</file>

<file path=ppt/slides/_rels/slide68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651.xml"/><Relationship Id="rId7" Type="http://schemas.openxmlformats.org/officeDocument/2006/relationships/slide" Target="slide38.xml"/><Relationship Id="rId6" Type="http://schemas.openxmlformats.org/officeDocument/2006/relationships/tags" Target="../tags/tag650.xml"/><Relationship Id="rId5" Type="http://schemas.openxmlformats.org/officeDocument/2006/relationships/slide" Target="slide33.xml"/><Relationship Id="rId4" Type="http://schemas.openxmlformats.org/officeDocument/2006/relationships/tags" Target="../tags/tag649.xml"/><Relationship Id="rId3" Type="http://schemas.openxmlformats.org/officeDocument/2006/relationships/slide" Target="slide28.xml"/><Relationship Id="rId27" Type="http://schemas.openxmlformats.org/officeDocument/2006/relationships/notesSlide" Target="../notesSlides/notesSlide67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660.xml"/><Relationship Id="rId24" Type="http://schemas.openxmlformats.org/officeDocument/2006/relationships/tags" Target="../tags/tag659.xml"/><Relationship Id="rId23" Type="http://schemas.openxmlformats.org/officeDocument/2006/relationships/slide" Target="slide78.xml"/><Relationship Id="rId22" Type="http://schemas.openxmlformats.org/officeDocument/2006/relationships/tags" Target="../tags/tag658.xml"/><Relationship Id="rId21" Type="http://schemas.openxmlformats.org/officeDocument/2006/relationships/slide" Target="slide73.xml"/><Relationship Id="rId20" Type="http://schemas.openxmlformats.org/officeDocument/2006/relationships/tags" Target="../tags/tag657.xml"/><Relationship Id="rId2" Type="http://schemas.openxmlformats.org/officeDocument/2006/relationships/tags" Target="../tags/tag648.xml"/><Relationship Id="rId19" Type="http://schemas.openxmlformats.org/officeDocument/2006/relationships/slide" Target="slide68.xml"/><Relationship Id="rId18" Type="http://schemas.openxmlformats.org/officeDocument/2006/relationships/tags" Target="../tags/tag656.xml"/><Relationship Id="rId17" Type="http://schemas.openxmlformats.org/officeDocument/2006/relationships/slide" Target="slide63.xml"/><Relationship Id="rId16" Type="http://schemas.openxmlformats.org/officeDocument/2006/relationships/tags" Target="../tags/tag655.xml"/><Relationship Id="rId15" Type="http://schemas.openxmlformats.org/officeDocument/2006/relationships/slide" Target="slide58.xml"/><Relationship Id="rId14" Type="http://schemas.openxmlformats.org/officeDocument/2006/relationships/tags" Target="../tags/tag654.xml"/><Relationship Id="rId13" Type="http://schemas.openxmlformats.org/officeDocument/2006/relationships/slide" Target="slide53.xml"/><Relationship Id="rId12" Type="http://schemas.openxmlformats.org/officeDocument/2006/relationships/tags" Target="../tags/tag653.xml"/><Relationship Id="rId11" Type="http://schemas.openxmlformats.org/officeDocument/2006/relationships/slide" Target="slide48.xml"/><Relationship Id="rId10" Type="http://schemas.openxmlformats.org/officeDocument/2006/relationships/tags" Target="../tags/tag652.xml"/><Relationship Id="rId1" Type="http://schemas.openxmlformats.org/officeDocument/2006/relationships/slide" Target="slide23.xml"/></Relationships>
</file>

<file path=ppt/slides/_rels/slide69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664.xml"/><Relationship Id="rId7" Type="http://schemas.openxmlformats.org/officeDocument/2006/relationships/slide" Target="slide38.xml"/><Relationship Id="rId6" Type="http://schemas.openxmlformats.org/officeDocument/2006/relationships/tags" Target="../tags/tag663.xml"/><Relationship Id="rId5" Type="http://schemas.openxmlformats.org/officeDocument/2006/relationships/slide" Target="slide33.xml"/><Relationship Id="rId4" Type="http://schemas.openxmlformats.org/officeDocument/2006/relationships/tags" Target="../tags/tag662.xml"/><Relationship Id="rId3" Type="http://schemas.openxmlformats.org/officeDocument/2006/relationships/slide" Target="slide28.xml"/><Relationship Id="rId27" Type="http://schemas.openxmlformats.org/officeDocument/2006/relationships/notesSlide" Target="../notesSlides/notesSlide68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673.xml"/><Relationship Id="rId24" Type="http://schemas.openxmlformats.org/officeDocument/2006/relationships/tags" Target="../tags/tag672.xml"/><Relationship Id="rId23" Type="http://schemas.openxmlformats.org/officeDocument/2006/relationships/slide" Target="slide78.xml"/><Relationship Id="rId22" Type="http://schemas.openxmlformats.org/officeDocument/2006/relationships/tags" Target="../tags/tag671.xml"/><Relationship Id="rId21" Type="http://schemas.openxmlformats.org/officeDocument/2006/relationships/slide" Target="slide73.xml"/><Relationship Id="rId20" Type="http://schemas.openxmlformats.org/officeDocument/2006/relationships/tags" Target="../tags/tag670.xml"/><Relationship Id="rId2" Type="http://schemas.openxmlformats.org/officeDocument/2006/relationships/tags" Target="../tags/tag661.xml"/><Relationship Id="rId19" Type="http://schemas.openxmlformats.org/officeDocument/2006/relationships/slide" Target="slide68.xml"/><Relationship Id="rId18" Type="http://schemas.openxmlformats.org/officeDocument/2006/relationships/tags" Target="../tags/tag669.xml"/><Relationship Id="rId17" Type="http://schemas.openxmlformats.org/officeDocument/2006/relationships/slide" Target="slide63.xml"/><Relationship Id="rId16" Type="http://schemas.openxmlformats.org/officeDocument/2006/relationships/tags" Target="../tags/tag668.xml"/><Relationship Id="rId15" Type="http://schemas.openxmlformats.org/officeDocument/2006/relationships/slide" Target="slide58.xml"/><Relationship Id="rId14" Type="http://schemas.openxmlformats.org/officeDocument/2006/relationships/tags" Target="../tags/tag667.xml"/><Relationship Id="rId13" Type="http://schemas.openxmlformats.org/officeDocument/2006/relationships/slide" Target="slide53.xml"/><Relationship Id="rId12" Type="http://schemas.openxmlformats.org/officeDocument/2006/relationships/tags" Target="../tags/tag666.xml"/><Relationship Id="rId11" Type="http://schemas.openxmlformats.org/officeDocument/2006/relationships/slide" Target="slide48.xml"/><Relationship Id="rId10" Type="http://schemas.openxmlformats.org/officeDocument/2006/relationships/tags" Target="../tags/tag665.xml"/><Relationship Id="rId1" Type="http://schemas.openxmlformats.org/officeDocument/2006/relationships/slide" Target="slide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70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677.xml"/><Relationship Id="rId7" Type="http://schemas.openxmlformats.org/officeDocument/2006/relationships/slide" Target="slide38.xml"/><Relationship Id="rId6" Type="http://schemas.openxmlformats.org/officeDocument/2006/relationships/tags" Target="../tags/tag676.xml"/><Relationship Id="rId5" Type="http://schemas.openxmlformats.org/officeDocument/2006/relationships/slide" Target="slide33.xml"/><Relationship Id="rId4" Type="http://schemas.openxmlformats.org/officeDocument/2006/relationships/tags" Target="../tags/tag675.xml"/><Relationship Id="rId3" Type="http://schemas.openxmlformats.org/officeDocument/2006/relationships/slide" Target="slide28.xml"/><Relationship Id="rId27" Type="http://schemas.openxmlformats.org/officeDocument/2006/relationships/notesSlide" Target="../notesSlides/notesSlide69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686.xml"/><Relationship Id="rId24" Type="http://schemas.openxmlformats.org/officeDocument/2006/relationships/tags" Target="../tags/tag685.xml"/><Relationship Id="rId23" Type="http://schemas.openxmlformats.org/officeDocument/2006/relationships/slide" Target="slide78.xml"/><Relationship Id="rId22" Type="http://schemas.openxmlformats.org/officeDocument/2006/relationships/tags" Target="../tags/tag684.xml"/><Relationship Id="rId21" Type="http://schemas.openxmlformats.org/officeDocument/2006/relationships/slide" Target="slide73.xml"/><Relationship Id="rId20" Type="http://schemas.openxmlformats.org/officeDocument/2006/relationships/tags" Target="../tags/tag683.xml"/><Relationship Id="rId2" Type="http://schemas.openxmlformats.org/officeDocument/2006/relationships/tags" Target="../tags/tag674.xml"/><Relationship Id="rId19" Type="http://schemas.openxmlformats.org/officeDocument/2006/relationships/slide" Target="slide68.xml"/><Relationship Id="rId18" Type="http://schemas.openxmlformats.org/officeDocument/2006/relationships/tags" Target="../tags/tag682.xml"/><Relationship Id="rId17" Type="http://schemas.openxmlformats.org/officeDocument/2006/relationships/slide" Target="slide63.xml"/><Relationship Id="rId16" Type="http://schemas.openxmlformats.org/officeDocument/2006/relationships/tags" Target="../tags/tag681.xml"/><Relationship Id="rId15" Type="http://schemas.openxmlformats.org/officeDocument/2006/relationships/slide" Target="slide58.xml"/><Relationship Id="rId14" Type="http://schemas.openxmlformats.org/officeDocument/2006/relationships/tags" Target="../tags/tag680.xml"/><Relationship Id="rId13" Type="http://schemas.openxmlformats.org/officeDocument/2006/relationships/slide" Target="slide53.xml"/><Relationship Id="rId12" Type="http://schemas.openxmlformats.org/officeDocument/2006/relationships/tags" Target="../tags/tag679.xml"/><Relationship Id="rId11" Type="http://schemas.openxmlformats.org/officeDocument/2006/relationships/slide" Target="slide48.xml"/><Relationship Id="rId10" Type="http://schemas.openxmlformats.org/officeDocument/2006/relationships/tags" Target="../tags/tag678.xml"/><Relationship Id="rId1" Type="http://schemas.openxmlformats.org/officeDocument/2006/relationships/slide" Target="slide23.xml"/></Relationships>
</file>

<file path=ppt/slides/_rels/slide71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690.xml"/><Relationship Id="rId7" Type="http://schemas.openxmlformats.org/officeDocument/2006/relationships/slide" Target="slide38.xml"/><Relationship Id="rId6" Type="http://schemas.openxmlformats.org/officeDocument/2006/relationships/tags" Target="../tags/tag689.xml"/><Relationship Id="rId5" Type="http://schemas.openxmlformats.org/officeDocument/2006/relationships/slide" Target="slide33.xml"/><Relationship Id="rId4" Type="http://schemas.openxmlformats.org/officeDocument/2006/relationships/tags" Target="../tags/tag688.xml"/><Relationship Id="rId3" Type="http://schemas.openxmlformats.org/officeDocument/2006/relationships/slide" Target="slide28.xml"/><Relationship Id="rId27" Type="http://schemas.openxmlformats.org/officeDocument/2006/relationships/notesSlide" Target="../notesSlides/notesSlide70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699.xml"/><Relationship Id="rId24" Type="http://schemas.openxmlformats.org/officeDocument/2006/relationships/tags" Target="../tags/tag698.xml"/><Relationship Id="rId23" Type="http://schemas.openxmlformats.org/officeDocument/2006/relationships/slide" Target="slide78.xml"/><Relationship Id="rId22" Type="http://schemas.openxmlformats.org/officeDocument/2006/relationships/tags" Target="../tags/tag697.xml"/><Relationship Id="rId21" Type="http://schemas.openxmlformats.org/officeDocument/2006/relationships/slide" Target="slide73.xml"/><Relationship Id="rId20" Type="http://schemas.openxmlformats.org/officeDocument/2006/relationships/tags" Target="../tags/tag696.xml"/><Relationship Id="rId2" Type="http://schemas.openxmlformats.org/officeDocument/2006/relationships/tags" Target="../tags/tag687.xml"/><Relationship Id="rId19" Type="http://schemas.openxmlformats.org/officeDocument/2006/relationships/slide" Target="slide68.xml"/><Relationship Id="rId18" Type="http://schemas.openxmlformats.org/officeDocument/2006/relationships/tags" Target="../tags/tag695.xml"/><Relationship Id="rId17" Type="http://schemas.openxmlformats.org/officeDocument/2006/relationships/slide" Target="slide63.xml"/><Relationship Id="rId16" Type="http://schemas.openxmlformats.org/officeDocument/2006/relationships/tags" Target="../tags/tag694.xml"/><Relationship Id="rId15" Type="http://schemas.openxmlformats.org/officeDocument/2006/relationships/slide" Target="slide58.xml"/><Relationship Id="rId14" Type="http://schemas.openxmlformats.org/officeDocument/2006/relationships/tags" Target="../tags/tag693.xml"/><Relationship Id="rId13" Type="http://schemas.openxmlformats.org/officeDocument/2006/relationships/slide" Target="slide53.xml"/><Relationship Id="rId12" Type="http://schemas.openxmlformats.org/officeDocument/2006/relationships/tags" Target="../tags/tag692.xml"/><Relationship Id="rId11" Type="http://schemas.openxmlformats.org/officeDocument/2006/relationships/slide" Target="slide48.xml"/><Relationship Id="rId10" Type="http://schemas.openxmlformats.org/officeDocument/2006/relationships/tags" Target="../tags/tag691.xml"/><Relationship Id="rId1" Type="http://schemas.openxmlformats.org/officeDocument/2006/relationships/slide" Target="slide23.xml"/></Relationships>
</file>

<file path=ppt/slides/_rels/slide72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703.xml"/><Relationship Id="rId7" Type="http://schemas.openxmlformats.org/officeDocument/2006/relationships/slide" Target="slide38.xml"/><Relationship Id="rId6" Type="http://schemas.openxmlformats.org/officeDocument/2006/relationships/tags" Target="../tags/tag702.xml"/><Relationship Id="rId5" Type="http://schemas.openxmlformats.org/officeDocument/2006/relationships/slide" Target="slide33.xml"/><Relationship Id="rId4" Type="http://schemas.openxmlformats.org/officeDocument/2006/relationships/tags" Target="../tags/tag701.xml"/><Relationship Id="rId3" Type="http://schemas.openxmlformats.org/officeDocument/2006/relationships/slide" Target="slide28.xml"/><Relationship Id="rId27" Type="http://schemas.openxmlformats.org/officeDocument/2006/relationships/notesSlide" Target="../notesSlides/notesSlide71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712.xml"/><Relationship Id="rId24" Type="http://schemas.openxmlformats.org/officeDocument/2006/relationships/tags" Target="../tags/tag711.xml"/><Relationship Id="rId23" Type="http://schemas.openxmlformats.org/officeDocument/2006/relationships/slide" Target="slide78.xml"/><Relationship Id="rId22" Type="http://schemas.openxmlformats.org/officeDocument/2006/relationships/tags" Target="../tags/tag710.xml"/><Relationship Id="rId21" Type="http://schemas.openxmlformats.org/officeDocument/2006/relationships/slide" Target="slide73.xml"/><Relationship Id="rId20" Type="http://schemas.openxmlformats.org/officeDocument/2006/relationships/tags" Target="../tags/tag709.xml"/><Relationship Id="rId2" Type="http://schemas.openxmlformats.org/officeDocument/2006/relationships/tags" Target="../tags/tag700.xml"/><Relationship Id="rId19" Type="http://schemas.openxmlformats.org/officeDocument/2006/relationships/slide" Target="slide68.xml"/><Relationship Id="rId18" Type="http://schemas.openxmlformats.org/officeDocument/2006/relationships/tags" Target="../tags/tag708.xml"/><Relationship Id="rId17" Type="http://schemas.openxmlformats.org/officeDocument/2006/relationships/slide" Target="slide63.xml"/><Relationship Id="rId16" Type="http://schemas.openxmlformats.org/officeDocument/2006/relationships/tags" Target="../tags/tag707.xml"/><Relationship Id="rId15" Type="http://schemas.openxmlformats.org/officeDocument/2006/relationships/slide" Target="slide58.xml"/><Relationship Id="rId14" Type="http://schemas.openxmlformats.org/officeDocument/2006/relationships/tags" Target="../tags/tag706.xml"/><Relationship Id="rId13" Type="http://schemas.openxmlformats.org/officeDocument/2006/relationships/slide" Target="slide53.xml"/><Relationship Id="rId12" Type="http://schemas.openxmlformats.org/officeDocument/2006/relationships/tags" Target="../tags/tag705.xml"/><Relationship Id="rId11" Type="http://schemas.openxmlformats.org/officeDocument/2006/relationships/slide" Target="slide48.xml"/><Relationship Id="rId10" Type="http://schemas.openxmlformats.org/officeDocument/2006/relationships/tags" Target="../tags/tag704.xml"/><Relationship Id="rId1" Type="http://schemas.openxmlformats.org/officeDocument/2006/relationships/slide" Target="slide23.xml"/></Relationships>
</file>

<file path=ppt/slides/_rels/slide73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716.xml"/><Relationship Id="rId7" Type="http://schemas.openxmlformats.org/officeDocument/2006/relationships/slide" Target="slide38.xml"/><Relationship Id="rId6" Type="http://schemas.openxmlformats.org/officeDocument/2006/relationships/tags" Target="../tags/tag715.xml"/><Relationship Id="rId5" Type="http://schemas.openxmlformats.org/officeDocument/2006/relationships/slide" Target="slide33.xml"/><Relationship Id="rId4" Type="http://schemas.openxmlformats.org/officeDocument/2006/relationships/tags" Target="../tags/tag714.xml"/><Relationship Id="rId3" Type="http://schemas.openxmlformats.org/officeDocument/2006/relationships/slide" Target="slide28.xml"/><Relationship Id="rId27" Type="http://schemas.openxmlformats.org/officeDocument/2006/relationships/notesSlide" Target="../notesSlides/notesSlide72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725.xml"/><Relationship Id="rId24" Type="http://schemas.openxmlformats.org/officeDocument/2006/relationships/tags" Target="../tags/tag724.xml"/><Relationship Id="rId23" Type="http://schemas.openxmlformats.org/officeDocument/2006/relationships/slide" Target="slide78.xml"/><Relationship Id="rId22" Type="http://schemas.openxmlformats.org/officeDocument/2006/relationships/tags" Target="../tags/tag723.xml"/><Relationship Id="rId21" Type="http://schemas.openxmlformats.org/officeDocument/2006/relationships/slide" Target="slide73.xml"/><Relationship Id="rId20" Type="http://schemas.openxmlformats.org/officeDocument/2006/relationships/tags" Target="../tags/tag722.xml"/><Relationship Id="rId2" Type="http://schemas.openxmlformats.org/officeDocument/2006/relationships/tags" Target="../tags/tag713.xml"/><Relationship Id="rId19" Type="http://schemas.openxmlformats.org/officeDocument/2006/relationships/slide" Target="slide68.xml"/><Relationship Id="rId18" Type="http://schemas.openxmlformats.org/officeDocument/2006/relationships/tags" Target="../tags/tag721.xml"/><Relationship Id="rId17" Type="http://schemas.openxmlformats.org/officeDocument/2006/relationships/slide" Target="slide63.xml"/><Relationship Id="rId16" Type="http://schemas.openxmlformats.org/officeDocument/2006/relationships/tags" Target="../tags/tag720.xml"/><Relationship Id="rId15" Type="http://schemas.openxmlformats.org/officeDocument/2006/relationships/slide" Target="slide58.xml"/><Relationship Id="rId14" Type="http://schemas.openxmlformats.org/officeDocument/2006/relationships/tags" Target="../tags/tag719.xml"/><Relationship Id="rId13" Type="http://schemas.openxmlformats.org/officeDocument/2006/relationships/slide" Target="slide53.xml"/><Relationship Id="rId12" Type="http://schemas.openxmlformats.org/officeDocument/2006/relationships/tags" Target="../tags/tag718.xml"/><Relationship Id="rId11" Type="http://schemas.openxmlformats.org/officeDocument/2006/relationships/slide" Target="slide48.xml"/><Relationship Id="rId10" Type="http://schemas.openxmlformats.org/officeDocument/2006/relationships/tags" Target="../tags/tag717.xml"/><Relationship Id="rId1" Type="http://schemas.openxmlformats.org/officeDocument/2006/relationships/slide" Target="slide23.xml"/></Relationships>
</file>

<file path=ppt/slides/_rels/slide74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729.xml"/><Relationship Id="rId7" Type="http://schemas.openxmlformats.org/officeDocument/2006/relationships/slide" Target="slide38.xml"/><Relationship Id="rId6" Type="http://schemas.openxmlformats.org/officeDocument/2006/relationships/tags" Target="../tags/tag728.xml"/><Relationship Id="rId5" Type="http://schemas.openxmlformats.org/officeDocument/2006/relationships/slide" Target="slide33.xml"/><Relationship Id="rId4" Type="http://schemas.openxmlformats.org/officeDocument/2006/relationships/tags" Target="../tags/tag727.xml"/><Relationship Id="rId3" Type="http://schemas.openxmlformats.org/officeDocument/2006/relationships/slide" Target="slide28.xml"/><Relationship Id="rId27" Type="http://schemas.openxmlformats.org/officeDocument/2006/relationships/notesSlide" Target="../notesSlides/notesSlide73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738.xml"/><Relationship Id="rId24" Type="http://schemas.openxmlformats.org/officeDocument/2006/relationships/tags" Target="../tags/tag737.xml"/><Relationship Id="rId23" Type="http://schemas.openxmlformats.org/officeDocument/2006/relationships/slide" Target="slide78.xml"/><Relationship Id="rId22" Type="http://schemas.openxmlformats.org/officeDocument/2006/relationships/tags" Target="../tags/tag736.xml"/><Relationship Id="rId21" Type="http://schemas.openxmlformats.org/officeDocument/2006/relationships/slide" Target="slide73.xml"/><Relationship Id="rId20" Type="http://schemas.openxmlformats.org/officeDocument/2006/relationships/tags" Target="../tags/tag735.xml"/><Relationship Id="rId2" Type="http://schemas.openxmlformats.org/officeDocument/2006/relationships/tags" Target="../tags/tag726.xml"/><Relationship Id="rId19" Type="http://schemas.openxmlformats.org/officeDocument/2006/relationships/slide" Target="slide68.xml"/><Relationship Id="rId18" Type="http://schemas.openxmlformats.org/officeDocument/2006/relationships/tags" Target="../tags/tag734.xml"/><Relationship Id="rId17" Type="http://schemas.openxmlformats.org/officeDocument/2006/relationships/slide" Target="slide63.xml"/><Relationship Id="rId16" Type="http://schemas.openxmlformats.org/officeDocument/2006/relationships/tags" Target="../tags/tag733.xml"/><Relationship Id="rId15" Type="http://schemas.openxmlformats.org/officeDocument/2006/relationships/slide" Target="slide58.xml"/><Relationship Id="rId14" Type="http://schemas.openxmlformats.org/officeDocument/2006/relationships/tags" Target="../tags/tag732.xml"/><Relationship Id="rId13" Type="http://schemas.openxmlformats.org/officeDocument/2006/relationships/slide" Target="slide53.xml"/><Relationship Id="rId12" Type="http://schemas.openxmlformats.org/officeDocument/2006/relationships/tags" Target="../tags/tag731.xml"/><Relationship Id="rId11" Type="http://schemas.openxmlformats.org/officeDocument/2006/relationships/slide" Target="slide48.xml"/><Relationship Id="rId10" Type="http://schemas.openxmlformats.org/officeDocument/2006/relationships/tags" Target="../tags/tag730.xml"/><Relationship Id="rId1" Type="http://schemas.openxmlformats.org/officeDocument/2006/relationships/slide" Target="slide23.xml"/></Relationships>
</file>

<file path=ppt/slides/_rels/slide75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742.xml"/><Relationship Id="rId7" Type="http://schemas.openxmlformats.org/officeDocument/2006/relationships/slide" Target="slide38.xml"/><Relationship Id="rId6" Type="http://schemas.openxmlformats.org/officeDocument/2006/relationships/tags" Target="../tags/tag741.xml"/><Relationship Id="rId5" Type="http://schemas.openxmlformats.org/officeDocument/2006/relationships/slide" Target="slide33.xml"/><Relationship Id="rId4" Type="http://schemas.openxmlformats.org/officeDocument/2006/relationships/tags" Target="../tags/tag740.xml"/><Relationship Id="rId3" Type="http://schemas.openxmlformats.org/officeDocument/2006/relationships/slide" Target="slide28.xml"/><Relationship Id="rId27" Type="http://schemas.openxmlformats.org/officeDocument/2006/relationships/notesSlide" Target="../notesSlides/notesSlide74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751.xml"/><Relationship Id="rId24" Type="http://schemas.openxmlformats.org/officeDocument/2006/relationships/tags" Target="../tags/tag750.xml"/><Relationship Id="rId23" Type="http://schemas.openxmlformats.org/officeDocument/2006/relationships/slide" Target="slide78.xml"/><Relationship Id="rId22" Type="http://schemas.openxmlformats.org/officeDocument/2006/relationships/tags" Target="../tags/tag749.xml"/><Relationship Id="rId21" Type="http://schemas.openxmlformats.org/officeDocument/2006/relationships/slide" Target="slide73.xml"/><Relationship Id="rId20" Type="http://schemas.openxmlformats.org/officeDocument/2006/relationships/tags" Target="../tags/tag748.xml"/><Relationship Id="rId2" Type="http://schemas.openxmlformats.org/officeDocument/2006/relationships/tags" Target="../tags/tag739.xml"/><Relationship Id="rId19" Type="http://schemas.openxmlformats.org/officeDocument/2006/relationships/slide" Target="slide68.xml"/><Relationship Id="rId18" Type="http://schemas.openxmlformats.org/officeDocument/2006/relationships/tags" Target="../tags/tag747.xml"/><Relationship Id="rId17" Type="http://schemas.openxmlformats.org/officeDocument/2006/relationships/slide" Target="slide63.xml"/><Relationship Id="rId16" Type="http://schemas.openxmlformats.org/officeDocument/2006/relationships/tags" Target="../tags/tag746.xml"/><Relationship Id="rId15" Type="http://schemas.openxmlformats.org/officeDocument/2006/relationships/slide" Target="slide58.xml"/><Relationship Id="rId14" Type="http://schemas.openxmlformats.org/officeDocument/2006/relationships/tags" Target="../tags/tag745.xml"/><Relationship Id="rId13" Type="http://schemas.openxmlformats.org/officeDocument/2006/relationships/slide" Target="slide53.xml"/><Relationship Id="rId12" Type="http://schemas.openxmlformats.org/officeDocument/2006/relationships/tags" Target="../tags/tag744.xml"/><Relationship Id="rId11" Type="http://schemas.openxmlformats.org/officeDocument/2006/relationships/slide" Target="slide48.xml"/><Relationship Id="rId10" Type="http://schemas.openxmlformats.org/officeDocument/2006/relationships/tags" Target="../tags/tag743.xml"/><Relationship Id="rId1" Type="http://schemas.openxmlformats.org/officeDocument/2006/relationships/slide" Target="slide23.xml"/></Relationships>
</file>

<file path=ppt/slides/_rels/slide76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755.xml"/><Relationship Id="rId7" Type="http://schemas.openxmlformats.org/officeDocument/2006/relationships/slide" Target="slide38.xml"/><Relationship Id="rId6" Type="http://schemas.openxmlformats.org/officeDocument/2006/relationships/tags" Target="../tags/tag754.xml"/><Relationship Id="rId5" Type="http://schemas.openxmlformats.org/officeDocument/2006/relationships/slide" Target="slide33.xml"/><Relationship Id="rId4" Type="http://schemas.openxmlformats.org/officeDocument/2006/relationships/tags" Target="../tags/tag753.xml"/><Relationship Id="rId3" Type="http://schemas.openxmlformats.org/officeDocument/2006/relationships/slide" Target="slide28.xml"/><Relationship Id="rId27" Type="http://schemas.openxmlformats.org/officeDocument/2006/relationships/notesSlide" Target="../notesSlides/notesSlide75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764.xml"/><Relationship Id="rId24" Type="http://schemas.openxmlformats.org/officeDocument/2006/relationships/tags" Target="../tags/tag763.xml"/><Relationship Id="rId23" Type="http://schemas.openxmlformats.org/officeDocument/2006/relationships/slide" Target="slide78.xml"/><Relationship Id="rId22" Type="http://schemas.openxmlformats.org/officeDocument/2006/relationships/tags" Target="../tags/tag762.xml"/><Relationship Id="rId21" Type="http://schemas.openxmlformats.org/officeDocument/2006/relationships/slide" Target="slide73.xml"/><Relationship Id="rId20" Type="http://schemas.openxmlformats.org/officeDocument/2006/relationships/tags" Target="../tags/tag761.xml"/><Relationship Id="rId2" Type="http://schemas.openxmlformats.org/officeDocument/2006/relationships/tags" Target="../tags/tag752.xml"/><Relationship Id="rId19" Type="http://schemas.openxmlformats.org/officeDocument/2006/relationships/slide" Target="slide68.xml"/><Relationship Id="rId18" Type="http://schemas.openxmlformats.org/officeDocument/2006/relationships/tags" Target="../tags/tag760.xml"/><Relationship Id="rId17" Type="http://schemas.openxmlformats.org/officeDocument/2006/relationships/slide" Target="slide63.xml"/><Relationship Id="rId16" Type="http://schemas.openxmlformats.org/officeDocument/2006/relationships/tags" Target="../tags/tag759.xml"/><Relationship Id="rId15" Type="http://schemas.openxmlformats.org/officeDocument/2006/relationships/slide" Target="slide58.xml"/><Relationship Id="rId14" Type="http://schemas.openxmlformats.org/officeDocument/2006/relationships/tags" Target="../tags/tag758.xml"/><Relationship Id="rId13" Type="http://schemas.openxmlformats.org/officeDocument/2006/relationships/slide" Target="slide53.xml"/><Relationship Id="rId12" Type="http://schemas.openxmlformats.org/officeDocument/2006/relationships/tags" Target="../tags/tag757.xml"/><Relationship Id="rId11" Type="http://schemas.openxmlformats.org/officeDocument/2006/relationships/slide" Target="slide48.xml"/><Relationship Id="rId10" Type="http://schemas.openxmlformats.org/officeDocument/2006/relationships/tags" Target="../tags/tag756.xml"/><Relationship Id="rId1" Type="http://schemas.openxmlformats.org/officeDocument/2006/relationships/slide" Target="slide23.xml"/></Relationships>
</file>

<file path=ppt/slides/_rels/slide77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768.xml"/><Relationship Id="rId7" Type="http://schemas.openxmlformats.org/officeDocument/2006/relationships/slide" Target="slide38.xml"/><Relationship Id="rId6" Type="http://schemas.openxmlformats.org/officeDocument/2006/relationships/tags" Target="../tags/tag767.xml"/><Relationship Id="rId5" Type="http://schemas.openxmlformats.org/officeDocument/2006/relationships/slide" Target="slide33.xml"/><Relationship Id="rId4" Type="http://schemas.openxmlformats.org/officeDocument/2006/relationships/tags" Target="../tags/tag766.xml"/><Relationship Id="rId3" Type="http://schemas.openxmlformats.org/officeDocument/2006/relationships/slide" Target="slide28.xml"/><Relationship Id="rId27" Type="http://schemas.openxmlformats.org/officeDocument/2006/relationships/notesSlide" Target="../notesSlides/notesSlide76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777.xml"/><Relationship Id="rId24" Type="http://schemas.openxmlformats.org/officeDocument/2006/relationships/tags" Target="../tags/tag776.xml"/><Relationship Id="rId23" Type="http://schemas.openxmlformats.org/officeDocument/2006/relationships/slide" Target="slide78.xml"/><Relationship Id="rId22" Type="http://schemas.openxmlformats.org/officeDocument/2006/relationships/tags" Target="../tags/tag775.xml"/><Relationship Id="rId21" Type="http://schemas.openxmlformats.org/officeDocument/2006/relationships/slide" Target="slide73.xml"/><Relationship Id="rId20" Type="http://schemas.openxmlformats.org/officeDocument/2006/relationships/tags" Target="../tags/tag774.xml"/><Relationship Id="rId2" Type="http://schemas.openxmlformats.org/officeDocument/2006/relationships/tags" Target="../tags/tag765.xml"/><Relationship Id="rId19" Type="http://schemas.openxmlformats.org/officeDocument/2006/relationships/slide" Target="slide68.xml"/><Relationship Id="rId18" Type="http://schemas.openxmlformats.org/officeDocument/2006/relationships/tags" Target="../tags/tag773.xml"/><Relationship Id="rId17" Type="http://schemas.openxmlformats.org/officeDocument/2006/relationships/slide" Target="slide63.xml"/><Relationship Id="rId16" Type="http://schemas.openxmlformats.org/officeDocument/2006/relationships/tags" Target="../tags/tag772.xml"/><Relationship Id="rId15" Type="http://schemas.openxmlformats.org/officeDocument/2006/relationships/slide" Target="slide58.xml"/><Relationship Id="rId14" Type="http://schemas.openxmlformats.org/officeDocument/2006/relationships/tags" Target="../tags/tag771.xml"/><Relationship Id="rId13" Type="http://schemas.openxmlformats.org/officeDocument/2006/relationships/slide" Target="slide53.xml"/><Relationship Id="rId12" Type="http://schemas.openxmlformats.org/officeDocument/2006/relationships/tags" Target="../tags/tag770.xml"/><Relationship Id="rId11" Type="http://schemas.openxmlformats.org/officeDocument/2006/relationships/slide" Target="slide48.xml"/><Relationship Id="rId10" Type="http://schemas.openxmlformats.org/officeDocument/2006/relationships/tags" Target="../tags/tag769.xml"/><Relationship Id="rId1" Type="http://schemas.openxmlformats.org/officeDocument/2006/relationships/slide" Target="slide23.xml"/></Relationships>
</file>

<file path=ppt/slides/_rels/slide78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781.xml"/><Relationship Id="rId7" Type="http://schemas.openxmlformats.org/officeDocument/2006/relationships/slide" Target="slide38.xml"/><Relationship Id="rId6" Type="http://schemas.openxmlformats.org/officeDocument/2006/relationships/tags" Target="../tags/tag780.xml"/><Relationship Id="rId5" Type="http://schemas.openxmlformats.org/officeDocument/2006/relationships/slide" Target="slide33.xml"/><Relationship Id="rId4" Type="http://schemas.openxmlformats.org/officeDocument/2006/relationships/tags" Target="../tags/tag779.xml"/><Relationship Id="rId3" Type="http://schemas.openxmlformats.org/officeDocument/2006/relationships/slide" Target="slide28.xml"/><Relationship Id="rId27" Type="http://schemas.openxmlformats.org/officeDocument/2006/relationships/notesSlide" Target="../notesSlides/notesSlide77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790.xml"/><Relationship Id="rId24" Type="http://schemas.openxmlformats.org/officeDocument/2006/relationships/tags" Target="../tags/tag789.xml"/><Relationship Id="rId23" Type="http://schemas.openxmlformats.org/officeDocument/2006/relationships/slide" Target="slide78.xml"/><Relationship Id="rId22" Type="http://schemas.openxmlformats.org/officeDocument/2006/relationships/tags" Target="../tags/tag788.xml"/><Relationship Id="rId21" Type="http://schemas.openxmlformats.org/officeDocument/2006/relationships/slide" Target="slide73.xml"/><Relationship Id="rId20" Type="http://schemas.openxmlformats.org/officeDocument/2006/relationships/tags" Target="../tags/tag787.xml"/><Relationship Id="rId2" Type="http://schemas.openxmlformats.org/officeDocument/2006/relationships/tags" Target="../tags/tag778.xml"/><Relationship Id="rId19" Type="http://schemas.openxmlformats.org/officeDocument/2006/relationships/slide" Target="slide68.xml"/><Relationship Id="rId18" Type="http://schemas.openxmlformats.org/officeDocument/2006/relationships/tags" Target="../tags/tag786.xml"/><Relationship Id="rId17" Type="http://schemas.openxmlformats.org/officeDocument/2006/relationships/slide" Target="slide63.xml"/><Relationship Id="rId16" Type="http://schemas.openxmlformats.org/officeDocument/2006/relationships/tags" Target="../tags/tag785.xml"/><Relationship Id="rId15" Type="http://schemas.openxmlformats.org/officeDocument/2006/relationships/slide" Target="slide58.xml"/><Relationship Id="rId14" Type="http://schemas.openxmlformats.org/officeDocument/2006/relationships/tags" Target="../tags/tag784.xml"/><Relationship Id="rId13" Type="http://schemas.openxmlformats.org/officeDocument/2006/relationships/slide" Target="slide53.xml"/><Relationship Id="rId12" Type="http://schemas.openxmlformats.org/officeDocument/2006/relationships/tags" Target="../tags/tag783.xml"/><Relationship Id="rId11" Type="http://schemas.openxmlformats.org/officeDocument/2006/relationships/slide" Target="slide48.xml"/><Relationship Id="rId10" Type="http://schemas.openxmlformats.org/officeDocument/2006/relationships/tags" Target="../tags/tag782.xml"/><Relationship Id="rId1" Type="http://schemas.openxmlformats.org/officeDocument/2006/relationships/slide" Target="slide23.xml"/></Relationships>
</file>

<file path=ppt/slides/_rels/slide79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794.xml"/><Relationship Id="rId7" Type="http://schemas.openxmlformats.org/officeDocument/2006/relationships/slide" Target="slide38.xml"/><Relationship Id="rId6" Type="http://schemas.openxmlformats.org/officeDocument/2006/relationships/tags" Target="../tags/tag793.xml"/><Relationship Id="rId5" Type="http://schemas.openxmlformats.org/officeDocument/2006/relationships/slide" Target="slide33.xml"/><Relationship Id="rId4" Type="http://schemas.openxmlformats.org/officeDocument/2006/relationships/tags" Target="../tags/tag792.xml"/><Relationship Id="rId3" Type="http://schemas.openxmlformats.org/officeDocument/2006/relationships/slide" Target="slide28.xml"/><Relationship Id="rId27" Type="http://schemas.openxmlformats.org/officeDocument/2006/relationships/notesSlide" Target="../notesSlides/notesSlide78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803.xml"/><Relationship Id="rId24" Type="http://schemas.openxmlformats.org/officeDocument/2006/relationships/tags" Target="../tags/tag802.xml"/><Relationship Id="rId23" Type="http://schemas.openxmlformats.org/officeDocument/2006/relationships/slide" Target="slide78.xml"/><Relationship Id="rId22" Type="http://schemas.openxmlformats.org/officeDocument/2006/relationships/tags" Target="../tags/tag801.xml"/><Relationship Id="rId21" Type="http://schemas.openxmlformats.org/officeDocument/2006/relationships/slide" Target="slide73.xml"/><Relationship Id="rId20" Type="http://schemas.openxmlformats.org/officeDocument/2006/relationships/tags" Target="../tags/tag800.xml"/><Relationship Id="rId2" Type="http://schemas.openxmlformats.org/officeDocument/2006/relationships/tags" Target="../tags/tag791.xml"/><Relationship Id="rId19" Type="http://schemas.openxmlformats.org/officeDocument/2006/relationships/slide" Target="slide68.xml"/><Relationship Id="rId18" Type="http://schemas.openxmlformats.org/officeDocument/2006/relationships/tags" Target="../tags/tag799.xml"/><Relationship Id="rId17" Type="http://schemas.openxmlformats.org/officeDocument/2006/relationships/slide" Target="slide63.xml"/><Relationship Id="rId16" Type="http://schemas.openxmlformats.org/officeDocument/2006/relationships/tags" Target="../tags/tag798.xml"/><Relationship Id="rId15" Type="http://schemas.openxmlformats.org/officeDocument/2006/relationships/slide" Target="slide58.xml"/><Relationship Id="rId14" Type="http://schemas.openxmlformats.org/officeDocument/2006/relationships/tags" Target="../tags/tag797.xml"/><Relationship Id="rId13" Type="http://schemas.openxmlformats.org/officeDocument/2006/relationships/slide" Target="slide53.xml"/><Relationship Id="rId12" Type="http://schemas.openxmlformats.org/officeDocument/2006/relationships/tags" Target="../tags/tag796.xml"/><Relationship Id="rId11" Type="http://schemas.openxmlformats.org/officeDocument/2006/relationships/slide" Target="slide48.xml"/><Relationship Id="rId10" Type="http://schemas.openxmlformats.org/officeDocument/2006/relationships/tags" Target="../tags/tag795.xml"/><Relationship Id="rId1" Type="http://schemas.openxmlformats.org/officeDocument/2006/relationships/slide" Target="slide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80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807.xml"/><Relationship Id="rId7" Type="http://schemas.openxmlformats.org/officeDocument/2006/relationships/slide" Target="slide38.xml"/><Relationship Id="rId6" Type="http://schemas.openxmlformats.org/officeDocument/2006/relationships/tags" Target="../tags/tag806.xml"/><Relationship Id="rId5" Type="http://schemas.openxmlformats.org/officeDocument/2006/relationships/slide" Target="slide33.xml"/><Relationship Id="rId4" Type="http://schemas.openxmlformats.org/officeDocument/2006/relationships/tags" Target="../tags/tag805.xml"/><Relationship Id="rId3" Type="http://schemas.openxmlformats.org/officeDocument/2006/relationships/slide" Target="slide28.xml"/><Relationship Id="rId27" Type="http://schemas.openxmlformats.org/officeDocument/2006/relationships/notesSlide" Target="../notesSlides/notesSlide79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816.xml"/><Relationship Id="rId24" Type="http://schemas.openxmlformats.org/officeDocument/2006/relationships/tags" Target="../tags/tag815.xml"/><Relationship Id="rId23" Type="http://schemas.openxmlformats.org/officeDocument/2006/relationships/slide" Target="slide78.xml"/><Relationship Id="rId22" Type="http://schemas.openxmlformats.org/officeDocument/2006/relationships/tags" Target="../tags/tag814.xml"/><Relationship Id="rId21" Type="http://schemas.openxmlformats.org/officeDocument/2006/relationships/slide" Target="slide73.xml"/><Relationship Id="rId20" Type="http://schemas.openxmlformats.org/officeDocument/2006/relationships/tags" Target="../tags/tag813.xml"/><Relationship Id="rId2" Type="http://schemas.openxmlformats.org/officeDocument/2006/relationships/tags" Target="../tags/tag804.xml"/><Relationship Id="rId19" Type="http://schemas.openxmlformats.org/officeDocument/2006/relationships/slide" Target="slide68.xml"/><Relationship Id="rId18" Type="http://schemas.openxmlformats.org/officeDocument/2006/relationships/tags" Target="../tags/tag812.xml"/><Relationship Id="rId17" Type="http://schemas.openxmlformats.org/officeDocument/2006/relationships/slide" Target="slide63.xml"/><Relationship Id="rId16" Type="http://schemas.openxmlformats.org/officeDocument/2006/relationships/tags" Target="../tags/tag811.xml"/><Relationship Id="rId15" Type="http://schemas.openxmlformats.org/officeDocument/2006/relationships/slide" Target="slide58.xml"/><Relationship Id="rId14" Type="http://schemas.openxmlformats.org/officeDocument/2006/relationships/tags" Target="../tags/tag810.xml"/><Relationship Id="rId13" Type="http://schemas.openxmlformats.org/officeDocument/2006/relationships/slide" Target="slide53.xml"/><Relationship Id="rId12" Type="http://schemas.openxmlformats.org/officeDocument/2006/relationships/tags" Target="../tags/tag809.xml"/><Relationship Id="rId11" Type="http://schemas.openxmlformats.org/officeDocument/2006/relationships/slide" Target="slide48.xml"/><Relationship Id="rId10" Type="http://schemas.openxmlformats.org/officeDocument/2006/relationships/tags" Target="../tags/tag808.xml"/><Relationship Id="rId1" Type="http://schemas.openxmlformats.org/officeDocument/2006/relationships/slide" Target="slide23.xml"/></Relationships>
</file>

<file path=ppt/slides/_rels/slide81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820.xml"/><Relationship Id="rId7" Type="http://schemas.openxmlformats.org/officeDocument/2006/relationships/slide" Target="slide38.xml"/><Relationship Id="rId6" Type="http://schemas.openxmlformats.org/officeDocument/2006/relationships/tags" Target="../tags/tag819.xml"/><Relationship Id="rId5" Type="http://schemas.openxmlformats.org/officeDocument/2006/relationships/slide" Target="slide33.xml"/><Relationship Id="rId4" Type="http://schemas.openxmlformats.org/officeDocument/2006/relationships/tags" Target="../tags/tag818.xml"/><Relationship Id="rId3" Type="http://schemas.openxmlformats.org/officeDocument/2006/relationships/slide" Target="slide28.xml"/><Relationship Id="rId27" Type="http://schemas.openxmlformats.org/officeDocument/2006/relationships/notesSlide" Target="../notesSlides/notesSlide80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829.xml"/><Relationship Id="rId24" Type="http://schemas.openxmlformats.org/officeDocument/2006/relationships/tags" Target="../tags/tag828.xml"/><Relationship Id="rId23" Type="http://schemas.openxmlformats.org/officeDocument/2006/relationships/slide" Target="slide78.xml"/><Relationship Id="rId22" Type="http://schemas.openxmlformats.org/officeDocument/2006/relationships/tags" Target="../tags/tag827.xml"/><Relationship Id="rId21" Type="http://schemas.openxmlformats.org/officeDocument/2006/relationships/slide" Target="slide73.xml"/><Relationship Id="rId20" Type="http://schemas.openxmlformats.org/officeDocument/2006/relationships/tags" Target="../tags/tag826.xml"/><Relationship Id="rId2" Type="http://schemas.openxmlformats.org/officeDocument/2006/relationships/tags" Target="../tags/tag817.xml"/><Relationship Id="rId19" Type="http://schemas.openxmlformats.org/officeDocument/2006/relationships/slide" Target="slide68.xml"/><Relationship Id="rId18" Type="http://schemas.openxmlformats.org/officeDocument/2006/relationships/tags" Target="../tags/tag825.xml"/><Relationship Id="rId17" Type="http://schemas.openxmlformats.org/officeDocument/2006/relationships/slide" Target="slide63.xml"/><Relationship Id="rId16" Type="http://schemas.openxmlformats.org/officeDocument/2006/relationships/tags" Target="../tags/tag824.xml"/><Relationship Id="rId15" Type="http://schemas.openxmlformats.org/officeDocument/2006/relationships/slide" Target="slide58.xml"/><Relationship Id="rId14" Type="http://schemas.openxmlformats.org/officeDocument/2006/relationships/tags" Target="../tags/tag823.xml"/><Relationship Id="rId13" Type="http://schemas.openxmlformats.org/officeDocument/2006/relationships/slide" Target="slide53.xml"/><Relationship Id="rId12" Type="http://schemas.openxmlformats.org/officeDocument/2006/relationships/tags" Target="../tags/tag822.xml"/><Relationship Id="rId11" Type="http://schemas.openxmlformats.org/officeDocument/2006/relationships/slide" Target="slide48.xml"/><Relationship Id="rId10" Type="http://schemas.openxmlformats.org/officeDocument/2006/relationships/tags" Target="../tags/tag821.xml"/><Relationship Id="rId1" Type="http://schemas.openxmlformats.org/officeDocument/2006/relationships/slide" Target="slide23.xml"/></Relationships>
</file>

<file path=ppt/slides/_rels/slide82.xml.rels><?xml version="1.0" encoding="UTF-8" standalone="yes"?>
<Relationships xmlns="http://schemas.openxmlformats.org/package/2006/relationships"><Relationship Id="rId9" Type="http://schemas.openxmlformats.org/officeDocument/2006/relationships/slide" Target="slide43.xml"/><Relationship Id="rId8" Type="http://schemas.openxmlformats.org/officeDocument/2006/relationships/tags" Target="../tags/tag833.xml"/><Relationship Id="rId7" Type="http://schemas.openxmlformats.org/officeDocument/2006/relationships/slide" Target="slide38.xml"/><Relationship Id="rId6" Type="http://schemas.openxmlformats.org/officeDocument/2006/relationships/tags" Target="../tags/tag832.xml"/><Relationship Id="rId5" Type="http://schemas.openxmlformats.org/officeDocument/2006/relationships/slide" Target="slide33.xml"/><Relationship Id="rId4" Type="http://schemas.openxmlformats.org/officeDocument/2006/relationships/tags" Target="../tags/tag831.xml"/><Relationship Id="rId3" Type="http://schemas.openxmlformats.org/officeDocument/2006/relationships/slide" Target="slide28.xml"/><Relationship Id="rId27" Type="http://schemas.openxmlformats.org/officeDocument/2006/relationships/notesSlide" Target="../notesSlides/notesSlide81.xml"/><Relationship Id="rId26" Type="http://schemas.openxmlformats.org/officeDocument/2006/relationships/slideLayout" Target="../slideLayouts/slideLayout4.xml"/><Relationship Id="rId25" Type="http://schemas.openxmlformats.org/officeDocument/2006/relationships/tags" Target="../tags/tag842.xml"/><Relationship Id="rId24" Type="http://schemas.openxmlformats.org/officeDocument/2006/relationships/tags" Target="../tags/tag841.xml"/><Relationship Id="rId23" Type="http://schemas.openxmlformats.org/officeDocument/2006/relationships/slide" Target="slide78.xml"/><Relationship Id="rId22" Type="http://schemas.openxmlformats.org/officeDocument/2006/relationships/tags" Target="../tags/tag840.xml"/><Relationship Id="rId21" Type="http://schemas.openxmlformats.org/officeDocument/2006/relationships/slide" Target="slide73.xml"/><Relationship Id="rId20" Type="http://schemas.openxmlformats.org/officeDocument/2006/relationships/tags" Target="../tags/tag839.xml"/><Relationship Id="rId2" Type="http://schemas.openxmlformats.org/officeDocument/2006/relationships/tags" Target="../tags/tag830.xml"/><Relationship Id="rId19" Type="http://schemas.openxmlformats.org/officeDocument/2006/relationships/slide" Target="slide68.xml"/><Relationship Id="rId18" Type="http://schemas.openxmlformats.org/officeDocument/2006/relationships/tags" Target="../tags/tag838.xml"/><Relationship Id="rId17" Type="http://schemas.openxmlformats.org/officeDocument/2006/relationships/slide" Target="slide63.xml"/><Relationship Id="rId16" Type="http://schemas.openxmlformats.org/officeDocument/2006/relationships/tags" Target="../tags/tag837.xml"/><Relationship Id="rId15" Type="http://schemas.openxmlformats.org/officeDocument/2006/relationships/slide" Target="slide58.xml"/><Relationship Id="rId14" Type="http://schemas.openxmlformats.org/officeDocument/2006/relationships/tags" Target="../tags/tag836.xml"/><Relationship Id="rId13" Type="http://schemas.openxmlformats.org/officeDocument/2006/relationships/slide" Target="slide53.xml"/><Relationship Id="rId12" Type="http://schemas.openxmlformats.org/officeDocument/2006/relationships/tags" Target="../tags/tag835.xml"/><Relationship Id="rId11" Type="http://schemas.openxmlformats.org/officeDocument/2006/relationships/slide" Target="slide48.xml"/><Relationship Id="rId10" Type="http://schemas.openxmlformats.org/officeDocument/2006/relationships/tags" Target="../tags/tag834.xml"/><Relationship Id="rId1" Type="http://schemas.openxmlformats.org/officeDocument/2006/relationships/slide" Target="slide23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881380" y="836930"/>
            <a:ext cx="7253605" cy="7715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《春季高考</a:t>
            </a:r>
            <a:r>
              <a:rPr lang="en-US" altLang="zh-CN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 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英语专项突破》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73195" y="2803975"/>
            <a:ext cx="297243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400" kern="1400">
                <a:ln>
                  <a:noFill/>
                </a:ln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仿宋" panose="02010609060101010101" charset="-122"/>
                <a:ea typeface="仿宋" panose="02010609060101010101" charset="-122"/>
              </a:rPr>
              <a:t>电子教案</a:t>
            </a:r>
            <a:endParaRPr lang="zh-CN" altLang="en-US" sz="4400" kern="1400">
              <a:ln>
                <a:noFill/>
              </a:ln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uFillTx/>
              <a:latin typeface="仿宋" panose="02010609060101010101" charset="-122"/>
              <a:ea typeface="仿宋" panose="02010609060101010101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540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37730" y="4759960"/>
            <a:ext cx="17780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109345"/>
            <a:ext cx="8148320" cy="1714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6. 前后联系法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前后联系法主要用于对话形式的选择题中，解题时要特别注意上下文的紧密联系，善于捕捉隐含的信息，这样才能做出正确的判断。例如：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37730" y="4759960"/>
            <a:ext cx="17780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109345"/>
            <a:ext cx="8148320" cy="1714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)—What a nice day! How about going to the park?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—________！ We can boat there.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No way    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Sounds great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Good luck    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Welcome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3200400"/>
            <a:ext cx="8148320" cy="902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【分析】　本题考查对建议性要求的回答。根据后半句回答“我们可以坐船去那儿”，可知是赞同对方的主意。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37730" y="4759960"/>
            <a:ext cx="17780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10934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7. 避免思维定式法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做单项选择时，我们往往会自觉或不自觉地按照习惯性思维去解答，其结果往往是陷入出题者设下的陷阱。例如：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37730" y="4759960"/>
            <a:ext cx="17780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10934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)I have a lot of homework to do, so I can't help ________ the housework.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doing    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to do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did    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done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572385"/>
            <a:ext cx="8148320" cy="171450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【分析】　做此类题目时，很多同学会想到学过的短语can't help doing sth.，所以往往不思考就选A项，其实这是错误的，出题者就是想利用你的习惯性思维导致你产生错误。我们仔细想想，前面说有许多家庭作业要做，所以没有时间帮助做家务。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37730" y="4759960"/>
            <a:ext cx="17780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109345"/>
            <a:ext cx="8148320" cy="1714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8. 情景交际法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这类题目主要以对话形式出现，考查如何在具体语言环境中回答问题。这就涉及说英语的国家的习惯表达，故不能用我们常见的语言表达模式。例如：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37730" y="4759960"/>
            <a:ext cx="17780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109345"/>
            <a:ext cx="8148320" cy="1714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)—Where are you going to work next year?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—________. Maybe in London.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I don't think so    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It doesn't work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I'm not sure    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I hope not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945130"/>
            <a:ext cx="8148320" cy="130873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【分析】　A项是“我不这么认为”的意思，B项是“这行不通”的意思，C项是“我不确定”的意思，D项是“我希望不是”的意思。根据习惯表达及后面的答语可知答案。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37730" y="4759960"/>
            <a:ext cx="17780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109345"/>
            <a:ext cx="8148320" cy="1714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9. 还原法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有时我们利用还原法可以很容易选出答案。例如：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)He was told ________ the road when the light was green.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cross    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crossing    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across    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to cross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3016250"/>
            <a:ext cx="8148320" cy="130873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【分析】　本题考查短语tell sb. to do sth.。我们只要把本句还原成主动句“Someone told him to cross the road when the light was green”，就很容易知道答案。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7042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)1. (2019年重庆市对口高职)My friend and I ________ a walk together yesterday.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takes    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took    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take    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are taking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659380"/>
            <a:ext cx="8148320" cy="902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本题考查一般过去时态。根据时间状语yesterday可知应用一般过去时。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1830" y="1072515"/>
            <a:ext cx="56324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39925" y="663575"/>
            <a:ext cx="3600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3" action="ppaction://hlinksldjump"/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2722245" y="663575"/>
            <a:ext cx="359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03930" y="663575"/>
            <a:ext cx="359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85615" y="663575"/>
            <a:ext cx="359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067300" y="663575"/>
            <a:ext cx="359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848985" y="663575"/>
            <a:ext cx="359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7042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714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)2. (2020年重庆市对口高职)Look! My little brother ________ football on the playground.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has played    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played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is playing    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had played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967990"/>
            <a:ext cx="8148320" cy="902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本题考查现在进行时。句意：“看！我弟弟正在操场上踢足球。”踢足球这个动作正在进行，所以要用现在进行时。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1830" y="1031875"/>
            <a:ext cx="56324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39925" y="663575"/>
            <a:ext cx="3600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3" action="ppaction://hlinksldjump"/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2722245" y="663575"/>
            <a:ext cx="359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03930" y="663575"/>
            <a:ext cx="359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85615" y="663575"/>
            <a:ext cx="359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067300" y="663575"/>
            <a:ext cx="359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848985" y="663575"/>
            <a:ext cx="359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7042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)3. (2021年重庆市对口高职)Wash your hands ________ you get home. It can protect you from COVID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-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19.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when    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unless    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though    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why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967990"/>
            <a:ext cx="8148320" cy="902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本题考查连词的用法。句意：“当你到家时要洗手。这能防止你感染新型冠状病毒。”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1830" y="1079500"/>
            <a:ext cx="56324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39925" y="663575"/>
            <a:ext cx="3600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3" action="ppaction://hlinksldjump"/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2722245" y="663575"/>
            <a:ext cx="359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03930" y="663575"/>
            <a:ext cx="359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85615" y="663575"/>
            <a:ext cx="359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067300" y="663575"/>
            <a:ext cx="359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848985" y="663575"/>
            <a:ext cx="359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1693545" y="1448885"/>
            <a:ext cx="62115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fontAlgn="auto">
              <a:defRPr/>
            </a:pPr>
            <a:r>
              <a:rPr lang="zh-CN" altLang="en-US" sz="3600" b="1" noProof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第三部分</a:t>
            </a:r>
            <a:r>
              <a:rPr lang="en-US" altLang="zh-CN" sz="3600" b="1" noProof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  </a:t>
            </a:r>
            <a:r>
              <a:rPr lang="zh-CN" altLang="en-US" sz="3600" b="1" noProof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专题</a:t>
            </a:r>
            <a:endParaRPr lang="zh-CN" altLang="en-US" sz="3600" b="1" noProof="1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067560" y="2566035"/>
            <a:ext cx="54641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3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专题二　单 项 选 择</a:t>
            </a:r>
            <a:endParaRPr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7042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)4. (2022年重庆市对口高职)We Chinese people are proud of ________ country.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we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us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our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ours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967990"/>
            <a:ext cx="8148320" cy="902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本题考查物主代词的用法。句意：“我们中国人为我们的国家骄傲。”形容词性物主代词后跟名词。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1830" y="1079500"/>
            <a:ext cx="56324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39925" y="663575"/>
            <a:ext cx="3600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3" action="ppaction://hlinksldjump"/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2722245" y="663575"/>
            <a:ext cx="359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03930" y="663575"/>
            <a:ext cx="359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85615" y="663575"/>
            <a:ext cx="359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067300" y="663575"/>
            <a:ext cx="359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848985" y="663575"/>
            <a:ext cx="359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7042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)5. (2022年重庆市对口高职)Lucy always tells her mother that she wants to be ________ doctor in the future.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/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an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the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a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746375"/>
            <a:ext cx="8148320" cy="902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本题考查冠词的用法。doctor是以辅音音素开头的可数名词单数，用不定冠词a。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1830" y="1079500"/>
            <a:ext cx="56324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39925" y="663575"/>
            <a:ext cx="3600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3" action="ppaction://hlinksldjump"/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2722245" y="663575"/>
            <a:ext cx="359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03930" y="663575"/>
            <a:ext cx="359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85615" y="663575"/>
            <a:ext cx="359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067300" y="663575"/>
            <a:ext cx="359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848985" y="663575"/>
            <a:ext cx="359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7042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)6. (2022年重庆市对口高职)People often like those clothes ________ can make them comfortable.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when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who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that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where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746375"/>
            <a:ext cx="8148320" cy="902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本题考查定语从句的关系词。先行词clothes是物，在定语从句中作主语，关系词应该用which或that。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1830" y="1079500"/>
            <a:ext cx="56324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39925" y="663575"/>
            <a:ext cx="3600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3" action="ppaction://hlinksldjump"/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2722245" y="663575"/>
            <a:ext cx="359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03930" y="663575"/>
            <a:ext cx="359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85615" y="663575"/>
            <a:ext cx="359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067300" y="663575"/>
            <a:ext cx="359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848985" y="663575"/>
            <a:ext cx="359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20000"/>
              </a:lnSpc>
            </a:pPr>
            <a:r>
              <a:rPr 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</a:t>
            </a:r>
            <a:r>
              <a:rPr lang="zh-CN" alt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一</a:t>
            </a:r>
            <a:r>
              <a:rPr 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)</a:t>
            </a:r>
            <a:endParaRPr sz="2200" b="1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)1. This is ________ useful book, I like ________.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an; /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a; it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an; it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the; it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746375"/>
            <a:ext cx="8148320" cy="902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表示泛指用a或者an，useful是以辅音音素开头，故用a。like后用人称代词的宾格。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1830" y="1428115"/>
            <a:ext cx="56324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)2. ________ it is today!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What fine weather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What a fine weather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How a fine weather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How fine a weather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651760"/>
            <a:ext cx="8148320" cy="130873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weather是不可数名词，前面不能用不定冠词。故应用“What＋形容词＋不可数名词＋主语＋谓语”。英语中经常考查的不可数名词有work、 news、 advice、 information等。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1830" y="1071245"/>
            <a:ext cx="56324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)3. ________ students are boys in the school.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Three thousand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Three thousands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Three thousand of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Three thousands of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882265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thousand前有具体数字后面不加</a:t>
            </a:r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-</a:t>
            </a: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s, 也不加of。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1830" y="1071245"/>
            <a:ext cx="56324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)4. The food tastes ________ and sell ________.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good; good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well; well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well; good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good; well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882265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修饰感官动词用形容词，修饰实义动词用副词。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1830" y="1071245"/>
            <a:ext cx="56324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)5. Don't stay up late at night. A good sleep can ________ you active in the daytime.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ask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make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take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put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882265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表示“使人精力充沛”用make sb. active。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1830" y="1071245"/>
            <a:ext cx="56324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714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20000"/>
              </a:lnSpc>
            </a:pPr>
            <a:r>
              <a:rPr 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</a:t>
            </a:r>
            <a:r>
              <a:rPr lang="zh-CN" alt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二</a:t>
            </a:r>
            <a:r>
              <a:rPr 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)</a:t>
            </a:r>
            <a:endParaRPr sz="2200" b="1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)1. Look! The students ________ football on the playground.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plays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play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is playing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are playing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976880"/>
            <a:ext cx="8148320" cy="902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根据“Look！”可知应用现在进行时态，主语是复数，故选are playing。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1830" y="1487170"/>
            <a:ext cx="56324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902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)2. He enjoys ________ basketball.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playing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play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plays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to play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770505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enjoy后跟动名词作宾语。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1830" y="1057275"/>
            <a:ext cx="56324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37730" y="4759960"/>
            <a:ext cx="17780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156970"/>
            <a:ext cx="8148320" cy="2526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单项选择是一种容量大、考查面广的题型。它由题干和选择部分的四个选项组成，其中，四个选项中只有一个是正确的。它可集中考查词法、句法、语法知识，同时又考查基本技能。要做好单项选择，首先必须熟练掌握句型、固定搭配、习惯用法、语法等方面的基础知识，其次还应该了解一些解题技巧，提高解题的综合能力。其常见的方法有以下几种。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)3. We will have a ________ holiday after the exam.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two month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two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-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month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two month's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two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-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months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770505"/>
            <a:ext cx="8148320" cy="902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在英语中，数词中间用连字符加名词单数构成复合形容词，在句中作定语。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1830" y="1057275"/>
            <a:ext cx="56324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)4. Lisa ________ go to bed until her mother ________.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won't; comes back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doesn't; comes back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won't; will come back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doesn't; will come back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770505"/>
            <a:ext cx="8148320" cy="902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not...until...意为“直到……才……”，引导时间状语从句，时态遵循“主将从现”的原则。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1830" y="1057275"/>
            <a:ext cx="56324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902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)5. Everyone in our family ________ eating fruits.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like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liking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likes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liked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770505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不定代词作主语时，谓语动词用单数形式。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1830" y="1057275"/>
            <a:ext cx="56324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714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20000"/>
              </a:lnSpc>
            </a:pPr>
            <a:r>
              <a:rPr 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</a:t>
            </a:r>
            <a:r>
              <a:rPr lang="zh-CN" alt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三</a:t>
            </a:r>
            <a:r>
              <a:rPr 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)</a:t>
            </a:r>
            <a:endParaRPr sz="2200" b="1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)1. The Yangtze river is ________ first longest river in 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China.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a; the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the; the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the; /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/; /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3073400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序数词前要加the，专有名词前不加the。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1830" y="1453515"/>
            <a:ext cx="56324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902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)2. There ________ a book and two pens on the desk now.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is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are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was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were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502535"/>
            <a:ext cx="8148320" cy="902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There be句型要遵循“就近原则”，根据“now”可知应用一般现在时态。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1830" y="1073150"/>
            <a:ext cx="56324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902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)3. This desk is made ________ wood.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of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from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in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by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502535"/>
            <a:ext cx="8148320" cy="902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be made of表示“由……制成(看得出原料)”，be made from表示“由……制成(看不出原料)”。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1830" y="1073150"/>
            <a:ext cx="56324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714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)4. —Dan, is this ________ book?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—No, it's not ________. My book is in the desk.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your; my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your; mine    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yours; mine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yours; my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970530"/>
            <a:ext cx="8148320" cy="902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修饰book用形容词性物主代词。名词性物主代词mine相当于my book。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1830" y="1073150"/>
            <a:ext cx="56324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714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)5. —________ do you go to school?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—Every day.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How long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How soon    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How often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What time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3168650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对频率提问用how often。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1830" y="1073150"/>
            <a:ext cx="56324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21209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20000"/>
              </a:lnSpc>
            </a:pPr>
            <a:r>
              <a:rPr 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</a:t>
            </a:r>
            <a:r>
              <a:rPr lang="zh-CN" alt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四</a:t>
            </a:r>
            <a:r>
              <a:rPr 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)</a:t>
            </a:r>
            <a:endParaRPr sz="2200" b="1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)1. ________ my grandma is 80 years old, ________ she looks very young.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Although; /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Although; but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But; /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/; /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3448050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although和but不能同时使用。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1830" y="1445895"/>
            <a:ext cx="56324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)2. He likes running, ________？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don't he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doesn't he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do he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does he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631440"/>
            <a:ext cx="8148320" cy="130873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反义疑问句遵循“前肯后否”的原则，陈述句部分的主语是第三人称单数形式，谓语动词是likes，故反义疑问部分用doesn't he。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1830" y="1073150"/>
            <a:ext cx="56324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37730" y="4759960"/>
            <a:ext cx="17780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109345"/>
            <a:ext cx="8148320" cy="2526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1. 排除法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当你对四个选项的答案都感到困惑时，就可以采取逐个排除的方法，经过分析把没有被排除的选项作为正确答案。这类题目常出现在词汇题当中。例如：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lang="zh-CN" altLang="en-US" sz="2200">
                <a:uFillTx/>
                <a:latin typeface="Times New Roman" panose="02020603050405020304" charset="0"/>
                <a:ea typeface="黑体" panose="02010609060101010101" pitchFamily="49" charset="-122"/>
                <a:sym typeface="+mn-ea"/>
              </a:rPr>
              <a:t>(　　)You ________ play on the road, Tom. It's very dangerous.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lang="zh-CN" altLang="en-US" sz="2200">
                <a:uFillTx/>
                <a:latin typeface="Times New Roman" panose="02020603050405020304" charset="0"/>
                <a:ea typeface="黑体" panose="02010609060101010101" pitchFamily="49" charset="-122"/>
                <a:sym typeface="+mn-ea"/>
              </a:rPr>
              <a:t>A. needn't    </a:t>
            </a:r>
            <a:r>
              <a:rPr lang="en-US" altLang="zh-CN" sz="2200">
                <a:uFillTx/>
                <a:latin typeface="Times New Roman" panose="02020603050405020304" charset="0"/>
                <a:ea typeface="黑体" panose="02010609060101010101" pitchFamily="49" charset="-122"/>
                <a:sym typeface="+mn-ea"/>
              </a:rPr>
              <a:t>	</a:t>
            </a:r>
            <a:r>
              <a:rPr lang="zh-CN" altLang="en-US" sz="2200">
                <a:uFillTx/>
                <a:latin typeface="Times New Roman" panose="02020603050405020304" charset="0"/>
                <a:ea typeface="黑体" panose="02010609060101010101" pitchFamily="49" charset="-122"/>
                <a:sym typeface="+mn-ea"/>
              </a:rPr>
              <a:t>B. may not    </a:t>
            </a:r>
            <a:r>
              <a:rPr lang="en-US" altLang="zh-CN" sz="2200">
                <a:uFillTx/>
                <a:latin typeface="Times New Roman" panose="02020603050405020304" charset="0"/>
                <a:ea typeface="黑体" panose="02010609060101010101" pitchFamily="49" charset="-122"/>
                <a:sym typeface="+mn-ea"/>
              </a:rPr>
              <a:t>	</a:t>
            </a:r>
            <a:r>
              <a:rPr lang="zh-CN" altLang="en-US" sz="2200">
                <a:uFillTx/>
                <a:latin typeface="Times New Roman" panose="02020603050405020304" charset="0"/>
                <a:ea typeface="黑体" panose="02010609060101010101" pitchFamily="49" charset="-122"/>
                <a:sym typeface="+mn-ea"/>
              </a:rPr>
              <a:t>C. mustn't    </a:t>
            </a:r>
            <a:r>
              <a:rPr lang="en-US" altLang="zh-CN" sz="2200">
                <a:uFillTx/>
                <a:latin typeface="Times New Roman" panose="02020603050405020304" charset="0"/>
                <a:ea typeface="黑体" panose="02010609060101010101" pitchFamily="49" charset="-122"/>
                <a:sym typeface="+mn-ea"/>
              </a:rPr>
              <a:t>	</a:t>
            </a:r>
            <a:r>
              <a:rPr lang="zh-CN" altLang="en-US" sz="2200">
                <a:uFillTx/>
                <a:latin typeface="Times New Roman" panose="02020603050405020304" charset="0"/>
                <a:ea typeface="黑体" panose="02010609060101010101" pitchFamily="49" charset="-122"/>
                <a:sym typeface="+mn-ea"/>
              </a:rPr>
              <a:t>D. wouldn't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3636010"/>
            <a:ext cx="8148320" cy="902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【分析】　本题考查情态动词和助动词。从语法角度来说，这四个选项都可以，但从前后两句的意思来看，排除A、B、D三项。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)3. Rose always finishes her work on time. She ________ leaves it for tomorrow.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often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never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ever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sometimes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882900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根据句意可知答案。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1830" y="1073150"/>
            <a:ext cx="56324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)4. You'd better ________ swimming in the river. It's too dangerous.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go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not go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to go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not to go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882900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had better do sth. 的否定式为had better not do sth.。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1830" y="1073150"/>
            <a:ext cx="56324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)5. My friend Zhang Yan began to learn English when she was in her ________.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forty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fortieth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the fortieth    D. forties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882900"/>
            <a:ext cx="8148320" cy="902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“in one's＋整十数的复数”表示“在某人几十几岁的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时候”。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1830" y="1073150"/>
            <a:ext cx="56324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714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20000"/>
              </a:lnSpc>
            </a:pPr>
            <a:r>
              <a:rPr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</a:t>
            </a:r>
            <a:r>
              <a:rPr lang="zh-CN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五</a:t>
            </a:r>
            <a:r>
              <a:rPr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)</a:t>
            </a:r>
            <a:endParaRPr sz="2200" b="1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)1. —Are you ________ American or English?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—English. We are working in Wuhan.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a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/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the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an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3085465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句中American是形容词而非名词。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945" y="1478915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714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)2. —Can I come this evening or tomorrow morning?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—________ is OK. I'm free today and tomorrow.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Either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Neither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Both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None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3085465"/>
            <a:ext cx="8148320" cy="902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句意：“——我今天晚上来还是明天早上来？ ——都行，我今天和明天都有空。”两者中选一个用either。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945" y="10490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)3. ________ the TV. It's time for sleep.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Turn on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Turn up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Turn off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Turn down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815590"/>
            <a:ext cx="8148320" cy="902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turn on意为“打开”， turn up意为“调大音量”，turn off意为“关闭”，turn down意为“调低音量”。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945" y="10490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902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)4. Did you go to the zoo ______ the morning of Children's Day?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in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at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on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from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633345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表示在具体某一天的上午、中午或晚上用介词on。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945" y="10490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)5. —How do you like your English teacher?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—No one teaches ________ than him in our school.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much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well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better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more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934335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答语句意：“在我们学校，没有人教得比他更好。”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945" y="10490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21209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20000"/>
              </a:lnSpc>
            </a:pPr>
            <a:r>
              <a:rPr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</a:t>
            </a:r>
            <a:r>
              <a:rPr lang="zh-CN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六</a:t>
            </a:r>
            <a:r>
              <a:rPr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)</a:t>
            </a:r>
            <a:endParaRPr sz="2200" b="1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)1. Miss Li ________ us an interesting story the day before yesterday.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tells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told    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is telling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has told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3386455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根据时间状语可知用一般过去时。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478915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)2. There is ________ with me car. It works very well.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something wrong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nothing wrong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anything wrong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wrong nothing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760345"/>
            <a:ext cx="8148320" cy="902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句意：“我的车没问题，它运行得很好。”形容词修饰不定代词，放在后面；表示否定用nothing。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0490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37730" y="4759960"/>
            <a:ext cx="17780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10934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20000"/>
              </a:lnSpc>
            </a:pPr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2.</a:t>
            </a: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比较法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本方法主要是运用所学过的语法、词汇等知识对句子的时态、语态、非谓语动词的形式进行比较，最后得出正确答案。例如：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)3. He knows little French, ________？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does he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doesn't he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do he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don't he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760345"/>
            <a:ext cx="8148320" cy="130873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反义疑问句遵循“前肯后否，前否后肯”的原则，陈述句部分little表示否定意义，故反义疑问部分用肯定形式，且主语为第三人称单数。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0490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714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)4. It's very necessary for ________ ________ our room clean, because it's good for our health.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we; to keep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us; keep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us; to keep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our; to keep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3085465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It is＋</a:t>
            </a:r>
            <a:r>
              <a:rPr sz="2200" i="1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adj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.＋for sb. to do sth.。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0490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)5. —May I go out to play now, Dad?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—I'm afraid you ________. It's too late.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can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can't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need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needn't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752090"/>
            <a:ext cx="8148320" cy="902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爸爸不同意孩子出去玩，因为太晚了，所以用否定。根据句意可知答案。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0490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21209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20000"/>
              </a:lnSpc>
            </a:pPr>
            <a:r>
              <a:rPr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</a:t>
            </a:r>
            <a:r>
              <a:rPr lang="zh-CN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七</a:t>
            </a:r>
            <a:r>
              <a:rPr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)</a:t>
            </a:r>
            <a:endParaRPr sz="2200" b="1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)1. —Why not take ________ umbrella with the sign “Made in China”？It is ________ useful umbrella.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—What ________ good advice it is!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an; an; a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an; a; /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a; an; a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/; an; a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3134995"/>
            <a:ext cx="8148320" cy="130873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an用在以元音音素开头的单词前，a用在以辅音音素开头的单词前，因此要用an umbrella 和 a useful umbrella。advice是不可数名词，前面不能接不定冠词。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478915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714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)2. I arrived ________ the city ________ 11：00 p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.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m. ________ May 1.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at; in; at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to; on; at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in; on; at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at; at; on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3221990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at＋地点，at＋具体的时间点，on＋具体某一天。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0617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902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)3. The fish smelt ________ and the boy ate a lot.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well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good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bad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sad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794000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smell后只能跟形容词作表语。根据句意可知答案。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0617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)4. ________ late again, Betty.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Don't to be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Be not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Not be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Don't be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921000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Don't＋动词原形。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0617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)5. My younger brother is _______ young _______ go to school.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too; to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to; too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so; that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such; that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921000"/>
            <a:ext cx="8148320" cy="902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句意：“我的弟弟太小还不能去上学。”too...to...意为“太……而不能……”。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0617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714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20000"/>
              </a:lnSpc>
            </a:pPr>
            <a:r>
              <a:rPr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</a:t>
            </a:r>
            <a:r>
              <a:rPr lang="zh-CN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八</a:t>
            </a:r>
            <a:r>
              <a:rPr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)</a:t>
            </a:r>
            <a:endParaRPr sz="2200" b="1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)1. Everyone is in the classroom ________ Zhang Lin, because she is in hospital.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besides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beside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expect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except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3056255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except表示“除……之外，不包括”。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491615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)2. —Which book would you want to borrow?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—________ of the two books is OK for me.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Either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Both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Any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None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810510"/>
            <a:ext cx="8148320" cy="902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根据答语句意“两本书任意一本都可以”可以排除C、 D两项。由谓语动词是is 可知答案。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0617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37730" y="4759960"/>
            <a:ext cx="17780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10934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)You should not ________ so soon. Keep trying and you'll succeed one day.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give off    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give up    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give away    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give out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733040"/>
            <a:ext cx="8148320" cy="130873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【分析】　give off 意为“发出(光、热)，散发出(气味)”， give up意为“放弃”， give away意为“泄露，赠送”， give out意为“用完，耗尽”。 比较这几个短语的意思，再根据句意可知答案。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21209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)3. —________ did you stay in Hong Kong of China for your holiday?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—About 5 days.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How often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How soon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How long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How many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3293110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根据句意可知答案。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0617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)4. ________ you study, ________ your English will be.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The better; the more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The harder; the better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The more; the good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The well; the good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738120"/>
            <a:ext cx="8148320" cy="902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句意：“你学习越努力，你的英语就会越好。”“the＋比较级，the＋比较级”意为“越……，就越……”。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0617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)5. He said that the old man ________ soon.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will come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would come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had come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has come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738120"/>
            <a:ext cx="8148320" cy="902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主句是一般过去时，从句要用相应的过去时态，根据soon可知应用过去将来时态。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0617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20000"/>
              </a:lnSpc>
            </a:pPr>
            <a:r>
              <a:rPr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</a:t>
            </a:r>
            <a:r>
              <a:rPr lang="zh-CN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九</a:t>
            </a:r>
            <a:r>
              <a:rPr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)</a:t>
            </a:r>
            <a:endParaRPr sz="2200" b="1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)1. It's very kind ________ you to help me with my English.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to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for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of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from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738120"/>
            <a:ext cx="8148320" cy="902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It is＋</a:t>
            </a:r>
            <a:r>
              <a:rPr sz="2200" i="1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adj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.＋of/for sb.＋to do sth.。当形容词是形容人的性格、品质的词时，用of。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491615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902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)2. This is your classroom. ________ is on the second floor.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We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Us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Our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Ours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738120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ours 在句中作主语。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0617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902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)3. Mrs. Lee teaches ________ maths. We all like her.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we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us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our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ours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738120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teach是动词，所以后面的人称代词用宾格形式。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0617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)4. There ________ a football match next week.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is going to have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will be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will have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is going to be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738120"/>
            <a:ext cx="8148320" cy="902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There be句型表示将来时态的结构为“There will be/There is/are going to be”。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0617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)5. We got ________ from Mike last week.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some useful information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some useful informations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any useful information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any useful informations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738120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information为不可数名词，some用于肯定句中。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0617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714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20000"/>
              </a:lnSpc>
            </a:pPr>
            <a:r>
              <a:rPr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</a:t>
            </a:r>
            <a:r>
              <a:rPr lang="zh-CN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十</a:t>
            </a:r>
            <a:r>
              <a:rPr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)</a:t>
            </a:r>
            <a:endParaRPr sz="2200" b="1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)1. You ________ play with fire. It's very dangerous.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needn't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may not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mustn't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wouldn't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3235325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句意：“你千万不要玩火。那很危险。”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491615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)2. Neither you nor she ________ French.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don't speak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doesn't speak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speak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speaks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846705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neither...nor...表示否定，时态遵循“就近原则”。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0617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37730" y="4759960"/>
            <a:ext cx="17780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109345"/>
            <a:ext cx="8148320" cy="2526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3. 固定搭配法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有些选择题不能根据语法来做出判断，而要根据英语中的习惯用法来选择。英语中的习惯用法很多，我们要注意在平时多积累和归纳。例如：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)Frank's mum won't let him ________ his own decision.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making    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made    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to make    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make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3636010"/>
            <a:ext cx="8148320" cy="902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【分析】　本题考查短语let sb. do sth.。只要我们掌握了这个短语，其他形式的答案就可以否定掉。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)3. If she ________ harder, she will catch up with us.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study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studies    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is studying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will study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846705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句意：“如果她努力学习，她就能赶上我们。”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0617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902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)4. Which do you like ________</a:t>
            </a:r>
            <a:r>
              <a:rPr 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，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tea or coffee?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well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better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best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good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846705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茶和咖啡相比较。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0617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)5. I can't understand ________.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what you mean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you mean what    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what do you mean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you what mean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846705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疑问句作从句要用陈述句的语序。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0617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714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20000"/>
              </a:lnSpc>
            </a:pPr>
            <a:r>
              <a:rPr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</a:t>
            </a:r>
            <a:r>
              <a:rPr lang="zh-CN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十一</a:t>
            </a:r>
            <a:r>
              <a:rPr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)</a:t>
            </a:r>
            <a:endParaRPr sz="2200" b="1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)1. Listen! Someone ________ at the door.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knocked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knocks    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is knocking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was knocking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3124200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句意：“听！有人在敲门。”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491615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902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)2. My mother told me the earth ________ round the sun.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moves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move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moved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will move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626995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客观真理用一般现在时态。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0617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902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)3. There is ________ airport in our city.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a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an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the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/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626995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airport的发音以元音音素开头，其前应用an。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0617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)4. I think the film is ________ that one.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as interested as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as interesting as    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more interesting as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more interested as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626995"/>
            <a:ext cx="8148320" cy="902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as＋形容词原级/副词原级＋as。interesting修饰物，interested 修饰人。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0617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714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)5. —Would you like to go hiking?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—________.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I think so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Never mind    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That's a good idea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No, I don't want to go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990850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句意：“——你想去徒步旅行吗？——这是个好主意。”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0617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714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20000"/>
              </a:lnSpc>
            </a:pPr>
            <a:r>
              <a:rPr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</a:t>
            </a:r>
            <a:r>
              <a:rPr lang="zh-CN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十二</a:t>
            </a:r>
            <a:r>
              <a:rPr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)</a:t>
            </a:r>
            <a:endParaRPr sz="2200" b="1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)1. Nowadays, ________ foreigners begin to learn Chinese.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more and more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many and many    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much and much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many and much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3092450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“比较级＋and＋比较级”意为“越来越……”。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491615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)2. Our teacher ________ Beijing. He is there now.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has gone to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has been to    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had gone to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had been to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3092450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表示“去了某地没有回来”用have/has gone to。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0617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37730" y="4759960"/>
            <a:ext cx="17780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109345"/>
            <a:ext cx="8148320" cy="2526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4. 关键词法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做单项选择时，不少同学往往忽视关键词的作用，特别是关键词出现在试题后面的情况，这也就是我们平常说的迟到信息。例如：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)Jim is not in the classroom. He ________ basketball now.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was playing    B. is playing    C. played    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plays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13385" y="3636010"/>
            <a:ext cx="8433435" cy="902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【分析】　本题中now就是关键词，我们应该特别注意。带有now的句子常用现在进行时，再根据第一句用的是一般现在时可知答案。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902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)3. Rose is afraid ________ being alone at home.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of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on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to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with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664460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be afraid of (doing) sth.意为“害怕(做)某事”。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0617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902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)4. The students are ________ to go to school on time.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asking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ask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asked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to ask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2664460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句意：“学生被要求按时上学。”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0617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6280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014095"/>
            <a:ext cx="8148320" cy="1714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)5. —I'm going to Yunnan on holiday tomorrow.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—________.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See you tomorrow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Good journey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You're welcome   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It's no matter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3115945"/>
            <a:ext cx="814832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</a:t>
            </a: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句意：“——明天我将去云南度假。——旅途愉快。”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2310" y="1061720"/>
            <a:ext cx="5321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54622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12344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70065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27787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385508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43230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00951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558673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163945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6741160" y="676910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837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8021955" y="676910"/>
            <a:ext cx="8026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十二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6" grpId="0"/>
      <p:bldP spid="6" grpId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39596" y="2026403"/>
            <a:ext cx="6254271" cy="77164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Thank you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！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145" y="202628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37730" y="4759960"/>
            <a:ext cx="17780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页，共83页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84505" y="1109345"/>
            <a:ext cx="8148320" cy="21209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5. 生活经验法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英语中有些选择题要求我们对生活常识有一定的了解。例如：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　　)We all know that light travels ________ than sound.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A. fast    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B. slowly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C. faster    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		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D. more slowly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4505" y="3230245"/>
            <a:ext cx="8148320" cy="130873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【分析】　大家都知道，光的传播速度比声音快，所以排除B、D两项；同时，注意本题有than，这就要求我们要用副词比较级，排除A项。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8.xml><?xml version="1.0" encoding="utf-8"?>
<p:tagLst xmlns:p="http://schemas.openxmlformats.org/presentationml/2006/main">
  <p:tag name="KSO_WM_BEAUTIFY_FLAG" val="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"/>
</p:tagLst>
</file>

<file path=ppt/tags/tag136.xml><?xml version="1.0" encoding="utf-8"?>
<p:tagLst xmlns:p="http://schemas.openxmlformats.org/presentationml/2006/main">
  <p:tag name="KSO_WM_BEAUTIFY_FLAG" val="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"/>
</p:tagLst>
</file>

<file path=ppt/tags/tag139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1.xml><?xml version="1.0" encoding="utf-8"?>
<p:tagLst xmlns:p="http://schemas.openxmlformats.org/presentationml/2006/main">
  <p:tag name="KSO_WM_BEAUTIFY_FLAG" val=""/>
</p:tagLst>
</file>

<file path=ppt/tags/tag142.xml><?xml version="1.0" encoding="utf-8"?>
<p:tagLst xmlns:p="http://schemas.openxmlformats.org/presentationml/2006/main">
  <p:tag name="KSO_WM_BEAUTIFY_FLAG" val=""/>
</p:tagLst>
</file>

<file path=ppt/tags/tag143.xml><?xml version="1.0" encoding="utf-8"?>
<p:tagLst xmlns:p="http://schemas.openxmlformats.org/presentationml/2006/main">
  <p:tag name="KSO_WM_BEAUTIFY_FLAG" val=""/>
</p:tagLst>
</file>

<file path=ppt/tags/tag144.xml><?xml version="1.0" encoding="utf-8"?>
<p:tagLst xmlns:p="http://schemas.openxmlformats.org/presentationml/2006/main">
  <p:tag name="KSO_WM_BEAUTIFY_FLAG" val=""/>
</p:tagLst>
</file>

<file path=ppt/tags/tag145.xml><?xml version="1.0" encoding="utf-8"?>
<p:tagLst xmlns:p="http://schemas.openxmlformats.org/presentationml/2006/main">
  <p:tag name="KSO_WM_BEAUTIFY_FLAG" val=""/>
</p:tagLst>
</file>

<file path=ppt/tags/tag146.xml><?xml version="1.0" encoding="utf-8"?>
<p:tagLst xmlns:p="http://schemas.openxmlformats.org/presentationml/2006/main">
  <p:tag name="KSO_WM_BEAUTIFY_FLAG" val=""/>
</p:tagLst>
</file>

<file path=ppt/tags/tag147.xml><?xml version="1.0" encoding="utf-8"?>
<p:tagLst xmlns:p="http://schemas.openxmlformats.org/presentationml/2006/main">
  <p:tag name="KSO_WM_BEAUTIFY_FLAG" val=""/>
</p:tagLst>
</file>

<file path=ppt/tags/tag148.xml><?xml version="1.0" encoding="utf-8"?>
<p:tagLst xmlns:p="http://schemas.openxmlformats.org/presentationml/2006/main">
  <p:tag name="KSO_WM_BEAUTIFY_FLAG" val="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50.xml><?xml version="1.0" encoding="utf-8"?>
<p:tagLst xmlns:p="http://schemas.openxmlformats.org/presentationml/2006/main">
  <p:tag name="KSO_WM_BEAUTIFY_FLAG" val=""/>
</p:tagLst>
</file>

<file path=ppt/tags/tag151.xml><?xml version="1.0" encoding="utf-8"?>
<p:tagLst xmlns:p="http://schemas.openxmlformats.org/presentationml/2006/main">
  <p:tag name="KSO_WM_BEAUTIFY_FLAG" val=""/>
</p:tagLst>
</file>

<file path=ppt/tags/tag152.xml><?xml version="1.0" encoding="utf-8"?>
<p:tagLst xmlns:p="http://schemas.openxmlformats.org/presentationml/2006/main">
  <p:tag name="KSO_WM_BEAUTIFY_FLAG" val=""/>
</p:tagLst>
</file>

<file path=ppt/tags/tag15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54.xml><?xml version="1.0" encoding="utf-8"?>
<p:tagLst xmlns:p="http://schemas.openxmlformats.org/presentationml/2006/main">
  <p:tag name="KSO_WM_BEAUTIFY_FLAG" val=""/>
</p:tagLst>
</file>

<file path=ppt/tags/tag155.xml><?xml version="1.0" encoding="utf-8"?>
<p:tagLst xmlns:p="http://schemas.openxmlformats.org/presentationml/2006/main">
  <p:tag name="KSO_WM_BEAUTIFY_FLAG" val=""/>
</p:tagLst>
</file>

<file path=ppt/tags/tag156.xml><?xml version="1.0" encoding="utf-8"?>
<p:tagLst xmlns:p="http://schemas.openxmlformats.org/presentationml/2006/main">
  <p:tag name="KSO_WM_BEAUTIFY_FLAG" val=""/>
</p:tagLst>
</file>

<file path=ppt/tags/tag157.xml><?xml version="1.0" encoding="utf-8"?>
<p:tagLst xmlns:p="http://schemas.openxmlformats.org/presentationml/2006/main">
  <p:tag name="KSO_WM_BEAUTIFY_FLAG" val=""/>
</p:tagLst>
</file>

<file path=ppt/tags/tag158.xml><?xml version="1.0" encoding="utf-8"?>
<p:tagLst xmlns:p="http://schemas.openxmlformats.org/presentationml/2006/main">
  <p:tag name="KSO_WM_BEAUTIFY_FLAG" val=""/>
</p:tagLst>
</file>

<file path=ppt/tags/tag159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0.xml><?xml version="1.0" encoding="utf-8"?>
<p:tagLst xmlns:p="http://schemas.openxmlformats.org/presentationml/2006/main">
  <p:tag name="KSO_WM_BEAUTIFY_FLAG" val=""/>
</p:tagLst>
</file>

<file path=ppt/tags/tag161.xml><?xml version="1.0" encoding="utf-8"?>
<p:tagLst xmlns:p="http://schemas.openxmlformats.org/presentationml/2006/main">
  <p:tag name="KSO_WM_BEAUTIFY_FLAG" val=""/>
</p:tagLst>
</file>

<file path=ppt/tags/tag162.xml><?xml version="1.0" encoding="utf-8"?>
<p:tagLst xmlns:p="http://schemas.openxmlformats.org/presentationml/2006/main">
  <p:tag name="KSO_WM_BEAUTIFY_FLAG" val=""/>
</p:tagLst>
</file>

<file path=ppt/tags/tag163.xml><?xml version="1.0" encoding="utf-8"?>
<p:tagLst xmlns:p="http://schemas.openxmlformats.org/presentationml/2006/main">
  <p:tag name="KSO_WM_BEAUTIFY_FLAG" val=""/>
</p:tagLst>
</file>

<file path=ppt/tags/tag164.xml><?xml version="1.0" encoding="utf-8"?>
<p:tagLst xmlns:p="http://schemas.openxmlformats.org/presentationml/2006/main">
  <p:tag name="KSO_WM_BEAUTIFY_FLAG" val=""/>
</p:tagLst>
</file>

<file path=ppt/tags/tag165.xml><?xml version="1.0" encoding="utf-8"?>
<p:tagLst xmlns:p="http://schemas.openxmlformats.org/presentationml/2006/main">
  <p:tag name="KSO_WM_BEAUTIFY_FLAG" val=""/>
</p:tagLst>
</file>

<file path=ppt/tags/tag1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7.xml><?xml version="1.0" encoding="utf-8"?>
<p:tagLst xmlns:p="http://schemas.openxmlformats.org/presentationml/2006/main">
  <p:tag name="KSO_WM_BEAUTIFY_FLAG" val=""/>
</p:tagLst>
</file>

<file path=ppt/tags/tag168.xml><?xml version="1.0" encoding="utf-8"?>
<p:tagLst xmlns:p="http://schemas.openxmlformats.org/presentationml/2006/main">
  <p:tag name="KSO_WM_BEAUTIFY_FLAG" val=""/>
</p:tagLst>
</file>

<file path=ppt/tags/tag169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0.xml><?xml version="1.0" encoding="utf-8"?>
<p:tagLst xmlns:p="http://schemas.openxmlformats.org/presentationml/2006/main">
  <p:tag name="KSO_WM_BEAUTIFY_FLAG" val=""/>
</p:tagLst>
</file>

<file path=ppt/tags/tag171.xml><?xml version="1.0" encoding="utf-8"?>
<p:tagLst xmlns:p="http://schemas.openxmlformats.org/presentationml/2006/main">
  <p:tag name="KSO_WM_BEAUTIFY_FLAG" val=""/>
</p:tagLst>
</file>

<file path=ppt/tags/tag172.xml><?xml version="1.0" encoding="utf-8"?>
<p:tagLst xmlns:p="http://schemas.openxmlformats.org/presentationml/2006/main">
  <p:tag name="KSO_WM_BEAUTIFY_FLAG" val=""/>
</p:tagLst>
</file>

<file path=ppt/tags/tag173.xml><?xml version="1.0" encoding="utf-8"?>
<p:tagLst xmlns:p="http://schemas.openxmlformats.org/presentationml/2006/main">
  <p:tag name="KSO_WM_BEAUTIFY_FLAG" val=""/>
</p:tagLst>
</file>

<file path=ppt/tags/tag174.xml><?xml version="1.0" encoding="utf-8"?>
<p:tagLst xmlns:p="http://schemas.openxmlformats.org/presentationml/2006/main">
  <p:tag name="KSO_WM_BEAUTIFY_FLAG" val=""/>
</p:tagLst>
</file>

<file path=ppt/tags/tag175.xml><?xml version="1.0" encoding="utf-8"?>
<p:tagLst xmlns:p="http://schemas.openxmlformats.org/presentationml/2006/main">
  <p:tag name="KSO_WM_BEAUTIFY_FLAG" val=""/>
</p:tagLst>
</file>

<file path=ppt/tags/tag176.xml><?xml version="1.0" encoding="utf-8"?>
<p:tagLst xmlns:p="http://schemas.openxmlformats.org/presentationml/2006/main">
  <p:tag name="KSO_WM_BEAUTIFY_FLAG" val=""/>
</p:tagLst>
</file>

<file path=ppt/tags/tag177.xml><?xml version="1.0" encoding="utf-8"?>
<p:tagLst xmlns:p="http://schemas.openxmlformats.org/presentationml/2006/main">
  <p:tag name="KSO_WM_BEAUTIFY_FLAG" val=""/>
</p:tagLst>
</file>

<file path=ppt/tags/tag178.xml><?xml version="1.0" encoding="utf-8"?>
<p:tagLst xmlns:p="http://schemas.openxmlformats.org/presentationml/2006/main">
  <p:tag name="KSO_WM_BEAUTIFY_FLAG" val=""/>
</p:tagLst>
</file>

<file path=ppt/tags/tag17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0.xml><?xml version="1.0" encoding="utf-8"?>
<p:tagLst xmlns:p="http://schemas.openxmlformats.org/presentationml/2006/main">
  <p:tag name="KSO_WM_BEAUTIFY_FLAG" val=""/>
</p:tagLst>
</file>

<file path=ppt/tags/tag181.xml><?xml version="1.0" encoding="utf-8"?>
<p:tagLst xmlns:p="http://schemas.openxmlformats.org/presentationml/2006/main">
  <p:tag name="KSO_WM_BEAUTIFY_FLAG" val=""/>
</p:tagLst>
</file>

<file path=ppt/tags/tag182.xml><?xml version="1.0" encoding="utf-8"?>
<p:tagLst xmlns:p="http://schemas.openxmlformats.org/presentationml/2006/main">
  <p:tag name="KSO_WM_BEAUTIFY_FLAG" val=""/>
</p:tagLst>
</file>

<file path=ppt/tags/tag183.xml><?xml version="1.0" encoding="utf-8"?>
<p:tagLst xmlns:p="http://schemas.openxmlformats.org/presentationml/2006/main">
  <p:tag name="KSO_WM_BEAUTIFY_FLAG" val=""/>
</p:tagLst>
</file>

<file path=ppt/tags/tag184.xml><?xml version="1.0" encoding="utf-8"?>
<p:tagLst xmlns:p="http://schemas.openxmlformats.org/presentationml/2006/main">
  <p:tag name="KSO_WM_BEAUTIFY_FLAG" val=""/>
</p:tagLst>
</file>

<file path=ppt/tags/tag185.xml><?xml version="1.0" encoding="utf-8"?>
<p:tagLst xmlns:p="http://schemas.openxmlformats.org/presentationml/2006/main">
  <p:tag name="KSO_WM_BEAUTIFY_FLAG" val=""/>
</p:tagLst>
</file>

<file path=ppt/tags/tag186.xml><?xml version="1.0" encoding="utf-8"?>
<p:tagLst xmlns:p="http://schemas.openxmlformats.org/presentationml/2006/main">
  <p:tag name="KSO_WM_BEAUTIFY_FLAG" val=""/>
</p:tagLst>
</file>

<file path=ppt/tags/tag187.xml><?xml version="1.0" encoding="utf-8"?>
<p:tagLst xmlns:p="http://schemas.openxmlformats.org/presentationml/2006/main">
  <p:tag name="KSO_WM_BEAUTIFY_FLAG" val=""/>
</p:tagLst>
</file>

<file path=ppt/tags/tag188.xml><?xml version="1.0" encoding="utf-8"?>
<p:tagLst xmlns:p="http://schemas.openxmlformats.org/presentationml/2006/main">
  <p:tag name="KSO_WM_BEAUTIFY_FLAG" val=""/>
</p:tagLst>
</file>

<file path=ppt/tags/tag189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90.xml><?xml version="1.0" encoding="utf-8"?>
<p:tagLst xmlns:p="http://schemas.openxmlformats.org/presentationml/2006/main">
  <p:tag name="KSO_WM_BEAUTIFY_FLAG" val=""/>
</p:tagLst>
</file>

<file path=ppt/tags/tag191.xml><?xml version="1.0" encoding="utf-8"?>
<p:tagLst xmlns:p="http://schemas.openxmlformats.org/presentationml/2006/main">
  <p:tag name="KSO_WM_BEAUTIFY_FLAG" val=""/>
</p:tagLst>
</file>

<file path=ppt/tags/tag19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93.xml><?xml version="1.0" encoding="utf-8"?>
<p:tagLst xmlns:p="http://schemas.openxmlformats.org/presentationml/2006/main">
  <p:tag name="KSO_WM_BEAUTIFY_FLAG" val=""/>
</p:tagLst>
</file>

<file path=ppt/tags/tag194.xml><?xml version="1.0" encoding="utf-8"?>
<p:tagLst xmlns:p="http://schemas.openxmlformats.org/presentationml/2006/main">
  <p:tag name="KSO_WM_BEAUTIFY_FLAG" val=""/>
</p:tagLst>
</file>

<file path=ppt/tags/tag195.xml><?xml version="1.0" encoding="utf-8"?>
<p:tagLst xmlns:p="http://schemas.openxmlformats.org/presentationml/2006/main">
  <p:tag name="KSO_WM_BEAUTIFY_FLAG" val=""/>
</p:tagLst>
</file>

<file path=ppt/tags/tag196.xml><?xml version="1.0" encoding="utf-8"?>
<p:tagLst xmlns:p="http://schemas.openxmlformats.org/presentationml/2006/main">
  <p:tag name="KSO_WM_BEAUTIFY_FLAG" val=""/>
</p:tagLst>
</file>

<file path=ppt/tags/tag197.xml><?xml version="1.0" encoding="utf-8"?>
<p:tagLst xmlns:p="http://schemas.openxmlformats.org/presentationml/2006/main">
  <p:tag name="KSO_WM_BEAUTIFY_FLAG" val=""/>
</p:tagLst>
</file>

<file path=ppt/tags/tag198.xml><?xml version="1.0" encoding="utf-8"?>
<p:tagLst xmlns:p="http://schemas.openxmlformats.org/presentationml/2006/main">
  <p:tag name="KSO_WM_BEAUTIFY_FLAG" val=""/>
</p:tagLst>
</file>

<file path=ppt/tags/tag19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00.xml><?xml version="1.0" encoding="utf-8"?>
<p:tagLst xmlns:p="http://schemas.openxmlformats.org/presentationml/2006/main">
  <p:tag name="KSO_WM_BEAUTIFY_FLAG" val=""/>
</p:tagLst>
</file>

<file path=ppt/tags/tag201.xml><?xml version="1.0" encoding="utf-8"?>
<p:tagLst xmlns:p="http://schemas.openxmlformats.org/presentationml/2006/main">
  <p:tag name="KSO_WM_BEAUTIFY_FLAG" val=""/>
</p:tagLst>
</file>

<file path=ppt/tags/tag202.xml><?xml version="1.0" encoding="utf-8"?>
<p:tagLst xmlns:p="http://schemas.openxmlformats.org/presentationml/2006/main">
  <p:tag name="KSO_WM_BEAUTIFY_FLAG" val=""/>
</p:tagLst>
</file>

<file path=ppt/tags/tag203.xml><?xml version="1.0" encoding="utf-8"?>
<p:tagLst xmlns:p="http://schemas.openxmlformats.org/presentationml/2006/main">
  <p:tag name="KSO_WM_BEAUTIFY_FLAG" val=""/>
</p:tagLst>
</file>

<file path=ppt/tags/tag204.xml><?xml version="1.0" encoding="utf-8"?>
<p:tagLst xmlns:p="http://schemas.openxmlformats.org/presentationml/2006/main">
  <p:tag name="KSO_WM_BEAUTIFY_FLAG" val=""/>
</p:tagLst>
</file>

<file path=ppt/tags/tag20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06.xml><?xml version="1.0" encoding="utf-8"?>
<p:tagLst xmlns:p="http://schemas.openxmlformats.org/presentationml/2006/main">
  <p:tag name="KSO_WM_BEAUTIFY_FLAG" val=""/>
</p:tagLst>
</file>

<file path=ppt/tags/tag207.xml><?xml version="1.0" encoding="utf-8"?>
<p:tagLst xmlns:p="http://schemas.openxmlformats.org/presentationml/2006/main">
  <p:tag name="KSO_WM_BEAUTIFY_FLAG" val=""/>
</p:tagLst>
</file>

<file path=ppt/tags/tag208.xml><?xml version="1.0" encoding="utf-8"?>
<p:tagLst xmlns:p="http://schemas.openxmlformats.org/presentationml/2006/main">
  <p:tag name="KSO_WM_BEAUTIFY_FLAG" val=""/>
</p:tagLst>
</file>

<file path=ppt/tags/tag209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10.xml><?xml version="1.0" encoding="utf-8"?>
<p:tagLst xmlns:p="http://schemas.openxmlformats.org/presentationml/2006/main">
  <p:tag name="KSO_WM_BEAUTIFY_FLAG" val=""/>
</p:tagLst>
</file>

<file path=ppt/tags/tag211.xml><?xml version="1.0" encoding="utf-8"?>
<p:tagLst xmlns:p="http://schemas.openxmlformats.org/presentationml/2006/main">
  <p:tag name="KSO_WM_BEAUTIFY_FLAG" val=""/>
</p:tagLst>
</file>

<file path=ppt/tags/tag212.xml><?xml version="1.0" encoding="utf-8"?>
<p:tagLst xmlns:p="http://schemas.openxmlformats.org/presentationml/2006/main">
  <p:tag name="KSO_WM_BEAUTIFY_FLAG" val=""/>
</p:tagLst>
</file>

<file path=ppt/tags/tag213.xml><?xml version="1.0" encoding="utf-8"?>
<p:tagLst xmlns:p="http://schemas.openxmlformats.org/presentationml/2006/main">
  <p:tag name="KSO_WM_BEAUTIFY_FLAG" val=""/>
</p:tagLst>
</file>

<file path=ppt/tags/tag214.xml><?xml version="1.0" encoding="utf-8"?>
<p:tagLst xmlns:p="http://schemas.openxmlformats.org/presentationml/2006/main">
  <p:tag name="KSO_WM_BEAUTIFY_FLAG" val=""/>
</p:tagLst>
</file>

<file path=ppt/tags/tag215.xml><?xml version="1.0" encoding="utf-8"?>
<p:tagLst xmlns:p="http://schemas.openxmlformats.org/presentationml/2006/main">
  <p:tag name="KSO_WM_BEAUTIFY_FLAG" val=""/>
</p:tagLst>
</file>

<file path=ppt/tags/tag216.xml><?xml version="1.0" encoding="utf-8"?>
<p:tagLst xmlns:p="http://schemas.openxmlformats.org/presentationml/2006/main">
  <p:tag name="KSO_WM_BEAUTIFY_FLAG" val=""/>
</p:tagLst>
</file>

<file path=ppt/tags/tag217.xml><?xml version="1.0" encoding="utf-8"?>
<p:tagLst xmlns:p="http://schemas.openxmlformats.org/presentationml/2006/main">
  <p:tag name="KSO_WM_BEAUTIFY_FLAG" val=""/>
</p:tagLst>
</file>

<file path=ppt/tags/tag2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9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20.xml><?xml version="1.0" encoding="utf-8"?>
<p:tagLst xmlns:p="http://schemas.openxmlformats.org/presentationml/2006/main">
  <p:tag name="KSO_WM_BEAUTIFY_FLAG" val=""/>
</p:tagLst>
</file>

<file path=ppt/tags/tag221.xml><?xml version="1.0" encoding="utf-8"?>
<p:tagLst xmlns:p="http://schemas.openxmlformats.org/presentationml/2006/main">
  <p:tag name="KSO_WM_BEAUTIFY_FLAG" val=""/>
</p:tagLst>
</file>

<file path=ppt/tags/tag222.xml><?xml version="1.0" encoding="utf-8"?>
<p:tagLst xmlns:p="http://schemas.openxmlformats.org/presentationml/2006/main">
  <p:tag name="KSO_WM_BEAUTIFY_FLAG" val=""/>
</p:tagLst>
</file>

<file path=ppt/tags/tag223.xml><?xml version="1.0" encoding="utf-8"?>
<p:tagLst xmlns:p="http://schemas.openxmlformats.org/presentationml/2006/main">
  <p:tag name="KSO_WM_BEAUTIFY_FLAG" val=""/>
</p:tagLst>
</file>

<file path=ppt/tags/tag224.xml><?xml version="1.0" encoding="utf-8"?>
<p:tagLst xmlns:p="http://schemas.openxmlformats.org/presentationml/2006/main">
  <p:tag name="KSO_WM_BEAUTIFY_FLAG" val=""/>
</p:tagLst>
</file>

<file path=ppt/tags/tag225.xml><?xml version="1.0" encoding="utf-8"?>
<p:tagLst xmlns:p="http://schemas.openxmlformats.org/presentationml/2006/main">
  <p:tag name="KSO_WM_BEAUTIFY_FLAG" val=""/>
</p:tagLst>
</file>

<file path=ppt/tags/tag226.xml><?xml version="1.0" encoding="utf-8"?>
<p:tagLst xmlns:p="http://schemas.openxmlformats.org/presentationml/2006/main">
  <p:tag name="KSO_WM_BEAUTIFY_FLAG" val=""/>
</p:tagLst>
</file>

<file path=ppt/tags/tag227.xml><?xml version="1.0" encoding="utf-8"?>
<p:tagLst xmlns:p="http://schemas.openxmlformats.org/presentationml/2006/main">
  <p:tag name="KSO_WM_BEAUTIFY_FLAG" val=""/>
</p:tagLst>
</file>

<file path=ppt/tags/tag228.xml><?xml version="1.0" encoding="utf-8"?>
<p:tagLst xmlns:p="http://schemas.openxmlformats.org/presentationml/2006/main">
  <p:tag name="KSO_WM_BEAUTIFY_FLAG" val=""/>
</p:tagLst>
</file>

<file path=ppt/tags/tag229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30.xml><?xml version="1.0" encoding="utf-8"?>
<p:tagLst xmlns:p="http://schemas.openxmlformats.org/presentationml/2006/main">
  <p:tag name="KSO_WM_BEAUTIFY_FLAG" val=""/>
</p:tagLst>
</file>

<file path=ppt/tags/tag23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32.xml><?xml version="1.0" encoding="utf-8"?>
<p:tagLst xmlns:p="http://schemas.openxmlformats.org/presentationml/2006/main">
  <p:tag name="KSO_WM_BEAUTIFY_FLAG" val=""/>
</p:tagLst>
</file>

<file path=ppt/tags/tag233.xml><?xml version="1.0" encoding="utf-8"?>
<p:tagLst xmlns:p="http://schemas.openxmlformats.org/presentationml/2006/main">
  <p:tag name="KSO_WM_BEAUTIFY_FLAG" val=""/>
</p:tagLst>
</file>

<file path=ppt/tags/tag234.xml><?xml version="1.0" encoding="utf-8"?>
<p:tagLst xmlns:p="http://schemas.openxmlformats.org/presentationml/2006/main">
  <p:tag name="KSO_WM_BEAUTIFY_FLAG" val=""/>
</p:tagLst>
</file>

<file path=ppt/tags/tag235.xml><?xml version="1.0" encoding="utf-8"?>
<p:tagLst xmlns:p="http://schemas.openxmlformats.org/presentationml/2006/main">
  <p:tag name="KSO_WM_BEAUTIFY_FLAG" val=""/>
</p:tagLst>
</file>

<file path=ppt/tags/tag236.xml><?xml version="1.0" encoding="utf-8"?>
<p:tagLst xmlns:p="http://schemas.openxmlformats.org/presentationml/2006/main">
  <p:tag name="KSO_WM_BEAUTIFY_FLAG" val=""/>
</p:tagLst>
</file>

<file path=ppt/tags/tag237.xml><?xml version="1.0" encoding="utf-8"?>
<p:tagLst xmlns:p="http://schemas.openxmlformats.org/presentationml/2006/main">
  <p:tag name="KSO_WM_BEAUTIFY_FLAG" val=""/>
</p:tagLst>
</file>

<file path=ppt/tags/tag238.xml><?xml version="1.0" encoding="utf-8"?>
<p:tagLst xmlns:p="http://schemas.openxmlformats.org/presentationml/2006/main">
  <p:tag name="KSO_WM_BEAUTIFY_FLAG" val=""/>
</p:tagLst>
</file>

<file path=ppt/tags/tag239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40.xml><?xml version="1.0" encoding="utf-8"?>
<p:tagLst xmlns:p="http://schemas.openxmlformats.org/presentationml/2006/main">
  <p:tag name="KSO_WM_BEAUTIFY_FLAG" val=""/>
</p:tagLst>
</file>

<file path=ppt/tags/tag241.xml><?xml version="1.0" encoding="utf-8"?>
<p:tagLst xmlns:p="http://schemas.openxmlformats.org/presentationml/2006/main">
  <p:tag name="KSO_WM_BEAUTIFY_FLAG" val=""/>
</p:tagLst>
</file>

<file path=ppt/tags/tag242.xml><?xml version="1.0" encoding="utf-8"?>
<p:tagLst xmlns:p="http://schemas.openxmlformats.org/presentationml/2006/main">
  <p:tag name="KSO_WM_BEAUTIFY_FLAG" val=""/>
</p:tagLst>
</file>

<file path=ppt/tags/tag243.xml><?xml version="1.0" encoding="utf-8"?>
<p:tagLst xmlns:p="http://schemas.openxmlformats.org/presentationml/2006/main">
  <p:tag name="KSO_WM_BEAUTIFY_FLAG" val=""/>
</p:tagLst>
</file>

<file path=ppt/tags/tag24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5.xml><?xml version="1.0" encoding="utf-8"?>
<p:tagLst xmlns:p="http://schemas.openxmlformats.org/presentationml/2006/main">
  <p:tag name="KSO_WM_BEAUTIFY_FLAG" val=""/>
</p:tagLst>
</file>

<file path=ppt/tags/tag246.xml><?xml version="1.0" encoding="utf-8"?>
<p:tagLst xmlns:p="http://schemas.openxmlformats.org/presentationml/2006/main">
  <p:tag name="KSO_WM_BEAUTIFY_FLAG" val=""/>
</p:tagLst>
</file>

<file path=ppt/tags/tag247.xml><?xml version="1.0" encoding="utf-8"?>
<p:tagLst xmlns:p="http://schemas.openxmlformats.org/presentationml/2006/main">
  <p:tag name="KSO_WM_BEAUTIFY_FLAG" val=""/>
</p:tagLst>
</file>

<file path=ppt/tags/tag248.xml><?xml version="1.0" encoding="utf-8"?>
<p:tagLst xmlns:p="http://schemas.openxmlformats.org/presentationml/2006/main">
  <p:tag name="KSO_WM_BEAUTIFY_FLAG" val=""/>
</p:tagLst>
</file>

<file path=ppt/tags/tag249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50.xml><?xml version="1.0" encoding="utf-8"?>
<p:tagLst xmlns:p="http://schemas.openxmlformats.org/presentationml/2006/main">
  <p:tag name="KSO_WM_BEAUTIFY_FLAG" val=""/>
</p:tagLst>
</file>

<file path=ppt/tags/tag251.xml><?xml version="1.0" encoding="utf-8"?>
<p:tagLst xmlns:p="http://schemas.openxmlformats.org/presentationml/2006/main">
  <p:tag name="KSO_WM_BEAUTIFY_FLAG" val=""/>
</p:tagLst>
</file>

<file path=ppt/tags/tag252.xml><?xml version="1.0" encoding="utf-8"?>
<p:tagLst xmlns:p="http://schemas.openxmlformats.org/presentationml/2006/main">
  <p:tag name="KSO_WM_BEAUTIFY_FLAG" val=""/>
</p:tagLst>
</file>

<file path=ppt/tags/tag253.xml><?xml version="1.0" encoding="utf-8"?>
<p:tagLst xmlns:p="http://schemas.openxmlformats.org/presentationml/2006/main">
  <p:tag name="KSO_WM_BEAUTIFY_FLAG" val=""/>
</p:tagLst>
</file>

<file path=ppt/tags/tag254.xml><?xml version="1.0" encoding="utf-8"?>
<p:tagLst xmlns:p="http://schemas.openxmlformats.org/presentationml/2006/main">
  <p:tag name="KSO_WM_BEAUTIFY_FLAG" val=""/>
</p:tagLst>
</file>

<file path=ppt/tags/tag255.xml><?xml version="1.0" encoding="utf-8"?>
<p:tagLst xmlns:p="http://schemas.openxmlformats.org/presentationml/2006/main">
  <p:tag name="KSO_WM_BEAUTIFY_FLAG" val=""/>
</p:tagLst>
</file>

<file path=ppt/tags/tag256.xml><?xml version="1.0" encoding="utf-8"?>
<p:tagLst xmlns:p="http://schemas.openxmlformats.org/presentationml/2006/main">
  <p:tag name="KSO_WM_BEAUTIFY_FLAG" val=""/>
</p:tagLst>
</file>

<file path=ppt/tags/tag25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58.xml><?xml version="1.0" encoding="utf-8"?>
<p:tagLst xmlns:p="http://schemas.openxmlformats.org/presentationml/2006/main">
  <p:tag name="KSO_WM_BEAUTIFY_FLAG" val=""/>
</p:tagLst>
</file>

<file path=ppt/tags/tag259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60.xml><?xml version="1.0" encoding="utf-8"?>
<p:tagLst xmlns:p="http://schemas.openxmlformats.org/presentationml/2006/main">
  <p:tag name="KSO_WM_BEAUTIFY_FLAG" val=""/>
</p:tagLst>
</file>

<file path=ppt/tags/tag261.xml><?xml version="1.0" encoding="utf-8"?>
<p:tagLst xmlns:p="http://schemas.openxmlformats.org/presentationml/2006/main">
  <p:tag name="KSO_WM_BEAUTIFY_FLAG" val=""/>
</p:tagLst>
</file>

<file path=ppt/tags/tag262.xml><?xml version="1.0" encoding="utf-8"?>
<p:tagLst xmlns:p="http://schemas.openxmlformats.org/presentationml/2006/main">
  <p:tag name="KSO_WM_BEAUTIFY_FLAG" val=""/>
</p:tagLst>
</file>

<file path=ppt/tags/tag263.xml><?xml version="1.0" encoding="utf-8"?>
<p:tagLst xmlns:p="http://schemas.openxmlformats.org/presentationml/2006/main">
  <p:tag name="KSO_WM_BEAUTIFY_FLAG" val=""/>
</p:tagLst>
</file>

<file path=ppt/tags/tag264.xml><?xml version="1.0" encoding="utf-8"?>
<p:tagLst xmlns:p="http://schemas.openxmlformats.org/presentationml/2006/main">
  <p:tag name="KSO_WM_BEAUTIFY_FLAG" val=""/>
</p:tagLst>
</file>

<file path=ppt/tags/tag265.xml><?xml version="1.0" encoding="utf-8"?>
<p:tagLst xmlns:p="http://schemas.openxmlformats.org/presentationml/2006/main">
  <p:tag name="KSO_WM_BEAUTIFY_FLAG" val=""/>
</p:tagLst>
</file>

<file path=ppt/tags/tag266.xml><?xml version="1.0" encoding="utf-8"?>
<p:tagLst xmlns:p="http://schemas.openxmlformats.org/presentationml/2006/main">
  <p:tag name="KSO_WM_BEAUTIFY_FLAG" val=""/>
</p:tagLst>
</file>

<file path=ppt/tags/tag267.xml><?xml version="1.0" encoding="utf-8"?>
<p:tagLst xmlns:p="http://schemas.openxmlformats.org/presentationml/2006/main">
  <p:tag name="KSO_WM_BEAUTIFY_FLAG" val=""/>
</p:tagLst>
</file>

<file path=ppt/tags/tag268.xml><?xml version="1.0" encoding="utf-8"?>
<p:tagLst xmlns:p="http://schemas.openxmlformats.org/presentationml/2006/main">
  <p:tag name="KSO_WM_BEAUTIFY_FLAG" val=""/>
</p:tagLst>
</file>

<file path=ppt/tags/tag269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71.xml><?xml version="1.0" encoding="utf-8"?>
<p:tagLst xmlns:p="http://schemas.openxmlformats.org/presentationml/2006/main">
  <p:tag name="KSO_WM_BEAUTIFY_FLAG" val=""/>
</p:tagLst>
</file>

<file path=ppt/tags/tag272.xml><?xml version="1.0" encoding="utf-8"?>
<p:tagLst xmlns:p="http://schemas.openxmlformats.org/presentationml/2006/main">
  <p:tag name="KSO_WM_BEAUTIFY_FLAG" val=""/>
</p:tagLst>
</file>

<file path=ppt/tags/tag273.xml><?xml version="1.0" encoding="utf-8"?>
<p:tagLst xmlns:p="http://schemas.openxmlformats.org/presentationml/2006/main">
  <p:tag name="KSO_WM_BEAUTIFY_FLAG" val=""/>
</p:tagLst>
</file>

<file path=ppt/tags/tag274.xml><?xml version="1.0" encoding="utf-8"?>
<p:tagLst xmlns:p="http://schemas.openxmlformats.org/presentationml/2006/main">
  <p:tag name="KSO_WM_BEAUTIFY_FLAG" val=""/>
</p:tagLst>
</file>

<file path=ppt/tags/tag275.xml><?xml version="1.0" encoding="utf-8"?>
<p:tagLst xmlns:p="http://schemas.openxmlformats.org/presentationml/2006/main">
  <p:tag name="KSO_WM_BEAUTIFY_FLAG" val=""/>
</p:tagLst>
</file>

<file path=ppt/tags/tag276.xml><?xml version="1.0" encoding="utf-8"?>
<p:tagLst xmlns:p="http://schemas.openxmlformats.org/presentationml/2006/main">
  <p:tag name="KSO_WM_BEAUTIFY_FLAG" val=""/>
</p:tagLst>
</file>

<file path=ppt/tags/tag277.xml><?xml version="1.0" encoding="utf-8"?>
<p:tagLst xmlns:p="http://schemas.openxmlformats.org/presentationml/2006/main">
  <p:tag name="KSO_WM_BEAUTIFY_FLAG" val=""/>
</p:tagLst>
</file>

<file path=ppt/tags/tag278.xml><?xml version="1.0" encoding="utf-8"?>
<p:tagLst xmlns:p="http://schemas.openxmlformats.org/presentationml/2006/main">
  <p:tag name="KSO_WM_BEAUTIFY_FLAG" val=""/>
</p:tagLst>
</file>

<file path=ppt/tags/tag279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80.xml><?xml version="1.0" encoding="utf-8"?>
<p:tagLst xmlns:p="http://schemas.openxmlformats.org/presentationml/2006/main">
  <p:tag name="KSO_WM_BEAUTIFY_FLAG" val=""/>
</p:tagLst>
</file>

<file path=ppt/tags/tag281.xml><?xml version="1.0" encoding="utf-8"?>
<p:tagLst xmlns:p="http://schemas.openxmlformats.org/presentationml/2006/main">
  <p:tag name="KSO_WM_BEAUTIFY_FLAG" val=""/>
</p:tagLst>
</file>

<file path=ppt/tags/tag282.xml><?xml version="1.0" encoding="utf-8"?>
<p:tagLst xmlns:p="http://schemas.openxmlformats.org/presentationml/2006/main">
  <p:tag name="KSO_WM_BEAUTIFY_FLAG" val=""/>
</p:tagLst>
</file>

<file path=ppt/tags/tag28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84.xml><?xml version="1.0" encoding="utf-8"?>
<p:tagLst xmlns:p="http://schemas.openxmlformats.org/presentationml/2006/main">
  <p:tag name="KSO_WM_BEAUTIFY_FLAG" val=""/>
</p:tagLst>
</file>

<file path=ppt/tags/tag285.xml><?xml version="1.0" encoding="utf-8"?>
<p:tagLst xmlns:p="http://schemas.openxmlformats.org/presentationml/2006/main">
  <p:tag name="KSO_WM_BEAUTIFY_FLAG" val=""/>
</p:tagLst>
</file>

<file path=ppt/tags/tag286.xml><?xml version="1.0" encoding="utf-8"?>
<p:tagLst xmlns:p="http://schemas.openxmlformats.org/presentationml/2006/main">
  <p:tag name="KSO_WM_BEAUTIFY_FLAG" val=""/>
</p:tagLst>
</file>

<file path=ppt/tags/tag287.xml><?xml version="1.0" encoding="utf-8"?>
<p:tagLst xmlns:p="http://schemas.openxmlformats.org/presentationml/2006/main">
  <p:tag name="KSO_WM_BEAUTIFY_FLAG" val=""/>
</p:tagLst>
</file>

<file path=ppt/tags/tag288.xml><?xml version="1.0" encoding="utf-8"?>
<p:tagLst xmlns:p="http://schemas.openxmlformats.org/presentationml/2006/main">
  <p:tag name="KSO_WM_BEAUTIFY_FLAG" val=""/>
</p:tagLst>
</file>

<file path=ppt/tags/tag289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290.xml><?xml version="1.0" encoding="utf-8"?>
<p:tagLst xmlns:p="http://schemas.openxmlformats.org/presentationml/2006/main">
  <p:tag name="KSO_WM_BEAUTIFY_FLAG" val=""/>
</p:tagLst>
</file>

<file path=ppt/tags/tag291.xml><?xml version="1.0" encoding="utf-8"?>
<p:tagLst xmlns:p="http://schemas.openxmlformats.org/presentationml/2006/main">
  <p:tag name="KSO_WM_BEAUTIFY_FLAG" val=""/>
</p:tagLst>
</file>

<file path=ppt/tags/tag292.xml><?xml version="1.0" encoding="utf-8"?>
<p:tagLst xmlns:p="http://schemas.openxmlformats.org/presentationml/2006/main">
  <p:tag name="KSO_WM_BEAUTIFY_FLAG" val=""/>
</p:tagLst>
</file>

<file path=ppt/tags/tag293.xml><?xml version="1.0" encoding="utf-8"?>
<p:tagLst xmlns:p="http://schemas.openxmlformats.org/presentationml/2006/main">
  <p:tag name="KSO_WM_BEAUTIFY_FLAG" val=""/>
</p:tagLst>
</file>

<file path=ppt/tags/tag294.xml><?xml version="1.0" encoding="utf-8"?>
<p:tagLst xmlns:p="http://schemas.openxmlformats.org/presentationml/2006/main">
  <p:tag name="KSO_WM_BEAUTIFY_FLAG" val=""/>
</p:tagLst>
</file>

<file path=ppt/tags/tag295.xml><?xml version="1.0" encoding="utf-8"?>
<p:tagLst xmlns:p="http://schemas.openxmlformats.org/presentationml/2006/main">
  <p:tag name="KSO_WM_BEAUTIFY_FLAG" val=""/>
</p:tagLst>
</file>

<file path=ppt/tags/tag29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97.xml><?xml version="1.0" encoding="utf-8"?>
<p:tagLst xmlns:p="http://schemas.openxmlformats.org/presentationml/2006/main">
  <p:tag name="KSO_WM_BEAUTIFY_FLAG" val=""/>
</p:tagLst>
</file>

<file path=ppt/tags/tag298.xml><?xml version="1.0" encoding="utf-8"?>
<p:tagLst xmlns:p="http://schemas.openxmlformats.org/presentationml/2006/main">
  <p:tag name="KSO_WM_BEAUTIFY_FLAG" val=""/>
</p:tagLst>
</file>

<file path=ppt/tags/tag29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00.xml><?xml version="1.0" encoding="utf-8"?>
<p:tagLst xmlns:p="http://schemas.openxmlformats.org/presentationml/2006/main">
  <p:tag name="KSO_WM_BEAUTIFY_FLAG" val=""/>
</p:tagLst>
</file>

<file path=ppt/tags/tag301.xml><?xml version="1.0" encoding="utf-8"?>
<p:tagLst xmlns:p="http://schemas.openxmlformats.org/presentationml/2006/main">
  <p:tag name="KSO_WM_BEAUTIFY_FLAG" val=""/>
</p:tagLst>
</file>

<file path=ppt/tags/tag302.xml><?xml version="1.0" encoding="utf-8"?>
<p:tagLst xmlns:p="http://schemas.openxmlformats.org/presentationml/2006/main">
  <p:tag name="KSO_WM_BEAUTIFY_FLAG" val=""/>
</p:tagLst>
</file>

<file path=ppt/tags/tag303.xml><?xml version="1.0" encoding="utf-8"?>
<p:tagLst xmlns:p="http://schemas.openxmlformats.org/presentationml/2006/main">
  <p:tag name="KSO_WM_BEAUTIFY_FLAG" val=""/>
</p:tagLst>
</file>

<file path=ppt/tags/tag304.xml><?xml version="1.0" encoding="utf-8"?>
<p:tagLst xmlns:p="http://schemas.openxmlformats.org/presentationml/2006/main">
  <p:tag name="KSO_WM_BEAUTIFY_FLAG" val=""/>
</p:tagLst>
</file>

<file path=ppt/tags/tag305.xml><?xml version="1.0" encoding="utf-8"?>
<p:tagLst xmlns:p="http://schemas.openxmlformats.org/presentationml/2006/main">
  <p:tag name="KSO_WM_BEAUTIFY_FLAG" val=""/>
</p:tagLst>
</file>

<file path=ppt/tags/tag306.xml><?xml version="1.0" encoding="utf-8"?>
<p:tagLst xmlns:p="http://schemas.openxmlformats.org/presentationml/2006/main">
  <p:tag name="KSO_WM_BEAUTIFY_FLAG" val=""/>
</p:tagLst>
</file>

<file path=ppt/tags/tag307.xml><?xml version="1.0" encoding="utf-8"?>
<p:tagLst xmlns:p="http://schemas.openxmlformats.org/presentationml/2006/main">
  <p:tag name="KSO_WM_BEAUTIFY_FLAG" val=""/>
</p:tagLst>
</file>

<file path=ppt/tags/tag308.xml><?xml version="1.0" encoding="utf-8"?>
<p:tagLst xmlns:p="http://schemas.openxmlformats.org/presentationml/2006/main">
  <p:tag name="KSO_WM_BEAUTIFY_FLAG" val=""/>
</p:tagLst>
</file>

<file path=ppt/tags/tag30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1.xml><?xml version="1.0" encoding="utf-8"?>
<p:tagLst xmlns:p="http://schemas.openxmlformats.org/presentationml/2006/main">
  <p:tag name="KSO_WM_BEAUTIFY_FLAG" val=""/>
</p:tagLst>
</file>

<file path=ppt/tags/tag310.xml><?xml version="1.0" encoding="utf-8"?>
<p:tagLst xmlns:p="http://schemas.openxmlformats.org/presentationml/2006/main">
  <p:tag name="KSO_WM_BEAUTIFY_FLAG" val=""/>
</p:tagLst>
</file>

<file path=ppt/tags/tag311.xml><?xml version="1.0" encoding="utf-8"?>
<p:tagLst xmlns:p="http://schemas.openxmlformats.org/presentationml/2006/main">
  <p:tag name="KSO_WM_BEAUTIFY_FLAG" val=""/>
</p:tagLst>
</file>

<file path=ppt/tags/tag312.xml><?xml version="1.0" encoding="utf-8"?>
<p:tagLst xmlns:p="http://schemas.openxmlformats.org/presentationml/2006/main">
  <p:tag name="KSO_WM_BEAUTIFY_FLAG" val=""/>
</p:tagLst>
</file>

<file path=ppt/tags/tag313.xml><?xml version="1.0" encoding="utf-8"?>
<p:tagLst xmlns:p="http://schemas.openxmlformats.org/presentationml/2006/main">
  <p:tag name="KSO_WM_BEAUTIFY_FLAG" val=""/>
</p:tagLst>
</file>

<file path=ppt/tags/tag314.xml><?xml version="1.0" encoding="utf-8"?>
<p:tagLst xmlns:p="http://schemas.openxmlformats.org/presentationml/2006/main">
  <p:tag name="KSO_WM_BEAUTIFY_FLAG" val=""/>
</p:tagLst>
</file>

<file path=ppt/tags/tag315.xml><?xml version="1.0" encoding="utf-8"?>
<p:tagLst xmlns:p="http://schemas.openxmlformats.org/presentationml/2006/main">
  <p:tag name="KSO_WM_BEAUTIFY_FLAG" val=""/>
</p:tagLst>
</file>

<file path=ppt/tags/tag316.xml><?xml version="1.0" encoding="utf-8"?>
<p:tagLst xmlns:p="http://schemas.openxmlformats.org/presentationml/2006/main">
  <p:tag name="KSO_WM_BEAUTIFY_FLAG" val=""/>
</p:tagLst>
</file>

<file path=ppt/tags/tag317.xml><?xml version="1.0" encoding="utf-8"?>
<p:tagLst xmlns:p="http://schemas.openxmlformats.org/presentationml/2006/main">
  <p:tag name="KSO_WM_BEAUTIFY_FLAG" val=""/>
</p:tagLst>
</file>

<file path=ppt/tags/tag318.xml><?xml version="1.0" encoding="utf-8"?>
<p:tagLst xmlns:p="http://schemas.openxmlformats.org/presentationml/2006/main">
  <p:tag name="KSO_WM_BEAUTIFY_FLAG" val=""/>
</p:tagLst>
</file>

<file path=ppt/tags/tag319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20.xml><?xml version="1.0" encoding="utf-8"?>
<p:tagLst xmlns:p="http://schemas.openxmlformats.org/presentationml/2006/main">
  <p:tag name="KSO_WM_BEAUTIFY_FLAG" val=""/>
</p:tagLst>
</file>

<file path=ppt/tags/tag321.xml><?xml version="1.0" encoding="utf-8"?>
<p:tagLst xmlns:p="http://schemas.openxmlformats.org/presentationml/2006/main">
  <p:tag name="KSO_WM_BEAUTIFY_FLAG" val=""/>
</p:tagLst>
</file>

<file path=ppt/tags/tag32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23.xml><?xml version="1.0" encoding="utf-8"?>
<p:tagLst xmlns:p="http://schemas.openxmlformats.org/presentationml/2006/main">
  <p:tag name="KSO_WM_BEAUTIFY_FLAG" val=""/>
</p:tagLst>
</file>

<file path=ppt/tags/tag324.xml><?xml version="1.0" encoding="utf-8"?>
<p:tagLst xmlns:p="http://schemas.openxmlformats.org/presentationml/2006/main">
  <p:tag name="KSO_WM_BEAUTIFY_FLAG" val=""/>
</p:tagLst>
</file>

<file path=ppt/tags/tag325.xml><?xml version="1.0" encoding="utf-8"?>
<p:tagLst xmlns:p="http://schemas.openxmlformats.org/presentationml/2006/main">
  <p:tag name="KSO_WM_BEAUTIFY_FLAG" val=""/>
</p:tagLst>
</file>

<file path=ppt/tags/tag326.xml><?xml version="1.0" encoding="utf-8"?>
<p:tagLst xmlns:p="http://schemas.openxmlformats.org/presentationml/2006/main">
  <p:tag name="KSO_WM_BEAUTIFY_FLAG" val=""/>
</p:tagLst>
</file>

<file path=ppt/tags/tag327.xml><?xml version="1.0" encoding="utf-8"?>
<p:tagLst xmlns:p="http://schemas.openxmlformats.org/presentationml/2006/main">
  <p:tag name="KSO_WM_BEAUTIFY_FLAG" val=""/>
</p:tagLst>
</file>

<file path=ppt/tags/tag328.xml><?xml version="1.0" encoding="utf-8"?>
<p:tagLst xmlns:p="http://schemas.openxmlformats.org/presentationml/2006/main">
  <p:tag name="KSO_WM_BEAUTIFY_FLAG" val=""/>
</p:tagLst>
</file>

<file path=ppt/tags/tag329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30.xml><?xml version="1.0" encoding="utf-8"?>
<p:tagLst xmlns:p="http://schemas.openxmlformats.org/presentationml/2006/main">
  <p:tag name="KSO_WM_BEAUTIFY_FLAG" val=""/>
</p:tagLst>
</file>

<file path=ppt/tags/tag331.xml><?xml version="1.0" encoding="utf-8"?>
<p:tagLst xmlns:p="http://schemas.openxmlformats.org/presentationml/2006/main">
  <p:tag name="KSO_WM_BEAUTIFY_FLAG" val=""/>
</p:tagLst>
</file>

<file path=ppt/tags/tag332.xml><?xml version="1.0" encoding="utf-8"?>
<p:tagLst xmlns:p="http://schemas.openxmlformats.org/presentationml/2006/main">
  <p:tag name="KSO_WM_BEAUTIFY_FLAG" val=""/>
</p:tagLst>
</file>

<file path=ppt/tags/tag333.xml><?xml version="1.0" encoding="utf-8"?>
<p:tagLst xmlns:p="http://schemas.openxmlformats.org/presentationml/2006/main">
  <p:tag name="KSO_WM_BEAUTIFY_FLAG" val=""/>
</p:tagLst>
</file>

<file path=ppt/tags/tag334.xml><?xml version="1.0" encoding="utf-8"?>
<p:tagLst xmlns:p="http://schemas.openxmlformats.org/presentationml/2006/main">
  <p:tag name="KSO_WM_BEAUTIFY_FLAG" val=""/>
</p:tagLst>
</file>

<file path=ppt/tags/tag33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36.xml><?xml version="1.0" encoding="utf-8"?>
<p:tagLst xmlns:p="http://schemas.openxmlformats.org/presentationml/2006/main">
  <p:tag name="KSO_WM_BEAUTIFY_FLAG" val=""/>
</p:tagLst>
</file>

<file path=ppt/tags/tag337.xml><?xml version="1.0" encoding="utf-8"?>
<p:tagLst xmlns:p="http://schemas.openxmlformats.org/presentationml/2006/main">
  <p:tag name="KSO_WM_BEAUTIFY_FLAG" val=""/>
</p:tagLst>
</file>

<file path=ppt/tags/tag338.xml><?xml version="1.0" encoding="utf-8"?>
<p:tagLst xmlns:p="http://schemas.openxmlformats.org/presentationml/2006/main">
  <p:tag name="KSO_WM_BEAUTIFY_FLAG" val=""/>
</p:tagLst>
</file>

<file path=ppt/tags/tag339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40.xml><?xml version="1.0" encoding="utf-8"?>
<p:tagLst xmlns:p="http://schemas.openxmlformats.org/presentationml/2006/main">
  <p:tag name="KSO_WM_BEAUTIFY_FLAG" val=""/>
</p:tagLst>
</file>

<file path=ppt/tags/tag341.xml><?xml version="1.0" encoding="utf-8"?>
<p:tagLst xmlns:p="http://schemas.openxmlformats.org/presentationml/2006/main">
  <p:tag name="KSO_WM_BEAUTIFY_FLAG" val=""/>
</p:tagLst>
</file>

<file path=ppt/tags/tag342.xml><?xml version="1.0" encoding="utf-8"?>
<p:tagLst xmlns:p="http://schemas.openxmlformats.org/presentationml/2006/main">
  <p:tag name="KSO_WM_BEAUTIFY_FLAG" val=""/>
</p:tagLst>
</file>

<file path=ppt/tags/tag343.xml><?xml version="1.0" encoding="utf-8"?>
<p:tagLst xmlns:p="http://schemas.openxmlformats.org/presentationml/2006/main">
  <p:tag name="KSO_WM_BEAUTIFY_FLAG" val=""/>
</p:tagLst>
</file>

<file path=ppt/tags/tag344.xml><?xml version="1.0" encoding="utf-8"?>
<p:tagLst xmlns:p="http://schemas.openxmlformats.org/presentationml/2006/main">
  <p:tag name="KSO_WM_BEAUTIFY_FLAG" val=""/>
</p:tagLst>
</file>

<file path=ppt/tags/tag345.xml><?xml version="1.0" encoding="utf-8"?>
<p:tagLst xmlns:p="http://schemas.openxmlformats.org/presentationml/2006/main">
  <p:tag name="KSO_WM_BEAUTIFY_FLAG" val=""/>
</p:tagLst>
</file>

<file path=ppt/tags/tag346.xml><?xml version="1.0" encoding="utf-8"?>
<p:tagLst xmlns:p="http://schemas.openxmlformats.org/presentationml/2006/main">
  <p:tag name="KSO_WM_BEAUTIFY_FLAG" val=""/>
</p:tagLst>
</file>

<file path=ppt/tags/tag347.xml><?xml version="1.0" encoding="utf-8"?>
<p:tagLst xmlns:p="http://schemas.openxmlformats.org/presentationml/2006/main">
  <p:tag name="KSO_WM_BEAUTIFY_FLAG" val=""/>
</p:tagLst>
</file>

<file path=ppt/tags/tag34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49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50.xml><?xml version="1.0" encoding="utf-8"?>
<p:tagLst xmlns:p="http://schemas.openxmlformats.org/presentationml/2006/main">
  <p:tag name="KSO_WM_BEAUTIFY_FLAG" val=""/>
</p:tagLst>
</file>

<file path=ppt/tags/tag351.xml><?xml version="1.0" encoding="utf-8"?>
<p:tagLst xmlns:p="http://schemas.openxmlformats.org/presentationml/2006/main">
  <p:tag name="KSO_WM_BEAUTIFY_FLAG" val=""/>
</p:tagLst>
</file>

<file path=ppt/tags/tag352.xml><?xml version="1.0" encoding="utf-8"?>
<p:tagLst xmlns:p="http://schemas.openxmlformats.org/presentationml/2006/main">
  <p:tag name="KSO_WM_BEAUTIFY_FLAG" val=""/>
</p:tagLst>
</file>

<file path=ppt/tags/tag353.xml><?xml version="1.0" encoding="utf-8"?>
<p:tagLst xmlns:p="http://schemas.openxmlformats.org/presentationml/2006/main">
  <p:tag name="KSO_WM_BEAUTIFY_FLAG" val=""/>
</p:tagLst>
</file>

<file path=ppt/tags/tag354.xml><?xml version="1.0" encoding="utf-8"?>
<p:tagLst xmlns:p="http://schemas.openxmlformats.org/presentationml/2006/main">
  <p:tag name="KSO_WM_BEAUTIFY_FLAG" val=""/>
</p:tagLst>
</file>

<file path=ppt/tags/tag355.xml><?xml version="1.0" encoding="utf-8"?>
<p:tagLst xmlns:p="http://schemas.openxmlformats.org/presentationml/2006/main">
  <p:tag name="KSO_WM_BEAUTIFY_FLAG" val=""/>
</p:tagLst>
</file>

<file path=ppt/tags/tag356.xml><?xml version="1.0" encoding="utf-8"?>
<p:tagLst xmlns:p="http://schemas.openxmlformats.org/presentationml/2006/main">
  <p:tag name="KSO_WM_BEAUTIFY_FLAG" val=""/>
</p:tagLst>
</file>

<file path=ppt/tags/tag357.xml><?xml version="1.0" encoding="utf-8"?>
<p:tagLst xmlns:p="http://schemas.openxmlformats.org/presentationml/2006/main">
  <p:tag name="KSO_WM_BEAUTIFY_FLAG" val=""/>
</p:tagLst>
</file>

<file path=ppt/tags/tag358.xml><?xml version="1.0" encoding="utf-8"?>
<p:tagLst xmlns:p="http://schemas.openxmlformats.org/presentationml/2006/main">
  <p:tag name="KSO_WM_BEAUTIFY_FLAG" val=""/>
</p:tagLst>
</file>

<file path=ppt/tags/tag359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60.xml><?xml version="1.0" encoding="utf-8"?>
<p:tagLst xmlns:p="http://schemas.openxmlformats.org/presentationml/2006/main">
  <p:tag name="KSO_WM_BEAUTIFY_FLAG" val=""/>
</p:tagLst>
</file>

<file path=ppt/tags/tag36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62.xml><?xml version="1.0" encoding="utf-8"?>
<p:tagLst xmlns:p="http://schemas.openxmlformats.org/presentationml/2006/main">
  <p:tag name="KSO_WM_BEAUTIFY_FLAG" val=""/>
</p:tagLst>
</file>

<file path=ppt/tags/tag363.xml><?xml version="1.0" encoding="utf-8"?>
<p:tagLst xmlns:p="http://schemas.openxmlformats.org/presentationml/2006/main">
  <p:tag name="KSO_WM_BEAUTIFY_FLAG" val=""/>
</p:tagLst>
</file>

<file path=ppt/tags/tag364.xml><?xml version="1.0" encoding="utf-8"?>
<p:tagLst xmlns:p="http://schemas.openxmlformats.org/presentationml/2006/main">
  <p:tag name="KSO_WM_BEAUTIFY_FLAG" val=""/>
</p:tagLst>
</file>

<file path=ppt/tags/tag365.xml><?xml version="1.0" encoding="utf-8"?>
<p:tagLst xmlns:p="http://schemas.openxmlformats.org/presentationml/2006/main">
  <p:tag name="KSO_WM_BEAUTIFY_FLAG" val=""/>
</p:tagLst>
</file>

<file path=ppt/tags/tag366.xml><?xml version="1.0" encoding="utf-8"?>
<p:tagLst xmlns:p="http://schemas.openxmlformats.org/presentationml/2006/main">
  <p:tag name="KSO_WM_BEAUTIFY_FLAG" val=""/>
</p:tagLst>
</file>

<file path=ppt/tags/tag367.xml><?xml version="1.0" encoding="utf-8"?>
<p:tagLst xmlns:p="http://schemas.openxmlformats.org/presentationml/2006/main">
  <p:tag name="KSO_WM_BEAUTIFY_FLAG" val=""/>
</p:tagLst>
</file>

<file path=ppt/tags/tag368.xml><?xml version="1.0" encoding="utf-8"?>
<p:tagLst xmlns:p="http://schemas.openxmlformats.org/presentationml/2006/main">
  <p:tag name="KSO_WM_BEAUTIFY_FLAG" val=""/>
</p:tagLst>
</file>

<file path=ppt/tags/tag369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70.xml><?xml version="1.0" encoding="utf-8"?>
<p:tagLst xmlns:p="http://schemas.openxmlformats.org/presentationml/2006/main">
  <p:tag name="KSO_WM_BEAUTIFY_FLAG" val=""/>
</p:tagLst>
</file>

<file path=ppt/tags/tag371.xml><?xml version="1.0" encoding="utf-8"?>
<p:tagLst xmlns:p="http://schemas.openxmlformats.org/presentationml/2006/main">
  <p:tag name="KSO_WM_BEAUTIFY_FLAG" val=""/>
</p:tagLst>
</file>

<file path=ppt/tags/tag372.xml><?xml version="1.0" encoding="utf-8"?>
<p:tagLst xmlns:p="http://schemas.openxmlformats.org/presentationml/2006/main">
  <p:tag name="KSO_WM_BEAUTIFY_FLAG" val=""/>
</p:tagLst>
</file>

<file path=ppt/tags/tag373.xml><?xml version="1.0" encoding="utf-8"?>
<p:tagLst xmlns:p="http://schemas.openxmlformats.org/presentationml/2006/main">
  <p:tag name="KSO_WM_BEAUTIFY_FLAG" val=""/>
</p:tagLst>
</file>

<file path=ppt/tags/tag3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75.xml><?xml version="1.0" encoding="utf-8"?>
<p:tagLst xmlns:p="http://schemas.openxmlformats.org/presentationml/2006/main">
  <p:tag name="KSO_WM_BEAUTIFY_FLAG" val=""/>
</p:tagLst>
</file>

<file path=ppt/tags/tag376.xml><?xml version="1.0" encoding="utf-8"?>
<p:tagLst xmlns:p="http://schemas.openxmlformats.org/presentationml/2006/main">
  <p:tag name="KSO_WM_BEAUTIFY_FLAG" val=""/>
</p:tagLst>
</file>

<file path=ppt/tags/tag377.xml><?xml version="1.0" encoding="utf-8"?>
<p:tagLst xmlns:p="http://schemas.openxmlformats.org/presentationml/2006/main">
  <p:tag name="KSO_WM_BEAUTIFY_FLAG" val=""/>
</p:tagLst>
</file>

<file path=ppt/tags/tag378.xml><?xml version="1.0" encoding="utf-8"?>
<p:tagLst xmlns:p="http://schemas.openxmlformats.org/presentationml/2006/main">
  <p:tag name="KSO_WM_BEAUTIFY_FLAG" val=""/>
</p:tagLst>
</file>

<file path=ppt/tags/tag379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80.xml><?xml version="1.0" encoding="utf-8"?>
<p:tagLst xmlns:p="http://schemas.openxmlformats.org/presentationml/2006/main">
  <p:tag name="KSO_WM_BEAUTIFY_FLAG" val=""/>
</p:tagLst>
</file>

<file path=ppt/tags/tag381.xml><?xml version="1.0" encoding="utf-8"?>
<p:tagLst xmlns:p="http://schemas.openxmlformats.org/presentationml/2006/main">
  <p:tag name="KSO_WM_BEAUTIFY_FLAG" val=""/>
</p:tagLst>
</file>

<file path=ppt/tags/tag382.xml><?xml version="1.0" encoding="utf-8"?>
<p:tagLst xmlns:p="http://schemas.openxmlformats.org/presentationml/2006/main">
  <p:tag name="KSO_WM_BEAUTIFY_FLAG" val=""/>
</p:tagLst>
</file>

<file path=ppt/tags/tag383.xml><?xml version="1.0" encoding="utf-8"?>
<p:tagLst xmlns:p="http://schemas.openxmlformats.org/presentationml/2006/main">
  <p:tag name="KSO_WM_BEAUTIFY_FLAG" val=""/>
</p:tagLst>
</file>

<file path=ppt/tags/tag384.xml><?xml version="1.0" encoding="utf-8"?>
<p:tagLst xmlns:p="http://schemas.openxmlformats.org/presentationml/2006/main">
  <p:tag name="KSO_WM_BEAUTIFY_FLAG" val=""/>
</p:tagLst>
</file>

<file path=ppt/tags/tag385.xml><?xml version="1.0" encoding="utf-8"?>
<p:tagLst xmlns:p="http://schemas.openxmlformats.org/presentationml/2006/main">
  <p:tag name="KSO_WM_BEAUTIFY_FLAG" val=""/>
</p:tagLst>
</file>

<file path=ppt/tags/tag386.xml><?xml version="1.0" encoding="utf-8"?>
<p:tagLst xmlns:p="http://schemas.openxmlformats.org/presentationml/2006/main">
  <p:tag name="KSO_WM_BEAUTIFY_FLAG" val=""/>
</p:tagLst>
</file>

<file path=ppt/tags/tag38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88.xml><?xml version="1.0" encoding="utf-8"?>
<p:tagLst xmlns:p="http://schemas.openxmlformats.org/presentationml/2006/main">
  <p:tag name="KSO_WM_BEAUTIFY_FLAG" val=""/>
</p:tagLst>
</file>

<file path=ppt/tags/tag389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390.xml><?xml version="1.0" encoding="utf-8"?>
<p:tagLst xmlns:p="http://schemas.openxmlformats.org/presentationml/2006/main">
  <p:tag name="KSO_WM_BEAUTIFY_FLAG" val=""/>
</p:tagLst>
</file>

<file path=ppt/tags/tag391.xml><?xml version="1.0" encoding="utf-8"?>
<p:tagLst xmlns:p="http://schemas.openxmlformats.org/presentationml/2006/main">
  <p:tag name="KSO_WM_BEAUTIFY_FLAG" val=""/>
</p:tagLst>
</file>

<file path=ppt/tags/tag392.xml><?xml version="1.0" encoding="utf-8"?>
<p:tagLst xmlns:p="http://schemas.openxmlformats.org/presentationml/2006/main">
  <p:tag name="KSO_WM_BEAUTIFY_FLAG" val=""/>
</p:tagLst>
</file>

<file path=ppt/tags/tag393.xml><?xml version="1.0" encoding="utf-8"?>
<p:tagLst xmlns:p="http://schemas.openxmlformats.org/presentationml/2006/main">
  <p:tag name="KSO_WM_BEAUTIFY_FLAG" val=""/>
</p:tagLst>
</file>

<file path=ppt/tags/tag394.xml><?xml version="1.0" encoding="utf-8"?>
<p:tagLst xmlns:p="http://schemas.openxmlformats.org/presentationml/2006/main">
  <p:tag name="KSO_WM_BEAUTIFY_FLAG" val=""/>
</p:tagLst>
</file>

<file path=ppt/tags/tag395.xml><?xml version="1.0" encoding="utf-8"?>
<p:tagLst xmlns:p="http://schemas.openxmlformats.org/presentationml/2006/main">
  <p:tag name="KSO_WM_BEAUTIFY_FLAG" val=""/>
</p:tagLst>
</file>

<file path=ppt/tags/tag396.xml><?xml version="1.0" encoding="utf-8"?>
<p:tagLst xmlns:p="http://schemas.openxmlformats.org/presentationml/2006/main">
  <p:tag name="KSO_WM_BEAUTIFY_FLAG" val=""/>
</p:tagLst>
</file>

<file path=ppt/tags/tag397.xml><?xml version="1.0" encoding="utf-8"?>
<p:tagLst xmlns:p="http://schemas.openxmlformats.org/presentationml/2006/main">
  <p:tag name="KSO_WM_BEAUTIFY_FLAG" val=""/>
</p:tagLst>
</file>

<file path=ppt/tags/tag398.xml><?xml version="1.0" encoding="utf-8"?>
<p:tagLst xmlns:p="http://schemas.openxmlformats.org/presentationml/2006/main">
  <p:tag name="KSO_WM_BEAUTIFY_FLAG" val=""/>
</p:tagLst>
</file>

<file path=ppt/tags/tag39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0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01.xml><?xml version="1.0" encoding="utf-8"?>
<p:tagLst xmlns:p="http://schemas.openxmlformats.org/presentationml/2006/main">
  <p:tag name="KSO_WM_BEAUTIFY_FLAG" val=""/>
</p:tagLst>
</file>

<file path=ppt/tags/tag402.xml><?xml version="1.0" encoding="utf-8"?>
<p:tagLst xmlns:p="http://schemas.openxmlformats.org/presentationml/2006/main">
  <p:tag name="KSO_WM_BEAUTIFY_FLAG" val=""/>
</p:tagLst>
</file>

<file path=ppt/tags/tag403.xml><?xml version="1.0" encoding="utf-8"?>
<p:tagLst xmlns:p="http://schemas.openxmlformats.org/presentationml/2006/main">
  <p:tag name="KSO_WM_BEAUTIFY_FLAG" val=""/>
</p:tagLst>
</file>

<file path=ppt/tags/tag404.xml><?xml version="1.0" encoding="utf-8"?>
<p:tagLst xmlns:p="http://schemas.openxmlformats.org/presentationml/2006/main">
  <p:tag name="KSO_WM_BEAUTIFY_FLAG" val=""/>
</p:tagLst>
</file>

<file path=ppt/tags/tag405.xml><?xml version="1.0" encoding="utf-8"?>
<p:tagLst xmlns:p="http://schemas.openxmlformats.org/presentationml/2006/main">
  <p:tag name="KSO_WM_BEAUTIFY_FLAG" val=""/>
</p:tagLst>
</file>

<file path=ppt/tags/tag406.xml><?xml version="1.0" encoding="utf-8"?>
<p:tagLst xmlns:p="http://schemas.openxmlformats.org/presentationml/2006/main">
  <p:tag name="KSO_WM_BEAUTIFY_FLAG" val=""/>
</p:tagLst>
</file>

<file path=ppt/tags/tag407.xml><?xml version="1.0" encoding="utf-8"?>
<p:tagLst xmlns:p="http://schemas.openxmlformats.org/presentationml/2006/main">
  <p:tag name="KSO_WM_BEAUTIFY_FLAG" val=""/>
</p:tagLst>
</file>

<file path=ppt/tags/tag408.xml><?xml version="1.0" encoding="utf-8"?>
<p:tagLst xmlns:p="http://schemas.openxmlformats.org/presentationml/2006/main">
  <p:tag name="KSO_WM_BEAUTIFY_FLAG" val=""/>
</p:tagLst>
</file>

<file path=ppt/tags/tag409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10.xml><?xml version="1.0" encoding="utf-8"?>
<p:tagLst xmlns:p="http://schemas.openxmlformats.org/presentationml/2006/main">
  <p:tag name="KSO_WM_BEAUTIFY_FLAG" val=""/>
</p:tagLst>
</file>

<file path=ppt/tags/tag411.xml><?xml version="1.0" encoding="utf-8"?>
<p:tagLst xmlns:p="http://schemas.openxmlformats.org/presentationml/2006/main">
  <p:tag name="KSO_WM_BEAUTIFY_FLAG" val=""/>
</p:tagLst>
</file>

<file path=ppt/tags/tag412.xml><?xml version="1.0" encoding="utf-8"?>
<p:tagLst xmlns:p="http://schemas.openxmlformats.org/presentationml/2006/main">
  <p:tag name="KSO_WM_BEAUTIFY_FLAG" val=""/>
</p:tagLst>
</file>

<file path=ppt/tags/tag41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14.xml><?xml version="1.0" encoding="utf-8"?>
<p:tagLst xmlns:p="http://schemas.openxmlformats.org/presentationml/2006/main">
  <p:tag name="KSO_WM_BEAUTIFY_FLAG" val=""/>
</p:tagLst>
</file>

<file path=ppt/tags/tag415.xml><?xml version="1.0" encoding="utf-8"?>
<p:tagLst xmlns:p="http://schemas.openxmlformats.org/presentationml/2006/main">
  <p:tag name="KSO_WM_BEAUTIFY_FLAG" val=""/>
</p:tagLst>
</file>

<file path=ppt/tags/tag416.xml><?xml version="1.0" encoding="utf-8"?>
<p:tagLst xmlns:p="http://schemas.openxmlformats.org/presentationml/2006/main">
  <p:tag name="KSO_WM_BEAUTIFY_FLAG" val=""/>
</p:tagLst>
</file>

<file path=ppt/tags/tag417.xml><?xml version="1.0" encoding="utf-8"?>
<p:tagLst xmlns:p="http://schemas.openxmlformats.org/presentationml/2006/main">
  <p:tag name="KSO_WM_BEAUTIFY_FLAG" val=""/>
</p:tagLst>
</file>

<file path=ppt/tags/tag418.xml><?xml version="1.0" encoding="utf-8"?>
<p:tagLst xmlns:p="http://schemas.openxmlformats.org/presentationml/2006/main">
  <p:tag name="KSO_WM_BEAUTIFY_FLAG" val=""/>
</p:tagLst>
</file>

<file path=ppt/tags/tag419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20.xml><?xml version="1.0" encoding="utf-8"?>
<p:tagLst xmlns:p="http://schemas.openxmlformats.org/presentationml/2006/main">
  <p:tag name="KSO_WM_BEAUTIFY_FLAG" val=""/>
</p:tagLst>
</file>

<file path=ppt/tags/tag421.xml><?xml version="1.0" encoding="utf-8"?>
<p:tagLst xmlns:p="http://schemas.openxmlformats.org/presentationml/2006/main">
  <p:tag name="KSO_WM_BEAUTIFY_FLAG" val=""/>
</p:tagLst>
</file>

<file path=ppt/tags/tag422.xml><?xml version="1.0" encoding="utf-8"?>
<p:tagLst xmlns:p="http://schemas.openxmlformats.org/presentationml/2006/main">
  <p:tag name="KSO_WM_BEAUTIFY_FLAG" val=""/>
</p:tagLst>
</file>

<file path=ppt/tags/tag423.xml><?xml version="1.0" encoding="utf-8"?>
<p:tagLst xmlns:p="http://schemas.openxmlformats.org/presentationml/2006/main">
  <p:tag name="KSO_WM_BEAUTIFY_FLAG" val=""/>
</p:tagLst>
</file>

<file path=ppt/tags/tag424.xml><?xml version="1.0" encoding="utf-8"?>
<p:tagLst xmlns:p="http://schemas.openxmlformats.org/presentationml/2006/main">
  <p:tag name="KSO_WM_BEAUTIFY_FLAG" val=""/>
</p:tagLst>
</file>

<file path=ppt/tags/tag425.xml><?xml version="1.0" encoding="utf-8"?>
<p:tagLst xmlns:p="http://schemas.openxmlformats.org/presentationml/2006/main">
  <p:tag name="KSO_WM_BEAUTIFY_FLAG" val=""/>
</p:tagLst>
</file>

<file path=ppt/tags/tag42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27.xml><?xml version="1.0" encoding="utf-8"?>
<p:tagLst xmlns:p="http://schemas.openxmlformats.org/presentationml/2006/main">
  <p:tag name="KSO_WM_BEAUTIFY_FLAG" val=""/>
</p:tagLst>
</file>

<file path=ppt/tags/tag428.xml><?xml version="1.0" encoding="utf-8"?>
<p:tagLst xmlns:p="http://schemas.openxmlformats.org/presentationml/2006/main">
  <p:tag name="KSO_WM_BEAUTIFY_FLAG" val=""/>
</p:tagLst>
</file>

<file path=ppt/tags/tag429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30.xml><?xml version="1.0" encoding="utf-8"?>
<p:tagLst xmlns:p="http://schemas.openxmlformats.org/presentationml/2006/main">
  <p:tag name="KSO_WM_BEAUTIFY_FLAG" val=""/>
</p:tagLst>
</file>

<file path=ppt/tags/tag431.xml><?xml version="1.0" encoding="utf-8"?>
<p:tagLst xmlns:p="http://schemas.openxmlformats.org/presentationml/2006/main">
  <p:tag name="KSO_WM_BEAUTIFY_FLAG" val=""/>
</p:tagLst>
</file>

<file path=ppt/tags/tag432.xml><?xml version="1.0" encoding="utf-8"?>
<p:tagLst xmlns:p="http://schemas.openxmlformats.org/presentationml/2006/main">
  <p:tag name="KSO_WM_BEAUTIFY_FLAG" val=""/>
</p:tagLst>
</file>

<file path=ppt/tags/tag433.xml><?xml version="1.0" encoding="utf-8"?>
<p:tagLst xmlns:p="http://schemas.openxmlformats.org/presentationml/2006/main">
  <p:tag name="KSO_WM_BEAUTIFY_FLAG" val=""/>
</p:tagLst>
</file>

<file path=ppt/tags/tag434.xml><?xml version="1.0" encoding="utf-8"?>
<p:tagLst xmlns:p="http://schemas.openxmlformats.org/presentationml/2006/main">
  <p:tag name="KSO_WM_BEAUTIFY_FLAG" val=""/>
</p:tagLst>
</file>

<file path=ppt/tags/tag435.xml><?xml version="1.0" encoding="utf-8"?>
<p:tagLst xmlns:p="http://schemas.openxmlformats.org/presentationml/2006/main">
  <p:tag name="KSO_WM_BEAUTIFY_FLAG" val=""/>
</p:tagLst>
</file>

<file path=ppt/tags/tag436.xml><?xml version="1.0" encoding="utf-8"?>
<p:tagLst xmlns:p="http://schemas.openxmlformats.org/presentationml/2006/main">
  <p:tag name="KSO_WM_BEAUTIFY_FLAG" val=""/>
</p:tagLst>
</file>

<file path=ppt/tags/tag437.xml><?xml version="1.0" encoding="utf-8"?>
<p:tagLst xmlns:p="http://schemas.openxmlformats.org/presentationml/2006/main">
  <p:tag name="KSO_WM_BEAUTIFY_FLAG" val=""/>
</p:tagLst>
</file>

<file path=ppt/tags/tag438.xml><?xml version="1.0" encoding="utf-8"?>
<p:tagLst xmlns:p="http://schemas.openxmlformats.org/presentationml/2006/main">
  <p:tag name="KSO_WM_BEAUTIFY_FLAG" val=""/>
</p:tagLst>
</file>

<file path=ppt/tags/tag43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4.xml><?xml version="1.0" encoding="utf-8"?>
<p:tagLst xmlns:p="http://schemas.openxmlformats.org/presentationml/2006/main">
  <p:tag name="KSO_WM_BEAUTIFY_FLAG" val=""/>
</p:tagLst>
</file>

<file path=ppt/tags/tag440.xml><?xml version="1.0" encoding="utf-8"?>
<p:tagLst xmlns:p="http://schemas.openxmlformats.org/presentationml/2006/main">
  <p:tag name="KSO_WM_BEAUTIFY_FLAG" val=""/>
</p:tagLst>
</file>

<file path=ppt/tags/tag441.xml><?xml version="1.0" encoding="utf-8"?>
<p:tagLst xmlns:p="http://schemas.openxmlformats.org/presentationml/2006/main">
  <p:tag name="KSO_WM_BEAUTIFY_FLAG" val=""/>
</p:tagLst>
</file>

<file path=ppt/tags/tag442.xml><?xml version="1.0" encoding="utf-8"?>
<p:tagLst xmlns:p="http://schemas.openxmlformats.org/presentationml/2006/main">
  <p:tag name="KSO_WM_BEAUTIFY_FLAG" val=""/>
</p:tagLst>
</file>

<file path=ppt/tags/tag443.xml><?xml version="1.0" encoding="utf-8"?>
<p:tagLst xmlns:p="http://schemas.openxmlformats.org/presentationml/2006/main">
  <p:tag name="KSO_WM_BEAUTIFY_FLAG" val=""/>
</p:tagLst>
</file>

<file path=ppt/tags/tag444.xml><?xml version="1.0" encoding="utf-8"?>
<p:tagLst xmlns:p="http://schemas.openxmlformats.org/presentationml/2006/main">
  <p:tag name="KSO_WM_BEAUTIFY_FLAG" val=""/>
</p:tagLst>
</file>

<file path=ppt/tags/tag445.xml><?xml version="1.0" encoding="utf-8"?>
<p:tagLst xmlns:p="http://schemas.openxmlformats.org/presentationml/2006/main">
  <p:tag name="KSO_WM_BEAUTIFY_FLAG" val=""/>
</p:tagLst>
</file>

<file path=ppt/tags/tag446.xml><?xml version="1.0" encoding="utf-8"?>
<p:tagLst xmlns:p="http://schemas.openxmlformats.org/presentationml/2006/main">
  <p:tag name="KSO_WM_BEAUTIFY_FLAG" val=""/>
</p:tagLst>
</file>

<file path=ppt/tags/tag447.xml><?xml version="1.0" encoding="utf-8"?>
<p:tagLst xmlns:p="http://schemas.openxmlformats.org/presentationml/2006/main">
  <p:tag name="KSO_WM_BEAUTIFY_FLAG" val=""/>
</p:tagLst>
</file>

<file path=ppt/tags/tag448.xml><?xml version="1.0" encoding="utf-8"?>
<p:tagLst xmlns:p="http://schemas.openxmlformats.org/presentationml/2006/main">
  <p:tag name="KSO_WM_BEAUTIFY_FLAG" val=""/>
</p:tagLst>
</file>

<file path=ppt/tags/tag449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50.xml><?xml version="1.0" encoding="utf-8"?>
<p:tagLst xmlns:p="http://schemas.openxmlformats.org/presentationml/2006/main">
  <p:tag name="KSO_WM_BEAUTIFY_FLAG" val=""/>
</p:tagLst>
</file>

<file path=ppt/tags/tag451.xml><?xml version="1.0" encoding="utf-8"?>
<p:tagLst xmlns:p="http://schemas.openxmlformats.org/presentationml/2006/main">
  <p:tag name="KSO_WM_BEAUTIFY_FLAG" val=""/>
</p:tagLst>
</file>

<file path=ppt/tags/tag45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53.xml><?xml version="1.0" encoding="utf-8"?>
<p:tagLst xmlns:p="http://schemas.openxmlformats.org/presentationml/2006/main">
  <p:tag name="KSO_WM_BEAUTIFY_FLAG" val=""/>
</p:tagLst>
</file>

<file path=ppt/tags/tag454.xml><?xml version="1.0" encoding="utf-8"?>
<p:tagLst xmlns:p="http://schemas.openxmlformats.org/presentationml/2006/main">
  <p:tag name="KSO_WM_BEAUTIFY_FLAG" val=""/>
</p:tagLst>
</file>

<file path=ppt/tags/tag455.xml><?xml version="1.0" encoding="utf-8"?>
<p:tagLst xmlns:p="http://schemas.openxmlformats.org/presentationml/2006/main">
  <p:tag name="KSO_WM_BEAUTIFY_FLAG" val=""/>
</p:tagLst>
</file>

<file path=ppt/tags/tag456.xml><?xml version="1.0" encoding="utf-8"?>
<p:tagLst xmlns:p="http://schemas.openxmlformats.org/presentationml/2006/main">
  <p:tag name="KSO_WM_BEAUTIFY_FLAG" val=""/>
</p:tagLst>
</file>

<file path=ppt/tags/tag457.xml><?xml version="1.0" encoding="utf-8"?>
<p:tagLst xmlns:p="http://schemas.openxmlformats.org/presentationml/2006/main">
  <p:tag name="KSO_WM_BEAUTIFY_FLAG" val=""/>
</p:tagLst>
</file>

<file path=ppt/tags/tag458.xml><?xml version="1.0" encoding="utf-8"?>
<p:tagLst xmlns:p="http://schemas.openxmlformats.org/presentationml/2006/main">
  <p:tag name="KSO_WM_BEAUTIFY_FLAG" val=""/>
</p:tagLst>
</file>

<file path=ppt/tags/tag459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60.xml><?xml version="1.0" encoding="utf-8"?>
<p:tagLst xmlns:p="http://schemas.openxmlformats.org/presentationml/2006/main">
  <p:tag name="KSO_WM_BEAUTIFY_FLAG" val=""/>
</p:tagLst>
</file>

<file path=ppt/tags/tag461.xml><?xml version="1.0" encoding="utf-8"?>
<p:tagLst xmlns:p="http://schemas.openxmlformats.org/presentationml/2006/main">
  <p:tag name="KSO_WM_BEAUTIFY_FLAG" val=""/>
</p:tagLst>
</file>

<file path=ppt/tags/tag462.xml><?xml version="1.0" encoding="utf-8"?>
<p:tagLst xmlns:p="http://schemas.openxmlformats.org/presentationml/2006/main">
  <p:tag name="KSO_WM_BEAUTIFY_FLAG" val=""/>
</p:tagLst>
</file>

<file path=ppt/tags/tag463.xml><?xml version="1.0" encoding="utf-8"?>
<p:tagLst xmlns:p="http://schemas.openxmlformats.org/presentationml/2006/main">
  <p:tag name="KSO_WM_BEAUTIFY_FLAG" val=""/>
</p:tagLst>
</file>

<file path=ppt/tags/tag464.xml><?xml version="1.0" encoding="utf-8"?>
<p:tagLst xmlns:p="http://schemas.openxmlformats.org/presentationml/2006/main">
  <p:tag name="KSO_WM_BEAUTIFY_FLAG" val=""/>
</p:tagLst>
</file>

<file path=ppt/tags/tag4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66.xml><?xml version="1.0" encoding="utf-8"?>
<p:tagLst xmlns:p="http://schemas.openxmlformats.org/presentationml/2006/main">
  <p:tag name="KSO_WM_BEAUTIFY_FLAG" val=""/>
</p:tagLst>
</file>

<file path=ppt/tags/tag467.xml><?xml version="1.0" encoding="utf-8"?>
<p:tagLst xmlns:p="http://schemas.openxmlformats.org/presentationml/2006/main">
  <p:tag name="KSO_WM_BEAUTIFY_FLAG" val=""/>
</p:tagLst>
</file>

<file path=ppt/tags/tag468.xml><?xml version="1.0" encoding="utf-8"?>
<p:tagLst xmlns:p="http://schemas.openxmlformats.org/presentationml/2006/main">
  <p:tag name="KSO_WM_BEAUTIFY_FLAG" val=""/>
</p:tagLst>
</file>

<file path=ppt/tags/tag469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70.xml><?xml version="1.0" encoding="utf-8"?>
<p:tagLst xmlns:p="http://schemas.openxmlformats.org/presentationml/2006/main">
  <p:tag name="KSO_WM_BEAUTIFY_FLAG" val=""/>
</p:tagLst>
</file>

<file path=ppt/tags/tag471.xml><?xml version="1.0" encoding="utf-8"?>
<p:tagLst xmlns:p="http://schemas.openxmlformats.org/presentationml/2006/main">
  <p:tag name="KSO_WM_BEAUTIFY_FLAG" val=""/>
</p:tagLst>
</file>

<file path=ppt/tags/tag472.xml><?xml version="1.0" encoding="utf-8"?>
<p:tagLst xmlns:p="http://schemas.openxmlformats.org/presentationml/2006/main">
  <p:tag name="KSO_WM_BEAUTIFY_FLAG" val=""/>
</p:tagLst>
</file>

<file path=ppt/tags/tag473.xml><?xml version="1.0" encoding="utf-8"?>
<p:tagLst xmlns:p="http://schemas.openxmlformats.org/presentationml/2006/main">
  <p:tag name="KSO_WM_BEAUTIFY_FLAG" val=""/>
</p:tagLst>
</file>

<file path=ppt/tags/tag474.xml><?xml version="1.0" encoding="utf-8"?>
<p:tagLst xmlns:p="http://schemas.openxmlformats.org/presentationml/2006/main">
  <p:tag name="KSO_WM_BEAUTIFY_FLAG" val=""/>
</p:tagLst>
</file>

<file path=ppt/tags/tag475.xml><?xml version="1.0" encoding="utf-8"?>
<p:tagLst xmlns:p="http://schemas.openxmlformats.org/presentationml/2006/main">
  <p:tag name="KSO_WM_BEAUTIFY_FLAG" val=""/>
</p:tagLst>
</file>

<file path=ppt/tags/tag476.xml><?xml version="1.0" encoding="utf-8"?>
<p:tagLst xmlns:p="http://schemas.openxmlformats.org/presentationml/2006/main">
  <p:tag name="KSO_WM_BEAUTIFY_FLAG" val=""/>
</p:tagLst>
</file>

<file path=ppt/tags/tag477.xml><?xml version="1.0" encoding="utf-8"?>
<p:tagLst xmlns:p="http://schemas.openxmlformats.org/presentationml/2006/main">
  <p:tag name="KSO_WM_BEAUTIFY_FLAG" val=""/>
</p:tagLst>
</file>

<file path=ppt/tags/tag47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79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80.xml><?xml version="1.0" encoding="utf-8"?>
<p:tagLst xmlns:p="http://schemas.openxmlformats.org/presentationml/2006/main">
  <p:tag name="KSO_WM_BEAUTIFY_FLAG" val=""/>
</p:tagLst>
</file>

<file path=ppt/tags/tag481.xml><?xml version="1.0" encoding="utf-8"?>
<p:tagLst xmlns:p="http://schemas.openxmlformats.org/presentationml/2006/main">
  <p:tag name="KSO_WM_BEAUTIFY_FLAG" val=""/>
</p:tagLst>
</file>

<file path=ppt/tags/tag482.xml><?xml version="1.0" encoding="utf-8"?>
<p:tagLst xmlns:p="http://schemas.openxmlformats.org/presentationml/2006/main">
  <p:tag name="KSO_WM_BEAUTIFY_FLAG" val=""/>
</p:tagLst>
</file>

<file path=ppt/tags/tag483.xml><?xml version="1.0" encoding="utf-8"?>
<p:tagLst xmlns:p="http://schemas.openxmlformats.org/presentationml/2006/main">
  <p:tag name="KSO_WM_BEAUTIFY_FLAG" val=""/>
</p:tagLst>
</file>

<file path=ppt/tags/tag484.xml><?xml version="1.0" encoding="utf-8"?>
<p:tagLst xmlns:p="http://schemas.openxmlformats.org/presentationml/2006/main">
  <p:tag name="KSO_WM_BEAUTIFY_FLAG" val=""/>
</p:tagLst>
</file>

<file path=ppt/tags/tag485.xml><?xml version="1.0" encoding="utf-8"?>
<p:tagLst xmlns:p="http://schemas.openxmlformats.org/presentationml/2006/main">
  <p:tag name="KSO_WM_BEAUTIFY_FLAG" val=""/>
</p:tagLst>
</file>

<file path=ppt/tags/tag486.xml><?xml version="1.0" encoding="utf-8"?>
<p:tagLst xmlns:p="http://schemas.openxmlformats.org/presentationml/2006/main">
  <p:tag name="KSO_WM_BEAUTIFY_FLAG" val=""/>
</p:tagLst>
</file>

<file path=ppt/tags/tag487.xml><?xml version="1.0" encoding="utf-8"?>
<p:tagLst xmlns:p="http://schemas.openxmlformats.org/presentationml/2006/main">
  <p:tag name="KSO_WM_BEAUTIFY_FLAG" val=""/>
</p:tagLst>
</file>

<file path=ppt/tags/tag488.xml><?xml version="1.0" encoding="utf-8"?>
<p:tagLst xmlns:p="http://schemas.openxmlformats.org/presentationml/2006/main">
  <p:tag name="KSO_WM_BEAUTIFY_FLAG" val=""/>
</p:tagLst>
</file>

<file path=ppt/tags/tag489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490.xml><?xml version="1.0" encoding="utf-8"?>
<p:tagLst xmlns:p="http://schemas.openxmlformats.org/presentationml/2006/main">
  <p:tag name="KSO_WM_BEAUTIFY_FLAG" val=""/>
</p:tagLst>
</file>

<file path=ppt/tags/tag49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92.xml><?xml version="1.0" encoding="utf-8"?>
<p:tagLst xmlns:p="http://schemas.openxmlformats.org/presentationml/2006/main">
  <p:tag name="KSO_WM_BEAUTIFY_FLAG" val=""/>
</p:tagLst>
</file>

<file path=ppt/tags/tag493.xml><?xml version="1.0" encoding="utf-8"?>
<p:tagLst xmlns:p="http://schemas.openxmlformats.org/presentationml/2006/main">
  <p:tag name="KSO_WM_BEAUTIFY_FLAG" val=""/>
</p:tagLst>
</file>

<file path=ppt/tags/tag494.xml><?xml version="1.0" encoding="utf-8"?>
<p:tagLst xmlns:p="http://schemas.openxmlformats.org/presentationml/2006/main">
  <p:tag name="KSO_WM_BEAUTIFY_FLAG" val=""/>
</p:tagLst>
</file>

<file path=ppt/tags/tag495.xml><?xml version="1.0" encoding="utf-8"?>
<p:tagLst xmlns:p="http://schemas.openxmlformats.org/presentationml/2006/main">
  <p:tag name="KSO_WM_BEAUTIFY_FLAG" val=""/>
</p:tagLst>
</file>

<file path=ppt/tags/tag496.xml><?xml version="1.0" encoding="utf-8"?>
<p:tagLst xmlns:p="http://schemas.openxmlformats.org/presentationml/2006/main">
  <p:tag name="KSO_WM_BEAUTIFY_FLAG" val=""/>
</p:tagLst>
</file>

<file path=ppt/tags/tag497.xml><?xml version="1.0" encoding="utf-8"?>
<p:tagLst xmlns:p="http://schemas.openxmlformats.org/presentationml/2006/main">
  <p:tag name="KSO_WM_BEAUTIFY_FLAG" val=""/>
</p:tagLst>
</file>

<file path=ppt/tags/tag498.xml><?xml version="1.0" encoding="utf-8"?>
<p:tagLst xmlns:p="http://schemas.openxmlformats.org/presentationml/2006/main">
  <p:tag name="KSO_WM_BEAUTIFY_FLAG" val=""/>
</p:tagLst>
</file>

<file path=ppt/tags/tag49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"/>
</p:tagLst>
</file>

<file path=ppt/tags/tag500.xml><?xml version="1.0" encoding="utf-8"?>
<p:tagLst xmlns:p="http://schemas.openxmlformats.org/presentationml/2006/main">
  <p:tag name="KSO_WM_BEAUTIFY_FLAG" val=""/>
</p:tagLst>
</file>

<file path=ppt/tags/tag501.xml><?xml version="1.0" encoding="utf-8"?>
<p:tagLst xmlns:p="http://schemas.openxmlformats.org/presentationml/2006/main">
  <p:tag name="KSO_WM_BEAUTIFY_FLAG" val=""/>
</p:tagLst>
</file>

<file path=ppt/tags/tag502.xml><?xml version="1.0" encoding="utf-8"?>
<p:tagLst xmlns:p="http://schemas.openxmlformats.org/presentationml/2006/main">
  <p:tag name="KSO_WM_BEAUTIFY_FLAG" val=""/>
</p:tagLst>
</file>

<file path=ppt/tags/tag503.xml><?xml version="1.0" encoding="utf-8"?>
<p:tagLst xmlns:p="http://schemas.openxmlformats.org/presentationml/2006/main">
  <p:tag name="KSO_WM_BEAUTIFY_FLAG" val=""/>
</p:tagLst>
</file>

<file path=ppt/tags/tag50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05.xml><?xml version="1.0" encoding="utf-8"?>
<p:tagLst xmlns:p="http://schemas.openxmlformats.org/presentationml/2006/main">
  <p:tag name="KSO_WM_BEAUTIFY_FLAG" val=""/>
</p:tagLst>
</file>

<file path=ppt/tags/tag506.xml><?xml version="1.0" encoding="utf-8"?>
<p:tagLst xmlns:p="http://schemas.openxmlformats.org/presentationml/2006/main">
  <p:tag name="KSO_WM_BEAUTIFY_FLAG" val=""/>
</p:tagLst>
</file>

<file path=ppt/tags/tag507.xml><?xml version="1.0" encoding="utf-8"?>
<p:tagLst xmlns:p="http://schemas.openxmlformats.org/presentationml/2006/main">
  <p:tag name="KSO_WM_BEAUTIFY_FLAG" val=""/>
</p:tagLst>
</file>

<file path=ppt/tags/tag508.xml><?xml version="1.0" encoding="utf-8"?>
<p:tagLst xmlns:p="http://schemas.openxmlformats.org/presentationml/2006/main">
  <p:tag name="KSO_WM_BEAUTIFY_FLAG" val=""/>
</p:tagLst>
</file>

<file path=ppt/tags/tag509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10.xml><?xml version="1.0" encoding="utf-8"?>
<p:tagLst xmlns:p="http://schemas.openxmlformats.org/presentationml/2006/main">
  <p:tag name="KSO_WM_BEAUTIFY_FLAG" val=""/>
</p:tagLst>
</file>

<file path=ppt/tags/tag511.xml><?xml version="1.0" encoding="utf-8"?>
<p:tagLst xmlns:p="http://schemas.openxmlformats.org/presentationml/2006/main">
  <p:tag name="KSO_WM_BEAUTIFY_FLAG" val=""/>
</p:tagLst>
</file>

<file path=ppt/tags/tag512.xml><?xml version="1.0" encoding="utf-8"?>
<p:tagLst xmlns:p="http://schemas.openxmlformats.org/presentationml/2006/main">
  <p:tag name="KSO_WM_BEAUTIFY_FLAG" val=""/>
</p:tagLst>
</file>

<file path=ppt/tags/tag513.xml><?xml version="1.0" encoding="utf-8"?>
<p:tagLst xmlns:p="http://schemas.openxmlformats.org/presentationml/2006/main">
  <p:tag name="KSO_WM_BEAUTIFY_FLAG" val=""/>
</p:tagLst>
</file>

<file path=ppt/tags/tag514.xml><?xml version="1.0" encoding="utf-8"?>
<p:tagLst xmlns:p="http://schemas.openxmlformats.org/presentationml/2006/main">
  <p:tag name="KSO_WM_BEAUTIFY_FLAG" val=""/>
</p:tagLst>
</file>

<file path=ppt/tags/tag515.xml><?xml version="1.0" encoding="utf-8"?>
<p:tagLst xmlns:p="http://schemas.openxmlformats.org/presentationml/2006/main">
  <p:tag name="KSO_WM_BEAUTIFY_FLAG" val=""/>
</p:tagLst>
</file>

<file path=ppt/tags/tag516.xml><?xml version="1.0" encoding="utf-8"?>
<p:tagLst xmlns:p="http://schemas.openxmlformats.org/presentationml/2006/main">
  <p:tag name="KSO_WM_BEAUTIFY_FLAG" val=""/>
</p:tagLst>
</file>

<file path=ppt/tags/tag51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18.xml><?xml version="1.0" encoding="utf-8"?>
<p:tagLst xmlns:p="http://schemas.openxmlformats.org/presentationml/2006/main">
  <p:tag name="KSO_WM_BEAUTIFY_FLAG" val=""/>
</p:tagLst>
</file>

<file path=ppt/tags/tag519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20.xml><?xml version="1.0" encoding="utf-8"?>
<p:tagLst xmlns:p="http://schemas.openxmlformats.org/presentationml/2006/main">
  <p:tag name="KSO_WM_BEAUTIFY_FLAG" val=""/>
</p:tagLst>
</file>

<file path=ppt/tags/tag521.xml><?xml version="1.0" encoding="utf-8"?>
<p:tagLst xmlns:p="http://schemas.openxmlformats.org/presentationml/2006/main">
  <p:tag name="KSO_WM_BEAUTIFY_FLAG" val=""/>
</p:tagLst>
</file>

<file path=ppt/tags/tag522.xml><?xml version="1.0" encoding="utf-8"?>
<p:tagLst xmlns:p="http://schemas.openxmlformats.org/presentationml/2006/main">
  <p:tag name="KSO_WM_BEAUTIFY_FLAG" val=""/>
</p:tagLst>
</file>

<file path=ppt/tags/tag523.xml><?xml version="1.0" encoding="utf-8"?>
<p:tagLst xmlns:p="http://schemas.openxmlformats.org/presentationml/2006/main">
  <p:tag name="KSO_WM_BEAUTIFY_FLAG" val=""/>
</p:tagLst>
</file>

<file path=ppt/tags/tag524.xml><?xml version="1.0" encoding="utf-8"?>
<p:tagLst xmlns:p="http://schemas.openxmlformats.org/presentationml/2006/main">
  <p:tag name="KSO_WM_BEAUTIFY_FLAG" val=""/>
</p:tagLst>
</file>

<file path=ppt/tags/tag525.xml><?xml version="1.0" encoding="utf-8"?>
<p:tagLst xmlns:p="http://schemas.openxmlformats.org/presentationml/2006/main">
  <p:tag name="KSO_WM_BEAUTIFY_FLAG" val=""/>
</p:tagLst>
</file>

<file path=ppt/tags/tag526.xml><?xml version="1.0" encoding="utf-8"?>
<p:tagLst xmlns:p="http://schemas.openxmlformats.org/presentationml/2006/main">
  <p:tag name="KSO_WM_BEAUTIFY_FLAG" val=""/>
</p:tagLst>
</file>

<file path=ppt/tags/tag527.xml><?xml version="1.0" encoding="utf-8"?>
<p:tagLst xmlns:p="http://schemas.openxmlformats.org/presentationml/2006/main">
  <p:tag name="KSO_WM_BEAUTIFY_FLAG" val=""/>
</p:tagLst>
</file>

<file path=ppt/tags/tag528.xml><?xml version="1.0" encoding="utf-8"?>
<p:tagLst xmlns:p="http://schemas.openxmlformats.org/presentationml/2006/main">
  <p:tag name="KSO_WM_BEAUTIFY_FLAG" val=""/>
</p:tagLst>
</file>

<file path=ppt/tags/tag529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3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31.xml><?xml version="1.0" encoding="utf-8"?>
<p:tagLst xmlns:p="http://schemas.openxmlformats.org/presentationml/2006/main">
  <p:tag name="KSO_WM_BEAUTIFY_FLAG" val=""/>
</p:tagLst>
</file>

<file path=ppt/tags/tag532.xml><?xml version="1.0" encoding="utf-8"?>
<p:tagLst xmlns:p="http://schemas.openxmlformats.org/presentationml/2006/main">
  <p:tag name="KSO_WM_BEAUTIFY_FLAG" val=""/>
</p:tagLst>
</file>

<file path=ppt/tags/tag533.xml><?xml version="1.0" encoding="utf-8"?>
<p:tagLst xmlns:p="http://schemas.openxmlformats.org/presentationml/2006/main">
  <p:tag name="KSO_WM_BEAUTIFY_FLAG" val=""/>
</p:tagLst>
</file>

<file path=ppt/tags/tag534.xml><?xml version="1.0" encoding="utf-8"?>
<p:tagLst xmlns:p="http://schemas.openxmlformats.org/presentationml/2006/main">
  <p:tag name="KSO_WM_BEAUTIFY_FLAG" val=""/>
</p:tagLst>
</file>

<file path=ppt/tags/tag535.xml><?xml version="1.0" encoding="utf-8"?>
<p:tagLst xmlns:p="http://schemas.openxmlformats.org/presentationml/2006/main">
  <p:tag name="KSO_WM_BEAUTIFY_FLAG" val=""/>
</p:tagLst>
</file>

<file path=ppt/tags/tag536.xml><?xml version="1.0" encoding="utf-8"?>
<p:tagLst xmlns:p="http://schemas.openxmlformats.org/presentationml/2006/main">
  <p:tag name="KSO_WM_BEAUTIFY_FLAG" val=""/>
</p:tagLst>
</file>

<file path=ppt/tags/tag537.xml><?xml version="1.0" encoding="utf-8"?>
<p:tagLst xmlns:p="http://schemas.openxmlformats.org/presentationml/2006/main">
  <p:tag name="KSO_WM_BEAUTIFY_FLAG" val=""/>
</p:tagLst>
</file>

<file path=ppt/tags/tag538.xml><?xml version="1.0" encoding="utf-8"?>
<p:tagLst xmlns:p="http://schemas.openxmlformats.org/presentationml/2006/main">
  <p:tag name="KSO_WM_BEAUTIFY_FLAG" val=""/>
</p:tagLst>
</file>

<file path=ppt/tags/tag539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40.xml><?xml version="1.0" encoding="utf-8"?>
<p:tagLst xmlns:p="http://schemas.openxmlformats.org/presentationml/2006/main">
  <p:tag name="KSO_WM_BEAUTIFY_FLAG" val=""/>
</p:tagLst>
</file>

<file path=ppt/tags/tag541.xml><?xml version="1.0" encoding="utf-8"?>
<p:tagLst xmlns:p="http://schemas.openxmlformats.org/presentationml/2006/main">
  <p:tag name="KSO_WM_BEAUTIFY_FLAG" val=""/>
</p:tagLst>
</file>

<file path=ppt/tags/tag542.xml><?xml version="1.0" encoding="utf-8"?>
<p:tagLst xmlns:p="http://schemas.openxmlformats.org/presentationml/2006/main">
  <p:tag name="KSO_WM_BEAUTIFY_FLAG" val=""/>
</p:tagLst>
</file>

<file path=ppt/tags/tag54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44.xml><?xml version="1.0" encoding="utf-8"?>
<p:tagLst xmlns:p="http://schemas.openxmlformats.org/presentationml/2006/main">
  <p:tag name="KSO_WM_BEAUTIFY_FLAG" val=""/>
</p:tagLst>
</file>

<file path=ppt/tags/tag545.xml><?xml version="1.0" encoding="utf-8"?>
<p:tagLst xmlns:p="http://schemas.openxmlformats.org/presentationml/2006/main">
  <p:tag name="KSO_WM_BEAUTIFY_FLAG" val=""/>
</p:tagLst>
</file>

<file path=ppt/tags/tag546.xml><?xml version="1.0" encoding="utf-8"?>
<p:tagLst xmlns:p="http://schemas.openxmlformats.org/presentationml/2006/main">
  <p:tag name="KSO_WM_BEAUTIFY_FLAG" val=""/>
</p:tagLst>
</file>

<file path=ppt/tags/tag547.xml><?xml version="1.0" encoding="utf-8"?>
<p:tagLst xmlns:p="http://schemas.openxmlformats.org/presentationml/2006/main">
  <p:tag name="KSO_WM_BEAUTIFY_FLAG" val=""/>
</p:tagLst>
</file>

<file path=ppt/tags/tag548.xml><?xml version="1.0" encoding="utf-8"?>
<p:tagLst xmlns:p="http://schemas.openxmlformats.org/presentationml/2006/main">
  <p:tag name="KSO_WM_BEAUTIFY_FLAG" val=""/>
</p:tagLst>
</file>

<file path=ppt/tags/tag549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50.xml><?xml version="1.0" encoding="utf-8"?>
<p:tagLst xmlns:p="http://schemas.openxmlformats.org/presentationml/2006/main">
  <p:tag name="KSO_WM_BEAUTIFY_FLAG" val=""/>
</p:tagLst>
</file>

<file path=ppt/tags/tag551.xml><?xml version="1.0" encoding="utf-8"?>
<p:tagLst xmlns:p="http://schemas.openxmlformats.org/presentationml/2006/main">
  <p:tag name="KSO_WM_BEAUTIFY_FLAG" val=""/>
</p:tagLst>
</file>

<file path=ppt/tags/tag552.xml><?xml version="1.0" encoding="utf-8"?>
<p:tagLst xmlns:p="http://schemas.openxmlformats.org/presentationml/2006/main">
  <p:tag name="KSO_WM_BEAUTIFY_FLAG" val=""/>
</p:tagLst>
</file>

<file path=ppt/tags/tag553.xml><?xml version="1.0" encoding="utf-8"?>
<p:tagLst xmlns:p="http://schemas.openxmlformats.org/presentationml/2006/main">
  <p:tag name="KSO_WM_BEAUTIFY_FLAG" val=""/>
</p:tagLst>
</file>

<file path=ppt/tags/tag554.xml><?xml version="1.0" encoding="utf-8"?>
<p:tagLst xmlns:p="http://schemas.openxmlformats.org/presentationml/2006/main">
  <p:tag name="KSO_WM_BEAUTIFY_FLAG" val=""/>
</p:tagLst>
</file>

<file path=ppt/tags/tag555.xml><?xml version="1.0" encoding="utf-8"?>
<p:tagLst xmlns:p="http://schemas.openxmlformats.org/presentationml/2006/main">
  <p:tag name="KSO_WM_BEAUTIFY_FLAG" val=""/>
</p:tagLst>
</file>

<file path=ppt/tags/tag55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57.xml><?xml version="1.0" encoding="utf-8"?>
<p:tagLst xmlns:p="http://schemas.openxmlformats.org/presentationml/2006/main">
  <p:tag name="KSO_WM_BEAUTIFY_FLAG" val=""/>
</p:tagLst>
</file>

<file path=ppt/tags/tag558.xml><?xml version="1.0" encoding="utf-8"?>
<p:tagLst xmlns:p="http://schemas.openxmlformats.org/presentationml/2006/main">
  <p:tag name="KSO_WM_BEAUTIFY_FLAG" val=""/>
</p:tagLst>
</file>

<file path=ppt/tags/tag559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60.xml><?xml version="1.0" encoding="utf-8"?>
<p:tagLst xmlns:p="http://schemas.openxmlformats.org/presentationml/2006/main">
  <p:tag name="KSO_WM_BEAUTIFY_FLAG" val=""/>
</p:tagLst>
</file>

<file path=ppt/tags/tag561.xml><?xml version="1.0" encoding="utf-8"?>
<p:tagLst xmlns:p="http://schemas.openxmlformats.org/presentationml/2006/main">
  <p:tag name="KSO_WM_BEAUTIFY_FLAG" val=""/>
</p:tagLst>
</file>

<file path=ppt/tags/tag562.xml><?xml version="1.0" encoding="utf-8"?>
<p:tagLst xmlns:p="http://schemas.openxmlformats.org/presentationml/2006/main">
  <p:tag name="KSO_WM_BEAUTIFY_FLAG" val=""/>
</p:tagLst>
</file>

<file path=ppt/tags/tag563.xml><?xml version="1.0" encoding="utf-8"?>
<p:tagLst xmlns:p="http://schemas.openxmlformats.org/presentationml/2006/main">
  <p:tag name="KSO_WM_BEAUTIFY_FLAG" val=""/>
</p:tagLst>
</file>

<file path=ppt/tags/tag564.xml><?xml version="1.0" encoding="utf-8"?>
<p:tagLst xmlns:p="http://schemas.openxmlformats.org/presentationml/2006/main">
  <p:tag name="KSO_WM_BEAUTIFY_FLAG" val=""/>
</p:tagLst>
</file>

<file path=ppt/tags/tag565.xml><?xml version="1.0" encoding="utf-8"?>
<p:tagLst xmlns:p="http://schemas.openxmlformats.org/presentationml/2006/main">
  <p:tag name="KSO_WM_BEAUTIFY_FLAG" val=""/>
</p:tagLst>
</file>

<file path=ppt/tags/tag566.xml><?xml version="1.0" encoding="utf-8"?>
<p:tagLst xmlns:p="http://schemas.openxmlformats.org/presentationml/2006/main">
  <p:tag name="KSO_WM_BEAUTIFY_FLAG" val=""/>
</p:tagLst>
</file>

<file path=ppt/tags/tag567.xml><?xml version="1.0" encoding="utf-8"?>
<p:tagLst xmlns:p="http://schemas.openxmlformats.org/presentationml/2006/main">
  <p:tag name="KSO_WM_BEAUTIFY_FLAG" val=""/>
</p:tagLst>
</file>

<file path=ppt/tags/tag568.xml><?xml version="1.0" encoding="utf-8"?>
<p:tagLst xmlns:p="http://schemas.openxmlformats.org/presentationml/2006/main">
  <p:tag name="KSO_WM_BEAUTIFY_FLAG" val=""/>
</p:tagLst>
</file>

<file path=ppt/tags/tag5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7.xml><?xml version="1.0" encoding="utf-8"?>
<p:tagLst xmlns:p="http://schemas.openxmlformats.org/presentationml/2006/main">
  <p:tag name="KSO_WM_BEAUTIFY_FLAG" val=""/>
</p:tagLst>
</file>

<file path=ppt/tags/tag570.xml><?xml version="1.0" encoding="utf-8"?>
<p:tagLst xmlns:p="http://schemas.openxmlformats.org/presentationml/2006/main">
  <p:tag name="KSO_WM_BEAUTIFY_FLAG" val=""/>
</p:tagLst>
</file>

<file path=ppt/tags/tag571.xml><?xml version="1.0" encoding="utf-8"?>
<p:tagLst xmlns:p="http://schemas.openxmlformats.org/presentationml/2006/main">
  <p:tag name="KSO_WM_BEAUTIFY_FLAG" val=""/>
</p:tagLst>
</file>

<file path=ppt/tags/tag572.xml><?xml version="1.0" encoding="utf-8"?>
<p:tagLst xmlns:p="http://schemas.openxmlformats.org/presentationml/2006/main">
  <p:tag name="KSO_WM_BEAUTIFY_FLAG" val=""/>
</p:tagLst>
</file>

<file path=ppt/tags/tag573.xml><?xml version="1.0" encoding="utf-8"?>
<p:tagLst xmlns:p="http://schemas.openxmlformats.org/presentationml/2006/main">
  <p:tag name="KSO_WM_BEAUTIFY_FLAG" val=""/>
</p:tagLst>
</file>

<file path=ppt/tags/tag574.xml><?xml version="1.0" encoding="utf-8"?>
<p:tagLst xmlns:p="http://schemas.openxmlformats.org/presentationml/2006/main">
  <p:tag name="KSO_WM_BEAUTIFY_FLAG" val=""/>
</p:tagLst>
</file>

<file path=ppt/tags/tag575.xml><?xml version="1.0" encoding="utf-8"?>
<p:tagLst xmlns:p="http://schemas.openxmlformats.org/presentationml/2006/main">
  <p:tag name="KSO_WM_BEAUTIFY_FLAG" val=""/>
</p:tagLst>
</file>

<file path=ppt/tags/tag576.xml><?xml version="1.0" encoding="utf-8"?>
<p:tagLst xmlns:p="http://schemas.openxmlformats.org/presentationml/2006/main">
  <p:tag name="KSO_WM_BEAUTIFY_FLAG" val=""/>
</p:tagLst>
</file>

<file path=ppt/tags/tag577.xml><?xml version="1.0" encoding="utf-8"?>
<p:tagLst xmlns:p="http://schemas.openxmlformats.org/presentationml/2006/main">
  <p:tag name="KSO_WM_BEAUTIFY_FLAG" val=""/>
</p:tagLst>
</file>

<file path=ppt/tags/tag578.xml><?xml version="1.0" encoding="utf-8"?>
<p:tagLst xmlns:p="http://schemas.openxmlformats.org/presentationml/2006/main">
  <p:tag name="KSO_WM_BEAUTIFY_FLAG" val=""/>
</p:tagLst>
</file>

<file path=ppt/tags/tag579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80.xml><?xml version="1.0" encoding="utf-8"?>
<p:tagLst xmlns:p="http://schemas.openxmlformats.org/presentationml/2006/main">
  <p:tag name="KSO_WM_BEAUTIFY_FLAG" val=""/>
</p:tagLst>
</file>

<file path=ppt/tags/tag581.xml><?xml version="1.0" encoding="utf-8"?>
<p:tagLst xmlns:p="http://schemas.openxmlformats.org/presentationml/2006/main">
  <p:tag name="KSO_WM_BEAUTIFY_FLAG" val=""/>
</p:tagLst>
</file>

<file path=ppt/tags/tag58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83.xml><?xml version="1.0" encoding="utf-8"?>
<p:tagLst xmlns:p="http://schemas.openxmlformats.org/presentationml/2006/main">
  <p:tag name="KSO_WM_BEAUTIFY_FLAG" val=""/>
</p:tagLst>
</file>

<file path=ppt/tags/tag584.xml><?xml version="1.0" encoding="utf-8"?>
<p:tagLst xmlns:p="http://schemas.openxmlformats.org/presentationml/2006/main">
  <p:tag name="KSO_WM_BEAUTIFY_FLAG" val=""/>
</p:tagLst>
</file>

<file path=ppt/tags/tag585.xml><?xml version="1.0" encoding="utf-8"?>
<p:tagLst xmlns:p="http://schemas.openxmlformats.org/presentationml/2006/main">
  <p:tag name="KSO_WM_BEAUTIFY_FLAG" val=""/>
</p:tagLst>
</file>

<file path=ppt/tags/tag586.xml><?xml version="1.0" encoding="utf-8"?>
<p:tagLst xmlns:p="http://schemas.openxmlformats.org/presentationml/2006/main">
  <p:tag name="KSO_WM_BEAUTIFY_FLAG" val=""/>
</p:tagLst>
</file>

<file path=ppt/tags/tag587.xml><?xml version="1.0" encoding="utf-8"?>
<p:tagLst xmlns:p="http://schemas.openxmlformats.org/presentationml/2006/main">
  <p:tag name="KSO_WM_BEAUTIFY_FLAG" val=""/>
</p:tagLst>
</file>

<file path=ppt/tags/tag588.xml><?xml version="1.0" encoding="utf-8"?>
<p:tagLst xmlns:p="http://schemas.openxmlformats.org/presentationml/2006/main">
  <p:tag name="KSO_WM_BEAUTIFY_FLAG" val=""/>
</p:tagLst>
</file>

<file path=ppt/tags/tag589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590.xml><?xml version="1.0" encoding="utf-8"?>
<p:tagLst xmlns:p="http://schemas.openxmlformats.org/presentationml/2006/main">
  <p:tag name="KSO_WM_BEAUTIFY_FLAG" val=""/>
</p:tagLst>
</file>

<file path=ppt/tags/tag591.xml><?xml version="1.0" encoding="utf-8"?>
<p:tagLst xmlns:p="http://schemas.openxmlformats.org/presentationml/2006/main">
  <p:tag name="KSO_WM_BEAUTIFY_FLAG" val=""/>
</p:tagLst>
</file>

<file path=ppt/tags/tag592.xml><?xml version="1.0" encoding="utf-8"?>
<p:tagLst xmlns:p="http://schemas.openxmlformats.org/presentationml/2006/main">
  <p:tag name="KSO_WM_BEAUTIFY_FLAG" val=""/>
</p:tagLst>
</file>

<file path=ppt/tags/tag593.xml><?xml version="1.0" encoding="utf-8"?>
<p:tagLst xmlns:p="http://schemas.openxmlformats.org/presentationml/2006/main">
  <p:tag name="KSO_WM_BEAUTIFY_FLAG" val=""/>
</p:tagLst>
</file>

<file path=ppt/tags/tag594.xml><?xml version="1.0" encoding="utf-8"?>
<p:tagLst xmlns:p="http://schemas.openxmlformats.org/presentationml/2006/main">
  <p:tag name="KSO_WM_BEAUTIFY_FLAG" val=""/>
</p:tagLst>
</file>

<file path=ppt/tags/tag59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96.xml><?xml version="1.0" encoding="utf-8"?>
<p:tagLst xmlns:p="http://schemas.openxmlformats.org/presentationml/2006/main">
  <p:tag name="KSO_WM_BEAUTIFY_FLAG" val=""/>
</p:tagLst>
</file>

<file path=ppt/tags/tag597.xml><?xml version="1.0" encoding="utf-8"?>
<p:tagLst xmlns:p="http://schemas.openxmlformats.org/presentationml/2006/main">
  <p:tag name="KSO_WM_BEAUTIFY_FLAG" val=""/>
</p:tagLst>
</file>

<file path=ppt/tags/tag598.xml><?xml version="1.0" encoding="utf-8"?>
<p:tagLst xmlns:p="http://schemas.openxmlformats.org/presentationml/2006/main">
  <p:tag name="KSO_WM_BEAUTIFY_FLAG" val=""/>
</p:tagLst>
</file>

<file path=ppt/tags/tag59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00.xml><?xml version="1.0" encoding="utf-8"?>
<p:tagLst xmlns:p="http://schemas.openxmlformats.org/presentationml/2006/main">
  <p:tag name="KSO_WM_BEAUTIFY_FLAG" val=""/>
</p:tagLst>
</file>

<file path=ppt/tags/tag601.xml><?xml version="1.0" encoding="utf-8"?>
<p:tagLst xmlns:p="http://schemas.openxmlformats.org/presentationml/2006/main">
  <p:tag name="KSO_WM_BEAUTIFY_FLAG" val=""/>
</p:tagLst>
</file>

<file path=ppt/tags/tag602.xml><?xml version="1.0" encoding="utf-8"?>
<p:tagLst xmlns:p="http://schemas.openxmlformats.org/presentationml/2006/main">
  <p:tag name="KSO_WM_BEAUTIFY_FLAG" val=""/>
</p:tagLst>
</file>

<file path=ppt/tags/tag603.xml><?xml version="1.0" encoding="utf-8"?>
<p:tagLst xmlns:p="http://schemas.openxmlformats.org/presentationml/2006/main">
  <p:tag name="KSO_WM_BEAUTIFY_FLAG" val=""/>
</p:tagLst>
</file>

<file path=ppt/tags/tag604.xml><?xml version="1.0" encoding="utf-8"?>
<p:tagLst xmlns:p="http://schemas.openxmlformats.org/presentationml/2006/main">
  <p:tag name="KSO_WM_BEAUTIFY_FLAG" val=""/>
</p:tagLst>
</file>

<file path=ppt/tags/tag605.xml><?xml version="1.0" encoding="utf-8"?>
<p:tagLst xmlns:p="http://schemas.openxmlformats.org/presentationml/2006/main">
  <p:tag name="KSO_WM_BEAUTIFY_FLAG" val=""/>
</p:tagLst>
</file>

<file path=ppt/tags/tag606.xml><?xml version="1.0" encoding="utf-8"?>
<p:tagLst xmlns:p="http://schemas.openxmlformats.org/presentationml/2006/main">
  <p:tag name="KSO_WM_BEAUTIFY_FLAG" val=""/>
</p:tagLst>
</file>

<file path=ppt/tags/tag607.xml><?xml version="1.0" encoding="utf-8"?>
<p:tagLst xmlns:p="http://schemas.openxmlformats.org/presentationml/2006/main">
  <p:tag name="KSO_WM_BEAUTIFY_FLAG" val=""/>
</p:tagLst>
</file>

<file path=ppt/tags/tag60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09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10.xml><?xml version="1.0" encoding="utf-8"?>
<p:tagLst xmlns:p="http://schemas.openxmlformats.org/presentationml/2006/main">
  <p:tag name="KSO_WM_BEAUTIFY_FLAG" val=""/>
</p:tagLst>
</file>

<file path=ppt/tags/tag611.xml><?xml version="1.0" encoding="utf-8"?>
<p:tagLst xmlns:p="http://schemas.openxmlformats.org/presentationml/2006/main">
  <p:tag name="KSO_WM_BEAUTIFY_FLAG" val=""/>
</p:tagLst>
</file>

<file path=ppt/tags/tag612.xml><?xml version="1.0" encoding="utf-8"?>
<p:tagLst xmlns:p="http://schemas.openxmlformats.org/presentationml/2006/main">
  <p:tag name="KSO_WM_BEAUTIFY_FLAG" val=""/>
</p:tagLst>
</file>

<file path=ppt/tags/tag613.xml><?xml version="1.0" encoding="utf-8"?>
<p:tagLst xmlns:p="http://schemas.openxmlformats.org/presentationml/2006/main">
  <p:tag name="KSO_WM_BEAUTIFY_FLAG" val=""/>
</p:tagLst>
</file>

<file path=ppt/tags/tag614.xml><?xml version="1.0" encoding="utf-8"?>
<p:tagLst xmlns:p="http://schemas.openxmlformats.org/presentationml/2006/main">
  <p:tag name="KSO_WM_BEAUTIFY_FLAG" val=""/>
</p:tagLst>
</file>

<file path=ppt/tags/tag615.xml><?xml version="1.0" encoding="utf-8"?>
<p:tagLst xmlns:p="http://schemas.openxmlformats.org/presentationml/2006/main">
  <p:tag name="KSO_WM_BEAUTIFY_FLAG" val=""/>
</p:tagLst>
</file>

<file path=ppt/tags/tag616.xml><?xml version="1.0" encoding="utf-8"?>
<p:tagLst xmlns:p="http://schemas.openxmlformats.org/presentationml/2006/main">
  <p:tag name="KSO_WM_BEAUTIFY_FLAG" val=""/>
</p:tagLst>
</file>

<file path=ppt/tags/tag617.xml><?xml version="1.0" encoding="utf-8"?>
<p:tagLst xmlns:p="http://schemas.openxmlformats.org/presentationml/2006/main">
  <p:tag name="KSO_WM_BEAUTIFY_FLAG" val=""/>
</p:tagLst>
</file>

<file path=ppt/tags/tag618.xml><?xml version="1.0" encoding="utf-8"?>
<p:tagLst xmlns:p="http://schemas.openxmlformats.org/presentationml/2006/main">
  <p:tag name="KSO_WM_BEAUTIFY_FLAG" val=""/>
</p:tagLst>
</file>

<file path=ppt/tags/tag619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20.xml><?xml version="1.0" encoding="utf-8"?>
<p:tagLst xmlns:p="http://schemas.openxmlformats.org/presentationml/2006/main">
  <p:tag name="KSO_WM_BEAUTIFY_FLAG" val=""/>
</p:tagLst>
</file>

<file path=ppt/tags/tag62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22.xml><?xml version="1.0" encoding="utf-8"?>
<p:tagLst xmlns:p="http://schemas.openxmlformats.org/presentationml/2006/main">
  <p:tag name="KSO_WM_BEAUTIFY_FLAG" val=""/>
</p:tagLst>
</file>

<file path=ppt/tags/tag623.xml><?xml version="1.0" encoding="utf-8"?>
<p:tagLst xmlns:p="http://schemas.openxmlformats.org/presentationml/2006/main">
  <p:tag name="KSO_WM_BEAUTIFY_FLAG" val=""/>
</p:tagLst>
</file>

<file path=ppt/tags/tag624.xml><?xml version="1.0" encoding="utf-8"?>
<p:tagLst xmlns:p="http://schemas.openxmlformats.org/presentationml/2006/main">
  <p:tag name="KSO_WM_BEAUTIFY_FLAG" val=""/>
</p:tagLst>
</file>

<file path=ppt/tags/tag625.xml><?xml version="1.0" encoding="utf-8"?>
<p:tagLst xmlns:p="http://schemas.openxmlformats.org/presentationml/2006/main">
  <p:tag name="KSO_WM_BEAUTIFY_FLAG" val=""/>
</p:tagLst>
</file>

<file path=ppt/tags/tag626.xml><?xml version="1.0" encoding="utf-8"?>
<p:tagLst xmlns:p="http://schemas.openxmlformats.org/presentationml/2006/main">
  <p:tag name="KSO_WM_BEAUTIFY_FLAG" val=""/>
</p:tagLst>
</file>

<file path=ppt/tags/tag627.xml><?xml version="1.0" encoding="utf-8"?>
<p:tagLst xmlns:p="http://schemas.openxmlformats.org/presentationml/2006/main">
  <p:tag name="KSO_WM_BEAUTIFY_FLAG" val=""/>
</p:tagLst>
</file>

<file path=ppt/tags/tag628.xml><?xml version="1.0" encoding="utf-8"?>
<p:tagLst xmlns:p="http://schemas.openxmlformats.org/presentationml/2006/main">
  <p:tag name="KSO_WM_BEAUTIFY_FLAG" val=""/>
</p:tagLst>
</file>

<file path=ppt/tags/tag629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30.xml><?xml version="1.0" encoding="utf-8"?>
<p:tagLst xmlns:p="http://schemas.openxmlformats.org/presentationml/2006/main">
  <p:tag name="KSO_WM_BEAUTIFY_FLAG" val=""/>
</p:tagLst>
</file>

<file path=ppt/tags/tag631.xml><?xml version="1.0" encoding="utf-8"?>
<p:tagLst xmlns:p="http://schemas.openxmlformats.org/presentationml/2006/main">
  <p:tag name="KSO_WM_BEAUTIFY_FLAG" val=""/>
</p:tagLst>
</file>

<file path=ppt/tags/tag632.xml><?xml version="1.0" encoding="utf-8"?>
<p:tagLst xmlns:p="http://schemas.openxmlformats.org/presentationml/2006/main">
  <p:tag name="KSO_WM_BEAUTIFY_FLAG" val=""/>
</p:tagLst>
</file>

<file path=ppt/tags/tag633.xml><?xml version="1.0" encoding="utf-8"?>
<p:tagLst xmlns:p="http://schemas.openxmlformats.org/presentationml/2006/main">
  <p:tag name="KSO_WM_BEAUTIFY_FLAG" val=""/>
</p:tagLst>
</file>

<file path=ppt/tags/tag63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35.xml><?xml version="1.0" encoding="utf-8"?>
<p:tagLst xmlns:p="http://schemas.openxmlformats.org/presentationml/2006/main">
  <p:tag name="KSO_WM_BEAUTIFY_FLAG" val=""/>
</p:tagLst>
</file>

<file path=ppt/tags/tag636.xml><?xml version="1.0" encoding="utf-8"?>
<p:tagLst xmlns:p="http://schemas.openxmlformats.org/presentationml/2006/main">
  <p:tag name="KSO_WM_BEAUTIFY_FLAG" val=""/>
</p:tagLst>
</file>

<file path=ppt/tags/tag637.xml><?xml version="1.0" encoding="utf-8"?>
<p:tagLst xmlns:p="http://schemas.openxmlformats.org/presentationml/2006/main">
  <p:tag name="KSO_WM_BEAUTIFY_FLAG" val=""/>
</p:tagLst>
</file>

<file path=ppt/tags/tag638.xml><?xml version="1.0" encoding="utf-8"?>
<p:tagLst xmlns:p="http://schemas.openxmlformats.org/presentationml/2006/main">
  <p:tag name="KSO_WM_BEAUTIFY_FLAG" val=""/>
</p:tagLst>
</file>

<file path=ppt/tags/tag639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40.xml><?xml version="1.0" encoding="utf-8"?>
<p:tagLst xmlns:p="http://schemas.openxmlformats.org/presentationml/2006/main">
  <p:tag name="KSO_WM_BEAUTIFY_FLAG" val=""/>
</p:tagLst>
</file>

<file path=ppt/tags/tag641.xml><?xml version="1.0" encoding="utf-8"?>
<p:tagLst xmlns:p="http://schemas.openxmlformats.org/presentationml/2006/main">
  <p:tag name="KSO_WM_BEAUTIFY_FLAG" val=""/>
</p:tagLst>
</file>

<file path=ppt/tags/tag642.xml><?xml version="1.0" encoding="utf-8"?>
<p:tagLst xmlns:p="http://schemas.openxmlformats.org/presentationml/2006/main">
  <p:tag name="KSO_WM_BEAUTIFY_FLAG" val=""/>
</p:tagLst>
</file>

<file path=ppt/tags/tag643.xml><?xml version="1.0" encoding="utf-8"?>
<p:tagLst xmlns:p="http://schemas.openxmlformats.org/presentationml/2006/main">
  <p:tag name="KSO_WM_BEAUTIFY_FLAG" val=""/>
</p:tagLst>
</file>

<file path=ppt/tags/tag644.xml><?xml version="1.0" encoding="utf-8"?>
<p:tagLst xmlns:p="http://schemas.openxmlformats.org/presentationml/2006/main">
  <p:tag name="KSO_WM_BEAUTIFY_FLAG" val=""/>
</p:tagLst>
</file>

<file path=ppt/tags/tag645.xml><?xml version="1.0" encoding="utf-8"?>
<p:tagLst xmlns:p="http://schemas.openxmlformats.org/presentationml/2006/main">
  <p:tag name="KSO_WM_BEAUTIFY_FLAG" val=""/>
</p:tagLst>
</file>

<file path=ppt/tags/tag646.xml><?xml version="1.0" encoding="utf-8"?>
<p:tagLst xmlns:p="http://schemas.openxmlformats.org/presentationml/2006/main">
  <p:tag name="KSO_WM_BEAUTIFY_FLAG" val=""/>
</p:tagLst>
</file>

<file path=ppt/tags/tag64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48.xml><?xml version="1.0" encoding="utf-8"?>
<p:tagLst xmlns:p="http://schemas.openxmlformats.org/presentationml/2006/main">
  <p:tag name="KSO_WM_BEAUTIFY_FLAG" val=""/>
</p:tagLst>
</file>

<file path=ppt/tags/tag649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50.xml><?xml version="1.0" encoding="utf-8"?>
<p:tagLst xmlns:p="http://schemas.openxmlformats.org/presentationml/2006/main">
  <p:tag name="KSO_WM_BEAUTIFY_FLAG" val=""/>
</p:tagLst>
</file>

<file path=ppt/tags/tag651.xml><?xml version="1.0" encoding="utf-8"?>
<p:tagLst xmlns:p="http://schemas.openxmlformats.org/presentationml/2006/main">
  <p:tag name="KSO_WM_BEAUTIFY_FLAG" val=""/>
</p:tagLst>
</file>

<file path=ppt/tags/tag652.xml><?xml version="1.0" encoding="utf-8"?>
<p:tagLst xmlns:p="http://schemas.openxmlformats.org/presentationml/2006/main">
  <p:tag name="KSO_WM_BEAUTIFY_FLAG" val=""/>
</p:tagLst>
</file>

<file path=ppt/tags/tag653.xml><?xml version="1.0" encoding="utf-8"?>
<p:tagLst xmlns:p="http://schemas.openxmlformats.org/presentationml/2006/main">
  <p:tag name="KSO_WM_BEAUTIFY_FLAG" val=""/>
</p:tagLst>
</file>

<file path=ppt/tags/tag654.xml><?xml version="1.0" encoding="utf-8"?>
<p:tagLst xmlns:p="http://schemas.openxmlformats.org/presentationml/2006/main">
  <p:tag name="KSO_WM_BEAUTIFY_FLAG" val=""/>
</p:tagLst>
</file>

<file path=ppt/tags/tag655.xml><?xml version="1.0" encoding="utf-8"?>
<p:tagLst xmlns:p="http://schemas.openxmlformats.org/presentationml/2006/main">
  <p:tag name="KSO_WM_BEAUTIFY_FLAG" val=""/>
</p:tagLst>
</file>

<file path=ppt/tags/tag656.xml><?xml version="1.0" encoding="utf-8"?>
<p:tagLst xmlns:p="http://schemas.openxmlformats.org/presentationml/2006/main">
  <p:tag name="KSO_WM_BEAUTIFY_FLAG" val=""/>
</p:tagLst>
</file>

<file path=ppt/tags/tag657.xml><?xml version="1.0" encoding="utf-8"?>
<p:tagLst xmlns:p="http://schemas.openxmlformats.org/presentationml/2006/main">
  <p:tag name="KSO_WM_BEAUTIFY_FLAG" val=""/>
</p:tagLst>
</file>

<file path=ppt/tags/tag658.xml><?xml version="1.0" encoding="utf-8"?>
<p:tagLst xmlns:p="http://schemas.openxmlformats.org/presentationml/2006/main">
  <p:tag name="KSO_WM_BEAUTIFY_FLAG" val=""/>
</p:tagLst>
</file>

<file path=ppt/tags/tag659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6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61.xml><?xml version="1.0" encoding="utf-8"?>
<p:tagLst xmlns:p="http://schemas.openxmlformats.org/presentationml/2006/main">
  <p:tag name="KSO_WM_BEAUTIFY_FLAG" val=""/>
</p:tagLst>
</file>

<file path=ppt/tags/tag662.xml><?xml version="1.0" encoding="utf-8"?>
<p:tagLst xmlns:p="http://schemas.openxmlformats.org/presentationml/2006/main">
  <p:tag name="KSO_WM_BEAUTIFY_FLAG" val=""/>
</p:tagLst>
</file>

<file path=ppt/tags/tag663.xml><?xml version="1.0" encoding="utf-8"?>
<p:tagLst xmlns:p="http://schemas.openxmlformats.org/presentationml/2006/main">
  <p:tag name="KSO_WM_BEAUTIFY_FLAG" val=""/>
</p:tagLst>
</file>

<file path=ppt/tags/tag664.xml><?xml version="1.0" encoding="utf-8"?>
<p:tagLst xmlns:p="http://schemas.openxmlformats.org/presentationml/2006/main">
  <p:tag name="KSO_WM_BEAUTIFY_FLAG" val=""/>
</p:tagLst>
</file>

<file path=ppt/tags/tag665.xml><?xml version="1.0" encoding="utf-8"?>
<p:tagLst xmlns:p="http://schemas.openxmlformats.org/presentationml/2006/main">
  <p:tag name="KSO_WM_BEAUTIFY_FLAG" val=""/>
</p:tagLst>
</file>

<file path=ppt/tags/tag666.xml><?xml version="1.0" encoding="utf-8"?>
<p:tagLst xmlns:p="http://schemas.openxmlformats.org/presentationml/2006/main">
  <p:tag name="KSO_WM_BEAUTIFY_FLAG" val=""/>
</p:tagLst>
</file>

<file path=ppt/tags/tag667.xml><?xml version="1.0" encoding="utf-8"?>
<p:tagLst xmlns:p="http://schemas.openxmlformats.org/presentationml/2006/main">
  <p:tag name="KSO_WM_BEAUTIFY_FLAG" val=""/>
</p:tagLst>
</file>

<file path=ppt/tags/tag668.xml><?xml version="1.0" encoding="utf-8"?>
<p:tagLst xmlns:p="http://schemas.openxmlformats.org/presentationml/2006/main">
  <p:tag name="KSO_WM_BEAUTIFY_FLAG" val=""/>
</p:tagLst>
</file>

<file path=ppt/tags/tag669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70.xml><?xml version="1.0" encoding="utf-8"?>
<p:tagLst xmlns:p="http://schemas.openxmlformats.org/presentationml/2006/main">
  <p:tag name="KSO_WM_BEAUTIFY_FLAG" val=""/>
</p:tagLst>
</file>

<file path=ppt/tags/tag671.xml><?xml version="1.0" encoding="utf-8"?>
<p:tagLst xmlns:p="http://schemas.openxmlformats.org/presentationml/2006/main">
  <p:tag name="KSO_WM_BEAUTIFY_FLAG" val=""/>
</p:tagLst>
</file>

<file path=ppt/tags/tag672.xml><?xml version="1.0" encoding="utf-8"?>
<p:tagLst xmlns:p="http://schemas.openxmlformats.org/presentationml/2006/main">
  <p:tag name="KSO_WM_BEAUTIFY_FLAG" val=""/>
</p:tagLst>
</file>

<file path=ppt/tags/tag6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4.xml><?xml version="1.0" encoding="utf-8"?>
<p:tagLst xmlns:p="http://schemas.openxmlformats.org/presentationml/2006/main">
  <p:tag name="KSO_WM_BEAUTIFY_FLAG" val=""/>
</p:tagLst>
</file>

<file path=ppt/tags/tag675.xml><?xml version="1.0" encoding="utf-8"?>
<p:tagLst xmlns:p="http://schemas.openxmlformats.org/presentationml/2006/main">
  <p:tag name="KSO_WM_BEAUTIFY_FLAG" val=""/>
</p:tagLst>
</file>

<file path=ppt/tags/tag676.xml><?xml version="1.0" encoding="utf-8"?>
<p:tagLst xmlns:p="http://schemas.openxmlformats.org/presentationml/2006/main">
  <p:tag name="KSO_WM_BEAUTIFY_FLAG" val=""/>
</p:tagLst>
</file>

<file path=ppt/tags/tag677.xml><?xml version="1.0" encoding="utf-8"?>
<p:tagLst xmlns:p="http://schemas.openxmlformats.org/presentationml/2006/main">
  <p:tag name="KSO_WM_BEAUTIFY_FLAG" val=""/>
</p:tagLst>
</file>

<file path=ppt/tags/tag678.xml><?xml version="1.0" encoding="utf-8"?>
<p:tagLst xmlns:p="http://schemas.openxmlformats.org/presentationml/2006/main">
  <p:tag name="KSO_WM_BEAUTIFY_FLAG" val=""/>
</p:tagLst>
</file>

<file path=ppt/tags/tag679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80.xml><?xml version="1.0" encoding="utf-8"?>
<p:tagLst xmlns:p="http://schemas.openxmlformats.org/presentationml/2006/main">
  <p:tag name="KSO_WM_BEAUTIFY_FLAG" val=""/>
</p:tagLst>
</file>

<file path=ppt/tags/tag681.xml><?xml version="1.0" encoding="utf-8"?>
<p:tagLst xmlns:p="http://schemas.openxmlformats.org/presentationml/2006/main">
  <p:tag name="KSO_WM_BEAUTIFY_FLAG" val=""/>
</p:tagLst>
</file>

<file path=ppt/tags/tag682.xml><?xml version="1.0" encoding="utf-8"?>
<p:tagLst xmlns:p="http://schemas.openxmlformats.org/presentationml/2006/main">
  <p:tag name="KSO_WM_BEAUTIFY_FLAG" val=""/>
</p:tagLst>
</file>

<file path=ppt/tags/tag683.xml><?xml version="1.0" encoding="utf-8"?>
<p:tagLst xmlns:p="http://schemas.openxmlformats.org/presentationml/2006/main">
  <p:tag name="KSO_WM_BEAUTIFY_FLAG" val=""/>
</p:tagLst>
</file>

<file path=ppt/tags/tag684.xml><?xml version="1.0" encoding="utf-8"?>
<p:tagLst xmlns:p="http://schemas.openxmlformats.org/presentationml/2006/main">
  <p:tag name="KSO_WM_BEAUTIFY_FLAG" val=""/>
</p:tagLst>
</file>

<file path=ppt/tags/tag685.xml><?xml version="1.0" encoding="utf-8"?>
<p:tagLst xmlns:p="http://schemas.openxmlformats.org/presentationml/2006/main">
  <p:tag name="KSO_WM_BEAUTIFY_FLAG" val=""/>
</p:tagLst>
</file>

<file path=ppt/tags/tag68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7.xml><?xml version="1.0" encoding="utf-8"?>
<p:tagLst xmlns:p="http://schemas.openxmlformats.org/presentationml/2006/main">
  <p:tag name="KSO_WM_BEAUTIFY_FLAG" val=""/>
</p:tagLst>
</file>

<file path=ppt/tags/tag688.xml><?xml version="1.0" encoding="utf-8"?>
<p:tagLst xmlns:p="http://schemas.openxmlformats.org/presentationml/2006/main">
  <p:tag name="KSO_WM_BEAUTIFY_FLAG" val=""/>
</p:tagLst>
</file>

<file path=ppt/tags/tag689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690.xml><?xml version="1.0" encoding="utf-8"?>
<p:tagLst xmlns:p="http://schemas.openxmlformats.org/presentationml/2006/main">
  <p:tag name="KSO_WM_BEAUTIFY_FLAG" val=""/>
</p:tagLst>
</file>

<file path=ppt/tags/tag691.xml><?xml version="1.0" encoding="utf-8"?>
<p:tagLst xmlns:p="http://schemas.openxmlformats.org/presentationml/2006/main">
  <p:tag name="KSO_WM_BEAUTIFY_FLAG" val=""/>
</p:tagLst>
</file>

<file path=ppt/tags/tag692.xml><?xml version="1.0" encoding="utf-8"?>
<p:tagLst xmlns:p="http://schemas.openxmlformats.org/presentationml/2006/main">
  <p:tag name="KSO_WM_BEAUTIFY_FLAG" val=""/>
</p:tagLst>
</file>

<file path=ppt/tags/tag693.xml><?xml version="1.0" encoding="utf-8"?>
<p:tagLst xmlns:p="http://schemas.openxmlformats.org/presentationml/2006/main">
  <p:tag name="KSO_WM_BEAUTIFY_FLAG" val=""/>
</p:tagLst>
</file>

<file path=ppt/tags/tag694.xml><?xml version="1.0" encoding="utf-8"?>
<p:tagLst xmlns:p="http://schemas.openxmlformats.org/presentationml/2006/main">
  <p:tag name="KSO_WM_BEAUTIFY_FLAG" val=""/>
</p:tagLst>
</file>

<file path=ppt/tags/tag695.xml><?xml version="1.0" encoding="utf-8"?>
<p:tagLst xmlns:p="http://schemas.openxmlformats.org/presentationml/2006/main">
  <p:tag name="KSO_WM_BEAUTIFY_FLAG" val=""/>
</p:tagLst>
</file>

<file path=ppt/tags/tag696.xml><?xml version="1.0" encoding="utf-8"?>
<p:tagLst xmlns:p="http://schemas.openxmlformats.org/presentationml/2006/main">
  <p:tag name="KSO_WM_BEAUTIFY_FLAG" val=""/>
</p:tagLst>
</file>

<file path=ppt/tags/tag697.xml><?xml version="1.0" encoding="utf-8"?>
<p:tagLst xmlns:p="http://schemas.openxmlformats.org/presentationml/2006/main">
  <p:tag name="KSO_WM_BEAUTIFY_FLAG" val=""/>
</p:tagLst>
</file>

<file path=ppt/tags/tag698.xml><?xml version="1.0" encoding="utf-8"?>
<p:tagLst xmlns:p="http://schemas.openxmlformats.org/presentationml/2006/main">
  <p:tag name="KSO_WM_BEAUTIFY_FLAG" val=""/>
</p:tagLst>
</file>

<file path=ppt/tags/tag69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0.xml><?xml version="1.0" encoding="utf-8"?>
<p:tagLst xmlns:p="http://schemas.openxmlformats.org/presentationml/2006/main">
  <p:tag name="KSO_WM_BEAUTIFY_FLAG" val=""/>
</p:tagLst>
</file>

<file path=ppt/tags/tag700.xml><?xml version="1.0" encoding="utf-8"?>
<p:tagLst xmlns:p="http://schemas.openxmlformats.org/presentationml/2006/main">
  <p:tag name="KSO_WM_BEAUTIFY_FLAG" val=""/>
</p:tagLst>
</file>

<file path=ppt/tags/tag701.xml><?xml version="1.0" encoding="utf-8"?>
<p:tagLst xmlns:p="http://schemas.openxmlformats.org/presentationml/2006/main">
  <p:tag name="KSO_WM_BEAUTIFY_FLAG" val=""/>
</p:tagLst>
</file>

<file path=ppt/tags/tag702.xml><?xml version="1.0" encoding="utf-8"?>
<p:tagLst xmlns:p="http://schemas.openxmlformats.org/presentationml/2006/main">
  <p:tag name="KSO_WM_BEAUTIFY_FLAG" val=""/>
</p:tagLst>
</file>

<file path=ppt/tags/tag703.xml><?xml version="1.0" encoding="utf-8"?>
<p:tagLst xmlns:p="http://schemas.openxmlformats.org/presentationml/2006/main">
  <p:tag name="KSO_WM_BEAUTIFY_FLAG" val=""/>
</p:tagLst>
</file>

<file path=ppt/tags/tag704.xml><?xml version="1.0" encoding="utf-8"?>
<p:tagLst xmlns:p="http://schemas.openxmlformats.org/presentationml/2006/main">
  <p:tag name="KSO_WM_BEAUTIFY_FLAG" val=""/>
</p:tagLst>
</file>

<file path=ppt/tags/tag705.xml><?xml version="1.0" encoding="utf-8"?>
<p:tagLst xmlns:p="http://schemas.openxmlformats.org/presentationml/2006/main">
  <p:tag name="KSO_WM_BEAUTIFY_FLAG" val=""/>
</p:tagLst>
</file>

<file path=ppt/tags/tag706.xml><?xml version="1.0" encoding="utf-8"?>
<p:tagLst xmlns:p="http://schemas.openxmlformats.org/presentationml/2006/main">
  <p:tag name="KSO_WM_BEAUTIFY_FLAG" val=""/>
</p:tagLst>
</file>

<file path=ppt/tags/tag707.xml><?xml version="1.0" encoding="utf-8"?>
<p:tagLst xmlns:p="http://schemas.openxmlformats.org/presentationml/2006/main">
  <p:tag name="KSO_WM_BEAUTIFY_FLAG" val=""/>
</p:tagLst>
</file>

<file path=ppt/tags/tag708.xml><?xml version="1.0" encoding="utf-8"?>
<p:tagLst xmlns:p="http://schemas.openxmlformats.org/presentationml/2006/main">
  <p:tag name="KSO_WM_BEAUTIFY_FLAG" val=""/>
</p:tagLst>
</file>

<file path=ppt/tags/tag709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10.xml><?xml version="1.0" encoding="utf-8"?>
<p:tagLst xmlns:p="http://schemas.openxmlformats.org/presentationml/2006/main">
  <p:tag name="KSO_WM_BEAUTIFY_FLAG" val=""/>
</p:tagLst>
</file>

<file path=ppt/tags/tag711.xml><?xml version="1.0" encoding="utf-8"?>
<p:tagLst xmlns:p="http://schemas.openxmlformats.org/presentationml/2006/main">
  <p:tag name="KSO_WM_BEAUTIFY_FLAG" val=""/>
</p:tagLst>
</file>

<file path=ppt/tags/tag71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13.xml><?xml version="1.0" encoding="utf-8"?>
<p:tagLst xmlns:p="http://schemas.openxmlformats.org/presentationml/2006/main">
  <p:tag name="KSO_WM_BEAUTIFY_FLAG" val=""/>
</p:tagLst>
</file>

<file path=ppt/tags/tag714.xml><?xml version="1.0" encoding="utf-8"?>
<p:tagLst xmlns:p="http://schemas.openxmlformats.org/presentationml/2006/main">
  <p:tag name="KSO_WM_BEAUTIFY_FLAG" val=""/>
</p:tagLst>
</file>

<file path=ppt/tags/tag715.xml><?xml version="1.0" encoding="utf-8"?>
<p:tagLst xmlns:p="http://schemas.openxmlformats.org/presentationml/2006/main">
  <p:tag name="KSO_WM_BEAUTIFY_FLAG" val=""/>
</p:tagLst>
</file>

<file path=ppt/tags/tag716.xml><?xml version="1.0" encoding="utf-8"?>
<p:tagLst xmlns:p="http://schemas.openxmlformats.org/presentationml/2006/main">
  <p:tag name="KSO_WM_BEAUTIFY_FLAG" val=""/>
</p:tagLst>
</file>

<file path=ppt/tags/tag717.xml><?xml version="1.0" encoding="utf-8"?>
<p:tagLst xmlns:p="http://schemas.openxmlformats.org/presentationml/2006/main">
  <p:tag name="KSO_WM_BEAUTIFY_FLAG" val=""/>
</p:tagLst>
</file>

<file path=ppt/tags/tag718.xml><?xml version="1.0" encoding="utf-8"?>
<p:tagLst xmlns:p="http://schemas.openxmlformats.org/presentationml/2006/main">
  <p:tag name="KSO_WM_BEAUTIFY_FLAG" val=""/>
</p:tagLst>
</file>

<file path=ppt/tags/tag719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20.xml><?xml version="1.0" encoding="utf-8"?>
<p:tagLst xmlns:p="http://schemas.openxmlformats.org/presentationml/2006/main">
  <p:tag name="KSO_WM_BEAUTIFY_FLAG" val=""/>
</p:tagLst>
</file>

<file path=ppt/tags/tag721.xml><?xml version="1.0" encoding="utf-8"?>
<p:tagLst xmlns:p="http://schemas.openxmlformats.org/presentationml/2006/main">
  <p:tag name="KSO_WM_BEAUTIFY_FLAG" val=""/>
</p:tagLst>
</file>

<file path=ppt/tags/tag722.xml><?xml version="1.0" encoding="utf-8"?>
<p:tagLst xmlns:p="http://schemas.openxmlformats.org/presentationml/2006/main">
  <p:tag name="KSO_WM_BEAUTIFY_FLAG" val=""/>
</p:tagLst>
</file>

<file path=ppt/tags/tag723.xml><?xml version="1.0" encoding="utf-8"?>
<p:tagLst xmlns:p="http://schemas.openxmlformats.org/presentationml/2006/main">
  <p:tag name="KSO_WM_BEAUTIFY_FLAG" val=""/>
</p:tagLst>
</file>

<file path=ppt/tags/tag724.xml><?xml version="1.0" encoding="utf-8"?>
<p:tagLst xmlns:p="http://schemas.openxmlformats.org/presentationml/2006/main">
  <p:tag name="KSO_WM_BEAUTIFY_FLAG" val=""/>
</p:tagLst>
</file>

<file path=ppt/tags/tag72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26.xml><?xml version="1.0" encoding="utf-8"?>
<p:tagLst xmlns:p="http://schemas.openxmlformats.org/presentationml/2006/main">
  <p:tag name="KSO_WM_BEAUTIFY_FLAG" val=""/>
</p:tagLst>
</file>

<file path=ppt/tags/tag727.xml><?xml version="1.0" encoding="utf-8"?>
<p:tagLst xmlns:p="http://schemas.openxmlformats.org/presentationml/2006/main">
  <p:tag name="KSO_WM_BEAUTIFY_FLAG" val=""/>
</p:tagLst>
</file>

<file path=ppt/tags/tag728.xml><?xml version="1.0" encoding="utf-8"?>
<p:tagLst xmlns:p="http://schemas.openxmlformats.org/presentationml/2006/main">
  <p:tag name="KSO_WM_BEAUTIFY_FLAG" val=""/>
</p:tagLst>
</file>

<file path=ppt/tags/tag729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30.xml><?xml version="1.0" encoding="utf-8"?>
<p:tagLst xmlns:p="http://schemas.openxmlformats.org/presentationml/2006/main">
  <p:tag name="KSO_WM_BEAUTIFY_FLAG" val=""/>
</p:tagLst>
</file>

<file path=ppt/tags/tag731.xml><?xml version="1.0" encoding="utf-8"?>
<p:tagLst xmlns:p="http://schemas.openxmlformats.org/presentationml/2006/main">
  <p:tag name="KSO_WM_BEAUTIFY_FLAG" val=""/>
</p:tagLst>
</file>

<file path=ppt/tags/tag732.xml><?xml version="1.0" encoding="utf-8"?>
<p:tagLst xmlns:p="http://schemas.openxmlformats.org/presentationml/2006/main">
  <p:tag name="KSO_WM_BEAUTIFY_FLAG" val=""/>
</p:tagLst>
</file>

<file path=ppt/tags/tag733.xml><?xml version="1.0" encoding="utf-8"?>
<p:tagLst xmlns:p="http://schemas.openxmlformats.org/presentationml/2006/main">
  <p:tag name="KSO_WM_BEAUTIFY_FLAG" val=""/>
</p:tagLst>
</file>

<file path=ppt/tags/tag734.xml><?xml version="1.0" encoding="utf-8"?>
<p:tagLst xmlns:p="http://schemas.openxmlformats.org/presentationml/2006/main">
  <p:tag name="KSO_WM_BEAUTIFY_FLAG" val=""/>
</p:tagLst>
</file>

<file path=ppt/tags/tag735.xml><?xml version="1.0" encoding="utf-8"?>
<p:tagLst xmlns:p="http://schemas.openxmlformats.org/presentationml/2006/main">
  <p:tag name="KSO_WM_BEAUTIFY_FLAG" val=""/>
</p:tagLst>
</file>

<file path=ppt/tags/tag736.xml><?xml version="1.0" encoding="utf-8"?>
<p:tagLst xmlns:p="http://schemas.openxmlformats.org/presentationml/2006/main">
  <p:tag name="KSO_WM_BEAUTIFY_FLAG" val=""/>
</p:tagLst>
</file>

<file path=ppt/tags/tag737.xml><?xml version="1.0" encoding="utf-8"?>
<p:tagLst xmlns:p="http://schemas.openxmlformats.org/presentationml/2006/main">
  <p:tag name="KSO_WM_BEAUTIFY_FLAG" val=""/>
</p:tagLst>
</file>

<file path=ppt/tags/tag73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39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40.xml><?xml version="1.0" encoding="utf-8"?>
<p:tagLst xmlns:p="http://schemas.openxmlformats.org/presentationml/2006/main">
  <p:tag name="KSO_WM_BEAUTIFY_FLAG" val=""/>
</p:tagLst>
</file>

<file path=ppt/tags/tag741.xml><?xml version="1.0" encoding="utf-8"?>
<p:tagLst xmlns:p="http://schemas.openxmlformats.org/presentationml/2006/main">
  <p:tag name="KSO_WM_BEAUTIFY_FLAG" val=""/>
</p:tagLst>
</file>

<file path=ppt/tags/tag742.xml><?xml version="1.0" encoding="utf-8"?>
<p:tagLst xmlns:p="http://schemas.openxmlformats.org/presentationml/2006/main">
  <p:tag name="KSO_WM_BEAUTIFY_FLAG" val=""/>
</p:tagLst>
</file>

<file path=ppt/tags/tag743.xml><?xml version="1.0" encoding="utf-8"?>
<p:tagLst xmlns:p="http://schemas.openxmlformats.org/presentationml/2006/main">
  <p:tag name="KSO_WM_BEAUTIFY_FLAG" val=""/>
</p:tagLst>
</file>

<file path=ppt/tags/tag744.xml><?xml version="1.0" encoding="utf-8"?>
<p:tagLst xmlns:p="http://schemas.openxmlformats.org/presentationml/2006/main">
  <p:tag name="KSO_WM_BEAUTIFY_FLAG" val=""/>
</p:tagLst>
</file>

<file path=ppt/tags/tag745.xml><?xml version="1.0" encoding="utf-8"?>
<p:tagLst xmlns:p="http://schemas.openxmlformats.org/presentationml/2006/main">
  <p:tag name="KSO_WM_BEAUTIFY_FLAG" val=""/>
</p:tagLst>
</file>

<file path=ppt/tags/tag746.xml><?xml version="1.0" encoding="utf-8"?>
<p:tagLst xmlns:p="http://schemas.openxmlformats.org/presentationml/2006/main">
  <p:tag name="KSO_WM_BEAUTIFY_FLAG" val=""/>
</p:tagLst>
</file>

<file path=ppt/tags/tag747.xml><?xml version="1.0" encoding="utf-8"?>
<p:tagLst xmlns:p="http://schemas.openxmlformats.org/presentationml/2006/main">
  <p:tag name="KSO_WM_BEAUTIFY_FLAG" val=""/>
</p:tagLst>
</file>

<file path=ppt/tags/tag748.xml><?xml version="1.0" encoding="utf-8"?>
<p:tagLst xmlns:p="http://schemas.openxmlformats.org/presentationml/2006/main">
  <p:tag name="KSO_WM_BEAUTIFY_FLAG" val=""/>
</p:tagLst>
</file>

<file path=ppt/tags/tag749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50.xml><?xml version="1.0" encoding="utf-8"?>
<p:tagLst xmlns:p="http://schemas.openxmlformats.org/presentationml/2006/main">
  <p:tag name="KSO_WM_BEAUTIFY_FLAG" val=""/>
</p:tagLst>
</file>

<file path=ppt/tags/tag75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52.xml><?xml version="1.0" encoding="utf-8"?>
<p:tagLst xmlns:p="http://schemas.openxmlformats.org/presentationml/2006/main">
  <p:tag name="KSO_WM_BEAUTIFY_FLAG" val=""/>
</p:tagLst>
</file>

<file path=ppt/tags/tag753.xml><?xml version="1.0" encoding="utf-8"?>
<p:tagLst xmlns:p="http://schemas.openxmlformats.org/presentationml/2006/main">
  <p:tag name="KSO_WM_BEAUTIFY_FLAG" val=""/>
</p:tagLst>
</file>

<file path=ppt/tags/tag754.xml><?xml version="1.0" encoding="utf-8"?>
<p:tagLst xmlns:p="http://schemas.openxmlformats.org/presentationml/2006/main">
  <p:tag name="KSO_WM_BEAUTIFY_FLAG" val=""/>
</p:tagLst>
</file>

<file path=ppt/tags/tag755.xml><?xml version="1.0" encoding="utf-8"?>
<p:tagLst xmlns:p="http://schemas.openxmlformats.org/presentationml/2006/main">
  <p:tag name="KSO_WM_BEAUTIFY_FLAG" val=""/>
</p:tagLst>
</file>

<file path=ppt/tags/tag756.xml><?xml version="1.0" encoding="utf-8"?>
<p:tagLst xmlns:p="http://schemas.openxmlformats.org/presentationml/2006/main">
  <p:tag name="KSO_WM_BEAUTIFY_FLAG" val=""/>
</p:tagLst>
</file>

<file path=ppt/tags/tag757.xml><?xml version="1.0" encoding="utf-8"?>
<p:tagLst xmlns:p="http://schemas.openxmlformats.org/presentationml/2006/main">
  <p:tag name="KSO_WM_BEAUTIFY_FLAG" val=""/>
</p:tagLst>
</file>

<file path=ppt/tags/tag758.xml><?xml version="1.0" encoding="utf-8"?>
<p:tagLst xmlns:p="http://schemas.openxmlformats.org/presentationml/2006/main">
  <p:tag name="KSO_WM_BEAUTIFY_FLAG" val=""/>
</p:tagLst>
</file>

<file path=ppt/tags/tag759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60.xml><?xml version="1.0" encoding="utf-8"?>
<p:tagLst xmlns:p="http://schemas.openxmlformats.org/presentationml/2006/main">
  <p:tag name="KSO_WM_BEAUTIFY_FLAG" val=""/>
</p:tagLst>
</file>

<file path=ppt/tags/tag761.xml><?xml version="1.0" encoding="utf-8"?>
<p:tagLst xmlns:p="http://schemas.openxmlformats.org/presentationml/2006/main">
  <p:tag name="KSO_WM_BEAUTIFY_FLAG" val=""/>
</p:tagLst>
</file>

<file path=ppt/tags/tag762.xml><?xml version="1.0" encoding="utf-8"?>
<p:tagLst xmlns:p="http://schemas.openxmlformats.org/presentationml/2006/main">
  <p:tag name="KSO_WM_BEAUTIFY_FLAG" val=""/>
</p:tagLst>
</file>

<file path=ppt/tags/tag763.xml><?xml version="1.0" encoding="utf-8"?>
<p:tagLst xmlns:p="http://schemas.openxmlformats.org/presentationml/2006/main">
  <p:tag name="KSO_WM_BEAUTIFY_FLAG" val=""/>
</p:tagLst>
</file>

<file path=ppt/tags/tag7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65.xml><?xml version="1.0" encoding="utf-8"?>
<p:tagLst xmlns:p="http://schemas.openxmlformats.org/presentationml/2006/main">
  <p:tag name="KSO_WM_BEAUTIFY_FLAG" val=""/>
</p:tagLst>
</file>

<file path=ppt/tags/tag766.xml><?xml version="1.0" encoding="utf-8"?>
<p:tagLst xmlns:p="http://schemas.openxmlformats.org/presentationml/2006/main">
  <p:tag name="KSO_WM_BEAUTIFY_FLAG" val=""/>
</p:tagLst>
</file>

<file path=ppt/tags/tag767.xml><?xml version="1.0" encoding="utf-8"?>
<p:tagLst xmlns:p="http://schemas.openxmlformats.org/presentationml/2006/main">
  <p:tag name="KSO_WM_BEAUTIFY_FLAG" val=""/>
</p:tagLst>
</file>

<file path=ppt/tags/tag768.xml><?xml version="1.0" encoding="utf-8"?>
<p:tagLst xmlns:p="http://schemas.openxmlformats.org/presentationml/2006/main">
  <p:tag name="KSO_WM_BEAUTIFY_FLAG" val=""/>
</p:tagLst>
</file>

<file path=ppt/tags/tag769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70.xml><?xml version="1.0" encoding="utf-8"?>
<p:tagLst xmlns:p="http://schemas.openxmlformats.org/presentationml/2006/main">
  <p:tag name="KSO_WM_BEAUTIFY_FLAG" val=""/>
</p:tagLst>
</file>

<file path=ppt/tags/tag771.xml><?xml version="1.0" encoding="utf-8"?>
<p:tagLst xmlns:p="http://schemas.openxmlformats.org/presentationml/2006/main">
  <p:tag name="KSO_WM_BEAUTIFY_FLAG" val=""/>
</p:tagLst>
</file>

<file path=ppt/tags/tag772.xml><?xml version="1.0" encoding="utf-8"?>
<p:tagLst xmlns:p="http://schemas.openxmlformats.org/presentationml/2006/main">
  <p:tag name="KSO_WM_BEAUTIFY_FLAG" val=""/>
</p:tagLst>
</file>

<file path=ppt/tags/tag773.xml><?xml version="1.0" encoding="utf-8"?>
<p:tagLst xmlns:p="http://schemas.openxmlformats.org/presentationml/2006/main">
  <p:tag name="KSO_WM_BEAUTIFY_FLAG" val=""/>
</p:tagLst>
</file>

<file path=ppt/tags/tag774.xml><?xml version="1.0" encoding="utf-8"?>
<p:tagLst xmlns:p="http://schemas.openxmlformats.org/presentationml/2006/main">
  <p:tag name="KSO_WM_BEAUTIFY_FLAG" val=""/>
</p:tagLst>
</file>

<file path=ppt/tags/tag775.xml><?xml version="1.0" encoding="utf-8"?>
<p:tagLst xmlns:p="http://schemas.openxmlformats.org/presentationml/2006/main">
  <p:tag name="KSO_WM_BEAUTIFY_FLAG" val=""/>
</p:tagLst>
</file>

<file path=ppt/tags/tag776.xml><?xml version="1.0" encoding="utf-8"?>
<p:tagLst xmlns:p="http://schemas.openxmlformats.org/presentationml/2006/main">
  <p:tag name="KSO_WM_BEAUTIFY_FLAG" val=""/>
</p:tagLst>
</file>

<file path=ppt/tags/tag7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78.xml><?xml version="1.0" encoding="utf-8"?>
<p:tagLst xmlns:p="http://schemas.openxmlformats.org/presentationml/2006/main">
  <p:tag name="KSO_WM_BEAUTIFY_FLAG" val=""/>
</p:tagLst>
</file>

<file path=ppt/tags/tag779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80.xml><?xml version="1.0" encoding="utf-8"?>
<p:tagLst xmlns:p="http://schemas.openxmlformats.org/presentationml/2006/main">
  <p:tag name="KSO_WM_BEAUTIFY_FLAG" val=""/>
</p:tagLst>
</file>

<file path=ppt/tags/tag781.xml><?xml version="1.0" encoding="utf-8"?>
<p:tagLst xmlns:p="http://schemas.openxmlformats.org/presentationml/2006/main">
  <p:tag name="KSO_WM_BEAUTIFY_FLAG" val=""/>
</p:tagLst>
</file>

<file path=ppt/tags/tag782.xml><?xml version="1.0" encoding="utf-8"?>
<p:tagLst xmlns:p="http://schemas.openxmlformats.org/presentationml/2006/main">
  <p:tag name="KSO_WM_BEAUTIFY_FLAG" val=""/>
</p:tagLst>
</file>

<file path=ppt/tags/tag783.xml><?xml version="1.0" encoding="utf-8"?>
<p:tagLst xmlns:p="http://schemas.openxmlformats.org/presentationml/2006/main">
  <p:tag name="KSO_WM_BEAUTIFY_FLAG" val=""/>
</p:tagLst>
</file>

<file path=ppt/tags/tag784.xml><?xml version="1.0" encoding="utf-8"?>
<p:tagLst xmlns:p="http://schemas.openxmlformats.org/presentationml/2006/main">
  <p:tag name="KSO_WM_BEAUTIFY_FLAG" val=""/>
</p:tagLst>
</file>

<file path=ppt/tags/tag785.xml><?xml version="1.0" encoding="utf-8"?>
<p:tagLst xmlns:p="http://schemas.openxmlformats.org/presentationml/2006/main">
  <p:tag name="KSO_WM_BEAUTIFY_FLAG" val=""/>
</p:tagLst>
</file>

<file path=ppt/tags/tag786.xml><?xml version="1.0" encoding="utf-8"?>
<p:tagLst xmlns:p="http://schemas.openxmlformats.org/presentationml/2006/main">
  <p:tag name="KSO_WM_BEAUTIFY_FLAG" val=""/>
</p:tagLst>
</file>

<file path=ppt/tags/tag787.xml><?xml version="1.0" encoding="utf-8"?>
<p:tagLst xmlns:p="http://schemas.openxmlformats.org/presentationml/2006/main">
  <p:tag name="KSO_WM_BEAUTIFY_FLAG" val=""/>
</p:tagLst>
</file>

<file path=ppt/tags/tag788.xml><?xml version="1.0" encoding="utf-8"?>
<p:tagLst xmlns:p="http://schemas.openxmlformats.org/presentationml/2006/main">
  <p:tag name="KSO_WM_BEAUTIFY_FLAG" val=""/>
</p:tagLst>
</file>

<file path=ppt/tags/tag789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79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91.xml><?xml version="1.0" encoding="utf-8"?>
<p:tagLst xmlns:p="http://schemas.openxmlformats.org/presentationml/2006/main">
  <p:tag name="KSO_WM_BEAUTIFY_FLAG" val=""/>
</p:tagLst>
</file>

<file path=ppt/tags/tag792.xml><?xml version="1.0" encoding="utf-8"?>
<p:tagLst xmlns:p="http://schemas.openxmlformats.org/presentationml/2006/main">
  <p:tag name="KSO_WM_BEAUTIFY_FLAG" val=""/>
</p:tagLst>
</file>

<file path=ppt/tags/tag793.xml><?xml version="1.0" encoding="utf-8"?>
<p:tagLst xmlns:p="http://schemas.openxmlformats.org/presentationml/2006/main">
  <p:tag name="KSO_WM_BEAUTIFY_FLAG" val=""/>
</p:tagLst>
</file>

<file path=ppt/tags/tag794.xml><?xml version="1.0" encoding="utf-8"?>
<p:tagLst xmlns:p="http://schemas.openxmlformats.org/presentationml/2006/main">
  <p:tag name="KSO_WM_BEAUTIFY_FLAG" val=""/>
</p:tagLst>
</file>

<file path=ppt/tags/tag795.xml><?xml version="1.0" encoding="utf-8"?>
<p:tagLst xmlns:p="http://schemas.openxmlformats.org/presentationml/2006/main">
  <p:tag name="KSO_WM_BEAUTIFY_FLAG" val=""/>
</p:tagLst>
</file>

<file path=ppt/tags/tag796.xml><?xml version="1.0" encoding="utf-8"?>
<p:tagLst xmlns:p="http://schemas.openxmlformats.org/presentationml/2006/main">
  <p:tag name="KSO_WM_BEAUTIFY_FLAG" val=""/>
</p:tagLst>
</file>

<file path=ppt/tags/tag797.xml><?xml version="1.0" encoding="utf-8"?>
<p:tagLst xmlns:p="http://schemas.openxmlformats.org/presentationml/2006/main">
  <p:tag name="KSO_WM_BEAUTIFY_FLAG" val=""/>
</p:tagLst>
</file>

<file path=ppt/tags/tag798.xml><?xml version="1.0" encoding="utf-8"?>
<p:tagLst xmlns:p="http://schemas.openxmlformats.org/presentationml/2006/main">
  <p:tag name="KSO_WM_BEAUTIFY_FLAG" val=""/>
</p:tagLst>
</file>

<file path=ppt/tags/tag79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0.xml><?xml version="1.0" encoding="utf-8"?>
<p:tagLst xmlns:p="http://schemas.openxmlformats.org/presentationml/2006/main">
  <p:tag name="KSO_WM_BEAUTIFY_FLAG" val=""/>
</p:tagLst>
</file>

<file path=ppt/tags/tag800.xml><?xml version="1.0" encoding="utf-8"?>
<p:tagLst xmlns:p="http://schemas.openxmlformats.org/presentationml/2006/main">
  <p:tag name="KSO_WM_BEAUTIFY_FLAG" val=""/>
</p:tagLst>
</file>

<file path=ppt/tags/tag801.xml><?xml version="1.0" encoding="utf-8"?>
<p:tagLst xmlns:p="http://schemas.openxmlformats.org/presentationml/2006/main">
  <p:tag name="KSO_WM_BEAUTIFY_FLAG" val=""/>
</p:tagLst>
</file>

<file path=ppt/tags/tag802.xml><?xml version="1.0" encoding="utf-8"?>
<p:tagLst xmlns:p="http://schemas.openxmlformats.org/presentationml/2006/main">
  <p:tag name="KSO_WM_BEAUTIFY_FLAG" val=""/>
</p:tagLst>
</file>

<file path=ppt/tags/tag80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04.xml><?xml version="1.0" encoding="utf-8"?>
<p:tagLst xmlns:p="http://schemas.openxmlformats.org/presentationml/2006/main">
  <p:tag name="KSO_WM_BEAUTIFY_FLAG" val=""/>
</p:tagLst>
</file>

<file path=ppt/tags/tag805.xml><?xml version="1.0" encoding="utf-8"?>
<p:tagLst xmlns:p="http://schemas.openxmlformats.org/presentationml/2006/main">
  <p:tag name="KSO_WM_BEAUTIFY_FLAG" val=""/>
</p:tagLst>
</file>

<file path=ppt/tags/tag806.xml><?xml version="1.0" encoding="utf-8"?>
<p:tagLst xmlns:p="http://schemas.openxmlformats.org/presentationml/2006/main">
  <p:tag name="KSO_WM_BEAUTIFY_FLAG" val=""/>
</p:tagLst>
</file>

<file path=ppt/tags/tag807.xml><?xml version="1.0" encoding="utf-8"?>
<p:tagLst xmlns:p="http://schemas.openxmlformats.org/presentationml/2006/main">
  <p:tag name="KSO_WM_BEAUTIFY_FLAG" val=""/>
</p:tagLst>
</file>

<file path=ppt/tags/tag808.xml><?xml version="1.0" encoding="utf-8"?>
<p:tagLst xmlns:p="http://schemas.openxmlformats.org/presentationml/2006/main">
  <p:tag name="KSO_WM_BEAUTIFY_FLAG" val=""/>
</p:tagLst>
</file>

<file path=ppt/tags/tag809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10.xml><?xml version="1.0" encoding="utf-8"?>
<p:tagLst xmlns:p="http://schemas.openxmlformats.org/presentationml/2006/main">
  <p:tag name="KSO_WM_BEAUTIFY_FLAG" val=""/>
</p:tagLst>
</file>

<file path=ppt/tags/tag811.xml><?xml version="1.0" encoding="utf-8"?>
<p:tagLst xmlns:p="http://schemas.openxmlformats.org/presentationml/2006/main">
  <p:tag name="KSO_WM_BEAUTIFY_FLAG" val=""/>
</p:tagLst>
</file>

<file path=ppt/tags/tag812.xml><?xml version="1.0" encoding="utf-8"?>
<p:tagLst xmlns:p="http://schemas.openxmlformats.org/presentationml/2006/main">
  <p:tag name="KSO_WM_BEAUTIFY_FLAG" val=""/>
</p:tagLst>
</file>

<file path=ppt/tags/tag813.xml><?xml version="1.0" encoding="utf-8"?>
<p:tagLst xmlns:p="http://schemas.openxmlformats.org/presentationml/2006/main">
  <p:tag name="KSO_WM_BEAUTIFY_FLAG" val=""/>
</p:tagLst>
</file>

<file path=ppt/tags/tag814.xml><?xml version="1.0" encoding="utf-8"?>
<p:tagLst xmlns:p="http://schemas.openxmlformats.org/presentationml/2006/main">
  <p:tag name="KSO_WM_BEAUTIFY_FLAG" val=""/>
</p:tagLst>
</file>

<file path=ppt/tags/tag815.xml><?xml version="1.0" encoding="utf-8"?>
<p:tagLst xmlns:p="http://schemas.openxmlformats.org/presentationml/2006/main">
  <p:tag name="KSO_WM_BEAUTIFY_FLAG" val=""/>
</p:tagLst>
</file>

<file path=ppt/tags/tag81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17.xml><?xml version="1.0" encoding="utf-8"?>
<p:tagLst xmlns:p="http://schemas.openxmlformats.org/presentationml/2006/main">
  <p:tag name="KSO_WM_BEAUTIFY_FLAG" val=""/>
</p:tagLst>
</file>

<file path=ppt/tags/tag818.xml><?xml version="1.0" encoding="utf-8"?>
<p:tagLst xmlns:p="http://schemas.openxmlformats.org/presentationml/2006/main">
  <p:tag name="KSO_WM_BEAUTIFY_FLAG" val=""/>
</p:tagLst>
</file>

<file path=ppt/tags/tag819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20.xml><?xml version="1.0" encoding="utf-8"?>
<p:tagLst xmlns:p="http://schemas.openxmlformats.org/presentationml/2006/main">
  <p:tag name="KSO_WM_BEAUTIFY_FLAG" val=""/>
</p:tagLst>
</file>

<file path=ppt/tags/tag821.xml><?xml version="1.0" encoding="utf-8"?>
<p:tagLst xmlns:p="http://schemas.openxmlformats.org/presentationml/2006/main">
  <p:tag name="KSO_WM_BEAUTIFY_FLAG" val=""/>
</p:tagLst>
</file>

<file path=ppt/tags/tag822.xml><?xml version="1.0" encoding="utf-8"?>
<p:tagLst xmlns:p="http://schemas.openxmlformats.org/presentationml/2006/main">
  <p:tag name="KSO_WM_BEAUTIFY_FLAG" val=""/>
</p:tagLst>
</file>

<file path=ppt/tags/tag823.xml><?xml version="1.0" encoding="utf-8"?>
<p:tagLst xmlns:p="http://schemas.openxmlformats.org/presentationml/2006/main">
  <p:tag name="KSO_WM_BEAUTIFY_FLAG" val=""/>
</p:tagLst>
</file>

<file path=ppt/tags/tag824.xml><?xml version="1.0" encoding="utf-8"?>
<p:tagLst xmlns:p="http://schemas.openxmlformats.org/presentationml/2006/main">
  <p:tag name="KSO_WM_BEAUTIFY_FLAG" val=""/>
</p:tagLst>
</file>

<file path=ppt/tags/tag825.xml><?xml version="1.0" encoding="utf-8"?>
<p:tagLst xmlns:p="http://schemas.openxmlformats.org/presentationml/2006/main">
  <p:tag name="KSO_WM_BEAUTIFY_FLAG" val=""/>
</p:tagLst>
</file>

<file path=ppt/tags/tag826.xml><?xml version="1.0" encoding="utf-8"?>
<p:tagLst xmlns:p="http://schemas.openxmlformats.org/presentationml/2006/main">
  <p:tag name="KSO_WM_BEAUTIFY_FLAG" val=""/>
</p:tagLst>
</file>

<file path=ppt/tags/tag827.xml><?xml version="1.0" encoding="utf-8"?>
<p:tagLst xmlns:p="http://schemas.openxmlformats.org/presentationml/2006/main">
  <p:tag name="KSO_WM_BEAUTIFY_FLAG" val=""/>
</p:tagLst>
</file>

<file path=ppt/tags/tag828.xml><?xml version="1.0" encoding="utf-8"?>
<p:tagLst xmlns:p="http://schemas.openxmlformats.org/presentationml/2006/main">
  <p:tag name="KSO_WM_BEAUTIFY_FLAG" val=""/>
</p:tagLst>
</file>

<file path=ppt/tags/tag82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3.xml><?xml version="1.0" encoding="utf-8"?>
<p:tagLst xmlns:p="http://schemas.openxmlformats.org/presentationml/2006/main">
  <p:tag name="KSO_WM_BEAUTIFY_FLAG" val=""/>
</p:tagLst>
</file>

<file path=ppt/tags/tag830.xml><?xml version="1.0" encoding="utf-8"?>
<p:tagLst xmlns:p="http://schemas.openxmlformats.org/presentationml/2006/main">
  <p:tag name="KSO_WM_BEAUTIFY_FLAG" val=""/>
</p:tagLst>
</file>

<file path=ppt/tags/tag831.xml><?xml version="1.0" encoding="utf-8"?>
<p:tagLst xmlns:p="http://schemas.openxmlformats.org/presentationml/2006/main">
  <p:tag name="KSO_WM_BEAUTIFY_FLAG" val=""/>
</p:tagLst>
</file>

<file path=ppt/tags/tag832.xml><?xml version="1.0" encoding="utf-8"?>
<p:tagLst xmlns:p="http://schemas.openxmlformats.org/presentationml/2006/main">
  <p:tag name="KSO_WM_BEAUTIFY_FLAG" val=""/>
</p:tagLst>
</file>

<file path=ppt/tags/tag833.xml><?xml version="1.0" encoding="utf-8"?>
<p:tagLst xmlns:p="http://schemas.openxmlformats.org/presentationml/2006/main">
  <p:tag name="KSO_WM_BEAUTIFY_FLAG" val=""/>
</p:tagLst>
</file>

<file path=ppt/tags/tag834.xml><?xml version="1.0" encoding="utf-8"?>
<p:tagLst xmlns:p="http://schemas.openxmlformats.org/presentationml/2006/main">
  <p:tag name="KSO_WM_BEAUTIFY_FLAG" val=""/>
</p:tagLst>
</file>

<file path=ppt/tags/tag835.xml><?xml version="1.0" encoding="utf-8"?>
<p:tagLst xmlns:p="http://schemas.openxmlformats.org/presentationml/2006/main">
  <p:tag name="KSO_WM_BEAUTIFY_FLAG" val=""/>
</p:tagLst>
</file>

<file path=ppt/tags/tag836.xml><?xml version="1.0" encoding="utf-8"?>
<p:tagLst xmlns:p="http://schemas.openxmlformats.org/presentationml/2006/main">
  <p:tag name="KSO_WM_BEAUTIFY_FLAG" val=""/>
</p:tagLst>
</file>

<file path=ppt/tags/tag837.xml><?xml version="1.0" encoding="utf-8"?>
<p:tagLst xmlns:p="http://schemas.openxmlformats.org/presentationml/2006/main">
  <p:tag name="KSO_WM_BEAUTIFY_FLAG" val=""/>
</p:tagLst>
</file>

<file path=ppt/tags/tag838.xml><?xml version="1.0" encoding="utf-8"?>
<p:tagLst xmlns:p="http://schemas.openxmlformats.org/presentationml/2006/main">
  <p:tag name="KSO_WM_BEAUTIFY_FLAG" val=""/>
</p:tagLst>
</file>

<file path=ppt/tags/tag839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40.xml><?xml version="1.0" encoding="utf-8"?>
<p:tagLst xmlns:p="http://schemas.openxmlformats.org/presentationml/2006/main">
  <p:tag name="KSO_WM_BEAUTIFY_FLAG" val=""/>
</p:tagLst>
</file>

<file path=ppt/tags/tag841.xml><?xml version="1.0" encoding="utf-8"?>
<p:tagLst xmlns:p="http://schemas.openxmlformats.org/presentationml/2006/main">
  <p:tag name="KSO_WM_BEAUTIFY_FLAG" val=""/>
</p:tagLst>
</file>

<file path=ppt/tags/tag84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43.xml><?xml version="1.0" encoding="utf-8"?>
<p:tagLst xmlns:p="http://schemas.openxmlformats.org/presentationml/2006/main">
  <p:tag name="COMMONDATA" val="eyJoZGlkIjoiM2MyODBjZmQwYjhlNGYzYTBiNzAwOGE1ZDM2MjIyZWYifQ=="/>
  <p:tag name="KSO_WPP_MARK_KEY" val="ca2012a2-a85c-48f2-a2c3-8a8729c2b8c9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16081</Words>
  <Application>WPS 演示</Application>
  <PresentationFormat>全屏显示(4:3)</PresentationFormat>
  <Paragraphs>2279</Paragraphs>
  <Slides>83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83</vt:i4>
      </vt:variant>
    </vt:vector>
  </HeadingPairs>
  <TitlesOfParts>
    <vt:vector size="99" baseType="lpstr">
      <vt:lpstr>Arial</vt:lpstr>
      <vt:lpstr>宋体</vt:lpstr>
      <vt:lpstr>Wingdings</vt:lpstr>
      <vt:lpstr>华文行楷</vt:lpstr>
      <vt:lpstr>Times New Roman</vt:lpstr>
      <vt:lpstr>黑体</vt:lpstr>
      <vt:lpstr>楷体</vt:lpstr>
      <vt:lpstr>仿宋</vt:lpstr>
      <vt:lpstr>华文新魏</vt:lpstr>
      <vt:lpstr>Calibri</vt:lpstr>
      <vt:lpstr>微软雅黑</vt:lpstr>
      <vt:lpstr>Arial Unicode MS</vt:lpstr>
      <vt:lpstr>等线 Light</vt:lpstr>
      <vt:lpstr>Calibri Light</vt:lpstr>
      <vt:lpstr>等线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小新</dc:creator>
  <cp:lastModifiedBy>PC</cp:lastModifiedBy>
  <cp:revision>1435</cp:revision>
  <dcterms:created xsi:type="dcterms:W3CDTF">2019-06-19T02:08:00Z</dcterms:created>
  <dcterms:modified xsi:type="dcterms:W3CDTF">2023-02-13T07:56:10Z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4E1FD63FF88F46D695D1C5462FF19B7C</vt:lpwstr>
  </property>
</Properties>
</file>