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0"/>
  </p:handoutMasterIdLst>
  <p:sldIdLst>
    <p:sldId id="527" r:id="rId3"/>
    <p:sldId id="522" r:id="rId5"/>
    <p:sldId id="586" r:id="rId6"/>
    <p:sldId id="589" r:id="rId7"/>
    <p:sldId id="588" r:id="rId8"/>
    <p:sldId id="590" r:id="rId9"/>
    <p:sldId id="591" r:id="rId10"/>
    <p:sldId id="592" r:id="rId11"/>
    <p:sldId id="593" r:id="rId12"/>
    <p:sldId id="594" r:id="rId13"/>
    <p:sldId id="595" r:id="rId14"/>
    <p:sldId id="596" r:id="rId15"/>
    <p:sldId id="597" r:id="rId16"/>
    <p:sldId id="598" r:id="rId17"/>
    <p:sldId id="599" r:id="rId18"/>
    <p:sldId id="600" r:id="rId19"/>
    <p:sldId id="601" r:id="rId20"/>
    <p:sldId id="602" r:id="rId21"/>
    <p:sldId id="603" r:id="rId22"/>
    <p:sldId id="604" r:id="rId23"/>
    <p:sldId id="605" r:id="rId24"/>
    <p:sldId id="606" r:id="rId25"/>
    <p:sldId id="607" r:id="rId26"/>
    <p:sldId id="608" r:id="rId27"/>
    <p:sldId id="609" r:id="rId28"/>
    <p:sldId id="610" r:id="rId29"/>
    <p:sldId id="611" r:id="rId30"/>
    <p:sldId id="613" r:id="rId31"/>
    <p:sldId id="614" r:id="rId32"/>
    <p:sldId id="615" r:id="rId33"/>
    <p:sldId id="616" r:id="rId34"/>
    <p:sldId id="617" r:id="rId35"/>
    <p:sldId id="618" r:id="rId36"/>
    <p:sldId id="619" r:id="rId37"/>
    <p:sldId id="620" r:id="rId38"/>
    <p:sldId id="621" r:id="rId39"/>
    <p:sldId id="622" r:id="rId40"/>
    <p:sldId id="623" r:id="rId41"/>
    <p:sldId id="624" r:id="rId42"/>
    <p:sldId id="625" r:id="rId43"/>
    <p:sldId id="626" r:id="rId44"/>
    <p:sldId id="627" r:id="rId45"/>
    <p:sldId id="628" r:id="rId46"/>
    <p:sldId id="629"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8" r:id="rId76"/>
    <p:sldId id="659" r:id="rId77"/>
    <p:sldId id="660" r:id="rId78"/>
    <p:sldId id="661" r:id="rId79"/>
    <p:sldId id="662" r:id="rId80"/>
    <p:sldId id="663" r:id="rId81"/>
    <p:sldId id="664" r:id="rId82"/>
    <p:sldId id="665" r:id="rId83"/>
    <p:sldId id="666" r:id="rId84"/>
    <p:sldId id="667" r:id="rId85"/>
    <p:sldId id="668" r:id="rId86"/>
    <p:sldId id="669" r:id="rId87"/>
    <p:sldId id="670" r:id="rId88"/>
    <p:sldId id="528" r:id="rId89"/>
  </p:sldIdLst>
  <p:sldSz cx="9144000" cy="5144135" type="screen16x9"/>
  <p:notesSz cx="9144000" cy="6858000"/>
  <p:custDataLst>
    <p:tags r:id="rId9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69" userDrawn="1">
          <p15:clr>
            <a:srgbClr val="A4A3A4"/>
          </p15:clr>
        </p15:guide>
        <p15:guide id="2" pos="31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808080"/>
    <a:srgbClr val="ECF3FB"/>
    <a:srgbClr val="6E87FF"/>
    <a:srgbClr val="1E8AF8"/>
    <a:srgbClr val="FCEFD7"/>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65" autoAdjust="0"/>
    <p:restoredTop sz="94660"/>
  </p:normalViewPr>
  <p:slideViewPr>
    <p:cSldViewPr snapToGrid="0" showGuides="1">
      <p:cViewPr varScale="1">
        <p:scale>
          <a:sx n="65" d="100"/>
          <a:sy n="65" d="100"/>
        </p:scale>
        <p:origin x="544" y="52"/>
      </p:cViewPr>
      <p:guideLst>
        <p:guide orient="horz" pos="1769"/>
        <p:guide pos="3193"/>
      </p:guideLst>
    </p:cSldViewPr>
  </p:slideViewPr>
  <p:notesTextViewPr>
    <p:cViewPr>
      <p:scale>
        <a:sx n="3" d="2"/>
        <a:sy n="3" d="2"/>
      </p:scale>
      <p:origin x="0" y="0"/>
    </p:cViewPr>
  </p:notesTextViewPr>
  <p:notesViewPr>
    <p:cSldViewPr snapToGrid="0">
      <p:cViewPr varScale="1">
        <p:scale>
          <a:sx n="66" d="100"/>
          <a:sy n="66" d="100"/>
        </p:scale>
        <p:origin x="1820" y="32"/>
      </p:cViewPr>
      <p:guideLst/>
    </p:cSldViewPr>
  </p:notesViewPr>
  <p:gridSpacing cx="72008" cy="72008"/>
</p:viewPr>
</file>

<file path=ppt/_rels/presentation.xml.rels><?xml version="1.0" encoding="UTF-8" standalone="yes"?>
<Relationships xmlns="http://schemas.openxmlformats.org/package/2006/relationships"><Relationship Id="rId95" Type="http://schemas.openxmlformats.org/officeDocument/2006/relationships/tags" Target="tags/tag1668.xml"/><Relationship Id="rId94" Type="http://schemas.openxmlformats.org/officeDocument/2006/relationships/commentAuthors" Target="commentAuthors.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dirty="0"/>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F606E6F-F5E7-4FED-83AE-28EEC9F0F06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960" y="857250"/>
            <a:ext cx="411408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slide" Target="../slides/slide3.xml"/><Relationship Id="rId6" Type="http://schemas.openxmlformats.org/officeDocument/2006/relationships/slide" Target="../slides/slide25.xml"/><Relationship Id="rId5" Type="http://schemas.openxmlformats.org/officeDocument/2006/relationships/slide" Target="../slides/slide17.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5.xml"/><Relationship Id="rId8" Type="http://schemas.openxmlformats.org/officeDocument/2006/relationships/tags" Target="../tags/tag4.xml"/><Relationship Id="rId7" Type="http://schemas.openxmlformats.org/officeDocument/2006/relationships/slide" Target="../slides/slide17.xml"/><Relationship Id="rId6" Type="http://schemas.openxmlformats.org/officeDocument/2006/relationships/tags" Target="../tags/tag3.xml"/><Relationship Id="rId5" Type="http://schemas.openxmlformats.org/officeDocument/2006/relationships/slide" Target="../slides/slide5.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6.xml"/><Relationship Id="rId11" Type="http://schemas.openxmlformats.org/officeDocument/2006/relationships/slide" Target="../slides/slide3.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5.xml"/><Relationship Id="rId8" Type="http://schemas.openxmlformats.org/officeDocument/2006/relationships/tags" Target="../tags/tag9.xml"/><Relationship Id="rId7" Type="http://schemas.openxmlformats.org/officeDocument/2006/relationships/slide" Target="../slides/slide17.xml"/><Relationship Id="rId6" Type="http://schemas.openxmlformats.org/officeDocument/2006/relationships/tags" Target="../tags/tag8.xml"/><Relationship Id="rId5" Type="http://schemas.openxmlformats.org/officeDocument/2006/relationships/slide" Target="../slides/slide5.xml"/><Relationship Id="rId4" Type="http://schemas.openxmlformats.org/officeDocument/2006/relationships/tags" Target="../tags/tag7.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11.xml"/><Relationship Id="rId11" Type="http://schemas.openxmlformats.org/officeDocument/2006/relationships/slide" Target="../slides/slide3.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slide" Target="../slides/slide25.xml"/><Relationship Id="rId8" Type="http://schemas.openxmlformats.org/officeDocument/2006/relationships/tags" Target="../tags/tag14.xml"/><Relationship Id="rId7" Type="http://schemas.openxmlformats.org/officeDocument/2006/relationships/slide" Target="../slides/slide17.xml"/><Relationship Id="rId6" Type="http://schemas.openxmlformats.org/officeDocument/2006/relationships/tags" Target="../tags/tag13.xml"/><Relationship Id="rId5" Type="http://schemas.openxmlformats.org/officeDocument/2006/relationships/slide" Target="../slides/slide5.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16.xml"/><Relationship Id="rId11" Type="http://schemas.openxmlformats.org/officeDocument/2006/relationships/slide" Target="../slides/slide3.xml"/><Relationship Id="rId10" Type="http://schemas.openxmlformats.org/officeDocument/2006/relationships/tags" Target="../tags/tag1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grpSp>
        <p:nvGrpSpPr>
          <p:cNvPr id="64" name="组合 63"/>
          <p:cNvGrpSpPr/>
          <p:nvPr userDrawn="1"/>
        </p:nvGrpSpPr>
        <p:grpSpPr>
          <a:xfrm>
            <a:off x="0" y="0"/>
            <a:ext cx="194945" cy="5143500"/>
            <a:chOff x="0" y="0"/>
            <a:chExt cx="195150" cy="9144000"/>
          </a:xfrm>
        </p:grpSpPr>
        <p:sp>
          <p:nvSpPr>
            <p:cNvPr id="65" name="矩形 64"/>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9" name="组合 68"/>
          <p:cNvGrpSpPr/>
          <p:nvPr userDrawn="1"/>
        </p:nvGrpSpPr>
        <p:grpSpPr>
          <a:xfrm rot="16200000" flipH="1">
            <a:off x="4471035" y="482600"/>
            <a:ext cx="194945" cy="9152255"/>
            <a:chOff x="0" y="0"/>
            <a:chExt cx="195150" cy="9144000"/>
          </a:xfrm>
        </p:grpSpPr>
        <p:sp>
          <p:nvSpPr>
            <p:cNvPr id="70" name="矩形 69"/>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descr="东博文化黑"/>
          <p:cNvPicPr>
            <a:picLocks noChangeAspect="1"/>
          </p:cNvPicPr>
          <p:nvPr userDrawn="1"/>
        </p:nvPicPr>
        <p:blipFill>
          <a:blip r:embed="rId2"/>
          <a:stretch>
            <a:fillRect/>
          </a:stretch>
        </p:blipFill>
        <p:spPr>
          <a:xfrm>
            <a:off x="194945" y="635"/>
            <a:ext cx="1619885" cy="6235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页，共86页</a:t>
            </a:r>
            <a:endParaRPr lang="zh-CN" altLang="en-US" dirty="0"/>
          </a:p>
        </p:txBody>
      </p:sp>
      <p:sp useBgFill="1">
        <p:nvSpPr>
          <p:cNvPr id="23" name="燕尾形 8">
            <a:hlinkClick r:id="rId2" action="ppaction://hlinksldjump"/>
          </p:cNvPr>
          <p:cNvSpPr/>
          <p:nvPr userDrawn="1"/>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技法指导</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pic>
        <p:nvPicPr>
          <p:cNvPr id="32" name="图片 31" descr="东博文化黑"/>
          <p:cNvPicPr>
            <a:picLocks noChangeAspect="1"/>
          </p:cNvPicPr>
          <p:nvPr userDrawn="1"/>
        </p:nvPicPr>
        <p:blipFill>
          <a:blip r:embed="rId3"/>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专题三　交 际 应 用</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6" name="燕尾形 8">
            <a:hlinkClick r:id="rId5" action="ppaction://hlinksldjump"/>
          </p:cNvPr>
          <p:cNvSpPr/>
          <p:nvPr userDrawn="1"/>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1" name="燕尾形 9">
            <a:hlinkClick r:id="rId6" action="ppaction://hlinksldjump"/>
          </p:cNvPr>
          <p:cNvSpPr/>
          <p:nvPr userDrawn="1"/>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p:nvSpPr>
          <p:cNvPr id="45" name="文本框 44"/>
          <p:cNvSpPr txBox="1"/>
          <p:nvPr userDrawn="1"/>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考点解读</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3" name="燕尾形 8">
            <a:hlinkClick r:id="rId7" action="ppaction://hlinksldjump"/>
          </p:cNvPr>
          <p:cNvSpPr/>
          <p:nvPr userDrawn="1">
            <p:custDataLst>
              <p:tags r:id="rId8"/>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考点解读</a:t>
            </a:r>
            <a:endParaRPr lang="zh-CN" altLang="zh-CN"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页，共86页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专题三　交 际 应 用</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4"/>
            </p:custDataLst>
          </p:nvPr>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技法指导</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5" name="燕尾形 8">
            <a:hlinkClick r:id="rId5" action="ppaction://hlinksldjump"/>
          </p:cNvPr>
          <p:cNvSpPr/>
          <p:nvPr userDrawn="1">
            <p:custDataLst>
              <p:tags r:id="rId6"/>
            </p:custDataLst>
          </p:nvPr>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技法指导</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rId7" action="ppaction://hlinksldjump"/>
          </p:cNvPr>
          <p:cNvSpPr/>
          <p:nvPr userDrawn="1">
            <p:custDataLst>
              <p:tags r:id="rId8"/>
            </p:custDataLst>
          </p:nvPr>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9" name="燕尾形 9">
            <a:hlinkClick r:id="rId9" action="ppaction://hlinksldjump"/>
          </p:cNvPr>
          <p:cNvSpPr/>
          <p:nvPr userDrawn="1">
            <p:custDataLst>
              <p:tags r:id="rId10"/>
            </p:custDataLst>
          </p:nvPr>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0" name="燕尾形 8">
            <a:hlinkClick r:id="rId11" action="ppaction://hlinksldjump"/>
          </p:cNvPr>
          <p:cNvSpPr/>
          <p:nvPr userDrawn="1">
            <p:custDataLst>
              <p:tags r:id="rId12"/>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页，共86页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专题三　交 际 应 用</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4"/>
            </p:custDataLst>
          </p:nvPr>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例题解析</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5" name="燕尾形 8">
            <a:hlinkClick r:id="rId5" action="ppaction://hlinksldjump"/>
          </p:cNvPr>
          <p:cNvSpPr/>
          <p:nvPr userDrawn="1">
            <p:custDataLst>
              <p:tags r:id="rId6"/>
            </p:custDataLst>
          </p:nvPr>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技法指导</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8" name="燕尾形 8">
            <a:hlinkClick r:id="rId7" action="ppaction://hlinksldjump"/>
          </p:cNvPr>
          <p:cNvSpPr/>
          <p:nvPr userDrawn="1">
            <p:custDataLst>
              <p:tags r:id="rId8"/>
            </p:custDataLst>
          </p:nvPr>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9" name="燕尾形 9">
            <a:hlinkClick r:id="rId9" action="ppaction://hlinksldjump"/>
          </p:cNvPr>
          <p:cNvSpPr/>
          <p:nvPr userDrawn="1">
            <p:custDataLst>
              <p:tags r:id="rId10"/>
            </p:custDataLst>
          </p:nvPr>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0" name="燕尾形 8">
            <a:hlinkClick r:id="rId11" action="ppaction://hlinksldjump"/>
          </p:cNvPr>
          <p:cNvSpPr/>
          <p:nvPr userDrawn="1">
            <p:custDataLst>
              <p:tags r:id="rId12"/>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页，共86页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rPr>
              <a:t>专题三　交 际 应 用</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4"/>
            </p:custDataLst>
          </p:nvPr>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同步精练</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5" name="燕尾形 8">
            <a:hlinkClick r:id="rId5" action="ppaction://hlinksldjump"/>
          </p:cNvPr>
          <p:cNvSpPr/>
          <p:nvPr userDrawn="1">
            <p:custDataLst>
              <p:tags r:id="rId6"/>
            </p:custDataLst>
          </p:nvPr>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技法指导</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8" name="燕尾形 8">
            <a:hlinkClick r:id="rId7" action="ppaction://hlinksldjump"/>
          </p:cNvPr>
          <p:cNvSpPr/>
          <p:nvPr userDrawn="1">
            <p:custDataLst>
              <p:tags r:id="rId8"/>
            </p:custDataLst>
          </p:nvPr>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9" name="燕尾形 9">
            <a:hlinkClick r:id="rId9" action="ppaction://hlinksldjump"/>
          </p:cNvPr>
          <p:cNvSpPr/>
          <p:nvPr userDrawn="1">
            <p:custDataLst>
              <p:tags r:id="rId10"/>
            </p:custDataLst>
          </p:nvPr>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同步精练</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10" name="燕尾形 8">
            <a:hlinkClick r:id="rId11" action="ppaction://hlinksldjump"/>
          </p:cNvPr>
          <p:cNvSpPr/>
          <p:nvPr userDrawn="1">
            <p:custDataLst>
              <p:tags r:id="rId12"/>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4.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slide" Target="slide21.xml"/><Relationship Id="rId3" Type="http://schemas.openxmlformats.org/officeDocument/2006/relationships/tags" Target="../tags/tag46.xml"/><Relationship Id="rId2" Type="http://schemas.openxmlformats.org/officeDocument/2006/relationships/slide" Target="slide17.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slide" Target="slide21.xml"/><Relationship Id="rId3" Type="http://schemas.openxmlformats.org/officeDocument/2006/relationships/tags" Target="../tags/tag51.xml"/><Relationship Id="rId2" Type="http://schemas.openxmlformats.org/officeDocument/2006/relationships/slide" Target="slide17.xml"/><Relationship Id="rId11" Type="http://schemas.openxmlformats.org/officeDocument/2006/relationships/notesSlide" Target="../notesSlides/notesSlide17.xml"/><Relationship Id="rId10" Type="http://schemas.openxmlformats.org/officeDocument/2006/relationships/slideLayout" Target="../slideLayouts/slideLayout4.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4.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slide" Target="slide21.xml"/><Relationship Id="rId3" Type="http://schemas.openxmlformats.org/officeDocument/2006/relationships/tags" Target="../tags/tag58.xml"/><Relationship Id="rId2" Type="http://schemas.openxmlformats.org/officeDocument/2006/relationships/slide" Target="slide17.xml"/><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8" Type="http://schemas.openxmlformats.org/officeDocument/2006/relationships/notesSlide" Target="../notesSlides/notesSlide19.xml"/><Relationship Id="rId17" Type="http://schemas.openxmlformats.org/officeDocument/2006/relationships/slideLayout" Target="../slideLayouts/slideLayout4.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slide" Target="slide21.xml"/><Relationship Id="rId13" Type="http://schemas.openxmlformats.org/officeDocument/2006/relationships/tags" Target="../tags/tag72.xml"/><Relationship Id="rId12" Type="http://schemas.openxmlformats.org/officeDocument/2006/relationships/slide" Target="slide17.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slide" Target="slide21.xml"/><Relationship Id="rId3" Type="http://schemas.openxmlformats.org/officeDocument/2006/relationships/tags" Target="../tags/tag76.xml"/><Relationship Id="rId2" Type="http://schemas.openxmlformats.org/officeDocument/2006/relationships/slide" Target="slide17.xml"/><Relationship Id="rId10" Type="http://schemas.openxmlformats.org/officeDocument/2006/relationships/notesSlide" Target="../notesSlides/notesSlide20.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slide" Target="slide21.xml"/><Relationship Id="rId3" Type="http://schemas.openxmlformats.org/officeDocument/2006/relationships/tags" Target="../tags/tag82.xml"/><Relationship Id="rId2" Type="http://schemas.openxmlformats.org/officeDocument/2006/relationships/slide" Target="slide17.xml"/><Relationship Id="rId11" Type="http://schemas.openxmlformats.org/officeDocument/2006/relationships/notesSlide" Target="../notesSlides/notesSlide21.xml"/><Relationship Id="rId10" Type="http://schemas.openxmlformats.org/officeDocument/2006/relationships/slideLayout" Target="../slideLayouts/slideLayout4.xml"/><Relationship Id="rId1" Type="http://schemas.openxmlformats.org/officeDocument/2006/relationships/tags" Target="../tags/tag8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4.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slide" Target="slide21.xml"/><Relationship Id="rId3" Type="http://schemas.openxmlformats.org/officeDocument/2006/relationships/tags" Target="../tags/tag89.xml"/><Relationship Id="rId2" Type="http://schemas.openxmlformats.org/officeDocument/2006/relationships/slide" Target="slide17.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8" Type="http://schemas.openxmlformats.org/officeDocument/2006/relationships/notesSlide" Target="../notesSlides/notesSlide23.xml"/><Relationship Id="rId17" Type="http://schemas.openxmlformats.org/officeDocument/2006/relationships/slideLayout" Target="../slideLayouts/slideLayout4.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slide" Target="slide21.xml"/><Relationship Id="rId13" Type="http://schemas.openxmlformats.org/officeDocument/2006/relationships/tags" Target="../tags/tag103.xml"/><Relationship Id="rId12" Type="http://schemas.openxmlformats.org/officeDocument/2006/relationships/slide" Target="slide17.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slide" Target="slide35.xml"/><Relationship Id="rId7" Type="http://schemas.openxmlformats.org/officeDocument/2006/relationships/tags" Target="../tags/tag109.xml"/><Relationship Id="rId6" Type="http://schemas.openxmlformats.org/officeDocument/2006/relationships/slide" Target="slide32.xml"/><Relationship Id="rId5" Type="http://schemas.openxmlformats.org/officeDocument/2006/relationships/tags" Target="../tags/tag108.xml"/><Relationship Id="rId46" Type="http://schemas.openxmlformats.org/officeDocument/2006/relationships/notesSlide" Target="../notesSlides/notesSlide24.xml"/><Relationship Id="rId45" Type="http://schemas.openxmlformats.org/officeDocument/2006/relationships/slideLayout" Target="../slideLayouts/slideLayout5.xml"/><Relationship Id="rId44" Type="http://schemas.openxmlformats.org/officeDocument/2006/relationships/tags" Target="../tags/tag129.xml"/><Relationship Id="rId43" Type="http://schemas.openxmlformats.org/officeDocument/2006/relationships/tags" Target="../tags/tag128.xml"/><Relationship Id="rId42" Type="http://schemas.openxmlformats.org/officeDocument/2006/relationships/tags" Target="../tags/tag127.xml"/><Relationship Id="rId41" Type="http://schemas.openxmlformats.org/officeDocument/2006/relationships/tags" Target="../tags/tag12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25.xml"/><Relationship Id="rId38" Type="http://schemas.openxmlformats.org/officeDocument/2006/relationships/slide" Target="slide80.xml"/><Relationship Id="rId37" Type="http://schemas.openxmlformats.org/officeDocument/2006/relationships/tags" Target="../tags/tag124.xml"/><Relationship Id="rId36" Type="http://schemas.openxmlformats.org/officeDocument/2006/relationships/slide" Target="slide77.xml"/><Relationship Id="rId35" Type="http://schemas.openxmlformats.org/officeDocument/2006/relationships/tags" Target="../tags/tag123.xml"/><Relationship Id="rId34" Type="http://schemas.openxmlformats.org/officeDocument/2006/relationships/slide" Target="slide74.xml"/><Relationship Id="rId33" Type="http://schemas.openxmlformats.org/officeDocument/2006/relationships/tags" Target="../tags/tag122.xml"/><Relationship Id="rId32" Type="http://schemas.openxmlformats.org/officeDocument/2006/relationships/slide" Target="slide71.xml"/><Relationship Id="rId31" Type="http://schemas.openxmlformats.org/officeDocument/2006/relationships/tags" Target="../tags/tag121.xml"/><Relationship Id="rId30" Type="http://schemas.openxmlformats.org/officeDocument/2006/relationships/slide" Target="slide68.xml"/><Relationship Id="rId3" Type="http://schemas.openxmlformats.org/officeDocument/2006/relationships/tags" Target="../tags/tag107.xml"/><Relationship Id="rId29" Type="http://schemas.openxmlformats.org/officeDocument/2006/relationships/tags" Target="../tags/tag120.xml"/><Relationship Id="rId28" Type="http://schemas.openxmlformats.org/officeDocument/2006/relationships/slide" Target="slide65.xml"/><Relationship Id="rId27" Type="http://schemas.openxmlformats.org/officeDocument/2006/relationships/tags" Target="../tags/tag119.xml"/><Relationship Id="rId26" Type="http://schemas.openxmlformats.org/officeDocument/2006/relationships/slide" Target="slide62.xml"/><Relationship Id="rId25" Type="http://schemas.openxmlformats.org/officeDocument/2006/relationships/tags" Target="../tags/tag118.xml"/><Relationship Id="rId24" Type="http://schemas.openxmlformats.org/officeDocument/2006/relationships/slide" Target="slide59.xml"/><Relationship Id="rId23" Type="http://schemas.openxmlformats.org/officeDocument/2006/relationships/tags" Target="../tags/tag117.xml"/><Relationship Id="rId22" Type="http://schemas.openxmlformats.org/officeDocument/2006/relationships/slide" Target="slide56.xml"/><Relationship Id="rId21" Type="http://schemas.openxmlformats.org/officeDocument/2006/relationships/tags" Target="../tags/tag11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15.xml"/><Relationship Id="rId18" Type="http://schemas.openxmlformats.org/officeDocument/2006/relationships/slide" Target="slide50.xml"/><Relationship Id="rId17" Type="http://schemas.openxmlformats.org/officeDocument/2006/relationships/tags" Target="../tags/tag114.xml"/><Relationship Id="rId16" Type="http://schemas.openxmlformats.org/officeDocument/2006/relationships/slide" Target="slide47.xml"/><Relationship Id="rId15" Type="http://schemas.openxmlformats.org/officeDocument/2006/relationships/tags" Target="../tags/tag113.xml"/><Relationship Id="rId14" Type="http://schemas.openxmlformats.org/officeDocument/2006/relationships/slide" Target="slide44.xml"/><Relationship Id="rId13" Type="http://schemas.openxmlformats.org/officeDocument/2006/relationships/tags" Target="../tags/tag112.xml"/><Relationship Id="rId12" Type="http://schemas.openxmlformats.org/officeDocument/2006/relationships/slide" Target="slide41.xml"/><Relationship Id="rId11" Type="http://schemas.openxmlformats.org/officeDocument/2006/relationships/tags" Target="../tags/tag111.xml"/><Relationship Id="rId10" Type="http://schemas.openxmlformats.org/officeDocument/2006/relationships/slide" Target="slide38.xml"/><Relationship Id="rId1" Type="http://schemas.openxmlformats.org/officeDocument/2006/relationships/tags" Target="../tags/tag106.xml"/></Relationships>
</file>

<file path=ppt/slides/_rels/slide26.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slide" Target="slide35.xml"/><Relationship Id="rId7" Type="http://schemas.openxmlformats.org/officeDocument/2006/relationships/tags" Target="../tags/tag133.xml"/><Relationship Id="rId6" Type="http://schemas.openxmlformats.org/officeDocument/2006/relationships/slide" Target="slide32.xml"/><Relationship Id="rId5" Type="http://schemas.openxmlformats.org/officeDocument/2006/relationships/tags" Target="../tags/tag132.xml"/><Relationship Id="rId47" Type="http://schemas.openxmlformats.org/officeDocument/2006/relationships/notesSlide" Target="../notesSlides/notesSlide25.xml"/><Relationship Id="rId46" Type="http://schemas.openxmlformats.org/officeDocument/2006/relationships/slideLayout" Target="../slideLayouts/slideLayout5.xml"/><Relationship Id="rId45" Type="http://schemas.openxmlformats.org/officeDocument/2006/relationships/tags" Target="../tags/tag154.xml"/><Relationship Id="rId44" Type="http://schemas.openxmlformats.org/officeDocument/2006/relationships/tags" Target="../tags/tag153.xml"/><Relationship Id="rId43" Type="http://schemas.openxmlformats.org/officeDocument/2006/relationships/tags" Target="../tags/tag152.xml"/><Relationship Id="rId42" Type="http://schemas.openxmlformats.org/officeDocument/2006/relationships/tags" Target="../tags/tag151.xml"/><Relationship Id="rId41" Type="http://schemas.openxmlformats.org/officeDocument/2006/relationships/tags" Target="../tags/tag150.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49.xml"/><Relationship Id="rId38" Type="http://schemas.openxmlformats.org/officeDocument/2006/relationships/slide" Target="slide80.xml"/><Relationship Id="rId37" Type="http://schemas.openxmlformats.org/officeDocument/2006/relationships/tags" Target="../tags/tag148.xml"/><Relationship Id="rId36" Type="http://schemas.openxmlformats.org/officeDocument/2006/relationships/slide" Target="slide77.xml"/><Relationship Id="rId35" Type="http://schemas.openxmlformats.org/officeDocument/2006/relationships/tags" Target="../tags/tag147.xml"/><Relationship Id="rId34" Type="http://schemas.openxmlformats.org/officeDocument/2006/relationships/slide" Target="slide74.xml"/><Relationship Id="rId33" Type="http://schemas.openxmlformats.org/officeDocument/2006/relationships/tags" Target="../tags/tag146.xml"/><Relationship Id="rId32" Type="http://schemas.openxmlformats.org/officeDocument/2006/relationships/slide" Target="slide71.xml"/><Relationship Id="rId31" Type="http://schemas.openxmlformats.org/officeDocument/2006/relationships/tags" Target="../tags/tag145.xml"/><Relationship Id="rId30" Type="http://schemas.openxmlformats.org/officeDocument/2006/relationships/slide" Target="slide68.xml"/><Relationship Id="rId3" Type="http://schemas.openxmlformats.org/officeDocument/2006/relationships/tags" Target="../tags/tag131.xml"/><Relationship Id="rId29" Type="http://schemas.openxmlformats.org/officeDocument/2006/relationships/tags" Target="../tags/tag144.xml"/><Relationship Id="rId28" Type="http://schemas.openxmlformats.org/officeDocument/2006/relationships/slide" Target="slide65.xml"/><Relationship Id="rId27" Type="http://schemas.openxmlformats.org/officeDocument/2006/relationships/tags" Target="../tags/tag143.xml"/><Relationship Id="rId26" Type="http://schemas.openxmlformats.org/officeDocument/2006/relationships/slide" Target="slide62.xml"/><Relationship Id="rId25" Type="http://schemas.openxmlformats.org/officeDocument/2006/relationships/tags" Target="../tags/tag142.xml"/><Relationship Id="rId24" Type="http://schemas.openxmlformats.org/officeDocument/2006/relationships/slide" Target="slide59.xml"/><Relationship Id="rId23" Type="http://schemas.openxmlformats.org/officeDocument/2006/relationships/tags" Target="../tags/tag141.xml"/><Relationship Id="rId22" Type="http://schemas.openxmlformats.org/officeDocument/2006/relationships/slide" Target="slide56.xml"/><Relationship Id="rId21" Type="http://schemas.openxmlformats.org/officeDocument/2006/relationships/tags" Target="../tags/tag140.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39.xml"/><Relationship Id="rId18" Type="http://schemas.openxmlformats.org/officeDocument/2006/relationships/slide" Target="slide50.xml"/><Relationship Id="rId17" Type="http://schemas.openxmlformats.org/officeDocument/2006/relationships/tags" Target="../tags/tag138.xml"/><Relationship Id="rId16" Type="http://schemas.openxmlformats.org/officeDocument/2006/relationships/slide" Target="slide47.xml"/><Relationship Id="rId15" Type="http://schemas.openxmlformats.org/officeDocument/2006/relationships/tags" Target="../tags/tag137.xml"/><Relationship Id="rId14" Type="http://schemas.openxmlformats.org/officeDocument/2006/relationships/slide" Target="slide44.xml"/><Relationship Id="rId13" Type="http://schemas.openxmlformats.org/officeDocument/2006/relationships/tags" Target="../tags/tag136.xml"/><Relationship Id="rId12" Type="http://schemas.openxmlformats.org/officeDocument/2006/relationships/slide" Target="slide41.xml"/><Relationship Id="rId11" Type="http://schemas.openxmlformats.org/officeDocument/2006/relationships/tags" Target="../tags/tag135.xml"/><Relationship Id="rId10" Type="http://schemas.openxmlformats.org/officeDocument/2006/relationships/slide" Target="slide38.xml"/><Relationship Id="rId1" Type="http://schemas.openxmlformats.org/officeDocument/2006/relationships/tags" Target="../tags/tag130.xml"/></Relationships>
</file>

<file path=ppt/slides/_rels/slide27.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slide" Target="slide25.xml"/><Relationship Id="rId7" Type="http://schemas.openxmlformats.org/officeDocument/2006/relationships/tags" Target="../tags/tag161.xml"/><Relationship Id="rId6" Type="http://schemas.openxmlformats.org/officeDocument/2006/relationships/tags" Target="../tags/tag160.xml"/><Relationship Id="rId50" Type="http://schemas.openxmlformats.org/officeDocument/2006/relationships/notesSlide" Target="../notesSlides/notesSlide26.xml"/><Relationship Id="rId5" Type="http://schemas.openxmlformats.org/officeDocument/2006/relationships/tags" Target="../tags/tag159.xml"/><Relationship Id="rId49" Type="http://schemas.openxmlformats.org/officeDocument/2006/relationships/slideLayout" Target="../slideLayouts/slideLayout5.xml"/><Relationship Id="rId48" Type="http://schemas.openxmlformats.org/officeDocument/2006/relationships/tags" Target="../tags/tag182.xml"/><Relationship Id="rId47" Type="http://schemas.openxmlformats.org/officeDocument/2006/relationships/tags" Target="../tags/tag181.xml"/><Relationship Id="rId46" Type="http://schemas.openxmlformats.org/officeDocument/2006/relationships/slide" Target="slide83.xml"/><Relationship Id="rId45" Type="http://schemas.openxmlformats.org/officeDocument/2006/relationships/tags" Target="../tags/tag180.xml"/><Relationship Id="rId44" Type="http://schemas.openxmlformats.org/officeDocument/2006/relationships/slide" Target="slide80.xml"/><Relationship Id="rId43" Type="http://schemas.openxmlformats.org/officeDocument/2006/relationships/tags" Target="../tags/tag179.xml"/><Relationship Id="rId42" Type="http://schemas.openxmlformats.org/officeDocument/2006/relationships/slide" Target="slide77.xml"/><Relationship Id="rId41" Type="http://schemas.openxmlformats.org/officeDocument/2006/relationships/tags" Target="../tags/tag178.xml"/><Relationship Id="rId40" Type="http://schemas.openxmlformats.org/officeDocument/2006/relationships/slide" Target="slide74.xml"/><Relationship Id="rId4" Type="http://schemas.openxmlformats.org/officeDocument/2006/relationships/tags" Target="../tags/tag158.xml"/><Relationship Id="rId39" Type="http://schemas.openxmlformats.org/officeDocument/2006/relationships/tags" Target="../tags/tag177.xml"/><Relationship Id="rId38" Type="http://schemas.openxmlformats.org/officeDocument/2006/relationships/slide" Target="slide71.xml"/><Relationship Id="rId37" Type="http://schemas.openxmlformats.org/officeDocument/2006/relationships/tags" Target="../tags/tag176.xml"/><Relationship Id="rId36" Type="http://schemas.openxmlformats.org/officeDocument/2006/relationships/slide" Target="slide68.xml"/><Relationship Id="rId35" Type="http://schemas.openxmlformats.org/officeDocument/2006/relationships/tags" Target="../tags/tag175.xml"/><Relationship Id="rId34" Type="http://schemas.openxmlformats.org/officeDocument/2006/relationships/slide" Target="slide65.xml"/><Relationship Id="rId33" Type="http://schemas.openxmlformats.org/officeDocument/2006/relationships/tags" Target="../tags/tag174.xml"/><Relationship Id="rId32" Type="http://schemas.openxmlformats.org/officeDocument/2006/relationships/slide" Target="slide62.xml"/><Relationship Id="rId31" Type="http://schemas.openxmlformats.org/officeDocument/2006/relationships/tags" Target="../tags/tag173.xml"/><Relationship Id="rId30" Type="http://schemas.openxmlformats.org/officeDocument/2006/relationships/slide" Target="slide59.xml"/><Relationship Id="rId3" Type="http://schemas.openxmlformats.org/officeDocument/2006/relationships/tags" Target="../tags/tag157.xml"/><Relationship Id="rId29" Type="http://schemas.openxmlformats.org/officeDocument/2006/relationships/tags" Target="../tags/tag172.xml"/><Relationship Id="rId28" Type="http://schemas.openxmlformats.org/officeDocument/2006/relationships/slide" Target="slide56.xml"/><Relationship Id="rId27" Type="http://schemas.openxmlformats.org/officeDocument/2006/relationships/tags" Target="../tags/tag171.xml"/><Relationship Id="rId26" Type="http://schemas.openxmlformats.org/officeDocument/2006/relationships/slide" Target="slide53.xml"/><Relationship Id="rId25" Type="http://schemas.openxmlformats.org/officeDocument/2006/relationships/tags" Target="../tags/tag170.xml"/><Relationship Id="rId24" Type="http://schemas.openxmlformats.org/officeDocument/2006/relationships/slide" Target="slide50.xml"/><Relationship Id="rId23" Type="http://schemas.openxmlformats.org/officeDocument/2006/relationships/tags" Target="../tags/tag169.xml"/><Relationship Id="rId22" Type="http://schemas.openxmlformats.org/officeDocument/2006/relationships/slide" Target="slide47.xml"/><Relationship Id="rId21" Type="http://schemas.openxmlformats.org/officeDocument/2006/relationships/tags" Target="../tags/tag168.xml"/><Relationship Id="rId20" Type="http://schemas.openxmlformats.org/officeDocument/2006/relationships/slide" Target="slide44.xml"/><Relationship Id="rId2" Type="http://schemas.openxmlformats.org/officeDocument/2006/relationships/tags" Target="../tags/tag156.xml"/><Relationship Id="rId19" Type="http://schemas.openxmlformats.org/officeDocument/2006/relationships/tags" Target="../tags/tag167.xml"/><Relationship Id="rId18" Type="http://schemas.openxmlformats.org/officeDocument/2006/relationships/slide" Target="slide41.xml"/><Relationship Id="rId17" Type="http://schemas.openxmlformats.org/officeDocument/2006/relationships/tags" Target="../tags/tag166.xml"/><Relationship Id="rId16" Type="http://schemas.openxmlformats.org/officeDocument/2006/relationships/slide" Target="slide38.xml"/><Relationship Id="rId15" Type="http://schemas.openxmlformats.org/officeDocument/2006/relationships/tags" Target="../tags/tag165.xml"/><Relationship Id="rId14" Type="http://schemas.openxmlformats.org/officeDocument/2006/relationships/slide" Target="slide35.xml"/><Relationship Id="rId13" Type="http://schemas.openxmlformats.org/officeDocument/2006/relationships/tags" Target="../tags/tag164.xml"/><Relationship Id="rId12" Type="http://schemas.openxmlformats.org/officeDocument/2006/relationships/slide" Target="slide32.xml"/><Relationship Id="rId11" Type="http://schemas.openxmlformats.org/officeDocument/2006/relationships/tags" Target="../tags/tag163.xml"/><Relationship Id="rId10" Type="http://schemas.openxmlformats.org/officeDocument/2006/relationships/slide" Target="slide28.xml"/><Relationship Id="rId1" Type="http://schemas.openxmlformats.org/officeDocument/2006/relationships/tags" Target="../tags/tag155.xml"/></Relationships>
</file>

<file path=ppt/slides/_rels/slide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slide" Target="slide35.xml"/><Relationship Id="rId7" Type="http://schemas.openxmlformats.org/officeDocument/2006/relationships/tags" Target="../tags/tag186.xml"/><Relationship Id="rId6" Type="http://schemas.openxmlformats.org/officeDocument/2006/relationships/slide" Target="slide32.xml"/><Relationship Id="rId5" Type="http://schemas.openxmlformats.org/officeDocument/2006/relationships/tags" Target="../tags/tag185.xml"/><Relationship Id="rId45" Type="http://schemas.openxmlformats.org/officeDocument/2006/relationships/notesSlide" Target="../notesSlides/notesSlide27.xml"/><Relationship Id="rId44" Type="http://schemas.openxmlformats.org/officeDocument/2006/relationships/slideLayout" Target="../slideLayouts/slideLayout5.xml"/><Relationship Id="rId43" Type="http://schemas.openxmlformats.org/officeDocument/2006/relationships/tags" Target="../tags/tag205.xml"/><Relationship Id="rId42" Type="http://schemas.openxmlformats.org/officeDocument/2006/relationships/tags" Target="../tags/tag204.xml"/><Relationship Id="rId41" Type="http://schemas.openxmlformats.org/officeDocument/2006/relationships/tags" Target="../tags/tag203.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202.xml"/><Relationship Id="rId38" Type="http://schemas.openxmlformats.org/officeDocument/2006/relationships/slide" Target="slide80.xml"/><Relationship Id="rId37" Type="http://schemas.openxmlformats.org/officeDocument/2006/relationships/tags" Target="../tags/tag201.xml"/><Relationship Id="rId36" Type="http://schemas.openxmlformats.org/officeDocument/2006/relationships/slide" Target="slide77.xml"/><Relationship Id="rId35" Type="http://schemas.openxmlformats.org/officeDocument/2006/relationships/tags" Target="../tags/tag200.xml"/><Relationship Id="rId34" Type="http://schemas.openxmlformats.org/officeDocument/2006/relationships/slide" Target="slide74.xml"/><Relationship Id="rId33" Type="http://schemas.openxmlformats.org/officeDocument/2006/relationships/tags" Target="../tags/tag199.xml"/><Relationship Id="rId32" Type="http://schemas.openxmlformats.org/officeDocument/2006/relationships/slide" Target="slide71.xml"/><Relationship Id="rId31" Type="http://schemas.openxmlformats.org/officeDocument/2006/relationships/tags" Target="../tags/tag198.xml"/><Relationship Id="rId30" Type="http://schemas.openxmlformats.org/officeDocument/2006/relationships/slide" Target="slide68.xml"/><Relationship Id="rId3" Type="http://schemas.openxmlformats.org/officeDocument/2006/relationships/tags" Target="../tags/tag184.xml"/><Relationship Id="rId29" Type="http://schemas.openxmlformats.org/officeDocument/2006/relationships/tags" Target="../tags/tag197.xml"/><Relationship Id="rId28" Type="http://schemas.openxmlformats.org/officeDocument/2006/relationships/slide" Target="slide65.xml"/><Relationship Id="rId27" Type="http://schemas.openxmlformats.org/officeDocument/2006/relationships/tags" Target="../tags/tag196.xml"/><Relationship Id="rId26" Type="http://schemas.openxmlformats.org/officeDocument/2006/relationships/slide" Target="slide62.xml"/><Relationship Id="rId25" Type="http://schemas.openxmlformats.org/officeDocument/2006/relationships/tags" Target="../tags/tag195.xml"/><Relationship Id="rId24" Type="http://schemas.openxmlformats.org/officeDocument/2006/relationships/slide" Target="slide59.xml"/><Relationship Id="rId23" Type="http://schemas.openxmlformats.org/officeDocument/2006/relationships/tags" Target="../tags/tag194.xml"/><Relationship Id="rId22" Type="http://schemas.openxmlformats.org/officeDocument/2006/relationships/slide" Target="slide56.xml"/><Relationship Id="rId21" Type="http://schemas.openxmlformats.org/officeDocument/2006/relationships/tags" Target="../tags/tag193.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92.xml"/><Relationship Id="rId18" Type="http://schemas.openxmlformats.org/officeDocument/2006/relationships/slide" Target="slide50.xml"/><Relationship Id="rId17" Type="http://schemas.openxmlformats.org/officeDocument/2006/relationships/tags" Target="../tags/tag191.xml"/><Relationship Id="rId16" Type="http://schemas.openxmlformats.org/officeDocument/2006/relationships/slide" Target="slide47.xml"/><Relationship Id="rId15" Type="http://schemas.openxmlformats.org/officeDocument/2006/relationships/tags" Target="../tags/tag190.xml"/><Relationship Id="rId14" Type="http://schemas.openxmlformats.org/officeDocument/2006/relationships/slide" Target="slide44.xml"/><Relationship Id="rId13" Type="http://schemas.openxmlformats.org/officeDocument/2006/relationships/tags" Target="../tags/tag189.xml"/><Relationship Id="rId12" Type="http://schemas.openxmlformats.org/officeDocument/2006/relationships/slide" Target="slide41.xml"/><Relationship Id="rId11" Type="http://schemas.openxmlformats.org/officeDocument/2006/relationships/tags" Target="../tags/tag188.xml"/><Relationship Id="rId10" Type="http://schemas.openxmlformats.org/officeDocument/2006/relationships/slide" Target="slide38.xml"/><Relationship Id="rId1" Type="http://schemas.openxmlformats.org/officeDocument/2006/relationships/tags" Target="../tags/tag183.xml"/></Relationships>
</file>

<file path=ppt/slides/_rels/slide29.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slide" Target="slide35.xml"/><Relationship Id="rId7" Type="http://schemas.openxmlformats.org/officeDocument/2006/relationships/tags" Target="../tags/tag209.xml"/><Relationship Id="rId6" Type="http://schemas.openxmlformats.org/officeDocument/2006/relationships/slide" Target="slide32.xml"/><Relationship Id="rId5" Type="http://schemas.openxmlformats.org/officeDocument/2006/relationships/tags" Target="../tags/tag208.xml"/><Relationship Id="rId47" Type="http://schemas.openxmlformats.org/officeDocument/2006/relationships/notesSlide" Target="../notesSlides/notesSlide28.xml"/><Relationship Id="rId46" Type="http://schemas.openxmlformats.org/officeDocument/2006/relationships/slideLayout" Target="../slideLayouts/slideLayout5.xml"/><Relationship Id="rId45" Type="http://schemas.openxmlformats.org/officeDocument/2006/relationships/tags" Target="../tags/tag230.xml"/><Relationship Id="rId44" Type="http://schemas.openxmlformats.org/officeDocument/2006/relationships/tags" Target="../tags/tag229.xml"/><Relationship Id="rId43" Type="http://schemas.openxmlformats.org/officeDocument/2006/relationships/tags" Target="../tags/tag228.xml"/><Relationship Id="rId42" Type="http://schemas.openxmlformats.org/officeDocument/2006/relationships/tags" Target="../tags/tag227.xml"/><Relationship Id="rId41" Type="http://schemas.openxmlformats.org/officeDocument/2006/relationships/tags" Target="../tags/tag22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225.xml"/><Relationship Id="rId38" Type="http://schemas.openxmlformats.org/officeDocument/2006/relationships/slide" Target="slide80.xml"/><Relationship Id="rId37" Type="http://schemas.openxmlformats.org/officeDocument/2006/relationships/tags" Target="../tags/tag224.xml"/><Relationship Id="rId36" Type="http://schemas.openxmlformats.org/officeDocument/2006/relationships/slide" Target="slide77.xml"/><Relationship Id="rId35" Type="http://schemas.openxmlformats.org/officeDocument/2006/relationships/tags" Target="../tags/tag223.xml"/><Relationship Id="rId34" Type="http://schemas.openxmlformats.org/officeDocument/2006/relationships/slide" Target="slide74.xml"/><Relationship Id="rId33" Type="http://schemas.openxmlformats.org/officeDocument/2006/relationships/tags" Target="../tags/tag222.xml"/><Relationship Id="rId32" Type="http://schemas.openxmlformats.org/officeDocument/2006/relationships/slide" Target="slide71.xml"/><Relationship Id="rId31" Type="http://schemas.openxmlformats.org/officeDocument/2006/relationships/tags" Target="../tags/tag221.xml"/><Relationship Id="rId30" Type="http://schemas.openxmlformats.org/officeDocument/2006/relationships/slide" Target="slide68.xml"/><Relationship Id="rId3" Type="http://schemas.openxmlformats.org/officeDocument/2006/relationships/tags" Target="../tags/tag207.xml"/><Relationship Id="rId29" Type="http://schemas.openxmlformats.org/officeDocument/2006/relationships/tags" Target="../tags/tag220.xml"/><Relationship Id="rId28" Type="http://schemas.openxmlformats.org/officeDocument/2006/relationships/slide" Target="slide65.xml"/><Relationship Id="rId27" Type="http://schemas.openxmlformats.org/officeDocument/2006/relationships/tags" Target="../tags/tag219.xml"/><Relationship Id="rId26" Type="http://schemas.openxmlformats.org/officeDocument/2006/relationships/slide" Target="slide62.xml"/><Relationship Id="rId25" Type="http://schemas.openxmlformats.org/officeDocument/2006/relationships/tags" Target="../tags/tag218.xml"/><Relationship Id="rId24" Type="http://schemas.openxmlformats.org/officeDocument/2006/relationships/slide" Target="slide59.xml"/><Relationship Id="rId23" Type="http://schemas.openxmlformats.org/officeDocument/2006/relationships/tags" Target="../tags/tag217.xml"/><Relationship Id="rId22" Type="http://schemas.openxmlformats.org/officeDocument/2006/relationships/slide" Target="slide56.xml"/><Relationship Id="rId21" Type="http://schemas.openxmlformats.org/officeDocument/2006/relationships/tags" Target="../tags/tag21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215.xml"/><Relationship Id="rId18" Type="http://schemas.openxmlformats.org/officeDocument/2006/relationships/slide" Target="slide50.xml"/><Relationship Id="rId17" Type="http://schemas.openxmlformats.org/officeDocument/2006/relationships/tags" Target="../tags/tag214.xml"/><Relationship Id="rId16" Type="http://schemas.openxmlformats.org/officeDocument/2006/relationships/slide" Target="slide47.xml"/><Relationship Id="rId15" Type="http://schemas.openxmlformats.org/officeDocument/2006/relationships/tags" Target="../tags/tag213.xml"/><Relationship Id="rId14" Type="http://schemas.openxmlformats.org/officeDocument/2006/relationships/slide" Target="slide44.xml"/><Relationship Id="rId13" Type="http://schemas.openxmlformats.org/officeDocument/2006/relationships/tags" Target="../tags/tag212.xml"/><Relationship Id="rId12" Type="http://schemas.openxmlformats.org/officeDocument/2006/relationships/slide" Target="slide41.xml"/><Relationship Id="rId11" Type="http://schemas.openxmlformats.org/officeDocument/2006/relationships/tags" Target="../tags/tag211.xml"/><Relationship Id="rId10" Type="http://schemas.openxmlformats.org/officeDocument/2006/relationships/slide" Target="slide38.xml"/><Relationship Id="rId1" Type="http://schemas.openxmlformats.org/officeDocument/2006/relationships/tags" Target="../tags/tag20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slide" Target="slide35.xml"/><Relationship Id="rId7" Type="http://schemas.openxmlformats.org/officeDocument/2006/relationships/tags" Target="../tags/tag234.xml"/><Relationship Id="rId6" Type="http://schemas.openxmlformats.org/officeDocument/2006/relationships/slide" Target="slide32.xml"/><Relationship Id="rId5" Type="http://schemas.openxmlformats.org/officeDocument/2006/relationships/tags" Target="../tags/tag233.xml"/><Relationship Id="rId45" Type="http://schemas.openxmlformats.org/officeDocument/2006/relationships/notesSlide" Target="../notesSlides/notesSlide29.xml"/><Relationship Id="rId44" Type="http://schemas.openxmlformats.org/officeDocument/2006/relationships/slideLayout" Target="../slideLayouts/slideLayout5.xml"/><Relationship Id="rId43" Type="http://schemas.openxmlformats.org/officeDocument/2006/relationships/tags" Target="../tags/tag253.xml"/><Relationship Id="rId42" Type="http://schemas.openxmlformats.org/officeDocument/2006/relationships/tags" Target="../tags/tag252.xml"/><Relationship Id="rId41" Type="http://schemas.openxmlformats.org/officeDocument/2006/relationships/tags" Target="../tags/tag251.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250.xml"/><Relationship Id="rId38" Type="http://schemas.openxmlformats.org/officeDocument/2006/relationships/slide" Target="slide80.xml"/><Relationship Id="rId37" Type="http://schemas.openxmlformats.org/officeDocument/2006/relationships/tags" Target="../tags/tag249.xml"/><Relationship Id="rId36" Type="http://schemas.openxmlformats.org/officeDocument/2006/relationships/slide" Target="slide77.xml"/><Relationship Id="rId35" Type="http://schemas.openxmlformats.org/officeDocument/2006/relationships/tags" Target="../tags/tag248.xml"/><Relationship Id="rId34" Type="http://schemas.openxmlformats.org/officeDocument/2006/relationships/slide" Target="slide74.xml"/><Relationship Id="rId33" Type="http://schemas.openxmlformats.org/officeDocument/2006/relationships/tags" Target="../tags/tag247.xml"/><Relationship Id="rId32" Type="http://schemas.openxmlformats.org/officeDocument/2006/relationships/slide" Target="slide71.xml"/><Relationship Id="rId31" Type="http://schemas.openxmlformats.org/officeDocument/2006/relationships/tags" Target="../tags/tag246.xml"/><Relationship Id="rId30" Type="http://schemas.openxmlformats.org/officeDocument/2006/relationships/slide" Target="slide68.xml"/><Relationship Id="rId3" Type="http://schemas.openxmlformats.org/officeDocument/2006/relationships/tags" Target="../tags/tag232.xml"/><Relationship Id="rId29" Type="http://schemas.openxmlformats.org/officeDocument/2006/relationships/tags" Target="../tags/tag245.xml"/><Relationship Id="rId28" Type="http://schemas.openxmlformats.org/officeDocument/2006/relationships/slide" Target="slide65.xml"/><Relationship Id="rId27" Type="http://schemas.openxmlformats.org/officeDocument/2006/relationships/tags" Target="../tags/tag244.xml"/><Relationship Id="rId26" Type="http://schemas.openxmlformats.org/officeDocument/2006/relationships/slide" Target="slide62.xml"/><Relationship Id="rId25" Type="http://schemas.openxmlformats.org/officeDocument/2006/relationships/tags" Target="../tags/tag243.xml"/><Relationship Id="rId24" Type="http://schemas.openxmlformats.org/officeDocument/2006/relationships/slide" Target="slide59.xml"/><Relationship Id="rId23" Type="http://schemas.openxmlformats.org/officeDocument/2006/relationships/tags" Target="../tags/tag242.xml"/><Relationship Id="rId22" Type="http://schemas.openxmlformats.org/officeDocument/2006/relationships/slide" Target="slide56.xml"/><Relationship Id="rId21" Type="http://schemas.openxmlformats.org/officeDocument/2006/relationships/tags" Target="../tags/tag241.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240.xml"/><Relationship Id="rId18" Type="http://schemas.openxmlformats.org/officeDocument/2006/relationships/slide" Target="slide50.xml"/><Relationship Id="rId17" Type="http://schemas.openxmlformats.org/officeDocument/2006/relationships/tags" Target="../tags/tag239.xml"/><Relationship Id="rId16" Type="http://schemas.openxmlformats.org/officeDocument/2006/relationships/slide" Target="slide47.xml"/><Relationship Id="rId15" Type="http://schemas.openxmlformats.org/officeDocument/2006/relationships/tags" Target="../tags/tag238.xml"/><Relationship Id="rId14" Type="http://schemas.openxmlformats.org/officeDocument/2006/relationships/slide" Target="slide44.xml"/><Relationship Id="rId13" Type="http://schemas.openxmlformats.org/officeDocument/2006/relationships/tags" Target="../tags/tag237.xml"/><Relationship Id="rId12" Type="http://schemas.openxmlformats.org/officeDocument/2006/relationships/slide" Target="slide41.xml"/><Relationship Id="rId11" Type="http://schemas.openxmlformats.org/officeDocument/2006/relationships/tags" Target="../tags/tag236.xml"/><Relationship Id="rId10" Type="http://schemas.openxmlformats.org/officeDocument/2006/relationships/slide" Target="slide38.xml"/><Relationship Id="rId1" Type="http://schemas.openxmlformats.org/officeDocument/2006/relationships/tags" Target="../tags/tag231.xml"/></Relationships>
</file>

<file path=ppt/slides/_rels/slide31.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slide" Target="slide25.xml"/><Relationship Id="rId7" Type="http://schemas.openxmlformats.org/officeDocument/2006/relationships/tags" Target="../tags/tag260.xml"/><Relationship Id="rId6" Type="http://schemas.openxmlformats.org/officeDocument/2006/relationships/tags" Target="../tags/tag259.xml"/><Relationship Id="rId50" Type="http://schemas.openxmlformats.org/officeDocument/2006/relationships/notesSlide" Target="../notesSlides/notesSlide30.xml"/><Relationship Id="rId5" Type="http://schemas.openxmlformats.org/officeDocument/2006/relationships/tags" Target="../tags/tag258.xml"/><Relationship Id="rId49" Type="http://schemas.openxmlformats.org/officeDocument/2006/relationships/slideLayout" Target="../slideLayouts/slideLayout5.xml"/><Relationship Id="rId48" Type="http://schemas.openxmlformats.org/officeDocument/2006/relationships/tags" Target="../tags/tag281.xml"/><Relationship Id="rId47" Type="http://schemas.openxmlformats.org/officeDocument/2006/relationships/tags" Target="../tags/tag280.xml"/><Relationship Id="rId46" Type="http://schemas.openxmlformats.org/officeDocument/2006/relationships/slide" Target="slide83.xml"/><Relationship Id="rId45" Type="http://schemas.openxmlformats.org/officeDocument/2006/relationships/tags" Target="../tags/tag279.xml"/><Relationship Id="rId44" Type="http://schemas.openxmlformats.org/officeDocument/2006/relationships/slide" Target="slide80.xml"/><Relationship Id="rId43" Type="http://schemas.openxmlformats.org/officeDocument/2006/relationships/tags" Target="../tags/tag278.xml"/><Relationship Id="rId42" Type="http://schemas.openxmlformats.org/officeDocument/2006/relationships/slide" Target="slide77.xml"/><Relationship Id="rId41" Type="http://schemas.openxmlformats.org/officeDocument/2006/relationships/tags" Target="../tags/tag277.xml"/><Relationship Id="rId40" Type="http://schemas.openxmlformats.org/officeDocument/2006/relationships/slide" Target="slide74.xml"/><Relationship Id="rId4" Type="http://schemas.openxmlformats.org/officeDocument/2006/relationships/tags" Target="../tags/tag257.xml"/><Relationship Id="rId39" Type="http://schemas.openxmlformats.org/officeDocument/2006/relationships/tags" Target="../tags/tag276.xml"/><Relationship Id="rId38" Type="http://schemas.openxmlformats.org/officeDocument/2006/relationships/slide" Target="slide71.xml"/><Relationship Id="rId37" Type="http://schemas.openxmlformats.org/officeDocument/2006/relationships/tags" Target="../tags/tag275.xml"/><Relationship Id="rId36" Type="http://schemas.openxmlformats.org/officeDocument/2006/relationships/slide" Target="slide68.xml"/><Relationship Id="rId35" Type="http://schemas.openxmlformats.org/officeDocument/2006/relationships/tags" Target="../tags/tag274.xml"/><Relationship Id="rId34" Type="http://schemas.openxmlformats.org/officeDocument/2006/relationships/slide" Target="slide65.xml"/><Relationship Id="rId33" Type="http://schemas.openxmlformats.org/officeDocument/2006/relationships/tags" Target="../tags/tag273.xml"/><Relationship Id="rId32" Type="http://schemas.openxmlformats.org/officeDocument/2006/relationships/slide" Target="slide62.xml"/><Relationship Id="rId31" Type="http://schemas.openxmlformats.org/officeDocument/2006/relationships/tags" Target="../tags/tag272.xml"/><Relationship Id="rId30" Type="http://schemas.openxmlformats.org/officeDocument/2006/relationships/slide" Target="slide59.xml"/><Relationship Id="rId3" Type="http://schemas.openxmlformats.org/officeDocument/2006/relationships/tags" Target="../tags/tag256.xml"/><Relationship Id="rId29" Type="http://schemas.openxmlformats.org/officeDocument/2006/relationships/tags" Target="../tags/tag271.xml"/><Relationship Id="rId28" Type="http://schemas.openxmlformats.org/officeDocument/2006/relationships/slide" Target="slide56.xml"/><Relationship Id="rId27" Type="http://schemas.openxmlformats.org/officeDocument/2006/relationships/tags" Target="../tags/tag270.xml"/><Relationship Id="rId26" Type="http://schemas.openxmlformats.org/officeDocument/2006/relationships/slide" Target="slide53.xml"/><Relationship Id="rId25" Type="http://schemas.openxmlformats.org/officeDocument/2006/relationships/tags" Target="../tags/tag269.xml"/><Relationship Id="rId24" Type="http://schemas.openxmlformats.org/officeDocument/2006/relationships/slide" Target="slide50.xml"/><Relationship Id="rId23" Type="http://schemas.openxmlformats.org/officeDocument/2006/relationships/tags" Target="../tags/tag268.xml"/><Relationship Id="rId22" Type="http://schemas.openxmlformats.org/officeDocument/2006/relationships/slide" Target="slide47.xml"/><Relationship Id="rId21" Type="http://schemas.openxmlformats.org/officeDocument/2006/relationships/tags" Target="../tags/tag267.xml"/><Relationship Id="rId20" Type="http://schemas.openxmlformats.org/officeDocument/2006/relationships/slide" Target="slide44.xml"/><Relationship Id="rId2" Type="http://schemas.openxmlformats.org/officeDocument/2006/relationships/tags" Target="../tags/tag255.xml"/><Relationship Id="rId19" Type="http://schemas.openxmlformats.org/officeDocument/2006/relationships/tags" Target="../tags/tag266.xml"/><Relationship Id="rId18" Type="http://schemas.openxmlformats.org/officeDocument/2006/relationships/slide" Target="slide41.xml"/><Relationship Id="rId17" Type="http://schemas.openxmlformats.org/officeDocument/2006/relationships/tags" Target="../tags/tag265.xml"/><Relationship Id="rId16" Type="http://schemas.openxmlformats.org/officeDocument/2006/relationships/slide" Target="slide38.xml"/><Relationship Id="rId15" Type="http://schemas.openxmlformats.org/officeDocument/2006/relationships/tags" Target="../tags/tag264.xml"/><Relationship Id="rId14" Type="http://schemas.openxmlformats.org/officeDocument/2006/relationships/slide" Target="slide35.xml"/><Relationship Id="rId13" Type="http://schemas.openxmlformats.org/officeDocument/2006/relationships/tags" Target="../tags/tag263.xml"/><Relationship Id="rId12" Type="http://schemas.openxmlformats.org/officeDocument/2006/relationships/slide" Target="slide32.xml"/><Relationship Id="rId11" Type="http://schemas.openxmlformats.org/officeDocument/2006/relationships/tags" Target="../tags/tag262.xml"/><Relationship Id="rId10" Type="http://schemas.openxmlformats.org/officeDocument/2006/relationships/slide" Target="slide28.xml"/><Relationship Id="rId1" Type="http://schemas.openxmlformats.org/officeDocument/2006/relationships/tags" Target="../tags/tag254.xml"/></Relationships>
</file>

<file path=ppt/slides/_rels/slide32.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slide" Target="slide35.xml"/><Relationship Id="rId7" Type="http://schemas.openxmlformats.org/officeDocument/2006/relationships/tags" Target="../tags/tag285.xml"/><Relationship Id="rId6" Type="http://schemas.openxmlformats.org/officeDocument/2006/relationships/slide" Target="slide32.xml"/><Relationship Id="rId5" Type="http://schemas.openxmlformats.org/officeDocument/2006/relationships/tags" Target="../tags/tag284.xml"/><Relationship Id="rId46" Type="http://schemas.openxmlformats.org/officeDocument/2006/relationships/notesSlide" Target="../notesSlides/notesSlide31.xml"/><Relationship Id="rId45" Type="http://schemas.openxmlformats.org/officeDocument/2006/relationships/slideLayout" Target="../slideLayouts/slideLayout5.xml"/><Relationship Id="rId44" Type="http://schemas.openxmlformats.org/officeDocument/2006/relationships/tags" Target="../tags/tag305.xml"/><Relationship Id="rId43" Type="http://schemas.openxmlformats.org/officeDocument/2006/relationships/tags" Target="../tags/tag304.xml"/><Relationship Id="rId42" Type="http://schemas.openxmlformats.org/officeDocument/2006/relationships/tags" Target="../tags/tag303.xml"/><Relationship Id="rId41" Type="http://schemas.openxmlformats.org/officeDocument/2006/relationships/tags" Target="../tags/tag302.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301.xml"/><Relationship Id="rId38" Type="http://schemas.openxmlformats.org/officeDocument/2006/relationships/slide" Target="slide80.xml"/><Relationship Id="rId37" Type="http://schemas.openxmlformats.org/officeDocument/2006/relationships/tags" Target="../tags/tag300.xml"/><Relationship Id="rId36" Type="http://schemas.openxmlformats.org/officeDocument/2006/relationships/slide" Target="slide77.xml"/><Relationship Id="rId35" Type="http://schemas.openxmlformats.org/officeDocument/2006/relationships/tags" Target="../tags/tag299.xml"/><Relationship Id="rId34" Type="http://schemas.openxmlformats.org/officeDocument/2006/relationships/slide" Target="slide74.xml"/><Relationship Id="rId33" Type="http://schemas.openxmlformats.org/officeDocument/2006/relationships/tags" Target="../tags/tag298.xml"/><Relationship Id="rId32" Type="http://schemas.openxmlformats.org/officeDocument/2006/relationships/slide" Target="slide71.xml"/><Relationship Id="rId31" Type="http://schemas.openxmlformats.org/officeDocument/2006/relationships/tags" Target="../tags/tag297.xml"/><Relationship Id="rId30" Type="http://schemas.openxmlformats.org/officeDocument/2006/relationships/slide" Target="slide68.xml"/><Relationship Id="rId3" Type="http://schemas.openxmlformats.org/officeDocument/2006/relationships/tags" Target="../tags/tag283.xml"/><Relationship Id="rId29" Type="http://schemas.openxmlformats.org/officeDocument/2006/relationships/tags" Target="../tags/tag296.xml"/><Relationship Id="rId28" Type="http://schemas.openxmlformats.org/officeDocument/2006/relationships/slide" Target="slide65.xml"/><Relationship Id="rId27" Type="http://schemas.openxmlformats.org/officeDocument/2006/relationships/tags" Target="../tags/tag295.xml"/><Relationship Id="rId26" Type="http://schemas.openxmlformats.org/officeDocument/2006/relationships/slide" Target="slide62.xml"/><Relationship Id="rId25" Type="http://schemas.openxmlformats.org/officeDocument/2006/relationships/tags" Target="../tags/tag294.xml"/><Relationship Id="rId24" Type="http://schemas.openxmlformats.org/officeDocument/2006/relationships/slide" Target="slide59.xml"/><Relationship Id="rId23" Type="http://schemas.openxmlformats.org/officeDocument/2006/relationships/tags" Target="../tags/tag293.xml"/><Relationship Id="rId22" Type="http://schemas.openxmlformats.org/officeDocument/2006/relationships/slide" Target="slide56.xml"/><Relationship Id="rId21" Type="http://schemas.openxmlformats.org/officeDocument/2006/relationships/tags" Target="../tags/tag292.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291.xml"/><Relationship Id="rId18" Type="http://schemas.openxmlformats.org/officeDocument/2006/relationships/slide" Target="slide50.xml"/><Relationship Id="rId17" Type="http://schemas.openxmlformats.org/officeDocument/2006/relationships/tags" Target="../tags/tag290.xml"/><Relationship Id="rId16" Type="http://schemas.openxmlformats.org/officeDocument/2006/relationships/slide" Target="slide47.xml"/><Relationship Id="rId15" Type="http://schemas.openxmlformats.org/officeDocument/2006/relationships/tags" Target="../tags/tag289.xml"/><Relationship Id="rId14" Type="http://schemas.openxmlformats.org/officeDocument/2006/relationships/slide" Target="slide44.xml"/><Relationship Id="rId13" Type="http://schemas.openxmlformats.org/officeDocument/2006/relationships/tags" Target="../tags/tag288.xml"/><Relationship Id="rId12" Type="http://schemas.openxmlformats.org/officeDocument/2006/relationships/slide" Target="slide41.xml"/><Relationship Id="rId11" Type="http://schemas.openxmlformats.org/officeDocument/2006/relationships/tags" Target="../tags/tag287.xml"/><Relationship Id="rId10" Type="http://schemas.openxmlformats.org/officeDocument/2006/relationships/slide" Target="slide38.xml"/><Relationship Id="rId1" Type="http://schemas.openxmlformats.org/officeDocument/2006/relationships/tags" Target="../tags/tag282.xml"/></Relationships>
</file>

<file path=ppt/slides/_rels/slide33.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slide" Target="slide35.xml"/><Relationship Id="rId7" Type="http://schemas.openxmlformats.org/officeDocument/2006/relationships/tags" Target="../tags/tag309.xml"/><Relationship Id="rId6" Type="http://schemas.openxmlformats.org/officeDocument/2006/relationships/slide" Target="slide32.xml"/><Relationship Id="rId5" Type="http://schemas.openxmlformats.org/officeDocument/2006/relationships/tags" Target="../tags/tag308.xml"/><Relationship Id="rId47" Type="http://schemas.openxmlformats.org/officeDocument/2006/relationships/notesSlide" Target="../notesSlides/notesSlide32.xml"/><Relationship Id="rId46" Type="http://schemas.openxmlformats.org/officeDocument/2006/relationships/slideLayout" Target="../slideLayouts/slideLayout5.xml"/><Relationship Id="rId45" Type="http://schemas.openxmlformats.org/officeDocument/2006/relationships/tags" Target="../tags/tag330.xml"/><Relationship Id="rId44" Type="http://schemas.openxmlformats.org/officeDocument/2006/relationships/tags" Target="../tags/tag329.xml"/><Relationship Id="rId43" Type="http://schemas.openxmlformats.org/officeDocument/2006/relationships/tags" Target="../tags/tag328.xml"/><Relationship Id="rId42" Type="http://schemas.openxmlformats.org/officeDocument/2006/relationships/tags" Target="../tags/tag327.xml"/><Relationship Id="rId41" Type="http://schemas.openxmlformats.org/officeDocument/2006/relationships/tags" Target="../tags/tag32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325.xml"/><Relationship Id="rId38" Type="http://schemas.openxmlformats.org/officeDocument/2006/relationships/slide" Target="slide80.xml"/><Relationship Id="rId37" Type="http://schemas.openxmlformats.org/officeDocument/2006/relationships/tags" Target="../tags/tag324.xml"/><Relationship Id="rId36" Type="http://schemas.openxmlformats.org/officeDocument/2006/relationships/slide" Target="slide77.xml"/><Relationship Id="rId35" Type="http://schemas.openxmlformats.org/officeDocument/2006/relationships/tags" Target="../tags/tag323.xml"/><Relationship Id="rId34" Type="http://schemas.openxmlformats.org/officeDocument/2006/relationships/slide" Target="slide74.xml"/><Relationship Id="rId33" Type="http://schemas.openxmlformats.org/officeDocument/2006/relationships/tags" Target="../tags/tag322.xml"/><Relationship Id="rId32" Type="http://schemas.openxmlformats.org/officeDocument/2006/relationships/slide" Target="slide71.xml"/><Relationship Id="rId31" Type="http://schemas.openxmlformats.org/officeDocument/2006/relationships/tags" Target="../tags/tag321.xml"/><Relationship Id="rId30" Type="http://schemas.openxmlformats.org/officeDocument/2006/relationships/slide" Target="slide68.xml"/><Relationship Id="rId3" Type="http://schemas.openxmlformats.org/officeDocument/2006/relationships/tags" Target="../tags/tag307.xml"/><Relationship Id="rId29" Type="http://schemas.openxmlformats.org/officeDocument/2006/relationships/tags" Target="../tags/tag320.xml"/><Relationship Id="rId28" Type="http://schemas.openxmlformats.org/officeDocument/2006/relationships/slide" Target="slide65.xml"/><Relationship Id="rId27" Type="http://schemas.openxmlformats.org/officeDocument/2006/relationships/tags" Target="../tags/tag319.xml"/><Relationship Id="rId26" Type="http://schemas.openxmlformats.org/officeDocument/2006/relationships/slide" Target="slide62.xml"/><Relationship Id="rId25" Type="http://schemas.openxmlformats.org/officeDocument/2006/relationships/tags" Target="../tags/tag318.xml"/><Relationship Id="rId24" Type="http://schemas.openxmlformats.org/officeDocument/2006/relationships/slide" Target="slide59.xml"/><Relationship Id="rId23" Type="http://schemas.openxmlformats.org/officeDocument/2006/relationships/tags" Target="../tags/tag317.xml"/><Relationship Id="rId22" Type="http://schemas.openxmlformats.org/officeDocument/2006/relationships/slide" Target="slide56.xml"/><Relationship Id="rId21" Type="http://schemas.openxmlformats.org/officeDocument/2006/relationships/tags" Target="../tags/tag31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315.xml"/><Relationship Id="rId18" Type="http://schemas.openxmlformats.org/officeDocument/2006/relationships/slide" Target="slide50.xml"/><Relationship Id="rId17" Type="http://schemas.openxmlformats.org/officeDocument/2006/relationships/tags" Target="../tags/tag314.xml"/><Relationship Id="rId16" Type="http://schemas.openxmlformats.org/officeDocument/2006/relationships/slide" Target="slide47.xml"/><Relationship Id="rId15" Type="http://schemas.openxmlformats.org/officeDocument/2006/relationships/tags" Target="../tags/tag313.xml"/><Relationship Id="rId14" Type="http://schemas.openxmlformats.org/officeDocument/2006/relationships/slide" Target="slide44.xml"/><Relationship Id="rId13" Type="http://schemas.openxmlformats.org/officeDocument/2006/relationships/tags" Target="../tags/tag312.xml"/><Relationship Id="rId12" Type="http://schemas.openxmlformats.org/officeDocument/2006/relationships/slide" Target="slide41.xml"/><Relationship Id="rId11" Type="http://schemas.openxmlformats.org/officeDocument/2006/relationships/tags" Target="../tags/tag311.xml"/><Relationship Id="rId10" Type="http://schemas.openxmlformats.org/officeDocument/2006/relationships/slide" Target="slide38.xml"/><Relationship Id="rId1" Type="http://schemas.openxmlformats.org/officeDocument/2006/relationships/tags" Target="../tags/tag306.xml"/></Relationships>
</file>

<file path=ppt/slides/_rels/slide34.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slide" Target="slide25.xml"/><Relationship Id="rId7" Type="http://schemas.openxmlformats.org/officeDocument/2006/relationships/tags" Target="../tags/tag337.xml"/><Relationship Id="rId6" Type="http://schemas.openxmlformats.org/officeDocument/2006/relationships/tags" Target="../tags/tag336.xml"/><Relationship Id="rId50" Type="http://schemas.openxmlformats.org/officeDocument/2006/relationships/notesSlide" Target="../notesSlides/notesSlide33.xml"/><Relationship Id="rId5" Type="http://schemas.openxmlformats.org/officeDocument/2006/relationships/tags" Target="../tags/tag335.xml"/><Relationship Id="rId49" Type="http://schemas.openxmlformats.org/officeDocument/2006/relationships/slideLayout" Target="../slideLayouts/slideLayout5.xml"/><Relationship Id="rId48" Type="http://schemas.openxmlformats.org/officeDocument/2006/relationships/tags" Target="../tags/tag358.xml"/><Relationship Id="rId47" Type="http://schemas.openxmlformats.org/officeDocument/2006/relationships/tags" Target="../tags/tag357.xml"/><Relationship Id="rId46" Type="http://schemas.openxmlformats.org/officeDocument/2006/relationships/slide" Target="slide83.xml"/><Relationship Id="rId45" Type="http://schemas.openxmlformats.org/officeDocument/2006/relationships/tags" Target="../tags/tag356.xml"/><Relationship Id="rId44" Type="http://schemas.openxmlformats.org/officeDocument/2006/relationships/slide" Target="slide80.xml"/><Relationship Id="rId43" Type="http://schemas.openxmlformats.org/officeDocument/2006/relationships/tags" Target="../tags/tag355.xml"/><Relationship Id="rId42" Type="http://schemas.openxmlformats.org/officeDocument/2006/relationships/slide" Target="slide77.xml"/><Relationship Id="rId41" Type="http://schemas.openxmlformats.org/officeDocument/2006/relationships/tags" Target="../tags/tag354.xml"/><Relationship Id="rId40" Type="http://schemas.openxmlformats.org/officeDocument/2006/relationships/slide" Target="slide74.xml"/><Relationship Id="rId4" Type="http://schemas.openxmlformats.org/officeDocument/2006/relationships/tags" Target="../tags/tag334.xml"/><Relationship Id="rId39" Type="http://schemas.openxmlformats.org/officeDocument/2006/relationships/tags" Target="../tags/tag353.xml"/><Relationship Id="rId38" Type="http://schemas.openxmlformats.org/officeDocument/2006/relationships/slide" Target="slide71.xml"/><Relationship Id="rId37" Type="http://schemas.openxmlformats.org/officeDocument/2006/relationships/tags" Target="../tags/tag352.xml"/><Relationship Id="rId36" Type="http://schemas.openxmlformats.org/officeDocument/2006/relationships/slide" Target="slide68.xml"/><Relationship Id="rId35" Type="http://schemas.openxmlformats.org/officeDocument/2006/relationships/tags" Target="../tags/tag351.xml"/><Relationship Id="rId34" Type="http://schemas.openxmlformats.org/officeDocument/2006/relationships/slide" Target="slide65.xml"/><Relationship Id="rId33" Type="http://schemas.openxmlformats.org/officeDocument/2006/relationships/tags" Target="../tags/tag350.xml"/><Relationship Id="rId32" Type="http://schemas.openxmlformats.org/officeDocument/2006/relationships/slide" Target="slide62.xml"/><Relationship Id="rId31" Type="http://schemas.openxmlformats.org/officeDocument/2006/relationships/tags" Target="../tags/tag349.xml"/><Relationship Id="rId30" Type="http://schemas.openxmlformats.org/officeDocument/2006/relationships/slide" Target="slide59.xml"/><Relationship Id="rId3" Type="http://schemas.openxmlformats.org/officeDocument/2006/relationships/tags" Target="../tags/tag333.xml"/><Relationship Id="rId29" Type="http://schemas.openxmlformats.org/officeDocument/2006/relationships/tags" Target="../tags/tag348.xml"/><Relationship Id="rId28" Type="http://schemas.openxmlformats.org/officeDocument/2006/relationships/slide" Target="slide56.xml"/><Relationship Id="rId27" Type="http://schemas.openxmlformats.org/officeDocument/2006/relationships/tags" Target="../tags/tag347.xml"/><Relationship Id="rId26" Type="http://schemas.openxmlformats.org/officeDocument/2006/relationships/slide" Target="slide53.xml"/><Relationship Id="rId25" Type="http://schemas.openxmlformats.org/officeDocument/2006/relationships/tags" Target="../tags/tag346.xml"/><Relationship Id="rId24" Type="http://schemas.openxmlformats.org/officeDocument/2006/relationships/slide" Target="slide50.xml"/><Relationship Id="rId23" Type="http://schemas.openxmlformats.org/officeDocument/2006/relationships/tags" Target="../tags/tag345.xml"/><Relationship Id="rId22" Type="http://schemas.openxmlformats.org/officeDocument/2006/relationships/slide" Target="slide47.xml"/><Relationship Id="rId21" Type="http://schemas.openxmlformats.org/officeDocument/2006/relationships/tags" Target="../tags/tag344.xml"/><Relationship Id="rId20" Type="http://schemas.openxmlformats.org/officeDocument/2006/relationships/slide" Target="slide44.xml"/><Relationship Id="rId2" Type="http://schemas.openxmlformats.org/officeDocument/2006/relationships/tags" Target="../tags/tag332.xml"/><Relationship Id="rId19" Type="http://schemas.openxmlformats.org/officeDocument/2006/relationships/tags" Target="../tags/tag343.xml"/><Relationship Id="rId18" Type="http://schemas.openxmlformats.org/officeDocument/2006/relationships/slide" Target="slide41.xml"/><Relationship Id="rId17" Type="http://schemas.openxmlformats.org/officeDocument/2006/relationships/tags" Target="../tags/tag342.xml"/><Relationship Id="rId16" Type="http://schemas.openxmlformats.org/officeDocument/2006/relationships/slide" Target="slide38.xml"/><Relationship Id="rId15" Type="http://schemas.openxmlformats.org/officeDocument/2006/relationships/tags" Target="../tags/tag341.xml"/><Relationship Id="rId14" Type="http://schemas.openxmlformats.org/officeDocument/2006/relationships/slide" Target="slide35.xml"/><Relationship Id="rId13" Type="http://schemas.openxmlformats.org/officeDocument/2006/relationships/tags" Target="../tags/tag340.xml"/><Relationship Id="rId12" Type="http://schemas.openxmlformats.org/officeDocument/2006/relationships/slide" Target="slide32.xml"/><Relationship Id="rId11" Type="http://schemas.openxmlformats.org/officeDocument/2006/relationships/tags" Target="../tags/tag339.xml"/><Relationship Id="rId10" Type="http://schemas.openxmlformats.org/officeDocument/2006/relationships/slide" Target="slide28.xml"/><Relationship Id="rId1" Type="http://schemas.openxmlformats.org/officeDocument/2006/relationships/tags" Target="../tags/tag331.xml"/></Relationships>
</file>

<file path=ppt/slides/_rels/slide35.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slide" Target="slide35.xml"/><Relationship Id="rId7" Type="http://schemas.openxmlformats.org/officeDocument/2006/relationships/tags" Target="../tags/tag362.xml"/><Relationship Id="rId6" Type="http://schemas.openxmlformats.org/officeDocument/2006/relationships/slide" Target="slide32.xml"/><Relationship Id="rId5" Type="http://schemas.openxmlformats.org/officeDocument/2006/relationships/tags" Target="../tags/tag361.xml"/><Relationship Id="rId48" Type="http://schemas.openxmlformats.org/officeDocument/2006/relationships/notesSlide" Target="../notesSlides/notesSlide34.xml"/><Relationship Id="rId47" Type="http://schemas.openxmlformats.org/officeDocument/2006/relationships/slideLayout" Target="../slideLayouts/slideLayout5.xml"/><Relationship Id="rId46" Type="http://schemas.openxmlformats.org/officeDocument/2006/relationships/tags" Target="../tags/tag384.xml"/><Relationship Id="rId45" Type="http://schemas.openxmlformats.org/officeDocument/2006/relationships/tags" Target="../tags/tag383.xml"/><Relationship Id="rId44" Type="http://schemas.openxmlformats.org/officeDocument/2006/relationships/tags" Target="../tags/tag382.xml"/><Relationship Id="rId43" Type="http://schemas.openxmlformats.org/officeDocument/2006/relationships/tags" Target="../tags/tag381.xml"/><Relationship Id="rId42" Type="http://schemas.openxmlformats.org/officeDocument/2006/relationships/tags" Target="../tags/tag380.xml"/><Relationship Id="rId41" Type="http://schemas.openxmlformats.org/officeDocument/2006/relationships/tags" Target="../tags/tag379.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378.xml"/><Relationship Id="rId38" Type="http://schemas.openxmlformats.org/officeDocument/2006/relationships/slide" Target="slide80.xml"/><Relationship Id="rId37" Type="http://schemas.openxmlformats.org/officeDocument/2006/relationships/tags" Target="../tags/tag377.xml"/><Relationship Id="rId36" Type="http://schemas.openxmlformats.org/officeDocument/2006/relationships/slide" Target="slide77.xml"/><Relationship Id="rId35" Type="http://schemas.openxmlformats.org/officeDocument/2006/relationships/tags" Target="../tags/tag376.xml"/><Relationship Id="rId34" Type="http://schemas.openxmlformats.org/officeDocument/2006/relationships/slide" Target="slide74.xml"/><Relationship Id="rId33" Type="http://schemas.openxmlformats.org/officeDocument/2006/relationships/tags" Target="../tags/tag375.xml"/><Relationship Id="rId32" Type="http://schemas.openxmlformats.org/officeDocument/2006/relationships/slide" Target="slide71.xml"/><Relationship Id="rId31" Type="http://schemas.openxmlformats.org/officeDocument/2006/relationships/tags" Target="../tags/tag374.xml"/><Relationship Id="rId30" Type="http://schemas.openxmlformats.org/officeDocument/2006/relationships/slide" Target="slide68.xml"/><Relationship Id="rId3" Type="http://schemas.openxmlformats.org/officeDocument/2006/relationships/tags" Target="../tags/tag360.xml"/><Relationship Id="rId29" Type="http://schemas.openxmlformats.org/officeDocument/2006/relationships/tags" Target="../tags/tag373.xml"/><Relationship Id="rId28" Type="http://schemas.openxmlformats.org/officeDocument/2006/relationships/slide" Target="slide65.xml"/><Relationship Id="rId27" Type="http://schemas.openxmlformats.org/officeDocument/2006/relationships/tags" Target="../tags/tag372.xml"/><Relationship Id="rId26" Type="http://schemas.openxmlformats.org/officeDocument/2006/relationships/slide" Target="slide62.xml"/><Relationship Id="rId25" Type="http://schemas.openxmlformats.org/officeDocument/2006/relationships/tags" Target="../tags/tag371.xml"/><Relationship Id="rId24" Type="http://schemas.openxmlformats.org/officeDocument/2006/relationships/slide" Target="slide59.xml"/><Relationship Id="rId23" Type="http://schemas.openxmlformats.org/officeDocument/2006/relationships/tags" Target="../tags/tag370.xml"/><Relationship Id="rId22" Type="http://schemas.openxmlformats.org/officeDocument/2006/relationships/slide" Target="slide56.xml"/><Relationship Id="rId21" Type="http://schemas.openxmlformats.org/officeDocument/2006/relationships/tags" Target="../tags/tag369.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368.xml"/><Relationship Id="rId18" Type="http://schemas.openxmlformats.org/officeDocument/2006/relationships/slide" Target="slide50.xml"/><Relationship Id="rId17" Type="http://schemas.openxmlformats.org/officeDocument/2006/relationships/tags" Target="../tags/tag367.xml"/><Relationship Id="rId16" Type="http://schemas.openxmlformats.org/officeDocument/2006/relationships/slide" Target="slide47.xml"/><Relationship Id="rId15" Type="http://schemas.openxmlformats.org/officeDocument/2006/relationships/tags" Target="../tags/tag366.xml"/><Relationship Id="rId14" Type="http://schemas.openxmlformats.org/officeDocument/2006/relationships/slide" Target="slide44.xml"/><Relationship Id="rId13" Type="http://schemas.openxmlformats.org/officeDocument/2006/relationships/tags" Target="../tags/tag365.xml"/><Relationship Id="rId12" Type="http://schemas.openxmlformats.org/officeDocument/2006/relationships/slide" Target="slide41.xml"/><Relationship Id="rId11" Type="http://schemas.openxmlformats.org/officeDocument/2006/relationships/tags" Target="../tags/tag364.xml"/><Relationship Id="rId10" Type="http://schemas.openxmlformats.org/officeDocument/2006/relationships/slide" Target="slide38.xml"/><Relationship Id="rId1" Type="http://schemas.openxmlformats.org/officeDocument/2006/relationships/tags" Target="../tags/tag359.xml"/></Relationships>
</file>

<file path=ppt/slides/_rels/slide36.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slide" Target="slide35.xml"/><Relationship Id="rId7" Type="http://schemas.openxmlformats.org/officeDocument/2006/relationships/tags" Target="../tags/tag388.xml"/><Relationship Id="rId6" Type="http://schemas.openxmlformats.org/officeDocument/2006/relationships/slide" Target="slide32.xml"/><Relationship Id="rId5" Type="http://schemas.openxmlformats.org/officeDocument/2006/relationships/tags" Target="../tags/tag387.xml"/><Relationship Id="rId45" Type="http://schemas.openxmlformats.org/officeDocument/2006/relationships/notesSlide" Target="../notesSlides/notesSlide35.xml"/><Relationship Id="rId44" Type="http://schemas.openxmlformats.org/officeDocument/2006/relationships/slideLayout" Target="../slideLayouts/slideLayout5.xml"/><Relationship Id="rId43" Type="http://schemas.openxmlformats.org/officeDocument/2006/relationships/tags" Target="../tags/tag407.xml"/><Relationship Id="rId42" Type="http://schemas.openxmlformats.org/officeDocument/2006/relationships/tags" Target="../tags/tag406.xml"/><Relationship Id="rId41" Type="http://schemas.openxmlformats.org/officeDocument/2006/relationships/tags" Target="../tags/tag405.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404.xml"/><Relationship Id="rId38" Type="http://schemas.openxmlformats.org/officeDocument/2006/relationships/slide" Target="slide80.xml"/><Relationship Id="rId37" Type="http://schemas.openxmlformats.org/officeDocument/2006/relationships/tags" Target="../tags/tag403.xml"/><Relationship Id="rId36" Type="http://schemas.openxmlformats.org/officeDocument/2006/relationships/slide" Target="slide77.xml"/><Relationship Id="rId35" Type="http://schemas.openxmlformats.org/officeDocument/2006/relationships/tags" Target="../tags/tag402.xml"/><Relationship Id="rId34" Type="http://schemas.openxmlformats.org/officeDocument/2006/relationships/slide" Target="slide74.xml"/><Relationship Id="rId33" Type="http://schemas.openxmlformats.org/officeDocument/2006/relationships/tags" Target="../tags/tag401.xml"/><Relationship Id="rId32" Type="http://schemas.openxmlformats.org/officeDocument/2006/relationships/slide" Target="slide71.xml"/><Relationship Id="rId31" Type="http://schemas.openxmlformats.org/officeDocument/2006/relationships/tags" Target="../tags/tag400.xml"/><Relationship Id="rId30" Type="http://schemas.openxmlformats.org/officeDocument/2006/relationships/slide" Target="slide68.xml"/><Relationship Id="rId3" Type="http://schemas.openxmlformats.org/officeDocument/2006/relationships/tags" Target="../tags/tag386.xml"/><Relationship Id="rId29" Type="http://schemas.openxmlformats.org/officeDocument/2006/relationships/tags" Target="../tags/tag399.xml"/><Relationship Id="rId28" Type="http://schemas.openxmlformats.org/officeDocument/2006/relationships/slide" Target="slide65.xml"/><Relationship Id="rId27" Type="http://schemas.openxmlformats.org/officeDocument/2006/relationships/tags" Target="../tags/tag398.xml"/><Relationship Id="rId26" Type="http://schemas.openxmlformats.org/officeDocument/2006/relationships/slide" Target="slide62.xml"/><Relationship Id="rId25" Type="http://schemas.openxmlformats.org/officeDocument/2006/relationships/tags" Target="../tags/tag397.xml"/><Relationship Id="rId24" Type="http://schemas.openxmlformats.org/officeDocument/2006/relationships/slide" Target="slide59.xml"/><Relationship Id="rId23" Type="http://schemas.openxmlformats.org/officeDocument/2006/relationships/tags" Target="../tags/tag396.xml"/><Relationship Id="rId22" Type="http://schemas.openxmlformats.org/officeDocument/2006/relationships/slide" Target="slide56.xml"/><Relationship Id="rId21" Type="http://schemas.openxmlformats.org/officeDocument/2006/relationships/tags" Target="../tags/tag395.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394.xml"/><Relationship Id="rId18" Type="http://schemas.openxmlformats.org/officeDocument/2006/relationships/slide" Target="slide50.xml"/><Relationship Id="rId17" Type="http://schemas.openxmlformats.org/officeDocument/2006/relationships/tags" Target="../tags/tag393.xml"/><Relationship Id="rId16" Type="http://schemas.openxmlformats.org/officeDocument/2006/relationships/slide" Target="slide47.xml"/><Relationship Id="rId15" Type="http://schemas.openxmlformats.org/officeDocument/2006/relationships/tags" Target="../tags/tag392.xml"/><Relationship Id="rId14" Type="http://schemas.openxmlformats.org/officeDocument/2006/relationships/slide" Target="slide44.xml"/><Relationship Id="rId13" Type="http://schemas.openxmlformats.org/officeDocument/2006/relationships/tags" Target="../tags/tag391.xml"/><Relationship Id="rId12" Type="http://schemas.openxmlformats.org/officeDocument/2006/relationships/slide" Target="slide41.xml"/><Relationship Id="rId11" Type="http://schemas.openxmlformats.org/officeDocument/2006/relationships/tags" Target="../tags/tag390.xml"/><Relationship Id="rId10" Type="http://schemas.openxmlformats.org/officeDocument/2006/relationships/slide" Target="slide38.xml"/><Relationship Id="rId1" Type="http://schemas.openxmlformats.org/officeDocument/2006/relationships/tags" Target="../tags/tag385.xml"/></Relationships>
</file>

<file path=ppt/slides/_rels/slide37.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slide" Target="slide25.xml"/><Relationship Id="rId7" Type="http://schemas.openxmlformats.org/officeDocument/2006/relationships/tags" Target="../tags/tag414.xml"/><Relationship Id="rId6" Type="http://schemas.openxmlformats.org/officeDocument/2006/relationships/tags" Target="../tags/tag413.xml"/><Relationship Id="rId50" Type="http://schemas.openxmlformats.org/officeDocument/2006/relationships/notesSlide" Target="../notesSlides/notesSlide36.xml"/><Relationship Id="rId5" Type="http://schemas.openxmlformats.org/officeDocument/2006/relationships/tags" Target="../tags/tag412.xml"/><Relationship Id="rId49" Type="http://schemas.openxmlformats.org/officeDocument/2006/relationships/slideLayout" Target="../slideLayouts/slideLayout5.xml"/><Relationship Id="rId48" Type="http://schemas.openxmlformats.org/officeDocument/2006/relationships/tags" Target="../tags/tag435.xml"/><Relationship Id="rId47" Type="http://schemas.openxmlformats.org/officeDocument/2006/relationships/tags" Target="../tags/tag434.xml"/><Relationship Id="rId46" Type="http://schemas.openxmlformats.org/officeDocument/2006/relationships/slide" Target="slide83.xml"/><Relationship Id="rId45" Type="http://schemas.openxmlformats.org/officeDocument/2006/relationships/tags" Target="../tags/tag433.xml"/><Relationship Id="rId44" Type="http://schemas.openxmlformats.org/officeDocument/2006/relationships/slide" Target="slide80.xml"/><Relationship Id="rId43" Type="http://schemas.openxmlformats.org/officeDocument/2006/relationships/tags" Target="../tags/tag432.xml"/><Relationship Id="rId42" Type="http://schemas.openxmlformats.org/officeDocument/2006/relationships/slide" Target="slide77.xml"/><Relationship Id="rId41" Type="http://schemas.openxmlformats.org/officeDocument/2006/relationships/tags" Target="../tags/tag431.xml"/><Relationship Id="rId40" Type="http://schemas.openxmlformats.org/officeDocument/2006/relationships/slide" Target="slide74.xml"/><Relationship Id="rId4" Type="http://schemas.openxmlformats.org/officeDocument/2006/relationships/tags" Target="../tags/tag411.xml"/><Relationship Id="rId39" Type="http://schemas.openxmlformats.org/officeDocument/2006/relationships/tags" Target="../tags/tag430.xml"/><Relationship Id="rId38" Type="http://schemas.openxmlformats.org/officeDocument/2006/relationships/slide" Target="slide71.xml"/><Relationship Id="rId37" Type="http://schemas.openxmlformats.org/officeDocument/2006/relationships/tags" Target="../tags/tag429.xml"/><Relationship Id="rId36" Type="http://schemas.openxmlformats.org/officeDocument/2006/relationships/slide" Target="slide68.xml"/><Relationship Id="rId35" Type="http://schemas.openxmlformats.org/officeDocument/2006/relationships/tags" Target="../tags/tag428.xml"/><Relationship Id="rId34" Type="http://schemas.openxmlformats.org/officeDocument/2006/relationships/slide" Target="slide65.xml"/><Relationship Id="rId33" Type="http://schemas.openxmlformats.org/officeDocument/2006/relationships/tags" Target="../tags/tag427.xml"/><Relationship Id="rId32" Type="http://schemas.openxmlformats.org/officeDocument/2006/relationships/slide" Target="slide62.xml"/><Relationship Id="rId31" Type="http://schemas.openxmlformats.org/officeDocument/2006/relationships/tags" Target="../tags/tag426.xml"/><Relationship Id="rId30" Type="http://schemas.openxmlformats.org/officeDocument/2006/relationships/slide" Target="slide59.xml"/><Relationship Id="rId3" Type="http://schemas.openxmlformats.org/officeDocument/2006/relationships/tags" Target="../tags/tag410.xml"/><Relationship Id="rId29" Type="http://schemas.openxmlformats.org/officeDocument/2006/relationships/tags" Target="../tags/tag425.xml"/><Relationship Id="rId28" Type="http://schemas.openxmlformats.org/officeDocument/2006/relationships/slide" Target="slide56.xml"/><Relationship Id="rId27" Type="http://schemas.openxmlformats.org/officeDocument/2006/relationships/tags" Target="../tags/tag424.xml"/><Relationship Id="rId26" Type="http://schemas.openxmlformats.org/officeDocument/2006/relationships/slide" Target="slide53.xml"/><Relationship Id="rId25" Type="http://schemas.openxmlformats.org/officeDocument/2006/relationships/tags" Target="../tags/tag423.xml"/><Relationship Id="rId24" Type="http://schemas.openxmlformats.org/officeDocument/2006/relationships/slide" Target="slide50.xml"/><Relationship Id="rId23" Type="http://schemas.openxmlformats.org/officeDocument/2006/relationships/tags" Target="../tags/tag422.xml"/><Relationship Id="rId22" Type="http://schemas.openxmlformats.org/officeDocument/2006/relationships/slide" Target="slide47.xml"/><Relationship Id="rId21" Type="http://schemas.openxmlformats.org/officeDocument/2006/relationships/tags" Target="../tags/tag421.xml"/><Relationship Id="rId20" Type="http://schemas.openxmlformats.org/officeDocument/2006/relationships/slide" Target="slide44.xml"/><Relationship Id="rId2" Type="http://schemas.openxmlformats.org/officeDocument/2006/relationships/tags" Target="../tags/tag409.xml"/><Relationship Id="rId19" Type="http://schemas.openxmlformats.org/officeDocument/2006/relationships/tags" Target="../tags/tag420.xml"/><Relationship Id="rId18" Type="http://schemas.openxmlformats.org/officeDocument/2006/relationships/slide" Target="slide41.xml"/><Relationship Id="rId17" Type="http://schemas.openxmlformats.org/officeDocument/2006/relationships/tags" Target="../tags/tag419.xml"/><Relationship Id="rId16" Type="http://schemas.openxmlformats.org/officeDocument/2006/relationships/slide" Target="slide38.xml"/><Relationship Id="rId15" Type="http://schemas.openxmlformats.org/officeDocument/2006/relationships/tags" Target="../tags/tag418.xml"/><Relationship Id="rId14" Type="http://schemas.openxmlformats.org/officeDocument/2006/relationships/slide" Target="slide35.xml"/><Relationship Id="rId13" Type="http://schemas.openxmlformats.org/officeDocument/2006/relationships/tags" Target="../tags/tag417.xml"/><Relationship Id="rId12" Type="http://schemas.openxmlformats.org/officeDocument/2006/relationships/slide" Target="slide32.xml"/><Relationship Id="rId11" Type="http://schemas.openxmlformats.org/officeDocument/2006/relationships/tags" Target="../tags/tag416.xml"/><Relationship Id="rId10" Type="http://schemas.openxmlformats.org/officeDocument/2006/relationships/slide" Target="slide28.xml"/><Relationship Id="rId1" Type="http://schemas.openxmlformats.org/officeDocument/2006/relationships/tags" Target="../tags/tag408.xml"/></Relationships>
</file>

<file path=ppt/slides/_rels/slide38.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slide" Target="slide35.xml"/><Relationship Id="rId7" Type="http://schemas.openxmlformats.org/officeDocument/2006/relationships/tags" Target="../tags/tag439.xml"/><Relationship Id="rId6" Type="http://schemas.openxmlformats.org/officeDocument/2006/relationships/slide" Target="slide32.xml"/><Relationship Id="rId5" Type="http://schemas.openxmlformats.org/officeDocument/2006/relationships/tags" Target="../tags/tag438.xml"/><Relationship Id="rId47" Type="http://schemas.openxmlformats.org/officeDocument/2006/relationships/notesSlide" Target="../notesSlides/notesSlide37.xml"/><Relationship Id="rId46" Type="http://schemas.openxmlformats.org/officeDocument/2006/relationships/slideLayout" Target="../slideLayouts/slideLayout5.xml"/><Relationship Id="rId45" Type="http://schemas.openxmlformats.org/officeDocument/2006/relationships/tags" Target="../tags/tag460.xml"/><Relationship Id="rId44" Type="http://schemas.openxmlformats.org/officeDocument/2006/relationships/tags" Target="../tags/tag459.xml"/><Relationship Id="rId43" Type="http://schemas.openxmlformats.org/officeDocument/2006/relationships/tags" Target="../tags/tag458.xml"/><Relationship Id="rId42" Type="http://schemas.openxmlformats.org/officeDocument/2006/relationships/tags" Target="../tags/tag457.xml"/><Relationship Id="rId41" Type="http://schemas.openxmlformats.org/officeDocument/2006/relationships/tags" Target="../tags/tag45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455.xml"/><Relationship Id="rId38" Type="http://schemas.openxmlformats.org/officeDocument/2006/relationships/slide" Target="slide80.xml"/><Relationship Id="rId37" Type="http://schemas.openxmlformats.org/officeDocument/2006/relationships/tags" Target="../tags/tag454.xml"/><Relationship Id="rId36" Type="http://schemas.openxmlformats.org/officeDocument/2006/relationships/slide" Target="slide77.xml"/><Relationship Id="rId35" Type="http://schemas.openxmlformats.org/officeDocument/2006/relationships/tags" Target="../tags/tag453.xml"/><Relationship Id="rId34" Type="http://schemas.openxmlformats.org/officeDocument/2006/relationships/slide" Target="slide74.xml"/><Relationship Id="rId33" Type="http://schemas.openxmlformats.org/officeDocument/2006/relationships/tags" Target="../tags/tag452.xml"/><Relationship Id="rId32" Type="http://schemas.openxmlformats.org/officeDocument/2006/relationships/slide" Target="slide71.xml"/><Relationship Id="rId31" Type="http://schemas.openxmlformats.org/officeDocument/2006/relationships/tags" Target="../tags/tag451.xml"/><Relationship Id="rId30" Type="http://schemas.openxmlformats.org/officeDocument/2006/relationships/slide" Target="slide68.xml"/><Relationship Id="rId3" Type="http://schemas.openxmlformats.org/officeDocument/2006/relationships/tags" Target="../tags/tag437.xml"/><Relationship Id="rId29" Type="http://schemas.openxmlformats.org/officeDocument/2006/relationships/tags" Target="../tags/tag450.xml"/><Relationship Id="rId28" Type="http://schemas.openxmlformats.org/officeDocument/2006/relationships/slide" Target="slide65.xml"/><Relationship Id="rId27" Type="http://schemas.openxmlformats.org/officeDocument/2006/relationships/tags" Target="../tags/tag449.xml"/><Relationship Id="rId26" Type="http://schemas.openxmlformats.org/officeDocument/2006/relationships/slide" Target="slide62.xml"/><Relationship Id="rId25" Type="http://schemas.openxmlformats.org/officeDocument/2006/relationships/tags" Target="../tags/tag448.xml"/><Relationship Id="rId24" Type="http://schemas.openxmlformats.org/officeDocument/2006/relationships/slide" Target="slide59.xml"/><Relationship Id="rId23" Type="http://schemas.openxmlformats.org/officeDocument/2006/relationships/tags" Target="../tags/tag447.xml"/><Relationship Id="rId22" Type="http://schemas.openxmlformats.org/officeDocument/2006/relationships/slide" Target="slide56.xml"/><Relationship Id="rId21" Type="http://schemas.openxmlformats.org/officeDocument/2006/relationships/tags" Target="../tags/tag44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445.xml"/><Relationship Id="rId18" Type="http://schemas.openxmlformats.org/officeDocument/2006/relationships/slide" Target="slide50.xml"/><Relationship Id="rId17" Type="http://schemas.openxmlformats.org/officeDocument/2006/relationships/tags" Target="../tags/tag444.xml"/><Relationship Id="rId16" Type="http://schemas.openxmlformats.org/officeDocument/2006/relationships/slide" Target="slide47.xml"/><Relationship Id="rId15" Type="http://schemas.openxmlformats.org/officeDocument/2006/relationships/tags" Target="../tags/tag443.xml"/><Relationship Id="rId14" Type="http://schemas.openxmlformats.org/officeDocument/2006/relationships/slide" Target="slide44.xml"/><Relationship Id="rId13" Type="http://schemas.openxmlformats.org/officeDocument/2006/relationships/tags" Target="../tags/tag442.xml"/><Relationship Id="rId12" Type="http://schemas.openxmlformats.org/officeDocument/2006/relationships/slide" Target="slide41.xml"/><Relationship Id="rId11" Type="http://schemas.openxmlformats.org/officeDocument/2006/relationships/tags" Target="../tags/tag441.xml"/><Relationship Id="rId10" Type="http://schemas.openxmlformats.org/officeDocument/2006/relationships/slide" Target="slide38.xml"/><Relationship Id="rId1" Type="http://schemas.openxmlformats.org/officeDocument/2006/relationships/tags" Target="../tags/tag436.xml"/></Relationships>
</file>

<file path=ppt/slides/_rels/slide39.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slide" Target="slide35.xml"/><Relationship Id="rId7" Type="http://schemas.openxmlformats.org/officeDocument/2006/relationships/tags" Target="../tags/tag464.xml"/><Relationship Id="rId6" Type="http://schemas.openxmlformats.org/officeDocument/2006/relationships/slide" Target="slide32.xml"/><Relationship Id="rId5" Type="http://schemas.openxmlformats.org/officeDocument/2006/relationships/tags" Target="../tags/tag463.xml"/><Relationship Id="rId46" Type="http://schemas.openxmlformats.org/officeDocument/2006/relationships/notesSlide" Target="../notesSlides/notesSlide38.xml"/><Relationship Id="rId45" Type="http://schemas.openxmlformats.org/officeDocument/2006/relationships/slideLayout" Target="../slideLayouts/slideLayout5.xml"/><Relationship Id="rId44" Type="http://schemas.openxmlformats.org/officeDocument/2006/relationships/tags" Target="../tags/tag484.xml"/><Relationship Id="rId43" Type="http://schemas.openxmlformats.org/officeDocument/2006/relationships/tags" Target="../tags/tag483.xml"/><Relationship Id="rId42" Type="http://schemas.openxmlformats.org/officeDocument/2006/relationships/tags" Target="../tags/tag482.xml"/><Relationship Id="rId41" Type="http://schemas.openxmlformats.org/officeDocument/2006/relationships/tags" Target="../tags/tag481.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480.xml"/><Relationship Id="rId38" Type="http://schemas.openxmlformats.org/officeDocument/2006/relationships/slide" Target="slide80.xml"/><Relationship Id="rId37" Type="http://schemas.openxmlformats.org/officeDocument/2006/relationships/tags" Target="../tags/tag479.xml"/><Relationship Id="rId36" Type="http://schemas.openxmlformats.org/officeDocument/2006/relationships/slide" Target="slide77.xml"/><Relationship Id="rId35" Type="http://schemas.openxmlformats.org/officeDocument/2006/relationships/tags" Target="../tags/tag478.xml"/><Relationship Id="rId34" Type="http://schemas.openxmlformats.org/officeDocument/2006/relationships/slide" Target="slide74.xml"/><Relationship Id="rId33" Type="http://schemas.openxmlformats.org/officeDocument/2006/relationships/tags" Target="../tags/tag477.xml"/><Relationship Id="rId32" Type="http://schemas.openxmlformats.org/officeDocument/2006/relationships/slide" Target="slide71.xml"/><Relationship Id="rId31" Type="http://schemas.openxmlformats.org/officeDocument/2006/relationships/tags" Target="../tags/tag476.xml"/><Relationship Id="rId30" Type="http://schemas.openxmlformats.org/officeDocument/2006/relationships/slide" Target="slide68.xml"/><Relationship Id="rId3" Type="http://schemas.openxmlformats.org/officeDocument/2006/relationships/tags" Target="../tags/tag462.xml"/><Relationship Id="rId29" Type="http://schemas.openxmlformats.org/officeDocument/2006/relationships/tags" Target="../tags/tag475.xml"/><Relationship Id="rId28" Type="http://schemas.openxmlformats.org/officeDocument/2006/relationships/slide" Target="slide65.xml"/><Relationship Id="rId27" Type="http://schemas.openxmlformats.org/officeDocument/2006/relationships/tags" Target="../tags/tag474.xml"/><Relationship Id="rId26" Type="http://schemas.openxmlformats.org/officeDocument/2006/relationships/slide" Target="slide62.xml"/><Relationship Id="rId25" Type="http://schemas.openxmlformats.org/officeDocument/2006/relationships/tags" Target="../tags/tag473.xml"/><Relationship Id="rId24" Type="http://schemas.openxmlformats.org/officeDocument/2006/relationships/slide" Target="slide59.xml"/><Relationship Id="rId23" Type="http://schemas.openxmlformats.org/officeDocument/2006/relationships/tags" Target="../tags/tag472.xml"/><Relationship Id="rId22" Type="http://schemas.openxmlformats.org/officeDocument/2006/relationships/slide" Target="slide56.xml"/><Relationship Id="rId21" Type="http://schemas.openxmlformats.org/officeDocument/2006/relationships/tags" Target="../tags/tag471.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470.xml"/><Relationship Id="rId18" Type="http://schemas.openxmlformats.org/officeDocument/2006/relationships/slide" Target="slide50.xml"/><Relationship Id="rId17" Type="http://schemas.openxmlformats.org/officeDocument/2006/relationships/tags" Target="../tags/tag469.xml"/><Relationship Id="rId16" Type="http://schemas.openxmlformats.org/officeDocument/2006/relationships/slide" Target="slide47.xml"/><Relationship Id="rId15" Type="http://schemas.openxmlformats.org/officeDocument/2006/relationships/tags" Target="../tags/tag468.xml"/><Relationship Id="rId14" Type="http://schemas.openxmlformats.org/officeDocument/2006/relationships/slide" Target="slide44.xml"/><Relationship Id="rId13" Type="http://schemas.openxmlformats.org/officeDocument/2006/relationships/tags" Target="../tags/tag467.xml"/><Relationship Id="rId12" Type="http://schemas.openxmlformats.org/officeDocument/2006/relationships/slide" Target="slide41.xml"/><Relationship Id="rId11" Type="http://schemas.openxmlformats.org/officeDocument/2006/relationships/tags" Target="../tags/tag466.xml"/><Relationship Id="rId10" Type="http://schemas.openxmlformats.org/officeDocument/2006/relationships/slide" Target="slide38.xml"/><Relationship Id="rId1" Type="http://schemas.openxmlformats.org/officeDocument/2006/relationships/tags" Target="../tags/tag46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9" Type="http://schemas.openxmlformats.org/officeDocument/2006/relationships/tags" Target="../tags/tag492.xml"/><Relationship Id="rId8" Type="http://schemas.openxmlformats.org/officeDocument/2006/relationships/slide" Target="slide25.xml"/><Relationship Id="rId7" Type="http://schemas.openxmlformats.org/officeDocument/2006/relationships/tags" Target="../tags/tag491.xml"/><Relationship Id="rId6" Type="http://schemas.openxmlformats.org/officeDocument/2006/relationships/tags" Target="../tags/tag490.xml"/><Relationship Id="rId50" Type="http://schemas.openxmlformats.org/officeDocument/2006/relationships/notesSlide" Target="../notesSlides/notesSlide39.xml"/><Relationship Id="rId5" Type="http://schemas.openxmlformats.org/officeDocument/2006/relationships/tags" Target="../tags/tag489.xml"/><Relationship Id="rId49" Type="http://schemas.openxmlformats.org/officeDocument/2006/relationships/slideLayout" Target="../slideLayouts/slideLayout5.xml"/><Relationship Id="rId48" Type="http://schemas.openxmlformats.org/officeDocument/2006/relationships/tags" Target="../tags/tag512.xml"/><Relationship Id="rId47" Type="http://schemas.openxmlformats.org/officeDocument/2006/relationships/tags" Target="../tags/tag511.xml"/><Relationship Id="rId46" Type="http://schemas.openxmlformats.org/officeDocument/2006/relationships/slide" Target="slide83.xml"/><Relationship Id="rId45" Type="http://schemas.openxmlformats.org/officeDocument/2006/relationships/tags" Target="../tags/tag510.xml"/><Relationship Id="rId44" Type="http://schemas.openxmlformats.org/officeDocument/2006/relationships/slide" Target="slide80.xml"/><Relationship Id="rId43" Type="http://schemas.openxmlformats.org/officeDocument/2006/relationships/tags" Target="../tags/tag509.xml"/><Relationship Id="rId42" Type="http://schemas.openxmlformats.org/officeDocument/2006/relationships/slide" Target="slide77.xml"/><Relationship Id="rId41" Type="http://schemas.openxmlformats.org/officeDocument/2006/relationships/tags" Target="../tags/tag508.xml"/><Relationship Id="rId40" Type="http://schemas.openxmlformats.org/officeDocument/2006/relationships/slide" Target="slide74.xml"/><Relationship Id="rId4" Type="http://schemas.openxmlformats.org/officeDocument/2006/relationships/tags" Target="../tags/tag488.xml"/><Relationship Id="rId39" Type="http://schemas.openxmlformats.org/officeDocument/2006/relationships/tags" Target="../tags/tag507.xml"/><Relationship Id="rId38" Type="http://schemas.openxmlformats.org/officeDocument/2006/relationships/slide" Target="slide71.xml"/><Relationship Id="rId37" Type="http://schemas.openxmlformats.org/officeDocument/2006/relationships/tags" Target="../tags/tag506.xml"/><Relationship Id="rId36" Type="http://schemas.openxmlformats.org/officeDocument/2006/relationships/slide" Target="slide68.xml"/><Relationship Id="rId35" Type="http://schemas.openxmlformats.org/officeDocument/2006/relationships/tags" Target="../tags/tag505.xml"/><Relationship Id="rId34" Type="http://schemas.openxmlformats.org/officeDocument/2006/relationships/slide" Target="slide65.xml"/><Relationship Id="rId33" Type="http://schemas.openxmlformats.org/officeDocument/2006/relationships/tags" Target="../tags/tag504.xml"/><Relationship Id="rId32" Type="http://schemas.openxmlformats.org/officeDocument/2006/relationships/slide" Target="slide62.xml"/><Relationship Id="rId31" Type="http://schemas.openxmlformats.org/officeDocument/2006/relationships/tags" Target="../tags/tag503.xml"/><Relationship Id="rId30" Type="http://schemas.openxmlformats.org/officeDocument/2006/relationships/slide" Target="slide59.xml"/><Relationship Id="rId3" Type="http://schemas.openxmlformats.org/officeDocument/2006/relationships/tags" Target="../tags/tag487.xml"/><Relationship Id="rId29" Type="http://schemas.openxmlformats.org/officeDocument/2006/relationships/tags" Target="../tags/tag502.xml"/><Relationship Id="rId28" Type="http://schemas.openxmlformats.org/officeDocument/2006/relationships/slide" Target="slide56.xml"/><Relationship Id="rId27" Type="http://schemas.openxmlformats.org/officeDocument/2006/relationships/tags" Target="../tags/tag501.xml"/><Relationship Id="rId26" Type="http://schemas.openxmlformats.org/officeDocument/2006/relationships/slide" Target="slide53.xml"/><Relationship Id="rId25" Type="http://schemas.openxmlformats.org/officeDocument/2006/relationships/tags" Target="../tags/tag500.xml"/><Relationship Id="rId24" Type="http://schemas.openxmlformats.org/officeDocument/2006/relationships/slide" Target="slide50.xml"/><Relationship Id="rId23" Type="http://schemas.openxmlformats.org/officeDocument/2006/relationships/tags" Target="../tags/tag499.xml"/><Relationship Id="rId22" Type="http://schemas.openxmlformats.org/officeDocument/2006/relationships/slide" Target="slide47.xml"/><Relationship Id="rId21" Type="http://schemas.openxmlformats.org/officeDocument/2006/relationships/tags" Target="../tags/tag498.xml"/><Relationship Id="rId20" Type="http://schemas.openxmlformats.org/officeDocument/2006/relationships/slide" Target="slide44.xml"/><Relationship Id="rId2" Type="http://schemas.openxmlformats.org/officeDocument/2006/relationships/tags" Target="../tags/tag486.xml"/><Relationship Id="rId19" Type="http://schemas.openxmlformats.org/officeDocument/2006/relationships/tags" Target="../tags/tag497.xml"/><Relationship Id="rId18" Type="http://schemas.openxmlformats.org/officeDocument/2006/relationships/slide" Target="slide41.xml"/><Relationship Id="rId17" Type="http://schemas.openxmlformats.org/officeDocument/2006/relationships/tags" Target="../tags/tag496.xml"/><Relationship Id="rId16" Type="http://schemas.openxmlformats.org/officeDocument/2006/relationships/slide" Target="slide38.xml"/><Relationship Id="rId15" Type="http://schemas.openxmlformats.org/officeDocument/2006/relationships/tags" Target="../tags/tag495.xml"/><Relationship Id="rId14" Type="http://schemas.openxmlformats.org/officeDocument/2006/relationships/slide" Target="slide35.xml"/><Relationship Id="rId13" Type="http://schemas.openxmlformats.org/officeDocument/2006/relationships/tags" Target="../tags/tag494.xml"/><Relationship Id="rId12" Type="http://schemas.openxmlformats.org/officeDocument/2006/relationships/slide" Target="slide32.xml"/><Relationship Id="rId11" Type="http://schemas.openxmlformats.org/officeDocument/2006/relationships/tags" Target="../tags/tag493.xml"/><Relationship Id="rId10" Type="http://schemas.openxmlformats.org/officeDocument/2006/relationships/slide" Target="slide28.xml"/><Relationship Id="rId1" Type="http://schemas.openxmlformats.org/officeDocument/2006/relationships/tags" Target="../tags/tag485.xml"/></Relationships>
</file>

<file path=ppt/slides/_rels/slide41.xml.rels><?xml version="1.0" encoding="UTF-8" standalone="yes"?>
<Relationships xmlns="http://schemas.openxmlformats.org/package/2006/relationships"><Relationship Id="rId9" Type="http://schemas.openxmlformats.org/officeDocument/2006/relationships/tags" Target="../tags/tag517.xml"/><Relationship Id="rId8" Type="http://schemas.openxmlformats.org/officeDocument/2006/relationships/slide" Target="slide35.xml"/><Relationship Id="rId7" Type="http://schemas.openxmlformats.org/officeDocument/2006/relationships/tags" Target="../tags/tag516.xml"/><Relationship Id="rId6" Type="http://schemas.openxmlformats.org/officeDocument/2006/relationships/slide" Target="slide32.xml"/><Relationship Id="rId5" Type="http://schemas.openxmlformats.org/officeDocument/2006/relationships/tags" Target="../tags/tag515.xml"/><Relationship Id="rId46" Type="http://schemas.openxmlformats.org/officeDocument/2006/relationships/notesSlide" Target="../notesSlides/notesSlide40.xml"/><Relationship Id="rId45" Type="http://schemas.openxmlformats.org/officeDocument/2006/relationships/slideLayout" Target="../slideLayouts/slideLayout5.xml"/><Relationship Id="rId44" Type="http://schemas.openxmlformats.org/officeDocument/2006/relationships/tags" Target="../tags/tag536.xml"/><Relationship Id="rId43" Type="http://schemas.openxmlformats.org/officeDocument/2006/relationships/tags" Target="../tags/tag535.xml"/><Relationship Id="rId42" Type="http://schemas.openxmlformats.org/officeDocument/2006/relationships/tags" Target="../tags/tag534.xml"/><Relationship Id="rId41" Type="http://schemas.openxmlformats.org/officeDocument/2006/relationships/tags" Target="../tags/tag533.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532.xml"/><Relationship Id="rId38" Type="http://schemas.openxmlformats.org/officeDocument/2006/relationships/slide" Target="slide80.xml"/><Relationship Id="rId37" Type="http://schemas.openxmlformats.org/officeDocument/2006/relationships/tags" Target="../tags/tag531.xml"/><Relationship Id="rId36" Type="http://schemas.openxmlformats.org/officeDocument/2006/relationships/slide" Target="slide77.xml"/><Relationship Id="rId35" Type="http://schemas.openxmlformats.org/officeDocument/2006/relationships/tags" Target="../tags/tag530.xml"/><Relationship Id="rId34" Type="http://schemas.openxmlformats.org/officeDocument/2006/relationships/slide" Target="slide74.xml"/><Relationship Id="rId33" Type="http://schemas.openxmlformats.org/officeDocument/2006/relationships/tags" Target="../tags/tag529.xml"/><Relationship Id="rId32" Type="http://schemas.openxmlformats.org/officeDocument/2006/relationships/slide" Target="slide71.xml"/><Relationship Id="rId31" Type="http://schemas.openxmlformats.org/officeDocument/2006/relationships/tags" Target="../tags/tag528.xml"/><Relationship Id="rId30" Type="http://schemas.openxmlformats.org/officeDocument/2006/relationships/slide" Target="slide68.xml"/><Relationship Id="rId3" Type="http://schemas.openxmlformats.org/officeDocument/2006/relationships/tags" Target="../tags/tag514.xml"/><Relationship Id="rId29" Type="http://schemas.openxmlformats.org/officeDocument/2006/relationships/tags" Target="../tags/tag527.xml"/><Relationship Id="rId28" Type="http://schemas.openxmlformats.org/officeDocument/2006/relationships/slide" Target="slide65.xml"/><Relationship Id="rId27" Type="http://schemas.openxmlformats.org/officeDocument/2006/relationships/tags" Target="../tags/tag526.xml"/><Relationship Id="rId26" Type="http://schemas.openxmlformats.org/officeDocument/2006/relationships/slide" Target="slide62.xml"/><Relationship Id="rId25" Type="http://schemas.openxmlformats.org/officeDocument/2006/relationships/tags" Target="../tags/tag525.xml"/><Relationship Id="rId24" Type="http://schemas.openxmlformats.org/officeDocument/2006/relationships/slide" Target="slide59.xml"/><Relationship Id="rId23" Type="http://schemas.openxmlformats.org/officeDocument/2006/relationships/tags" Target="../tags/tag524.xml"/><Relationship Id="rId22" Type="http://schemas.openxmlformats.org/officeDocument/2006/relationships/slide" Target="slide56.xml"/><Relationship Id="rId21" Type="http://schemas.openxmlformats.org/officeDocument/2006/relationships/tags" Target="../tags/tag523.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522.xml"/><Relationship Id="rId18" Type="http://schemas.openxmlformats.org/officeDocument/2006/relationships/slide" Target="slide50.xml"/><Relationship Id="rId17" Type="http://schemas.openxmlformats.org/officeDocument/2006/relationships/tags" Target="../tags/tag521.xml"/><Relationship Id="rId16" Type="http://schemas.openxmlformats.org/officeDocument/2006/relationships/slide" Target="slide47.xml"/><Relationship Id="rId15" Type="http://schemas.openxmlformats.org/officeDocument/2006/relationships/tags" Target="../tags/tag520.xml"/><Relationship Id="rId14" Type="http://schemas.openxmlformats.org/officeDocument/2006/relationships/slide" Target="slide44.xml"/><Relationship Id="rId13" Type="http://schemas.openxmlformats.org/officeDocument/2006/relationships/tags" Target="../tags/tag519.xml"/><Relationship Id="rId12" Type="http://schemas.openxmlformats.org/officeDocument/2006/relationships/slide" Target="slide41.xml"/><Relationship Id="rId11" Type="http://schemas.openxmlformats.org/officeDocument/2006/relationships/tags" Target="../tags/tag518.xml"/><Relationship Id="rId10" Type="http://schemas.openxmlformats.org/officeDocument/2006/relationships/slide" Target="slide38.xml"/><Relationship Id="rId1" Type="http://schemas.openxmlformats.org/officeDocument/2006/relationships/tags" Target="../tags/tag513.xml"/></Relationships>
</file>

<file path=ppt/slides/_rels/slide42.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slide" Target="slide35.xml"/><Relationship Id="rId7" Type="http://schemas.openxmlformats.org/officeDocument/2006/relationships/tags" Target="../tags/tag540.xml"/><Relationship Id="rId6" Type="http://schemas.openxmlformats.org/officeDocument/2006/relationships/slide" Target="slide32.xml"/><Relationship Id="rId5" Type="http://schemas.openxmlformats.org/officeDocument/2006/relationships/tags" Target="../tags/tag539.xml"/><Relationship Id="rId47" Type="http://schemas.openxmlformats.org/officeDocument/2006/relationships/notesSlide" Target="../notesSlides/notesSlide41.xml"/><Relationship Id="rId46" Type="http://schemas.openxmlformats.org/officeDocument/2006/relationships/slideLayout" Target="../slideLayouts/slideLayout5.xml"/><Relationship Id="rId45" Type="http://schemas.openxmlformats.org/officeDocument/2006/relationships/tags" Target="../tags/tag561.xml"/><Relationship Id="rId44" Type="http://schemas.openxmlformats.org/officeDocument/2006/relationships/tags" Target="../tags/tag560.xml"/><Relationship Id="rId43" Type="http://schemas.openxmlformats.org/officeDocument/2006/relationships/tags" Target="../tags/tag559.xml"/><Relationship Id="rId42" Type="http://schemas.openxmlformats.org/officeDocument/2006/relationships/tags" Target="../tags/tag558.xml"/><Relationship Id="rId41" Type="http://schemas.openxmlformats.org/officeDocument/2006/relationships/tags" Target="../tags/tag557.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556.xml"/><Relationship Id="rId38" Type="http://schemas.openxmlformats.org/officeDocument/2006/relationships/slide" Target="slide80.xml"/><Relationship Id="rId37" Type="http://schemas.openxmlformats.org/officeDocument/2006/relationships/tags" Target="../tags/tag555.xml"/><Relationship Id="rId36" Type="http://schemas.openxmlformats.org/officeDocument/2006/relationships/slide" Target="slide77.xml"/><Relationship Id="rId35" Type="http://schemas.openxmlformats.org/officeDocument/2006/relationships/tags" Target="../tags/tag554.xml"/><Relationship Id="rId34" Type="http://schemas.openxmlformats.org/officeDocument/2006/relationships/slide" Target="slide74.xml"/><Relationship Id="rId33" Type="http://schemas.openxmlformats.org/officeDocument/2006/relationships/tags" Target="../tags/tag553.xml"/><Relationship Id="rId32" Type="http://schemas.openxmlformats.org/officeDocument/2006/relationships/slide" Target="slide71.xml"/><Relationship Id="rId31" Type="http://schemas.openxmlformats.org/officeDocument/2006/relationships/tags" Target="../tags/tag552.xml"/><Relationship Id="rId30" Type="http://schemas.openxmlformats.org/officeDocument/2006/relationships/slide" Target="slide68.xml"/><Relationship Id="rId3" Type="http://schemas.openxmlformats.org/officeDocument/2006/relationships/tags" Target="../tags/tag538.xml"/><Relationship Id="rId29" Type="http://schemas.openxmlformats.org/officeDocument/2006/relationships/tags" Target="../tags/tag551.xml"/><Relationship Id="rId28" Type="http://schemas.openxmlformats.org/officeDocument/2006/relationships/slide" Target="slide65.xml"/><Relationship Id="rId27" Type="http://schemas.openxmlformats.org/officeDocument/2006/relationships/tags" Target="../tags/tag550.xml"/><Relationship Id="rId26" Type="http://schemas.openxmlformats.org/officeDocument/2006/relationships/slide" Target="slide62.xml"/><Relationship Id="rId25" Type="http://schemas.openxmlformats.org/officeDocument/2006/relationships/tags" Target="../tags/tag549.xml"/><Relationship Id="rId24" Type="http://schemas.openxmlformats.org/officeDocument/2006/relationships/slide" Target="slide59.xml"/><Relationship Id="rId23" Type="http://schemas.openxmlformats.org/officeDocument/2006/relationships/tags" Target="../tags/tag548.xml"/><Relationship Id="rId22" Type="http://schemas.openxmlformats.org/officeDocument/2006/relationships/slide" Target="slide56.xml"/><Relationship Id="rId21" Type="http://schemas.openxmlformats.org/officeDocument/2006/relationships/tags" Target="../tags/tag547.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546.xml"/><Relationship Id="rId18" Type="http://schemas.openxmlformats.org/officeDocument/2006/relationships/slide" Target="slide50.xml"/><Relationship Id="rId17" Type="http://schemas.openxmlformats.org/officeDocument/2006/relationships/tags" Target="../tags/tag545.xml"/><Relationship Id="rId16" Type="http://schemas.openxmlformats.org/officeDocument/2006/relationships/slide" Target="slide47.xml"/><Relationship Id="rId15" Type="http://schemas.openxmlformats.org/officeDocument/2006/relationships/tags" Target="../tags/tag544.xml"/><Relationship Id="rId14" Type="http://schemas.openxmlformats.org/officeDocument/2006/relationships/slide" Target="slide44.xml"/><Relationship Id="rId13" Type="http://schemas.openxmlformats.org/officeDocument/2006/relationships/tags" Target="../tags/tag543.xml"/><Relationship Id="rId12" Type="http://schemas.openxmlformats.org/officeDocument/2006/relationships/slide" Target="slide41.xml"/><Relationship Id="rId11" Type="http://schemas.openxmlformats.org/officeDocument/2006/relationships/tags" Target="../tags/tag542.xml"/><Relationship Id="rId10" Type="http://schemas.openxmlformats.org/officeDocument/2006/relationships/slide" Target="slide38.xml"/><Relationship Id="rId1" Type="http://schemas.openxmlformats.org/officeDocument/2006/relationships/tags" Target="../tags/tag537.xml"/></Relationships>
</file>

<file path=ppt/slides/_rels/slide43.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slide" Target="slide25.xml"/><Relationship Id="rId7" Type="http://schemas.openxmlformats.org/officeDocument/2006/relationships/tags" Target="../tags/tag568.xml"/><Relationship Id="rId6" Type="http://schemas.openxmlformats.org/officeDocument/2006/relationships/tags" Target="../tags/tag567.xml"/><Relationship Id="rId50" Type="http://schemas.openxmlformats.org/officeDocument/2006/relationships/notesSlide" Target="../notesSlides/notesSlide42.xml"/><Relationship Id="rId5" Type="http://schemas.openxmlformats.org/officeDocument/2006/relationships/tags" Target="../tags/tag566.xml"/><Relationship Id="rId49" Type="http://schemas.openxmlformats.org/officeDocument/2006/relationships/slideLayout" Target="../slideLayouts/slideLayout5.xml"/><Relationship Id="rId48" Type="http://schemas.openxmlformats.org/officeDocument/2006/relationships/tags" Target="../tags/tag589.xml"/><Relationship Id="rId47" Type="http://schemas.openxmlformats.org/officeDocument/2006/relationships/tags" Target="../tags/tag588.xml"/><Relationship Id="rId46" Type="http://schemas.openxmlformats.org/officeDocument/2006/relationships/slide" Target="slide83.xml"/><Relationship Id="rId45" Type="http://schemas.openxmlformats.org/officeDocument/2006/relationships/tags" Target="../tags/tag587.xml"/><Relationship Id="rId44" Type="http://schemas.openxmlformats.org/officeDocument/2006/relationships/slide" Target="slide80.xml"/><Relationship Id="rId43" Type="http://schemas.openxmlformats.org/officeDocument/2006/relationships/tags" Target="../tags/tag586.xml"/><Relationship Id="rId42" Type="http://schemas.openxmlformats.org/officeDocument/2006/relationships/slide" Target="slide77.xml"/><Relationship Id="rId41" Type="http://schemas.openxmlformats.org/officeDocument/2006/relationships/tags" Target="../tags/tag585.xml"/><Relationship Id="rId40" Type="http://schemas.openxmlformats.org/officeDocument/2006/relationships/slide" Target="slide74.xml"/><Relationship Id="rId4" Type="http://schemas.openxmlformats.org/officeDocument/2006/relationships/tags" Target="../tags/tag565.xml"/><Relationship Id="rId39" Type="http://schemas.openxmlformats.org/officeDocument/2006/relationships/tags" Target="../tags/tag584.xml"/><Relationship Id="rId38" Type="http://schemas.openxmlformats.org/officeDocument/2006/relationships/slide" Target="slide71.xml"/><Relationship Id="rId37" Type="http://schemas.openxmlformats.org/officeDocument/2006/relationships/tags" Target="../tags/tag583.xml"/><Relationship Id="rId36" Type="http://schemas.openxmlformats.org/officeDocument/2006/relationships/slide" Target="slide68.xml"/><Relationship Id="rId35" Type="http://schemas.openxmlformats.org/officeDocument/2006/relationships/tags" Target="../tags/tag582.xml"/><Relationship Id="rId34" Type="http://schemas.openxmlformats.org/officeDocument/2006/relationships/slide" Target="slide65.xml"/><Relationship Id="rId33" Type="http://schemas.openxmlformats.org/officeDocument/2006/relationships/tags" Target="../tags/tag581.xml"/><Relationship Id="rId32" Type="http://schemas.openxmlformats.org/officeDocument/2006/relationships/slide" Target="slide62.xml"/><Relationship Id="rId31" Type="http://schemas.openxmlformats.org/officeDocument/2006/relationships/tags" Target="../tags/tag580.xml"/><Relationship Id="rId30" Type="http://schemas.openxmlformats.org/officeDocument/2006/relationships/slide" Target="slide59.xml"/><Relationship Id="rId3" Type="http://schemas.openxmlformats.org/officeDocument/2006/relationships/tags" Target="../tags/tag564.xml"/><Relationship Id="rId29" Type="http://schemas.openxmlformats.org/officeDocument/2006/relationships/tags" Target="../tags/tag579.xml"/><Relationship Id="rId28" Type="http://schemas.openxmlformats.org/officeDocument/2006/relationships/slide" Target="slide56.xml"/><Relationship Id="rId27" Type="http://schemas.openxmlformats.org/officeDocument/2006/relationships/tags" Target="../tags/tag578.xml"/><Relationship Id="rId26" Type="http://schemas.openxmlformats.org/officeDocument/2006/relationships/slide" Target="slide53.xml"/><Relationship Id="rId25" Type="http://schemas.openxmlformats.org/officeDocument/2006/relationships/tags" Target="../tags/tag577.xml"/><Relationship Id="rId24" Type="http://schemas.openxmlformats.org/officeDocument/2006/relationships/slide" Target="slide50.xml"/><Relationship Id="rId23" Type="http://schemas.openxmlformats.org/officeDocument/2006/relationships/tags" Target="../tags/tag576.xml"/><Relationship Id="rId22" Type="http://schemas.openxmlformats.org/officeDocument/2006/relationships/slide" Target="slide47.xml"/><Relationship Id="rId21" Type="http://schemas.openxmlformats.org/officeDocument/2006/relationships/tags" Target="../tags/tag575.xml"/><Relationship Id="rId20" Type="http://schemas.openxmlformats.org/officeDocument/2006/relationships/slide" Target="slide44.xml"/><Relationship Id="rId2" Type="http://schemas.openxmlformats.org/officeDocument/2006/relationships/tags" Target="../tags/tag563.xml"/><Relationship Id="rId19" Type="http://schemas.openxmlformats.org/officeDocument/2006/relationships/tags" Target="../tags/tag574.xml"/><Relationship Id="rId18" Type="http://schemas.openxmlformats.org/officeDocument/2006/relationships/slide" Target="slide41.xml"/><Relationship Id="rId17" Type="http://schemas.openxmlformats.org/officeDocument/2006/relationships/tags" Target="../tags/tag573.xml"/><Relationship Id="rId16" Type="http://schemas.openxmlformats.org/officeDocument/2006/relationships/slide" Target="slide38.xml"/><Relationship Id="rId15" Type="http://schemas.openxmlformats.org/officeDocument/2006/relationships/tags" Target="../tags/tag572.xml"/><Relationship Id="rId14" Type="http://schemas.openxmlformats.org/officeDocument/2006/relationships/slide" Target="slide35.xml"/><Relationship Id="rId13" Type="http://schemas.openxmlformats.org/officeDocument/2006/relationships/tags" Target="../tags/tag571.xml"/><Relationship Id="rId12" Type="http://schemas.openxmlformats.org/officeDocument/2006/relationships/slide" Target="slide32.xml"/><Relationship Id="rId11" Type="http://schemas.openxmlformats.org/officeDocument/2006/relationships/tags" Target="../tags/tag570.xml"/><Relationship Id="rId10" Type="http://schemas.openxmlformats.org/officeDocument/2006/relationships/slide" Target="slide28.xml"/><Relationship Id="rId1" Type="http://schemas.openxmlformats.org/officeDocument/2006/relationships/tags" Target="../tags/tag562.xml"/></Relationships>
</file>

<file path=ppt/slides/_rels/slide44.xml.rels><?xml version="1.0" encoding="UTF-8" standalone="yes"?>
<Relationships xmlns="http://schemas.openxmlformats.org/package/2006/relationships"><Relationship Id="rId9" Type="http://schemas.openxmlformats.org/officeDocument/2006/relationships/tags" Target="../tags/tag594.xml"/><Relationship Id="rId8" Type="http://schemas.openxmlformats.org/officeDocument/2006/relationships/slide" Target="slide35.xml"/><Relationship Id="rId7" Type="http://schemas.openxmlformats.org/officeDocument/2006/relationships/tags" Target="../tags/tag593.xml"/><Relationship Id="rId6" Type="http://schemas.openxmlformats.org/officeDocument/2006/relationships/slide" Target="slide32.xml"/><Relationship Id="rId5" Type="http://schemas.openxmlformats.org/officeDocument/2006/relationships/tags" Target="../tags/tag592.xml"/><Relationship Id="rId46" Type="http://schemas.openxmlformats.org/officeDocument/2006/relationships/notesSlide" Target="../notesSlides/notesSlide43.xml"/><Relationship Id="rId45" Type="http://schemas.openxmlformats.org/officeDocument/2006/relationships/slideLayout" Target="../slideLayouts/slideLayout5.xml"/><Relationship Id="rId44" Type="http://schemas.openxmlformats.org/officeDocument/2006/relationships/tags" Target="../tags/tag613.xml"/><Relationship Id="rId43" Type="http://schemas.openxmlformats.org/officeDocument/2006/relationships/tags" Target="../tags/tag612.xml"/><Relationship Id="rId42" Type="http://schemas.openxmlformats.org/officeDocument/2006/relationships/tags" Target="../tags/tag611.xml"/><Relationship Id="rId41" Type="http://schemas.openxmlformats.org/officeDocument/2006/relationships/tags" Target="../tags/tag610.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609.xml"/><Relationship Id="rId38" Type="http://schemas.openxmlformats.org/officeDocument/2006/relationships/slide" Target="slide80.xml"/><Relationship Id="rId37" Type="http://schemas.openxmlformats.org/officeDocument/2006/relationships/tags" Target="../tags/tag608.xml"/><Relationship Id="rId36" Type="http://schemas.openxmlformats.org/officeDocument/2006/relationships/slide" Target="slide77.xml"/><Relationship Id="rId35" Type="http://schemas.openxmlformats.org/officeDocument/2006/relationships/tags" Target="../tags/tag607.xml"/><Relationship Id="rId34" Type="http://schemas.openxmlformats.org/officeDocument/2006/relationships/slide" Target="slide74.xml"/><Relationship Id="rId33" Type="http://schemas.openxmlformats.org/officeDocument/2006/relationships/tags" Target="../tags/tag606.xml"/><Relationship Id="rId32" Type="http://schemas.openxmlformats.org/officeDocument/2006/relationships/slide" Target="slide71.xml"/><Relationship Id="rId31" Type="http://schemas.openxmlformats.org/officeDocument/2006/relationships/tags" Target="../tags/tag605.xml"/><Relationship Id="rId30" Type="http://schemas.openxmlformats.org/officeDocument/2006/relationships/slide" Target="slide68.xml"/><Relationship Id="rId3" Type="http://schemas.openxmlformats.org/officeDocument/2006/relationships/tags" Target="../tags/tag591.xml"/><Relationship Id="rId29" Type="http://schemas.openxmlformats.org/officeDocument/2006/relationships/tags" Target="../tags/tag604.xml"/><Relationship Id="rId28" Type="http://schemas.openxmlformats.org/officeDocument/2006/relationships/slide" Target="slide65.xml"/><Relationship Id="rId27" Type="http://schemas.openxmlformats.org/officeDocument/2006/relationships/tags" Target="../tags/tag603.xml"/><Relationship Id="rId26" Type="http://schemas.openxmlformats.org/officeDocument/2006/relationships/slide" Target="slide62.xml"/><Relationship Id="rId25" Type="http://schemas.openxmlformats.org/officeDocument/2006/relationships/tags" Target="../tags/tag602.xml"/><Relationship Id="rId24" Type="http://schemas.openxmlformats.org/officeDocument/2006/relationships/slide" Target="slide59.xml"/><Relationship Id="rId23" Type="http://schemas.openxmlformats.org/officeDocument/2006/relationships/tags" Target="../tags/tag601.xml"/><Relationship Id="rId22" Type="http://schemas.openxmlformats.org/officeDocument/2006/relationships/slide" Target="slide56.xml"/><Relationship Id="rId21" Type="http://schemas.openxmlformats.org/officeDocument/2006/relationships/tags" Target="../tags/tag600.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599.xml"/><Relationship Id="rId18" Type="http://schemas.openxmlformats.org/officeDocument/2006/relationships/slide" Target="slide50.xml"/><Relationship Id="rId17" Type="http://schemas.openxmlformats.org/officeDocument/2006/relationships/tags" Target="../tags/tag598.xml"/><Relationship Id="rId16" Type="http://schemas.openxmlformats.org/officeDocument/2006/relationships/slide" Target="slide47.xml"/><Relationship Id="rId15" Type="http://schemas.openxmlformats.org/officeDocument/2006/relationships/tags" Target="../tags/tag597.xml"/><Relationship Id="rId14" Type="http://schemas.openxmlformats.org/officeDocument/2006/relationships/slide" Target="slide44.xml"/><Relationship Id="rId13" Type="http://schemas.openxmlformats.org/officeDocument/2006/relationships/tags" Target="../tags/tag596.xml"/><Relationship Id="rId12" Type="http://schemas.openxmlformats.org/officeDocument/2006/relationships/slide" Target="slide41.xml"/><Relationship Id="rId11" Type="http://schemas.openxmlformats.org/officeDocument/2006/relationships/tags" Target="../tags/tag595.xml"/><Relationship Id="rId10" Type="http://schemas.openxmlformats.org/officeDocument/2006/relationships/slide" Target="slide38.xml"/><Relationship Id="rId1" Type="http://schemas.openxmlformats.org/officeDocument/2006/relationships/tags" Target="../tags/tag590.xml"/></Relationships>
</file>

<file path=ppt/slides/_rels/slide45.xml.rels><?xml version="1.0" encoding="UTF-8" standalone="yes"?>
<Relationships xmlns="http://schemas.openxmlformats.org/package/2006/relationships"><Relationship Id="rId9" Type="http://schemas.openxmlformats.org/officeDocument/2006/relationships/tags" Target="../tags/tag618.xml"/><Relationship Id="rId8" Type="http://schemas.openxmlformats.org/officeDocument/2006/relationships/slide" Target="slide35.xml"/><Relationship Id="rId7" Type="http://schemas.openxmlformats.org/officeDocument/2006/relationships/tags" Target="../tags/tag617.xml"/><Relationship Id="rId6" Type="http://schemas.openxmlformats.org/officeDocument/2006/relationships/slide" Target="slide32.xml"/><Relationship Id="rId5" Type="http://schemas.openxmlformats.org/officeDocument/2006/relationships/tags" Target="../tags/tag616.xml"/><Relationship Id="rId47" Type="http://schemas.openxmlformats.org/officeDocument/2006/relationships/notesSlide" Target="../notesSlides/notesSlide44.xml"/><Relationship Id="rId46" Type="http://schemas.openxmlformats.org/officeDocument/2006/relationships/slideLayout" Target="../slideLayouts/slideLayout5.xml"/><Relationship Id="rId45" Type="http://schemas.openxmlformats.org/officeDocument/2006/relationships/tags" Target="../tags/tag638.xml"/><Relationship Id="rId44" Type="http://schemas.openxmlformats.org/officeDocument/2006/relationships/tags" Target="../tags/tag637.xml"/><Relationship Id="rId43" Type="http://schemas.openxmlformats.org/officeDocument/2006/relationships/tags" Target="../tags/tag636.xml"/><Relationship Id="rId42" Type="http://schemas.openxmlformats.org/officeDocument/2006/relationships/tags" Target="../tags/tag635.xml"/><Relationship Id="rId41" Type="http://schemas.openxmlformats.org/officeDocument/2006/relationships/tags" Target="../tags/tag634.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633.xml"/><Relationship Id="rId38" Type="http://schemas.openxmlformats.org/officeDocument/2006/relationships/slide" Target="slide80.xml"/><Relationship Id="rId37" Type="http://schemas.openxmlformats.org/officeDocument/2006/relationships/tags" Target="../tags/tag632.xml"/><Relationship Id="rId36" Type="http://schemas.openxmlformats.org/officeDocument/2006/relationships/slide" Target="slide77.xml"/><Relationship Id="rId35" Type="http://schemas.openxmlformats.org/officeDocument/2006/relationships/tags" Target="../tags/tag631.xml"/><Relationship Id="rId34" Type="http://schemas.openxmlformats.org/officeDocument/2006/relationships/slide" Target="slide74.xml"/><Relationship Id="rId33" Type="http://schemas.openxmlformats.org/officeDocument/2006/relationships/tags" Target="../tags/tag630.xml"/><Relationship Id="rId32" Type="http://schemas.openxmlformats.org/officeDocument/2006/relationships/slide" Target="slide71.xml"/><Relationship Id="rId31" Type="http://schemas.openxmlformats.org/officeDocument/2006/relationships/tags" Target="../tags/tag629.xml"/><Relationship Id="rId30" Type="http://schemas.openxmlformats.org/officeDocument/2006/relationships/slide" Target="slide68.xml"/><Relationship Id="rId3" Type="http://schemas.openxmlformats.org/officeDocument/2006/relationships/tags" Target="../tags/tag615.xml"/><Relationship Id="rId29" Type="http://schemas.openxmlformats.org/officeDocument/2006/relationships/tags" Target="../tags/tag628.xml"/><Relationship Id="rId28" Type="http://schemas.openxmlformats.org/officeDocument/2006/relationships/slide" Target="slide65.xml"/><Relationship Id="rId27" Type="http://schemas.openxmlformats.org/officeDocument/2006/relationships/tags" Target="../tags/tag627.xml"/><Relationship Id="rId26" Type="http://schemas.openxmlformats.org/officeDocument/2006/relationships/slide" Target="slide62.xml"/><Relationship Id="rId25" Type="http://schemas.openxmlformats.org/officeDocument/2006/relationships/tags" Target="../tags/tag626.xml"/><Relationship Id="rId24" Type="http://schemas.openxmlformats.org/officeDocument/2006/relationships/slide" Target="slide59.xml"/><Relationship Id="rId23" Type="http://schemas.openxmlformats.org/officeDocument/2006/relationships/tags" Target="../tags/tag625.xml"/><Relationship Id="rId22" Type="http://schemas.openxmlformats.org/officeDocument/2006/relationships/slide" Target="slide56.xml"/><Relationship Id="rId21" Type="http://schemas.openxmlformats.org/officeDocument/2006/relationships/tags" Target="../tags/tag624.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623.xml"/><Relationship Id="rId18" Type="http://schemas.openxmlformats.org/officeDocument/2006/relationships/slide" Target="slide50.xml"/><Relationship Id="rId17" Type="http://schemas.openxmlformats.org/officeDocument/2006/relationships/tags" Target="../tags/tag622.xml"/><Relationship Id="rId16" Type="http://schemas.openxmlformats.org/officeDocument/2006/relationships/slide" Target="slide47.xml"/><Relationship Id="rId15" Type="http://schemas.openxmlformats.org/officeDocument/2006/relationships/tags" Target="../tags/tag621.xml"/><Relationship Id="rId14" Type="http://schemas.openxmlformats.org/officeDocument/2006/relationships/slide" Target="slide44.xml"/><Relationship Id="rId13" Type="http://schemas.openxmlformats.org/officeDocument/2006/relationships/tags" Target="../tags/tag620.xml"/><Relationship Id="rId12" Type="http://schemas.openxmlformats.org/officeDocument/2006/relationships/slide" Target="slide41.xml"/><Relationship Id="rId11" Type="http://schemas.openxmlformats.org/officeDocument/2006/relationships/tags" Target="../tags/tag619.xml"/><Relationship Id="rId10" Type="http://schemas.openxmlformats.org/officeDocument/2006/relationships/slide" Target="slide38.xml"/><Relationship Id="rId1" Type="http://schemas.openxmlformats.org/officeDocument/2006/relationships/tags" Target="../tags/tag614.xml"/></Relationships>
</file>

<file path=ppt/slides/_rels/slide46.xml.rels><?xml version="1.0" encoding="UTF-8" standalone="yes"?>
<Relationships xmlns="http://schemas.openxmlformats.org/package/2006/relationships"><Relationship Id="rId9" Type="http://schemas.openxmlformats.org/officeDocument/2006/relationships/tags" Target="../tags/tag646.xml"/><Relationship Id="rId8" Type="http://schemas.openxmlformats.org/officeDocument/2006/relationships/slide" Target="slide25.xml"/><Relationship Id="rId7" Type="http://schemas.openxmlformats.org/officeDocument/2006/relationships/tags" Target="../tags/tag645.xml"/><Relationship Id="rId6" Type="http://schemas.openxmlformats.org/officeDocument/2006/relationships/tags" Target="../tags/tag644.xml"/><Relationship Id="rId50" Type="http://schemas.openxmlformats.org/officeDocument/2006/relationships/notesSlide" Target="../notesSlides/notesSlide45.xml"/><Relationship Id="rId5" Type="http://schemas.openxmlformats.org/officeDocument/2006/relationships/tags" Target="../tags/tag643.xml"/><Relationship Id="rId49" Type="http://schemas.openxmlformats.org/officeDocument/2006/relationships/slideLayout" Target="../slideLayouts/slideLayout5.xml"/><Relationship Id="rId48" Type="http://schemas.openxmlformats.org/officeDocument/2006/relationships/tags" Target="../tags/tag666.xml"/><Relationship Id="rId47" Type="http://schemas.openxmlformats.org/officeDocument/2006/relationships/tags" Target="../tags/tag665.xml"/><Relationship Id="rId46" Type="http://schemas.openxmlformats.org/officeDocument/2006/relationships/slide" Target="slide83.xml"/><Relationship Id="rId45" Type="http://schemas.openxmlformats.org/officeDocument/2006/relationships/tags" Target="../tags/tag664.xml"/><Relationship Id="rId44" Type="http://schemas.openxmlformats.org/officeDocument/2006/relationships/slide" Target="slide80.xml"/><Relationship Id="rId43" Type="http://schemas.openxmlformats.org/officeDocument/2006/relationships/tags" Target="../tags/tag663.xml"/><Relationship Id="rId42" Type="http://schemas.openxmlformats.org/officeDocument/2006/relationships/slide" Target="slide77.xml"/><Relationship Id="rId41" Type="http://schemas.openxmlformats.org/officeDocument/2006/relationships/tags" Target="../tags/tag662.xml"/><Relationship Id="rId40" Type="http://schemas.openxmlformats.org/officeDocument/2006/relationships/slide" Target="slide74.xml"/><Relationship Id="rId4" Type="http://schemas.openxmlformats.org/officeDocument/2006/relationships/tags" Target="../tags/tag642.xml"/><Relationship Id="rId39" Type="http://schemas.openxmlformats.org/officeDocument/2006/relationships/tags" Target="../tags/tag661.xml"/><Relationship Id="rId38" Type="http://schemas.openxmlformats.org/officeDocument/2006/relationships/slide" Target="slide71.xml"/><Relationship Id="rId37" Type="http://schemas.openxmlformats.org/officeDocument/2006/relationships/tags" Target="../tags/tag660.xml"/><Relationship Id="rId36" Type="http://schemas.openxmlformats.org/officeDocument/2006/relationships/slide" Target="slide68.xml"/><Relationship Id="rId35" Type="http://schemas.openxmlformats.org/officeDocument/2006/relationships/tags" Target="../tags/tag659.xml"/><Relationship Id="rId34" Type="http://schemas.openxmlformats.org/officeDocument/2006/relationships/slide" Target="slide65.xml"/><Relationship Id="rId33" Type="http://schemas.openxmlformats.org/officeDocument/2006/relationships/tags" Target="../tags/tag658.xml"/><Relationship Id="rId32" Type="http://schemas.openxmlformats.org/officeDocument/2006/relationships/slide" Target="slide62.xml"/><Relationship Id="rId31" Type="http://schemas.openxmlformats.org/officeDocument/2006/relationships/tags" Target="../tags/tag657.xml"/><Relationship Id="rId30" Type="http://schemas.openxmlformats.org/officeDocument/2006/relationships/slide" Target="slide59.xml"/><Relationship Id="rId3" Type="http://schemas.openxmlformats.org/officeDocument/2006/relationships/tags" Target="../tags/tag641.xml"/><Relationship Id="rId29" Type="http://schemas.openxmlformats.org/officeDocument/2006/relationships/tags" Target="../tags/tag656.xml"/><Relationship Id="rId28" Type="http://schemas.openxmlformats.org/officeDocument/2006/relationships/slide" Target="slide56.xml"/><Relationship Id="rId27" Type="http://schemas.openxmlformats.org/officeDocument/2006/relationships/tags" Target="../tags/tag655.xml"/><Relationship Id="rId26" Type="http://schemas.openxmlformats.org/officeDocument/2006/relationships/slide" Target="slide53.xml"/><Relationship Id="rId25" Type="http://schemas.openxmlformats.org/officeDocument/2006/relationships/tags" Target="../tags/tag654.xml"/><Relationship Id="rId24" Type="http://schemas.openxmlformats.org/officeDocument/2006/relationships/slide" Target="slide50.xml"/><Relationship Id="rId23" Type="http://schemas.openxmlformats.org/officeDocument/2006/relationships/tags" Target="../tags/tag653.xml"/><Relationship Id="rId22" Type="http://schemas.openxmlformats.org/officeDocument/2006/relationships/slide" Target="slide47.xml"/><Relationship Id="rId21" Type="http://schemas.openxmlformats.org/officeDocument/2006/relationships/tags" Target="../tags/tag652.xml"/><Relationship Id="rId20" Type="http://schemas.openxmlformats.org/officeDocument/2006/relationships/slide" Target="slide44.xml"/><Relationship Id="rId2" Type="http://schemas.openxmlformats.org/officeDocument/2006/relationships/tags" Target="../tags/tag640.xml"/><Relationship Id="rId19" Type="http://schemas.openxmlformats.org/officeDocument/2006/relationships/tags" Target="../tags/tag651.xml"/><Relationship Id="rId18" Type="http://schemas.openxmlformats.org/officeDocument/2006/relationships/slide" Target="slide41.xml"/><Relationship Id="rId17" Type="http://schemas.openxmlformats.org/officeDocument/2006/relationships/tags" Target="../tags/tag650.xml"/><Relationship Id="rId16" Type="http://schemas.openxmlformats.org/officeDocument/2006/relationships/slide" Target="slide38.xml"/><Relationship Id="rId15" Type="http://schemas.openxmlformats.org/officeDocument/2006/relationships/tags" Target="../tags/tag649.xml"/><Relationship Id="rId14" Type="http://schemas.openxmlformats.org/officeDocument/2006/relationships/slide" Target="slide35.xml"/><Relationship Id="rId13" Type="http://schemas.openxmlformats.org/officeDocument/2006/relationships/tags" Target="../tags/tag648.xml"/><Relationship Id="rId12" Type="http://schemas.openxmlformats.org/officeDocument/2006/relationships/slide" Target="slide32.xml"/><Relationship Id="rId11" Type="http://schemas.openxmlformats.org/officeDocument/2006/relationships/tags" Target="../tags/tag647.xml"/><Relationship Id="rId10" Type="http://schemas.openxmlformats.org/officeDocument/2006/relationships/slide" Target="slide28.xml"/><Relationship Id="rId1" Type="http://schemas.openxmlformats.org/officeDocument/2006/relationships/tags" Target="../tags/tag639.xml"/></Relationships>
</file>

<file path=ppt/slides/_rels/slide47.xml.rels><?xml version="1.0" encoding="UTF-8" standalone="yes"?>
<Relationships xmlns="http://schemas.openxmlformats.org/package/2006/relationships"><Relationship Id="rId9" Type="http://schemas.openxmlformats.org/officeDocument/2006/relationships/tags" Target="../tags/tag671.xml"/><Relationship Id="rId8" Type="http://schemas.openxmlformats.org/officeDocument/2006/relationships/slide" Target="slide35.xml"/><Relationship Id="rId7" Type="http://schemas.openxmlformats.org/officeDocument/2006/relationships/tags" Target="../tags/tag670.xml"/><Relationship Id="rId6" Type="http://schemas.openxmlformats.org/officeDocument/2006/relationships/slide" Target="slide32.xml"/><Relationship Id="rId5" Type="http://schemas.openxmlformats.org/officeDocument/2006/relationships/tags" Target="../tags/tag669.xml"/><Relationship Id="rId46" Type="http://schemas.openxmlformats.org/officeDocument/2006/relationships/notesSlide" Target="../notesSlides/notesSlide46.xml"/><Relationship Id="rId45" Type="http://schemas.openxmlformats.org/officeDocument/2006/relationships/slideLayout" Target="../slideLayouts/slideLayout5.xml"/><Relationship Id="rId44" Type="http://schemas.openxmlformats.org/officeDocument/2006/relationships/tags" Target="../tags/tag690.xml"/><Relationship Id="rId43" Type="http://schemas.openxmlformats.org/officeDocument/2006/relationships/tags" Target="../tags/tag689.xml"/><Relationship Id="rId42" Type="http://schemas.openxmlformats.org/officeDocument/2006/relationships/tags" Target="../tags/tag688.xml"/><Relationship Id="rId41" Type="http://schemas.openxmlformats.org/officeDocument/2006/relationships/tags" Target="../tags/tag687.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686.xml"/><Relationship Id="rId38" Type="http://schemas.openxmlformats.org/officeDocument/2006/relationships/slide" Target="slide80.xml"/><Relationship Id="rId37" Type="http://schemas.openxmlformats.org/officeDocument/2006/relationships/tags" Target="../tags/tag685.xml"/><Relationship Id="rId36" Type="http://schemas.openxmlformats.org/officeDocument/2006/relationships/slide" Target="slide77.xml"/><Relationship Id="rId35" Type="http://schemas.openxmlformats.org/officeDocument/2006/relationships/tags" Target="../tags/tag684.xml"/><Relationship Id="rId34" Type="http://schemas.openxmlformats.org/officeDocument/2006/relationships/slide" Target="slide74.xml"/><Relationship Id="rId33" Type="http://schemas.openxmlformats.org/officeDocument/2006/relationships/tags" Target="../tags/tag683.xml"/><Relationship Id="rId32" Type="http://schemas.openxmlformats.org/officeDocument/2006/relationships/slide" Target="slide71.xml"/><Relationship Id="rId31" Type="http://schemas.openxmlformats.org/officeDocument/2006/relationships/tags" Target="../tags/tag682.xml"/><Relationship Id="rId30" Type="http://schemas.openxmlformats.org/officeDocument/2006/relationships/slide" Target="slide68.xml"/><Relationship Id="rId3" Type="http://schemas.openxmlformats.org/officeDocument/2006/relationships/tags" Target="../tags/tag668.xml"/><Relationship Id="rId29" Type="http://schemas.openxmlformats.org/officeDocument/2006/relationships/tags" Target="../tags/tag681.xml"/><Relationship Id="rId28" Type="http://schemas.openxmlformats.org/officeDocument/2006/relationships/slide" Target="slide65.xml"/><Relationship Id="rId27" Type="http://schemas.openxmlformats.org/officeDocument/2006/relationships/tags" Target="../tags/tag680.xml"/><Relationship Id="rId26" Type="http://schemas.openxmlformats.org/officeDocument/2006/relationships/slide" Target="slide62.xml"/><Relationship Id="rId25" Type="http://schemas.openxmlformats.org/officeDocument/2006/relationships/tags" Target="../tags/tag679.xml"/><Relationship Id="rId24" Type="http://schemas.openxmlformats.org/officeDocument/2006/relationships/slide" Target="slide59.xml"/><Relationship Id="rId23" Type="http://schemas.openxmlformats.org/officeDocument/2006/relationships/tags" Target="../tags/tag678.xml"/><Relationship Id="rId22" Type="http://schemas.openxmlformats.org/officeDocument/2006/relationships/slide" Target="slide56.xml"/><Relationship Id="rId21" Type="http://schemas.openxmlformats.org/officeDocument/2006/relationships/tags" Target="../tags/tag677.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676.xml"/><Relationship Id="rId18" Type="http://schemas.openxmlformats.org/officeDocument/2006/relationships/slide" Target="slide50.xml"/><Relationship Id="rId17" Type="http://schemas.openxmlformats.org/officeDocument/2006/relationships/tags" Target="../tags/tag675.xml"/><Relationship Id="rId16" Type="http://schemas.openxmlformats.org/officeDocument/2006/relationships/slide" Target="slide47.xml"/><Relationship Id="rId15" Type="http://schemas.openxmlformats.org/officeDocument/2006/relationships/tags" Target="../tags/tag674.xml"/><Relationship Id="rId14" Type="http://schemas.openxmlformats.org/officeDocument/2006/relationships/slide" Target="slide44.xml"/><Relationship Id="rId13" Type="http://schemas.openxmlformats.org/officeDocument/2006/relationships/tags" Target="../tags/tag673.xml"/><Relationship Id="rId12" Type="http://schemas.openxmlformats.org/officeDocument/2006/relationships/slide" Target="slide41.xml"/><Relationship Id="rId11" Type="http://schemas.openxmlformats.org/officeDocument/2006/relationships/tags" Target="../tags/tag672.xml"/><Relationship Id="rId10" Type="http://schemas.openxmlformats.org/officeDocument/2006/relationships/slide" Target="slide38.xml"/><Relationship Id="rId1" Type="http://schemas.openxmlformats.org/officeDocument/2006/relationships/tags" Target="../tags/tag667.xml"/></Relationships>
</file>

<file path=ppt/slides/_rels/slide48.xml.rels><?xml version="1.0" encoding="UTF-8" standalone="yes"?>
<Relationships xmlns="http://schemas.openxmlformats.org/package/2006/relationships"><Relationship Id="rId9" Type="http://schemas.openxmlformats.org/officeDocument/2006/relationships/tags" Target="../tags/tag695.xml"/><Relationship Id="rId8" Type="http://schemas.openxmlformats.org/officeDocument/2006/relationships/slide" Target="slide35.xml"/><Relationship Id="rId7" Type="http://schemas.openxmlformats.org/officeDocument/2006/relationships/tags" Target="../tags/tag694.xml"/><Relationship Id="rId6" Type="http://schemas.openxmlformats.org/officeDocument/2006/relationships/slide" Target="slide32.xml"/><Relationship Id="rId5" Type="http://schemas.openxmlformats.org/officeDocument/2006/relationships/tags" Target="../tags/tag693.xml"/><Relationship Id="rId47" Type="http://schemas.openxmlformats.org/officeDocument/2006/relationships/notesSlide" Target="../notesSlides/notesSlide47.xml"/><Relationship Id="rId46" Type="http://schemas.openxmlformats.org/officeDocument/2006/relationships/slideLayout" Target="../slideLayouts/slideLayout5.xml"/><Relationship Id="rId45" Type="http://schemas.openxmlformats.org/officeDocument/2006/relationships/tags" Target="../tags/tag715.xml"/><Relationship Id="rId44" Type="http://schemas.openxmlformats.org/officeDocument/2006/relationships/tags" Target="../tags/tag714.xml"/><Relationship Id="rId43" Type="http://schemas.openxmlformats.org/officeDocument/2006/relationships/tags" Target="../tags/tag713.xml"/><Relationship Id="rId42" Type="http://schemas.openxmlformats.org/officeDocument/2006/relationships/tags" Target="../tags/tag712.xml"/><Relationship Id="rId41" Type="http://schemas.openxmlformats.org/officeDocument/2006/relationships/tags" Target="../tags/tag711.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710.xml"/><Relationship Id="rId38" Type="http://schemas.openxmlformats.org/officeDocument/2006/relationships/slide" Target="slide80.xml"/><Relationship Id="rId37" Type="http://schemas.openxmlformats.org/officeDocument/2006/relationships/tags" Target="../tags/tag709.xml"/><Relationship Id="rId36" Type="http://schemas.openxmlformats.org/officeDocument/2006/relationships/slide" Target="slide77.xml"/><Relationship Id="rId35" Type="http://schemas.openxmlformats.org/officeDocument/2006/relationships/tags" Target="../tags/tag708.xml"/><Relationship Id="rId34" Type="http://schemas.openxmlformats.org/officeDocument/2006/relationships/slide" Target="slide74.xml"/><Relationship Id="rId33" Type="http://schemas.openxmlformats.org/officeDocument/2006/relationships/tags" Target="../tags/tag707.xml"/><Relationship Id="rId32" Type="http://schemas.openxmlformats.org/officeDocument/2006/relationships/slide" Target="slide71.xml"/><Relationship Id="rId31" Type="http://schemas.openxmlformats.org/officeDocument/2006/relationships/tags" Target="../tags/tag706.xml"/><Relationship Id="rId30" Type="http://schemas.openxmlformats.org/officeDocument/2006/relationships/slide" Target="slide68.xml"/><Relationship Id="rId3" Type="http://schemas.openxmlformats.org/officeDocument/2006/relationships/tags" Target="../tags/tag692.xml"/><Relationship Id="rId29" Type="http://schemas.openxmlformats.org/officeDocument/2006/relationships/tags" Target="../tags/tag705.xml"/><Relationship Id="rId28" Type="http://schemas.openxmlformats.org/officeDocument/2006/relationships/slide" Target="slide65.xml"/><Relationship Id="rId27" Type="http://schemas.openxmlformats.org/officeDocument/2006/relationships/tags" Target="../tags/tag704.xml"/><Relationship Id="rId26" Type="http://schemas.openxmlformats.org/officeDocument/2006/relationships/slide" Target="slide62.xml"/><Relationship Id="rId25" Type="http://schemas.openxmlformats.org/officeDocument/2006/relationships/tags" Target="../tags/tag703.xml"/><Relationship Id="rId24" Type="http://schemas.openxmlformats.org/officeDocument/2006/relationships/slide" Target="slide59.xml"/><Relationship Id="rId23" Type="http://schemas.openxmlformats.org/officeDocument/2006/relationships/tags" Target="../tags/tag702.xml"/><Relationship Id="rId22" Type="http://schemas.openxmlformats.org/officeDocument/2006/relationships/slide" Target="slide56.xml"/><Relationship Id="rId21" Type="http://schemas.openxmlformats.org/officeDocument/2006/relationships/tags" Target="../tags/tag701.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700.xml"/><Relationship Id="rId18" Type="http://schemas.openxmlformats.org/officeDocument/2006/relationships/slide" Target="slide50.xml"/><Relationship Id="rId17" Type="http://schemas.openxmlformats.org/officeDocument/2006/relationships/tags" Target="../tags/tag699.xml"/><Relationship Id="rId16" Type="http://schemas.openxmlformats.org/officeDocument/2006/relationships/slide" Target="slide47.xml"/><Relationship Id="rId15" Type="http://schemas.openxmlformats.org/officeDocument/2006/relationships/tags" Target="../tags/tag698.xml"/><Relationship Id="rId14" Type="http://schemas.openxmlformats.org/officeDocument/2006/relationships/slide" Target="slide44.xml"/><Relationship Id="rId13" Type="http://schemas.openxmlformats.org/officeDocument/2006/relationships/tags" Target="../tags/tag697.xml"/><Relationship Id="rId12" Type="http://schemas.openxmlformats.org/officeDocument/2006/relationships/slide" Target="slide41.xml"/><Relationship Id="rId11" Type="http://schemas.openxmlformats.org/officeDocument/2006/relationships/tags" Target="../tags/tag696.xml"/><Relationship Id="rId10" Type="http://schemas.openxmlformats.org/officeDocument/2006/relationships/slide" Target="slide38.xml"/><Relationship Id="rId1" Type="http://schemas.openxmlformats.org/officeDocument/2006/relationships/tags" Target="../tags/tag691.xml"/></Relationships>
</file>

<file path=ppt/slides/_rels/slide49.xml.rels><?xml version="1.0" encoding="UTF-8" standalone="yes"?>
<Relationships xmlns="http://schemas.openxmlformats.org/package/2006/relationships"><Relationship Id="rId9" Type="http://schemas.openxmlformats.org/officeDocument/2006/relationships/tags" Target="../tags/tag723.xml"/><Relationship Id="rId8" Type="http://schemas.openxmlformats.org/officeDocument/2006/relationships/slide" Target="slide25.xml"/><Relationship Id="rId7" Type="http://schemas.openxmlformats.org/officeDocument/2006/relationships/tags" Target="../tags/tag722.xml"/><Relationship Id="rId6" Type="http://schemas.openxmlformats.org/officeDocument/2006/relationships/tags" Target="../tags/tag721.xml"/><Relationship Id="rId50" Type="http://schemas.openxmlformats.org/officeDocument/2006/relationships/notesSlide" Target="../notesSlides/notesSlide48.xml"/><Relationship Id="rId5" Type="http://schemas.openxmlformats.org/officeDocument/2006/relationships/tags" Target="../tags/tag720.xml"/><Relationship Id="rId49" Type="http://schemas.openxmlformats.org/officeDocument/2006/relationships/slideLayout" Target="../slideLayouts/slideLayout5.xml"/><Relationship Id="rId48" Type="http://schemas.openxmlformats.org/officeDocument/2006/relationships/tags" Target="../tags/tag743.xml"/><Relationship Id="rId47" Type="http://schemas.openxmlformats.org/officeDocument/2006/relationships/tags" Target="../tags/tag742.xml"/><Relationship Id="rId46" Type="http://schemas.openxmlformats.org/officeDocument/2006/relationships/slide" Target="slide83.xml"/><Relationship Id="rId45" Type="http://schemas.openxmlformats.org/officeDocument/2006/relationships/tags" Target="../tags/tag741.xml"/><Relationship Id="rId44" Type="http://schemas.openxmlformats.org/officeDocument/2006/relationships/slide" Target="slide80.xml"/><Relationship Id="rId43" Type="http://schemas.openxmlformats.org/officeDocument/2006/relationships/tags" Target="../tags/tag740.xml"/><Relationship Id="rId42" Type="http://schemas.openxmlformats.org/officeDocument/2006/relationships/slide" Target="slide77.xml"/><Relationship Id="rId41" Type="http://schemas.openxmlformats.org/officeDocument/2006/relationships/tags" Target="../tags/tag739.xml"/><Relationship Id="rId40" Type="http://schemas.openxmlformats.org/officeDocument/2006/relationships/slide" Target="slide74.xml"/><Relationship Id="rId4" Type="http://schemas.openxmlformats.org/officeDocument/2006/relationships/tags" Target="../tags/tag719.xml"/><Relationship Id="rId39" Type="http://schemas.openxmlformats.org/officeDocument/2006/relationships/tags" Target="../tags/tag738.xml"/><Relationship Id="rId38" Type="http://schemas.openxmlformats.org/officeDocument/2006/relationships/slide" Target="slide71.xml"/><Relationship Id="rId37" Type="http://schemas.openxmlformats.org/officeDocument/2006/relationships/tags" Target="../tags/tag737.xml"/><Relationship Id="rId36" Type="http://schemas.openxmlformats.org/officeDocument/2006/relationships/slide" Target="slide68.xml"/><Relationship Id="rId35" Type="http://schemas.openxmlformats.org/officeDocument/2006/relationships/tags" Target="../tags/tag736.xml"/><Relationship Id="rId34" Type="http://schemas.openxmlformats.org/officeDocument/2006/relationships/slide" Target="slide65.xml"/><Relationship Id="rId33" Type="http://schemas.openxmlformats.org/officeDocument/2006/relationships/tags" Target="../tags/tag735.xml"/><Relationship Id="rId32" Type="http://schemas.openxmlformats.org/officeDocument/2006/relationships/slide" Target="slide62.xml"/><Relationship Id="rId31" Type="http://schemas.openxmlformats.org/officeDocument/2006/relationships/tags" Target="../tags/tag734.xml"/><Relationship Id="rId30" Type="http://schemas.openxmlformats.org/officeDocument/2006/relationships/slide" Target="slide59.xml"/><Relationship Id="rId3" Type="http://schemas.openxmlformats.org/officeDocument/2006/relationships/tags" Target="../tags/tag718.xml"/><Relationship Id="rId29" Type="http://schemas.openxmlformats.org/officeDocument/2006/relationships/tags" Target="../tags/tag733.xml"/><Relationship Id="rId28" Type="http://schemas.openxmlformats.org/officeDocument/2006/relationships/slide" Target="slide56.xml"/><Relationship Id="rId27" Type="http://schemas.openxmlformats.org/officeDocument/2006/relationships/tags" Target="../tags/tag732.xml"/><Relationship Id="rId26" Type="http://schemas.openxmlformats.org/officeDocument/2006/relationships/slide" Target="slide53.xml"/><Relationship Id="rId25" Type="http://schemas.openxmlformats.org/officeDocument/2006/relationships/tags" Target="../tags/tag731.xml"/><Relationship Id="rId24" Type="http://schemas.openxmlformats.org/officeDocument/2006/relationships/slide" Target="slide50.xml"/><Relationship Id="rId23" Type="http://schemas.openxmlformats.org/officeDocument/2006/relationships/tags" Target="../tags/tag730.xml"/><Relationship Id="rId22" Type="http://schemas.openxmlformats.org/officeDocument/2006/relationships/slide" Target="slide47.xml"/><Relationship Id="rId21" Type="http://schemas.openxmlformats.org/officeDocument/2006/relationships/tags" Target="../tags/tag729.xml"/><Relationship Id="rId20" Type="http://schemas.openxmlformats.org/officeDocument/2006/relationships/slide" Target="slide44.xml"/><Relationship Id="rId2" Type="http://schemas.openxmlformats.org/officeDocument/2006/relationships/tags" Target="../tags/tag717.xml"/><Relationship Id="rId19" Type="http://schemas.openxmlformats.org/officeDocument/2006/relationships/tags" Target="../tags/tag728.xml"/><Relationship Id="rId18" Type="http://schemas.openxmlformats.org/officeDocument/2006/relationships/slide" Target="slide41.xml"/><Relationship Id="rId17" Type="http://schemas.openxmlformats.org/officeDocument/2006/relationships/tags" Target="../tags/tag727.xml"/><Relationship Id="rId16" Type="http://schemas.openxmlformats.org/officeDocument/2006/relationships/slide" Target="slide38.xml"/><Relationship Id="rId15" Type="http://schemas.openxmlformats.org/officeDocument/2006/relationships/tags" Target="../tags/tag726.xml"/><Relationship Id="rId14" Type="http://schemas.openxmlformats.org/officeDocument/2006/relationships/slide" Target="slide35.xml"/><Relationship Id="rId13" Type="http://schemas.openxmlformats.org/officeDocument/2006/relationships/tags" Target="../tags/tag725.xml"/><Relationship Id="rId12" Type="http://schemas.openxmlformats.org/officeDocument/2006/relationships/slide" Target="slide32.xml"/><Relationship Id="rId11" Type="http://schemas.openxmlformats.org/officeDocument/2006/relationships/tags" Target="../tags/tag724.xml"/><Relationship Id="rId10" Type="http://schemas.openxmlformats.org/officeDocument/2006/relationships/slide" Target="slide28.xml"/><Relationship Id="rId1" Type="http://schemas.openxmlformats.org/officeDocument/2006/relationships/tags" Target="../tags/tag716.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s>
</file>

<file path=ppt/slides/_rels/slide50.xml.rels><?xml version="1.0" encoding="UTF-8" standalone="yes"?>
<Relationships xmlns="http://schemas.openxmlformats.org/package/2006/relationships"><Relationship Id="rId9" Type="http://schemas.openxmlformats.org/officeDocument/2006/relationships/tags" Target="../tags/tag748.xml"/><Relationship Id="rId8" Type="http://schemas.openxmlformats.org/officeDocument/2006/relationships/slide" Target="slide35.xml"/><Relationship Id="rId7" Type="http://schemas.openxmlformats.org/officeDocument/2006/relationships/tags" Target="../tags/tag747.xml"/><Relationship Id="rId6" Type="http://schemas.openxmlformats.org/officeDocument/2006/relationships/slide" Target="slide32.xml"/><Relationship Id="rId5" Type="http://schemas.openxmlformats.org/officeDocument/2006/relationships/tags" Target="../tags/tag746.xml"/><Relationship Id="rId48" Type="http://schemas.openxmlformats.org/officeDocument/2006/relationships/notesSlide" Target="../notesSlides/notesSlide49.xml"/><Relationship Id="rId47" Type="http://schemas.openxmlformats.org/officeDocument/2006/relationships/slideLayout" Target="../slideLayouts/slideLayout5.xml"/><Relationship Id="rId46" Type="http://schemas.openxmlformats.org/officeDocument/2006/relationships/tags" Target="../tags/tag769.xml"/><Relationship Id="rId45" Type="http://schemas.openxmlformats.org/officeDocument/2006/relationships/tags" Target="../tags/tag768.xml"/><Relationship Id="rId44" Type="http://schemas.openxmlformats.org/officeDocument/2006/relationships/tags" Target="../tags/tag767.xml"/><Relationship Id="rId43" Type="http://schemas.openxmlformats.org/officeDocument/2006/relationships/tags" Target="../tags/tag766.xml"/><Relationship Id="rId42" Type="http://schemas.openxmlformats.org/officeDocument/2006/relationships/tags" Target="../tags/tag765.xml"/><Relationship Id="rId41" Type="http://schemas.openxmlformats.org/officeDocument/2006/relationships/tags" Target="../tags/tag764.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763.xml"/><Relationship Id="rId38" Type="http://schemas.openxmlformats.org/officeDocument/2006/relationships/slide" Target="slide80.xml"/><Relationship Id="rId37" Type="http://schemas.openxmlformats.org/officeDocument/2006/relationships/tags" Target="../tags/tag762.xml"/><Relationship Id="rId36" Type="http://schemas.openxmlformats.org/officeDocument/2006/relationships/slide" Target="slide77.xml"/><Relationship Id="rId35" Type="http://schemas.openxmlformats.org/officeDocument/2006/relationships/tags" Target="../tags/tag761.xml"/><Relationship Id="rId34" Type="http://schemas.openxmlformats.org/officeDocument/2006/relationships/slide" Target="slide74.xml"/><Relationship Id="rId33" Type="http://schemas.openxmlformats.org/officeDocument/2006/relationships/tags" Target="../tags/tag760.xml"/><Relationship Id="rId32" Type="http://schemas.openxmlformats.org/officeDocument/2006/relationships/slide" Target="slide71.xml"/><Relationship Id="rId31" Type="http://schemas.openxmlformats.org/officeDocument/2006/relationships/tags" Target="../tags/tag759.xml"/><Relationship Id="rId30" Type="http://schemas.openxmlformats.org/officeDocument/2006/relationships/slide" Target="slide68.xml"/><Relationship Id="rId3" Type="http://schemas.openxmlformats.org/officeDocument/2006/relationships/tags" Target="../tags/tag745.xml"/><Relationship Id="rId29" Type="http://schemas.openxmlformats.org/officeDocument/2006/relationships/tags" Target="../tags/tag758.xml"/><Relationship Id="rId28" Type="http://schemas.openxmlformats.org/officeDocument/2006/relationships/slide" Target="slide65.xml"/><Relationship Id="rId27" Type="http://schemas.openxmlformats.org/officeDocument/2006/relationships/tags" Target="../tags/tag757.xml"/><Relationship Id="rId26" Type="http://schemas.openxmlformats.org/officeDocument/2006/relationships/slide" Target="slide62.xml"/><Relationship Id="rId25" Type="http://schemas.openxmlformats.org/officeDocument/2006/relationships/tags" Target="../tags/tag756.xml"/><Relationship Id="rId24" Type="http://schemas.openxmlformats.org/officeDocument/2006/relationships/slide" Target="slide59.xml"/><Relationship Id="rId23" Type="http://schemas.openxmlformats.org/officeDocument/2006/relationships/tags" Target="../tags/tag755.xml"/><Relationship Id="rId22" Type="http://schemas.openxmlformats.org/officeDocument/2006/relationships/slide" Target="slide56.xml"/><Relationship Id="rId21" Type="http://schemas.openxmlformats.org/officeDocument/2006/relationships/tags" Target="../tags/tag754.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753.xml"/><Relationship Id="rId18" Type="http://schemas.openxmlformats.org/officeDocument/2006/relationships/slide" Target="slide50.xml"/><Relationship Id="rId17" Type="http://schemas.openxmlformats.org/officeDocument/2006/relationships/tags" Target="../tags/tag752.xml"/><Relationship Id="rId16" Type="http://schemas.openxmlformats.org/officeDocument/2006/relationships/slide" Target="slide47.xml"/><Relationship Id="rId15" Type="http://schemas.openxmlformats.org/officeDocument/2006/relationships/tags" Target="../tags/tag751.xml"/><Relationship Id="rId14" Type="http://schemas.openxmlformats.org/officeDocument/2006/relationships/slide" Target="slide44.xml"/><Relationship Id="rId13" Type="http://schemas.openxmlformats.org/officeDocument/2006/relationships/tags" Target="../tags/tag750.xml"/><Relationship Id="rId12" Type="http://schemas.openxmlformats.org/officeDocument/2006/relationships/slide" Target="slide41.xml"/><Relationship Id="rId11" Type="http://schemas.openxmlformats.org/officeDocument/2006/relationships/tags" Target="../tags/tag749.xml"/><Relationship Id="rId10" Type="http://schemas.openxmlformats.org/officeDocument/2006/relationships/slide" Target="slide38.xml"/><Relationship Id="rId1" Type="http://schemas.openxmlformats.org/officeDocument/2006/relationships/tags" Target="../tags/tag744.xml"/></Relationships>
</file>

<file path=ppt/slides/_rels/slide51.xml.rels><?xml version="1.0" encoding="UTF-8" standalone="yes"?>
<Relationships xmlns="http://schemas.openxmlformats.org/package/2006/relationships"><Relationship Id="rId9" Type="http://schemas.openxmlformats.org/officeDocument/2006/relationships/tags" Target="../tags/tag774.xml"/><Relationship Id="rId8" Type="http://schemas.openxmlformats.org/officeDocument/2006/relationships/slide" Target="slide35.xml"/><Relationship Id="rId7" Type="http://schemas.openxmlformats.org/officeDocument/2006/relationships/tags" Target="../tags/tag773.xml"/><Relationship Id="rId6" Type="http://schemas.openxmlformats.org/officeDocument/2006/relationships/slide" Target="slide32.xml"/><Relationship Id="rId5" Type="http://schemas.openxmlformats.org/officeDocument/2006/relationships/tags" Target="../tags/tag772.xml"/><Relationship Id="rId45" Type="http://schemas.openxmlformats.org/officeDocument/2006/relationships/notesSlide" Target="../notesSlides/notesSlide50.xml"/><Relationship Id="rId44" Type="http://schemas.openxmlformats.org/officeDocument/2006/relationships/slideLayout" Target="../slideLayouts/slideLayout5.xml"/><Relationship Id="rId43" Type="http://schemas.openxmlformats.org/officeDocument/2006/relationships/tags" Target="../tags/tag792.xml"/><Relationship Id="rId42" Type="http://schemas.openxmlformats.org/officeDocument/2006/relationships/tags" Target="../tags/tag791.xml"/><Relationship Id="rId41" Type="http://schemas.openxmlformats.org/officeDocument/2006/relationships/tags" Target="../tags/tag790.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789.xml"/><Relationship Id="rId38" Type="http://schemas.openxmlformats.org/officeDocument/2006/relationships/slide" Target="slide80.xml"/><Relationship Id="rId37" Type="http://schemas.openxmlformats.org/officeDocument/2006/relationships/tags" Target="../tags/tag788.xml"/><Relationship Id="rId36" Type="http://schemas.openxmlformats.org/officeDocument/2006/relationships/slide" Target="slide77.xml"/><Relationship Id="rId35" Type="http://schemas.openxmlformats.org/officeDocument/2006/relationships/tags" Target="../tags/tag787.xml"/><Relationship Id="rId34" Type="http://schemas.openxmlformats.org/officeDocument/2006/relationships/slide" Target="slide74.xml"/><Relationship Id="rId33" Type="http://schemas.openxmlformats.org/officeDocument/2006/relationships/tags" Target="../tags/tag786.xml"/><Relationship Id="rId32" Type="http://schemas.openxmlformats.org/officeDocument/2006/relationships/slide" Target="slide71.xml"/><Relationship Id="rId31" Type="http://schemas.openxmlformats.org/officeDocument/2006/relationships/tags" Target="../tags/tag785.xml"/><Relationship Id="rId30" Type="http://schemas.openxmlformats.org/officeDocument/2006/relationships/slide" Target="slide68.xml"/><Relationship Id="rId3" Type="http://schemas.openxmlformats.org/officeDocument/2006/relationships/tags" Target="../tags/tag771.xml"/><Relationship Id="rId29" Type="http://schemas.openxmlformats.org/officeDocument/2006/relationships/tags" Target="../tags/tag784.xml"/><Relationship Id="rId28" Type="http://schemas.openxmlformats.org/officeDocument/2006/relationships/slide" Target="slide65.xml"/><Relationship Id="rId27" Type="http://schemas.openxmlformats.org/officeDocument/2006/relationships/tags" Target="../tags/tag783.xml"/><Relationship Id="rId26" Type="http://schemas.openxmlformats.org/officeDocument/2006/relationships/slide" Target="slide62.xml"/><Relationship Id="rId25" Type="http://schemas.openxmlformats.org/officeDocument/2006/relationships/tags" Target="../tags/tag782.xml"/><Relationship Id="rId24" Type="http://schemas.openxmlformats.org/officeDocument/2006/relationships/slide" Target="slide59.xml"/><Relationship Id="rId23" Type="http://schemas.openxmlformats.org/officeDocument/2006/relationships/tags" Target="../tags/tag781.xml"/><Relationship Id="rId22" Type="http://schemas.openxmlformats.org/officeDocument/2006/relationships/slide" Target="slide56.xml"/><Relationship Id="rId21" Type="http://schemas.openxmlformats.org/officeDocument/2006/relationships/tags" Target="../tags/tag780.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779.xml"/><Relationship Id="rId18" Type="http://schemas.openxmlformats.org/officeDocument/2006/relationships/slide" Target="slide50.xml"/><Relationship Id="rId17" Type="http://schemas.openxmlformats.org/officeDocument/2006/relationships/tags" Target="../tags/tag778.xml"/><Relationship Id="rId16" Type="http://schemas.openxmlformats.org/officeDocument/2006/relationships/slide" Target="slide47.xml"/><Relationship Id="rId15" Type="http://schemas.openxmlformats.org/officeDocument/2006/relationships/tags" Target="../tags/tag777.xml"/><Relationship Id="rId14" Type="http://schemas.openxmlformats.org/officeDocument/2006/relationships/slide" Target="slide44.xml"/><Relationship Id="rId13" Type="http://schemas.openxmlformats.org/officeDocument/2006/relationships/tags" Target="../tags/tag776.xml"/><Relationship Id="rId12" Type="http://schemas.openxmlformats.org/officeDocument/2006/relationships/slide" Target="slide41.xml"/><Relationship Id="rId11" Type="http://schemas.openxmlformats.org/officeDocument/2006/relationships/tags" Target="../tags/tag775.xml"/><Relationship Id="rId10" Type="http://schemas.openxmlformats.org/officeDocument/2006/relationships/slide" Target="slide38.xml"/><Relationship Id="rId1" Type="http://schemas.openxmlformats.org/officeDocument/2006/relationships/tags" Target="../tags/tag770.xml"/></Relationships>
</file>

<file path=ppt/slides/_rels/slide52.xml.rels><?xml version="1.0" encoding="UTF-8" standalone="yes"?>
<Relationships xmlns="http://schemas.openxmlformats.org/package/2006/relationships"><Relationship Id="rId9" Type="http://schemas.openxmlformats.org/officeDocument/2006/relationships/tags" Target="../tags/tag800.xml"/><Relationship Id="rId8" Type="http://schemas.openxmlformats.org/officeDocument/2006/relationships/slide" Target="slide25.xml"/><Relationship Id="rId7" Type="http://schemas.openxmlformats.org/officeDocument/2006/relationships/tags" Target="../tags/tag799.xml"/><Relationship Id="rId6" Type="http://schemas.openxmlformats.org/officeDocument/2006/relationships/tags" Target="../tags/tag798.xml"/><Relationship Id="rId50" Type="http://schemas.openxmlformats.org/officeDocument/2006/relationships/notesSlide" Target="../notesSlides/notesSlide51.xml"/><Relationship Id="rId5" Type="http://schemas.openxmlformats.org/officeDocument/2006/relationships/tags" Target="../tags/tag797.xml"/><Relationship Id="rId49" Type="http://schemas.openxmlformats.org/officeDocument/2006/relationships/slideLayout" Target="../slideLayouts/slideLayout5.xml"/><Relationship Id="rId48" Type="http://schemas.openxmlformats.org/officeDocument/2006/relationships/tags" Target="../tags/tag820.xml"/><Relationship Id="rId47" Type="http://schemas.openxmlformats.org/officeDocument/2006/relationships/tags" Target="../tags/tag819.xml"/><Relationship Id="rId46" Type="http://schemas.openxmlformats.org/officeDocument/2006/relationships/slide" Target="slide83.xml"/><Relationship Id="rId45" Type="http://schemas.openxmlformats.org/officeDocument/2006/relationships/tags" Target="../tags/tag818.xml"/><Relationship Id="rId44" Type="http://schemas.openxmlformats.org/officeDocument/2006/relationships/slide" Target="slide80.xml"/><Relationship Id="rId43" Type="http://schemas.openxmlformats.org/officeDocument/2006/relationships/tags" Target="../tags/tag817.xml"/><Relationship Id="rId42" Type="http://schemas.openxmlformats.org/officeDocument/2006/relationships/slide" Target="slide77.xml"/><Relationship Id="rId41" Type="http://schemas.openxmlformats.org/officeDocument/2006/relationships/tags" Target="../tags/tag816.xml"/><Relationship Id="rId40" Type="http://schemas.openxmlformats.org/officeDocument/2006/relationships/slide" Target="slide74.xml"/><Relationship Id="rId4" Type="http://schemas.openxmlformats.org/officeDocument/2006/relationships/tags" Target="../tags/tag796.xml"/><Relationship Id="rId39" Type="http://schemas.openxmlformats.org/officeDocument/2006/relationships/tags" Target="../tags/tag815.xml"/><Relationship Id="rId38" Type="http://schemas.openxmlformats.org/officeDocument/2006/relationships/slide" Target="slide71.xml"/><Relationship Id="rId37" Type="http://schemas.openxmlformats.org/officeDocument/2006/relationships/tags" Target="../tags/tag814.xml"/><Relationship Id="rId36" Type="http://schemas.openxmlformats.org/officeDocument/2006/relationships/slide" Target="slide68.xml"/><Relationship Id="rId35" Type="http://schemas.openxmlformats.org/officeDocument/2006/relationships/tags" Target="../tags/tag813.xml"/><Relationship Id="rId34" Type="http://schemas.openxmlformats.org/officeDocument/2006/relationships/slide" Target="slide65.xml"/><Relationship Id="rId33" Type="http://schemas.openxmlformats.org/officeDocument/2006/relationships/tags" Target="../tags/tag812.xml"/><Relationship Id="rId32" Type="http://schemas.openxmlformats.org/officeDocument/2006/relationships/slide" Target="slide62.xml"/><Relationship Id="rId31" Type="http://schemas.openxmlformats.org/officeDocument/2006/relationships/tags" Target="../tags/tag811.xml"/><Relationship Id="rId30" Type="http://schemas.openxmlformats.org/officeDocument/2006/relationships/slide" Target="slide59.xml"/><Relationship Id="rId3" Type="http://schemas.openxmlformats.org/officeDocument/2006/relationships/tags" Target="../tags/tag795.xml"/><Relationship Id="rId29" Type="http://schemas.openxmlformats.org/officeDocument/2006/relationships/tags" Target="../tags/tag810.xml"/><Relationship Id="rId28" Type="http://schemas.openxmlformats.org/officeDocument/2006/relationships/slide" Target="slide56.xml"/><Relationship Id="rId27" Type="http://schemas.openxmlformats.org/officeDocument/2006/relationships/tags" Target="../tags/tag809.xml"/><Relationship Id="rId26" Type="http://schemas.openxmlformats.org/officeDocument/2006/relationships/slide" Target="slide53.xml"/><Relationship Id="rId25" Type="http://schemas.openxmlformats.org/officeDocument/2006/relationships/tags" Target="../tags/tag808.xml"/><Relationship Id="rId24" Type="http://schemas.openxmlformats.org/officeDocument/2006/relationships/slide" Target="slide50.xml"/><Relationship Id="rId23" Type="http://schemas.openxmlformats.org/officeDocument/2006/relationships/tags" Target="../tags/tag807.xml"/><Relationship Id="rId22" Type="http://schemas.openxmlformats.org/officeDocument/2006/relationships/slide" Target="slide47.xml"/><Relationship Id="rId21" Type="http://schemas.openxmlformats.org/officeDocument/2006/relationships/tags" Target="../tags/tag806.xml"/><Relationship Id="rId20" Type="http://schemas.openxmlformats.org/officeDocument/2006/relationships/slide" Target="slide44.xml"/><Relationship Id="rId2" Type="http://schemas.openxmlformats.org/officeDocument/2006/relationships/tags" Target="../tags/tag794.xml"/><Relationship Id="rId19" Type="http://schemas.openxmlformats.org/officeDocument/2006/relationships/tags" Target="../tags/tag805.xml"/><Relationship Id="rId18" Type="http://schemas.openxmlformats.org/officeDocument/2006/relationships/slide" Target="slide41.xml"/><Relationship Id="rId17" Type="http://schemas.openxmlformats.org/officeDocument/2006/relationships/tags" Target="../tags/tag804.xml"/><Relationship Id="rId16" Type="http://schemas.openxmlformats.org/officeDocument/2006/relationships/slide" Target="slide38.xml"/><Relationship Id="rId15" Type="http://schemas.openxmlformats.org/officeDocument/2006/relationships/tags" Target="../tags/tag803.xml"/><Relationship Id="rId14" Type="http://schemas.openxmlformats.org/officeDocument/2006/relationships/slide" Target="slide35.xml"/><Relationship Id="rId13" Type="http://schemas.openxmlformats.org/officeDocument/2006/relationships/tags" Target="../tags/tag802.xml"/><Relationship Id="rId12" Type="http://schemas.openxmlformats.org/officeDocument/2006/relationships/slide" Target="slide32.xml"/><Relationship Id="rId11" Type="http://schemas.openxmlformats.org/officeDocument/2006/relationships/tags" Target="../tags/tag801.xml"/><Relationship Id="rId10" Type="http://schemas.openxmlformats.org/officeDocument/2006/relationships/slide" Target="slide28.xml"/><Relationship Id="rId1" Type="http://schemas.openxmlformats.org/officeDocument/2006/relationships/tags" Target="../tags/tag793.xml"/></Relationships>
</file>

<file path=ppt/slides/_rels/slide53.xml.rels><?xml version="1.0" encoding="UTF-8" standalone="yes"?>
<Relationships xmlns="http://schemas.openxmlformats.org/package/2006/relationships"><Relationship Id="rId9" Type="http://schemas.openxmlformats.org/officeDocument/2006/relationships/tags" Target="../tags/tag825.xml"/><Relationship Id="rId8" Type="http://schemas.openxmlformats.org/officeDocument/2006/relationships/slide" Target="slide35.xml"/><Relationship Id="rId7" Type="http://schemas.openxmlformats.org/officeDocument/2006/relationships/tags" Target="../tags/tag824.xml"/><Relationship Id="rId6" Type="http://schemas.openxmlformats.org/officeDocument/2006/relationships/slide" Target="slide32.xml"/><Relationship Id="rId5" Type="http://schemas.openxmlformats.org/officeDocument/2006/relationships/tags" Target="../tags/tag823.xml"/><Relationship Id="rId47" Type="http://schemas.openxmlformats.org/officeDocument/2006/relationships/notesSlide" Target="../notesSlides/notesSlide52.xml"/><Relationship Id="rId46" Type="http://schemas.openxmlformats.org/officeDocument/2006/relationships/slideLayout" Target="../slideLayouts/slideLayout5.xml"/><Relationship Id="rId45" Type="http://schemas.openxmlformats.org/officeDocument/2006/relationships/tags" Target="../tags/tag845.xml"/><Relationship Id="rId44" Type="http://schemas.openxmlformats.org/officeDocument/2006/relationships/tags" Target="../tags/tag844.xml"/><Relationship Id="rId43" Type="http://schemas.openxmlformats.org/officeDocument/2006/relationships/tags" Target="../tags/tag843.xml"/><Relationship Id="rId42" Type="http://schemas.openxmlformats.org/officeDocument/2006/relationships/tags" Target="../tags/tag842.xml"/><Relationship Id="rId41" Type="http://schemas.openxmlformats.org/officeDocument/2006/relationships/tags" Target="../tags/tag841.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840.xml"/><Relationship Id="rId38" Type="http://schemas.openxmlformats.org/officeDocument/2006/relationships/slide" Target="slide80.xml"/><Relationship Id="rId37" Type="http://schemas.openxmlformats.org/officeDocument/2006/relationships/tags" Target="../tags/tag839.xml"/><Relationship Id="rId36" Type="http://schemas.openxmlformats.org/officeDocument/2006/relationships/slide" Target="slide77.xml"/><Relationship Id="rId35" Type="http://schemas.openxmlformats.org/officeDocument/2006/relationships/tags" Target="../tags/tag838.xml"/><Relationship Id="rId34" Type="http://schemas.openxmlformats.org/officeDocument/2006/relationships/slide" Target="slide74.xml"/><Relationship Id="rId33" Type="http://schemas.openxmlformats.org/officeDocument/2006/relationships/tags" Target="../tags/tag837.xml"/><Relationship Id="rId32" Type="http://schemas.openxmlformats.org/officeDocument/2006/relationships/slide" Target="slide71.xml"/><Relationship Id="rId31" Type="http://schemas.openxmlformats.org/officeDocument/2006/relationships/tags" Target="../tags/tag836.xml"/><Relationship Id="rId30" Type="http://schemas.openxmlformats.org/officeDocument/2006/relationships/slide" Target="slide68.xml"/><Relationship Id="rId3" Type="http://schemas.openxmlformats.org/officeDocument/2006/relationships/tags" Target="../tags/tag822.xml"/><Relationship Id="rId29" Type="http://schemas.openxmlformats.org/officeDocument/2006/relationships/tags" Target="../tags/tag835.xml"/><Relationship Id="rId28" Type="http://schemas.openxmlformats.org/officeDocument/2006/relationships/slide" Target="slide65.xml"/><Relationship Id="rId27" Type="http://schemas.openxmlformats.org/officeDocument/2006/relationships/tags" Target="../tags/tag834.xml"/><Relationship Id="rId26" Type="http://schemas.openxmlformats.org/officeDocument/2006/relationships/slide" Target="slide62.xml"/><Relationship Id="rId25" Type="http://schemas.openxmlformats.org/officeDocument/2006/relationships/tags" Target="../tags/tag833.xml"/><Relationship Id="rId24" Type="http://schemas.openxmlformats.org/officeDocument/2006/relationships/slide" Target="slide59.xml"/><Relationship Id="rId23" Type="http://schemas.openxmlformats.org/officeDocument/2006/relationships/tags" Target="../tags/tag832.xml"/><Relationship Id="rId22" Type="http://schemas.openxmlformats.org/officeDocument/2006/relationships/slide" Target="slide56.xml"/><Relationship Id="rId21" Type="http://schemas.openxmlformats.org/officeDocument/2006/relationships/tags" Target="../tags/tag831.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830.xml"/><Relationship Id="rId18" Type="http://schemas.openxmlformats.org/officeDocument/2006/relationships/slide" Target="slide50.xml"/><Relationship Id="rId17" Type="http://schemas.openxmlformats.org/officeDocument/2006/relationships/tags" Target="../tags/tag829.xml"/><Relationship Id="rId16" Type="http://schemas.openxmlformats.org/officeDocument/2006/relationships/slide" Target="slide47.xml"/><Relationship Id="rId15" Type="http://schemas.openxmlformats.org/officeDocument/2006/relationships/tags" Target="../tags/tag828.xml"/><Relationship Id="rId14" Type="http://schemas.openxmlformats.org/officeDocument/2006/relationships/slide" Target="slide44.xml"/><Relationship Id="rId13" Type="http://schemas.openxmlformats.org/officeDocument/2006/relationships/tags" Target="../tags/tag827.xml"/><Relationship Id="rId12" Type="http://schemas.openxmlformats.org/officeDocument/2006/relationships/slide" Target="slide41.xml"/><Relationship Id="rId11" Type="http://schemas.openxmlformats.org/officeDocument/2006/relationships/tags" Target="../tags/tag826.xml"/><Relationship Id="rId10" Type="http://schemas.openxmlformats.org/officeDocument/2006/relationships/slide" Target="slide38.xml"/><Relationship Id="rId1" Type="http://schemas.openxmlformats.org/officeDocument/2006/relationships/tags" Target="../tags/tag821.xml"/></Relationships>
</file>

<file path=ppt/slides/_rels/slide54.xml.rels><?xml version="1.0" encoding="UTF-8" standalone="yes"?>
<Relationships xmlns="http://schemas.openxmlformats.org/package/2006/relationships"><Relationship Id="rId9" Type="http://schemas.openxmlformats.org/officeDocument/2006/relationships/tags" Target="../tags/tag850.xml"/><Relationship Id="rId8" Type="http://schemas.openxmlformats.org/officeDocument/2006/relationships/slide" Target="slide35.xml"/><Relationship Id="rId7" Type="http://schemas.openxmlformats.org/officeDocument/2006/relationships/tags" Target="../tags/tag849.xml"/><Relationship Id="rId6" Type="http://schemas.openxmlformats.org/officeDocument/2006/relationships/slide" Target="slide32.xml"/><Relationship Id="rId5" Type="http://schemas.openxmlformats.org/officeDocument/2006/relationships/tags" Target="../tags/tag848.xml"/><Relationship Id="rId46" Type="http://schemas.openxmlformats.org/officeDocument/2006/relationships/notesSlide" Target="../notesSlides/notesSlide53.xml"/><Relationship Id="rId45" Type="http://schemas.openxmlformats.org/officeDocument/2006/relationships/slideLayout" Target="../slideLayouts/slideLayout5.xml"/><Relationship Id="rId44" Type="http://schemas.openxmlformats.org/officeDocument/2006/relationships/tags" Target="../tags/tag869.xml"/><Relationship Id="rId43" Type="http://schemas.openxmlformats.org/officeDocument/2006/relationships/tags" Target="../tags/tag868.xml"/><Relationship Id="rId42" Type="http://schemas.openxmlformats.org/officeDocument/2006/relationships/tags" Target="../tags/tag867.xml"/><Relationship Id="rId41" Type="http://schemas.openxmlformats.org/officeDocument/2006/relationships/tags" Target="../tags/tag86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865.xml"/><Relationship Id="rId38" Type="http://schemas.openxmlformats.org/officeDocument/2006/relationships/slide" Target="slide80.xml"/><Relationship Id="rId37" Type="http://schemas.openxmlformats.org/officeDocument/2006/relationships/tags" Target="../tags/tag864.xml"/><Relationship Id="rId36" Type="http://schemas.openxmlformats.org/officeDocument/2006/relationships/slide" Target="slide77.xml"/><Relationship Id="rId35" Type="http://schemas.openxmlformats.org/officeDocument/2006/relationships/tags" Target="../tags/tag863.xml"/><Relationship Id="rId34" Type="http://schemas.openxmlformats.org/officeDocument/2006/relationships/slide" Target="slide74.xml"/><Relationship Id="rId33" Type="http://schemas.openxmlformats.org/officeDocument/2006/relationships/tags" Target="../tags/tag862.xml"/><Relationship Id="rId32" Type="http://schemas.openxmlformats.org/officeDocument/2006/relationships/slide" Target="slide71.xml"/><Relationship Id="rId31" Type="http://schemas.openxmlformats.org/officeDocument/2006/relationships/tags" Target="../tags/tag861.xml"/><Relationship Id="rId30" Type="http://schemas.openxmlformats.org/officeDocument/2006/relationships/slide" Target="slide68.xml"/><Relationship Id="rId3" Type="http://schemas.openxmlformats.org/officeDocument/2006/relationships/tags" Target="../tags/tag847.xml"/><Relationship Id="rId29" Type="http://schemas.openxmlformats.org/officeDocument/2006/relationships/tags" Target="../tags/tag860.xml"/><Relationship Id="rId28" Type="http://schemas.openxmlformats.org/officeDocument/2006/relationships/slide" Target="slide65.xml"/><Relationship Id="rId27" Type="http://schemas.openxmlformats.org/officeDocument/2006/relationships/tags" Target="../tags/tag859.xml"/><Relationship Id="rId26" Type="http://schemas.openxmlformats.org/officeDocument/2006/relationships/slide" Target="slide62.xml"/><Relationship Id="rId25" Type="http://schemas.openxmlformats.org/officeDocument/2006/relationships/tags" Target="../tags/tag858.xml"/><Relationship Id="rId24" Type="http://schemas.openxmlformats.org/officeDocument/2006/relationships/slide" Target="slide59.xml"/><Relationship Id="rId23" Type="http://schemas.openxmlformats.org/officeDocument/2006/relationships/tags" Target="../tags/tag857.xml"/><Relationship Id="rId22" Type="http://schemas.openxmlformats.org/officeDocument/2006/relationships/slide" Target="slide56.xml"/><Relationship Id="rId21" Type="http://schemas.openxmlformats.org/officeDocument/2006/relationships/tags" Target="../tags/tag85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855.xml"/><Relationship Id="rId18" Type="http://schemas.openxmlformats.org/officeDocument/2006/relationships/slide" Target="slide50.xml"/><Relationship Id="rId17" Type="http://schemas.openxmlformats.org/officeDocument/2006/relationships/tags" Target="../tags/tag854.xml"/><Relationship Id="rId16" Type="http://schemas.openxmlformats.org/officeDocument/2006/relationships/slide" Target="slide47.xml"/><Relationship Id="rId15" Type="http://schemas.openxmlformats.org/officeDocument/2006/relationships/tags" Target="../tags/tag853.xml"/><Relationship Id="rId14" Type="http://schemas.openxmlformats.org/officeDocument/2006/relationships/slide" Target="slide44.xml"/><Relationship Id="rId13" Type="http://schemas.openxmlformats.org/officeDocument/2006/relationships/tags" Target="../tags/tag852.xml"/><Relationship Id="rId12" Type="http://schemas.openxmlformats.org/officeDocument/2006/relationships/slide" Target="slide41.xml"/><Relationship Id="rId11" Type="http://schemas.openxmlformats.org/officeDocument/2006/relationships/tags" Target="../tags/tag851.xml"/><Relationship Id="rId10" Type="http://schemas.openxmlformats.org/officeDocument/2006/relationships/slide" Target="slide38.xml"/><Relationship Id="rId1" Type="http://schemas.openxmlformats.org/officeDocument/2006/relationships/tags" Target="../tags/tag846.xml"/></Relationships>
</file>

<file path=ppt/slides/_rels/slide55.xml.rels><?xml version="1.0" encoding="UTF-8" standalone="yes"?>
<Relationships xmlns="http://schemas.openxmlformats.org/package/2006/relationships"><Relationship Id="rId9" Type="http://schemas.openxmlformats.org/officeDocument/2006/relationships/tags" Target="../tags/tag877.xml"/><Relationship Id="rId8" Type="http://schemas.openxmlformats.org/officeDocument/2006/relationships/slide" Target="slide25.xml"/><Relationship Id="rId7" Type="http://schemas.openxmlformats.org/officeDocument/2006/relationships/tags" Target="../tags/tag876.xml"/><Relationship Id="rId6" Type="http://schemas.openxmlformats.org/officeDocument/2006/relationships/tags" Target="../tags/tag875.xml"/><Relationship Id="rId50" Type="http://schemas.openxmlformats.org/officeDocument/2006/relationships/notesSlide" Target="../notesSlides/notesSlide54.xml"/><Relationship Id="rId5" Type="http://schemas.openxmlformats.org/officeDocument/2006/relationships/tags" Target="../tags/tag874.xml"/><Relationship Id="rId49" Type="http://schemas.openxmlformats.org/officeDocument/2006/relationships/slideLayout" Target="../slideLayouts/slideLayout5.xml"/><Relationship Id="rId48" Type="http://schemas.openxmlformats.org/officeDocument/2006/relationships/tags" Target="../tags/tag897.xml"/><Relationship Id="rId47" Type="http://schemas.openxmlformats.org/officeDocument/2006/relationships/tags" Target="../tags/tag896.xml"/><Relationship Id="rId46" Type="http://schemas.openxmlformats.org/officeDocument/2006/relationships/slide" Target="slide83.xml"/><Relationship Id="rId45" Type="http://schemas.openxmlformats.org/officeDocument/2006/relationships/tags" Target="../tags/tag895.xml"/><Relationship Id="rId44" Type="http://schemas.openxmlformats.org/officeDocument/2006/relationships/slide" Target="slide80.xml"/><Relationship Id="rId43" Type="http://schemas.openxmlformats.org/officeDocument/2006/relationships/tags" Target="../tags/tag894.xml"/><Relationship Id="rId42" Type="http://schemas.openxmlformats.org/officeDocument/2006/relationships/slide" Target="slide77.xml"/><Relationship Id="rId41" Type="http://schemas.openxmlformats.org/officeDocument/2006/relationships/tags" Target="../tags/tag893.xml"/><Relationship Id="rId40" Type="http://schemas.openxmlformats.org/officeDocument/2006/relationships/slide" Target="slide74.xml"/><Relationship Id="rId4" Type="http://schemas.openxmlformats.org/officeDocument/2006/relationships/tags" Target="../tags/tag873.xml"/><Relationship Id="rId39" Type="http://schemas.openxmlformats.org/officeDocument/2006/relationships/tags" Target="../tags/tag892.xml"/><Relationship Id="rId38" Type="http://schemas.openxmlformats.org/officeDocument/2006/relationships/slide" Target="slide71.xml"/><Relationship Id="rId37" Type="http://schemas.openxmlformats.org/officeDocument/2006/relationships/tags" Target="../tags/tag891.xml"/><Relationship Id="rId36" Type="http://schemas.openxmlformats.org/officeDocument/2006/relationships/slide" Target="slide68.xml"/><Relationship Id="rId35" Type="http://schemas.openxmlformats.org/officeDocument/2006/relationships/tags" Target="../tags/tag890.xml"/><Relationship Id="rId34" Type="http://schemas.openxmlformats.org/officeDocument/2006/relationships/slide" Target="slide65.xml"/><Relationship Id="rId33" Type="http://schemas.openxmlformats.org/officeDocument/2006/relationships/tags" Target="../tags/tag889.xml"/><Relationship Id="rId32" Type="http://schemas.openxmlformats.org/officeDocument/2006/relationships/slide" Target="slide62.xml"/><Relationship Id="rId31" Type="http://schemas.openxmlformats.org/officeDocument/2006/relationships/tags" Target="../tags/tag888.xml"/><Relationship Id="rId30" Type="http://schemas.openxmlformats.org/officeDocument/2006/relationships/slide" Target="slide59.xml"/><Relationship Id="rId3" Type="http://schemas.openxmlformats.org/officeDocument/2006/relationships/tags" Target="../tags/tag872.xml"/><Relationship Id="rId29" Type="http://schemas.openxmlformats.org/officeDocument/2006/relationships/tags" Target="../tags/tag887.xml"/><Relationship Id="rId28" Type="http://schemas.openxmlformats.org/officeDocument/2006/relationships/slide" Target="slide56.xml"/><Relationship Id="rId27" Type="http://schemas.openxmlformats.org/officeDocument/2006/relationships/tags" Target="../tags/tag886.xml"/><Relationship Id="rId26" Type="http://schemas.openxmlformats.org/officeDocument/2006/relationships/slide" Target="slide53.xml"/><Relationship Id="rId25" Type="http://schemas.openxmlformats.org/officeDocument/2006/relationships/tags" Target="../tags/tag885.xml"/><Relationship Id="rId24" Type="http://schemas.openxmlformats.org/officeDocument/2006/relationships/slide" Target="slide50.xml"/><Relationship Id="rId23" Type="http://schemas.openxmlformats.org/officeDocument/2006/relationships/tags" Target="../tags/tag884.xml"/><Relationship Id="rId22" Type="http://schemas.openxmlformats.org/officeDocument/2006/relationships/slide" Target="slide47.xml"/><Relationship Id="rId21" Type="http://schemas.openxmlformats.org/officeDocument/2006/relationships/tags" Target="../tags/tag883.xml"/><Relationship Id="rId20" Type="http://schemas.openxmlformats.org/officeDocument/2006/relationships/slide" Target="slide44.xml"/><Relationship Id="rId2" Type="http://schemas.openxmlformats.org/officeDocument/2006/relationships/tags" Target="../tags/tag871.xml"/><Relationship Id="rId19" Type="http://schemas.openxmlformats.org/officeDocument/2006/relationships/tags" Target="../tags/tag882.xml"/><Relationship Id="rId18" Type="http://schemas.openxmlformats.org/officeDocument/2006/relationships/slide" Target="slide41.xml"/><Relationship Id="rId17" Type="http://schemas.openxmlformats.org/officeDocument/2006/relationships/tags" Target="../tags/tag881.xml"/><Relationship Id="rId16" Type="http://schemas.openxmlformats.org/officeDocument/2006/relationships/slide" Target="slide38.xml"/><Relationship Id="rId15" Type="http://schemas.openxmlformats.org/officeDocument/2006/relationships/tags" Target="../tags/tag880.xml"/><Relationship Id="rId14" Type="http://schemas.openxmlformats.org/officeDocument/2006/relationships/slide" Target="slide35.xml"/><Relationship Id="rId13" Type="http://schemas.openxmlformats.org/officeDocument/2006/relationships/tags" Target="../tags/tag879.xml"/><Relationship Id="rId12" Type="http://schemas.openxmlformats.org/officeDocument/2006/relationships/slide" Target="slide32.xml"/><Relationship Id="rId11" Type="http://schemas.openxmlformats.org/officeDocument/2006/relationships/tags" Target="../tags/tag878.xml"/><Relationship Id="rId10" Type="http://schemas.openxmlformats.org/officeDocument/2006/relationships/slide" Target="slide28.xml"/><Relationship Id="rId1" Type="http://schemas.openxmlformats.org/officeDocument/2006/relationships/tags" Target="../tags/tag870.xml"/></Relationships>
</file>

<file path=ppt/slides/_rels/slide56.xml.rels><?xml version="1.0" encoding="UTF-8" standalone="yes"?>
<Relationships xmlns="http://schemas.openxmlformats.org/package/2006/relationships"><Relationship Id="rId9" Type="http://schemas.openxmlformats.org/officeDocument/2006/relationships/tags" Target="../tags/tag902.xml"/><Relationship Id="rId8" Type="http://schemas.openxmlformats.org/officeDocument/2006/relationships/slide" Target="slide35.xml"/><Relationship Id="rId7" Type="http://schemas.openxmlformats.org/officeDocument/2006/relationships/tags" Target="../tags/tag901.xml"/><Relationship Id="rId6" Type="http://schemas.openxmlformats.org/officeDocument/2006/relationships/slide" Target="slide32.xml"/><Relationship Id="rId5" Type="http://schemas.openxmlformats.org/officeDocument/2006/relationships/tags" Target="../tags/tag900.xml"/><Relationship Id="rId47" Type="http://schemas.openxmlformats.org/officeDocument/2006/relationships/notesSlide" Target="../notesSlides/notesSlide55.xml"/><Relationship Id="rId46" Type="http://schemas.openxmlformats.org/officeDocument/2006/relationships/slideLayout" Target="../slideLayouts/slideLayout5.xml"/><Relationship Id="rId45" Type="http://schemas.openxmlformats.org/officeDocument/2006/relationships/tags" Target="../tags/tag922.xml"/><Relationship Id="rId44" Type="http://schemas.openxmlformats.org/officeDocument/2006/relationships/tags" Target="../tags/tag921.xml"/><Relationship Id="rId43" Type="http://schemas.openxmlformats.org/officeDocument/2006/relationships/tags" Target="../tags/tag920.xml"/><Relationship Id="rId42" Type="http://schemas.openxmlformats.org/officeDocument/2006/relationships/tags" Target="../tags/tag919.xml"/><Relationship Id="rId41" Type="http://schemas.openxmlformats.org/officeDocument/2006/relationships/tags" Target="../tags/tag918.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917.xml"/><Relationship Id="rId38" Type="http://schemas.openxmlformats.org/officeDocument/2006/relationships/slide" Target="slide80.xml"/><Relationship Id="rId37" Type="http://schemas.openxmlformats.org/officeDocument/2006/relationships/tags" Target="../tags/tag916.xml"/><Relationship Id="rId36" Type="http://schemas.openxmlformats.org/officeDocument/2006/relationships/slide" Target="slide77.xml"/><Relationship Id="rId35" Type="http://schemas.openxmlformats.org/officeDocument/2006/relationships/tags" Target="../tags/tag915.xml"/><Relationship Id="rId34" Type="http://schemas.openxmlformats.org/officeDocument/2006/relationships/slide" Target="slide74.xml"/><Relationship Id="rId33" Type="http://schemas.openxmlformats.org/officeDocument/2006/relationships/tags" Target="../tags/tag914.xml"/><Relationship Id="rId32" Type="http://schemas.openxmlformats.org/officeDocument/2006/relationships/slide" Target="slide71.xml"/><Relationship Id="rId31" Type="http://schemas.openxmlformats.org/officeDocument/2006/relationships/tags" Target="../tags/tag913.xml"/><Relationship Id="rId30" Type="http://schemas.openxmlformats.org/officeDocument/2006/relationships/slide" Target="slide68.xml"/><Relationship Id="rId3" Type="http://schemas.openxmlformats.org/officeDocument/2006/relationships/tags" Target="../tags/tag899.xml"/><Relationship Id="rId29" Type="http://schemas.openxmlformats.org/officeDocument/2006/relationships/tags" Target="../tags/tag912.xml"/><Relationship Id="rId28" Type="http://schemas.openxmlformats.org/officeDocument/2006/relationships/slide" Target="slide65.xml"/><Relationship Id="rId27" Type="http://schemas.openxmlformats.org/officeDocument/2006/relationships/tags" Target="../tags/tag911.xml"/><Relationship Id="rId26" Type="http://schemas.openxmlformats.org/officeDocument/2006/relationships/slide" Target="slide62.xml"/><Relationship Id="rId25" Type="http://schemas.openxmlformats.org/officeDocument/2006/relationships/tags" Target="../tags/tag910.xml"/><Relationship Id="rId24" Type="http://schemas.openxmlformats.org/officeDocument/2006/relationships/slide" Target="slide59.xml"/><Relationship Id="rId23" Type="http://schemas.openxmlformats.org/officeDocument/2006/relationships/tags" Target="../tags/tag909.xml"/><Relationship Id="rId22" Type="http://schemas.openxmlformats.org/officeDocument/2006/relationships/slide" Target="slide56.xml"/><Relationship Id="rId21" Type="http://schemas.openxmlformats.org/officeDocument/2006/relationships/tags" Target="../tags/tag908.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907.xml"/><Relationship Id="rId18" Type="http://schemas.openxmlformats.org/officeDocument/2006/relationships/slide" Target="slide50.xml"/><Relationship Id="rId17" Type="http://schemas.openxmlformats.org/officeDocument/2006/relationships/tags" Target="../tags/tag906.xml"/><Relationship Id="rId16" Type="http://schemas.openxmlformats.org/officeDocument/2006/relationships/slide" Target="slide47.xml"/><Relationship Id="rId15" Type="http://schemas.openxmlformats.org/officeDocument/2006/relationships/tags" Target="../tags/tag905.xml"/><Relationship Id="rId14" Type="http://schemas.openxmlformats.org/officeDocument/2006/relationships/slide" Target="slide44.xml"/><Relationship Id="rId13" Type="http://schemas.openxmlformats.org/officeDocument/2006/relationships/tags" Target="../tags/tag904.xml"/><Relationship Id="rId12" Type="http://schemas.openxmlformats.org/officeDocument/2006/relationships/slide" Target="slide41.xml"/><Relationship Id="rId11" Type="http://schemas.openxmlformats.org/officeDocument/2006/relationships/tags" Target="../tags/tag903.xml"/><Relationship Id="rId10" Type="http://schemas.openxmlformats.org/officeDocument/2006/relationships/slide" Target="slide38.xml"/><Relationship Id="rId1" Type="http://schemas.openxmlformats.org/officeDocument/2006/relationships/tags" Target="../tags/tag898.xml"/></Relationships>
</file>

<file path=ppt/slides/_rels/slide57.xml.rels><?xml version="1.0" encoding="UTF-8" standalone="yes"?>
<Relationships xmlns="http://schemas.openxmlformats.org/package/2006/relationships"><Relationship Id="rId9" Type="http://schemas.openxmlformats.org/officeDocument/2006/relationships/tags" Target="../tags/tag927.xml"/><Relationship Id="rId8" Type="http://schemas.openxmlformats.org/officeDocument/2006/relationships/slide" Target="slide35.xml"/><Relationship Id="rId7" Type="http://schemas.openxmlformats.org/officeDocument/2006/relationships/tags" Target="../tags/tag926.xml"/><Relationship Id="rId6" Type="http://schemas.openxmlformats.org/officeDocument/2006/relationships/slide" Target="slide32.xml"/><Relationship Id="rId5" Type="http://schemas.openxmlformats.org/officeDocument/2006/relationships/tags" Target="../tags/tag925.xml"/><Relationship Id="rId46" Type="http://schemas.openxmlformats.org/officeDocument/2006/relationships/notesSlide" Target="../notesSlides/notesSlide56.xml"/><Relationship Id="rId45" Type="http://schemas.openxmlformats.org/officeDocument/2006/relationships/slideLayout" Target="../slideLayouts/slideLayout5.xml"/><Relationship Id="rId44" Type="http://schemas.openxmlformats.org/officeDocument/2006/relationships/tags" Target="../tags/tag946.xml"/><Relationship Id="rId43" Type="http://schemas.openxmlformats.org/officeDocument/2006/relationships/tags" Target="../tags/tag945.xml"/><Relationship Id="rId42" Type="http://schemas.openxmlformats.org/officeDocument/2006/relationships/tags" Target="../tags/tag944.xml"/><Relationship Id="rId41" Type="http://schemas.openxmlformats.org/officeDocument/2006/relationships/tags" Target="../tags/tag943.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942.xml"/><Relationship Id="rId38" Type="http://schemas.openxmlformats.org/officeDocument/2006/relationships/slide" Target="slide80.xml"/><Relationship Id="rId37" Type="http://schemas.openxmlformats.org/officeDocument/2006/relationships/tags" Target="../tags/tag941.xml"/><Relationship Id="rId36" Type="http://schemas.openxmlformats.org/officeDocument/2006/relationships/slide" Target="slide77.xml"/><Relationship Id="rId35" Type="http://schemas.openxmlformats.org/officeDocument/2006/relationships/tags" Target="../tags/tag940.xml"/><Relationship Id="rId34" Type="http://schemas.openxmlformats.org/officeDocument/2006/relationships/slide" Target="slide74.xml"/><Relationship Id="rId33" Type="http://schemas.openxmlformats.org/officeDocument/2006/relationships/tags" Target="../tags/tag939.xml"/><Relationship Id="rId32" Type="http://schemas.openxmlformats.org/officeDocument/2006/relationships/slide" Target="slide71.xml"/><Relationship Id="rId31" Type="http://schemas.openxmlformats.org/officeDocument/2006/relationships/tags" Target="../tags/tag938.xml"/><Relationship Id="rId30" Type="http://schemas.openxmlformats.org/officeDocument/2006/relationships/slide" Target="slide68.xml"/><Relationship Id="rId3" Type="http://schemas.openxmlformats.org/officeDocument/2006/relationships/tags" Target="../tags/tag924.xml"/><Relationship Id="rId29" Type="http://schemas.openxmlformats.org/officeDocument/2006/relationships/tags" Target="../tags/tag937.xml"/><Relationship Id="rId28" Type="http://schemas.openxmlformats.org/officeDocument/2006/relationships/slide" Target="slide65.xml"/><Relationship Id="rId27" Type="http://schemas.openxmlformats.org/officeDocument/2006/relationships/tags" Target="../tags/tag936.xml"/><Relationship Id="rId26" Type="http://schemas.openxmlformats.org/officeDocument/2006/relationships/slide" Target="slide62.xml"/><Relationship Id="rId25" Type="http://schemas.openxmlformats.org/officeDocument/2006/relationships/tags" Target="../tags/tag935.xml"/><Relationship Id="rId24" Type="http://schemas.openxmlformats.org/officeDocument/2006/relationships/slide" Target="slide59.xml"/><Relationship Id="rId23" Type="http://schemas.openxmlformats.org/officeDocument/2006/relationships/tags" Target="../tags/tag934.xml"/><Relationship Id="rId22" Type="http://schemas.openxmlformats.org/officeDocument/2006/relationships/slide" Target="slide56.xml"/><Relationship Id="rId21" Type="http://schemas.openxmlformats.org/officeDocument/2006/relationships/tags" Target="../tags/tag933.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932.xml"/><Relationship Id="rId18" Type="http://schemas.openxmlformats.org/officeDocument/2006/relationships/slide" Target="slide50.xml"/><Relationship Id="rId17" Type="http://schemas.openxmlformats.org/officeDocument/2006/relationships/tags" Target="../tags/tag931.xml"/><Relationship Id="rId16" Type="http://schemas.openxmlformats.org/officeDocument/2006/relationships/slide" Target="slide47.xml"/><Relationship Id="rId15" Type="http://schemas.openxmlformats.org/officeDocument/2006/relationships/tags" Target="../tags/tag930.xml"/><Relationship Id="rId14" Type="http://schemas.openxmlformats.org/officeDocument/2006/relationships/slide" Target="slide44.xml"/><Relationship Id="rId13" Type="http://schemas.openxmlformats.org/officeDocument/2006/relationships/tags" Target="../tags/tag929.xml"/><Relationship Id="rId12" Type="http://schemas.openxmlformats.org/officeDocument/2006/relationships/slide" Target="slide41.xml"/><Relationship Id="rId11" Type="http://schemas.openxmlformats.org/officeDocument/2006/relationships/tags" Target="../tags/tag928.xml"/><Relationship Id="rId10" Type="http://schemas.openxmlformats.org/officeDocument/2006/relationships/slide" Target="slide38.xml"/><Relationship Id="rId1" Type="http://schemas.openxmlformats.org/officeDocument/2006/relationships/tags" Target="../tags/tag923.xml"/></Relationships>
</file>

<file path=ppt/slides/_rels/slide58.xml.rels><?xml version="1.0" encoding="UTF-8" standalone="yes"?>
<Relationships xmlns="http://schemas.openxmlformats.org/package/2006/relationships"><Relationship Id="rId9" Type="http://schemas.openxmlformats.org/officeDocument/2006/relationships/tags" Target="../tags/tag954.xml"/><Relationship Id="rId8" Type="http://schemas.openxmlformats.org/officeDocument/2006/relationships/slide" Target="slide25.xml"/><Relationship Id="rId7" Type="http://schemas.openxmlformats.org/officeDocument/2006/relationships/tags" Target="../tags/tag953.xml"/><Relationship Id="rId6" Type="http://schemas.openxmlformats.org/officeDocument/2006/relationships/tags" Target="../tags/tag952.xml"/><Relationship Id="rId50" Type="http://schemas.openxmlformats.org/officeDocument/2006/relationships/notesSlide" Target="../notesSlides/notesSlide57.xml"/><Relationship Id="rId5" Type="http://schemas.openxmlformats.org/officeDocument/2006/relationships/tags" Target="../tags/tag951.xml"/><Relationship Id="rId49" Type="http://schemas.openxmlformats.org/officeDocument/2006/relationships/slideLayout" Target="../slideLayouts/slideLayout5.xml"/><Relationship Id="rId48" Type="http://schemas.openxmlformats.org/officeDocument/2006/relationships/tags" Target="../tags/tag974.xml"/><Relationship Id="rId47" Type="http://schemas.openxmlformats.org/officeDocument/2006/relationships/tags" Target="../tags/tag973.xml"/><Relationship Id="rId46" Type="http://schemas.openxmlformats.org/officeDocument/2006/relationships/slide" Target="slide83.xml"/><Relationship Id="rId45" Type="http://schemas.openxmlformats.org/officeDocument/2006/relationships/tags" Target="../tags/tag972.xml"/><Relationship Id="rId44" Type="http://schemas.openxmlformats.org/officeDocument/2006/relationships/slide" Target="slide80.xml"/><Relationship Id="rId43" Type="http://schemas.openxmlformats.org/officeDocument/2006/relationships/tags" Target="../tags/tag971.xml"/><Relationship Id="rId42" Type="http://schemas.openxmlformats.org/officeDocument/2006/relationships/slide" Target="slide77.xml"/><Relationship Id="rId41" Type="http://schemas.openxmlformats.org/officeDocument/2006/relationships/tags" Target="../tags/tag970.xml"/><Relationship Id="rId40" Type="http://schemas.openxmlformats.org/officeDocument/2006/relationships/slide" Target="slide74.xml"/><Relationship Id="rId4" Type="http://schemas.openxmlformats.org/officeDocument/2006/relationships/tags" Target="../tags/tag950.xml"/><Relationship Id="rId39" Type="http://schemas.openxmlformats.org/officeDocument/2006/relationships/tags" Target="../tags/tag969.xml"/><Relationship Id="rId38" Type="http://schemas.openxmlformats.org/officeDocument/2006/relationships/slide" Target="slide71.xml"/><Relationship Id="rId37" Type="http://schemas.openxmlformats.org/officeDocument/2006/relationships/tags" Target="../tags/tag968.xml"/><Relationship Id="rId36" Type="http://schemas.openxmlformats.org/officeDocument/2006/relationships/slide" Target="slide68.xml"/><Relationship Id="rId35" Type="http://schemas.openxmlformats.org/officeDocument/2006/relationships/tags" Target="../tags/tag967.xml"/><Relationship Id="rId34" Type="http://schemas.openxmlformats.org/officeDocument/2006/relationships/slide" Target="slide65.xml"/><Relationship Id="rId33" Type="http://schemas.openxmlformats.org/officeDocument/2006/relationships/tags" Target="../tags/tag966.xml"/><Relationship Id="rId32" Type="http://schemas.openxmlformats.org/officeDocument/2006/relationships/slide" Target="slide62.xml"/><Relationship Id="rId31" Type="http://schemas.openxmlformats.org/officeDocument/2006/relationships/tags" Target="../tags/tag965.xml"/><Relationship Id="rId30" Type="http://schemas.openxmlformats.org/officeDocument/2006/relationships/slide" Target="slide59.xml"/><Relationship Id="rId3" Type="http://schemas.openxmlformats.org/officeDocument/2006/relationships/tags" Target="../tags/tag949.xml"/><Relationship Id="rId29" Type="http://schemas.openxmlformats.org/officeDocument/2006/relationships/tags" Target="../tags/tag964.xml"/><Relationship Id="rId28" Type="http://schemas.openxmlformats.org/officeDocument/2006/relationships/slide" Target="slide56.xml"/><Relationship Id="rId27" Type="http://schemas.openxmlformats.org/officeDocument/2006/relationships/tags" Target="../tags/tag963.xml"/><Relationship Id="rId26" Type="http://schemas.openxmlformats.org/officeDocument/2006/relationships/slide" Target="slide53.xml"/><Relationship Id="rId25" Type="http://schemas.openxmlformats.org/officeDocument/2006/relationships/tags" Target="../tags/tag962.xml"/><Relationship Id="rId24" Type="http://schemas.openxmlformats.org/officeDocument/2006/relationships/slide" Target="slide50.xml"/><Relationship Id="rId23" Type="http://schemas.openxmlformats.org/officeDocument/2006/relationships/tags" Target="../tags/tag961.xml"/><Relationship Id="rId22" Type="http://schemas.openxmlformats.org/officeDocument/2006/relationships/slide" Target="slide47.xml"/><Relationship Id="rId21" Type="http://schemas.openxmlformats.org/officeDocument/2006/relationships/tags" Target="../tags/tag960.xml"/><Relationship Id="rId20" Type="http://schemas.openxmlformats.org/officeDocument/2006/relationships/slide" Target="slide44.xml"/><Relationship Id="rId2" Type="http://schemas.openxmlformats.org/officeDocument/2006/relationships/tags" Target="../tags/tag948.xml"/><Relationship Id="rId19" Type="http://schemas.openxmlformats.org/officeDocument/2006/relationships/tags" Target="../tags/tag959.xml"/><Relationship Id="rId18" Type="http://schemas.openxmlformats.org/officeDocument/2006/relationships/slide" Target="slide41.xml"/><Relationship Id="rId17" Type="http://schemas.openxmlformats.org/officeDocument/2006/relationships/tags" Target="../tags/tag958.xml"/><Relationship Id="rId16" Type="http://schemas.openxmlformats.org/officeDocument/2006/relationships/slide" Target="slide38.xml"/><Relationship Id="rId15" Type="http://schemas.openxmlformats.org/officeDocument/2006/relationships/tags" Target="../tags/tag957.xml"/><Relationship Id="rId14" Type="http://schemas.openxmlformats.org/officeDocument/2006/relationships/slide" Target="slide35.xml"/><Relationship Id="rId13" Type="http://schemas.openxmlformats.org/officeDocument/2006/relationships/tags" Target="../tags/tag956.xml"/><Relationship Id="rId12" Type="http://schemas.openxmlformats.org/officeDocument/2006/relationships/slide" Target="slide32.xml"/><Relationship Id="rId11" Type="http://schemas.openxmlformats.org/officeDocument/2006/relationships/tags" Target="../tags/tag955.xml"/><Relationship Id="rId10" Type="http://schemas.openxmlformats.org/officeDocument/2006/relationships/slide" Target="slide28.xml"/><Relationship Id="rId1" Type="http://schemas.openxmlformats.org/officeDocument/2006/relationships/tags" Target="../tags/tag947.xml"/></Relationships>
</file>

<file path=ppt/slides/_rels/slide59.xml.rels><?xml version="1.0" encoding="UTF-8" standalone="yes"?>
<Relationships xmlns="http://schemas.openxmlformats.org/package/2006/relationships"><Relationship Id="rId9" Type="http://schemas.openxmlformats.org/officeDocument/2006/relationships/tags" Target="../tags/tag979.xml"/><Relationship Id="rId8" Type="http://schemas.openxmlformats.org/officeDocument/2006/relationships/slide" Target="slide35.xml"/><Relationship Id="rId7" Type="http://schemas.openxmlformats.org/officeDocument/2006/relationships/tags" Target="../tags/tag978.xml"/><Relationship Id="rId6" Type="http://schemas.openxmlformats.org/officeDocument/2006/relationships/slide" Target="slide32.xml"/><Relationship Id="rId5" Type="http://schemas.openxmlformats.org/officeDocument/2006/relationships/tags" Target="../tags/tag977.xml"/><Relationship Id="rId47" Type="http://schemas.openxmlformats.org/officeDocument/2006/relationships/notesSlide" Target="../notesSlides/notesSlide58.xml"/><Relationship Id="rId46" Type="http://schemas.openxmlformats.org/officeDocument/2006/relationships/slideLayout" Target="../slideLayouts/slideLayout5.xml"/><Relationship Id="rId45" Type="http://schemas.openxmlformats.org/officeDocument/2006/relationships/tags" Target="../tags/tag999.xml"/><Relationship Id="rId44" Type="http://schemas.openxmlformats.org/officeDocument/2006/relationships/tags" Target="../tags/tag998.xml"/><Relationship Id="rId43" Type="http://schemas.openxmlformats.org/officeDocument/2006/relationships/tags" Target="../tags/tag997.xml"/><Relationship Id="rId42" Type="http://schemas.openxmlformats.org/officeDocument/2006/relationships/tags" Target="../tags/tag996.xml"/><Relationship Id="rId41" Type="http://schemas.openxmlformats.org/officeDocument/2006/relationships/tags" Target="../tags/tag995.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994.xml"/><Relationship Id="rId38" Type="http://schemas.openxmlformats.org/officeDocument/2006/relationships/slide" Target="slide80.xml"/><Relationship Id="rId37" Type="http://schemas.openxmlformats.org/officeDocument/2006/relationships/tags" Target="../tags/tag993.xml"/><Relationship Id="rId36" Type="http://schemas.openxmlformats.org/officeDocument/2006/relationships/slide" Target="slide77.xml"/><Relationship Id="rId35" Type="http://schemas.openxmlformats.org/officeDocument/2006/relationships/tags" Target="../tags/tag992.xml"/><Relationship Id="rId34" Type="http://schemas.openxmlformats.org/officeDocument/2006/relationships/slide" Target="slide74.xml"/><Relationship Id="rId33" Type="http://schemas.openxmlformats.org/officeDocument/2006/relationships/tags" Target="../tags/tag991.xml"/><Relationship Id="rId32" Type="http://schemas.openxmlformats.org/officeDocument/2006/relationships/slide" Target="slide71.xml"/><Relationship Id="rId31" Type="http://schemas.openxmlformats.org/officeDocument/2006/relationships/tags" Target="../tags/tag990.xml"/><Relationship Id="rId30" Type="http://schemas.openxmlformats.org/officeDocument/2006/relationships/slide" Target="slide68.xml"/><Relationship Id="rId3" Type="http://schemas.openxmlformats.org/officeDocument/2006/relationships/tags" Target="../tags/tag976.xml"/><Relationship Id="rId29" Type="http://schemas.openxmlformats.org/officeDocument/2006/relationships/tags" Target="../tags/tag989.xml"/><Relationship Id="rId28" Type="http://schemas.openxmlformats.org/officeDocument/2006/relationships/slide" Target="slide65.xml"/><Relationship Id="rId27" Type="http://schemas.openxmlformats.org/officeDocument/2006/relationships/tags" Target="../tags/tag988.xml"/><Relationship Id="rId26" Type="http://schemas.openxmlformats.org/officeDocument/2006/relationships/slide" Target="slide62.xml"/><Relationship Id="rId25" Type="http://schemas.openxmlformats.org/officeDocument/2006/relationships/tags" Target="../tags/tag987.xml"/><Relationship Id="rId24" Type="http://schemas.openxmlformats.org/officeDocument/2006/relationships/slide" Target="slide59.xml"/><Relationship Id="rId23" Type="http://schemas.openxmlformats.org/officeDocument/2006/relationships/tags" Target="../tags/tag986.xml"/><Relationship Id="rId22" Type="http://schemas.openxmlformats.org/officeDocument/2006/relationships/slide" Target="slide56.xml"/><Relationship Id="rId21" Type="http://schemas.openxmlformats.org/officeDocument/2006/relationships/tags" Target="../tags/tag985.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984.xml"/><Relationship Id="rId18" Type="http://schemas.openxmlformats.org/officeDocument/2006/relationships/slide" Target="slide50.xml"/><Relationship Id="rId17" Type="http://schemas.openxmlformats.org/officeDocument/2006/relationships/tags" Target="../tags/tag983.xml"/><Relationship Id="rId16" Type="http://schemas.openxmlformats.org/officeDocument/2006/relationships/slide" Target="slide47.xml"/><Relationship Id="rId15" Type="http://schemas.openxmlformats.org/officeDocument/2006/relationships/tags" Target="../tags/tag982.xml"/><Relationship Id="rId14" Type="http://schemas.openxmlformats.org/officeDocument/2006/relationships/slide" Target="slide44.xml"/><Relationship Id="rId13" Type="http://schemas.openxmlformats.org/officeDocument/2006/relationships/tags" Target="../tags/tag981.xml"/><Relationship Id="rId12" Type="http://schemas.openxmlformats.org/officeDocument/2006/relationships/slide" Target="slide41.xml"/><Relationship Id="rId11" Type="http://schemas.openxmlformats.org/officeDocument/2006/relationships/tags" Target="../tags/tag980.xml"/><Relationship Id="rId10" Type="http://schemas.openxmlformats.org/officeDocument/2006/relationships/slide" Target="slide38.xml"/><Relationship Id="rId1" Type="http://schemas.openxmlformats.org/officeDocument/2006/relationships/tags" Target="../tags/tag97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9" Type="http://schemas.openxmlformats.org/officeDocument/2006/relationships/tags" Target="../tags/tag1004.xml"/><Relationship Id="rId8" Type="http://schemas.openxmlformats.org/officeDocument/2006/relationships/slide" Target="slide35.xml"/><Relationship Id="rId7" Type="http://schemas.openxmlformats.org/officeDocument/2006/relationships/tags" Target="../tags/tag1003.xml"/><Relationship Id="rId6" Type="http://schemas.openxmlformats.org/officeDocument/2006/relationships/slide" Target="slide32.xml"/><Relationship Id="rId5" Type="http://schemas.openxmlformats.org/officeDocument/2006/relationships/tags" Target="../tags/tag1002.xml"/><Relationship Id="rId46" Type="http://schemas.openxmlformats.org/officeDocument/2006/relationships/notesSlide" Target="../notesSlides/notesSlide59.xml"/><Relationship Id="rId45" Type="http://schemas.openxmlformats.org/officeDocument/2006/relationships/slideLayout" Target="../slideLayouts/slideLayout5.xml"/><Relationship Id="rId44" Type="http://schemas.openxmlformats.org/officeDocument/2006/relationships/tags" Target="../tags/tag1023.xml"/><Relationship Id="rId43" Type="http://schemas.openxmlformats.org/officeDocument/2006/relationships/tags" Target="../tags/tag1022.xml"/><Relationship Id="rId42" Type="http://schemas.openxmlformats.org/officeDocument/2006/relationships/tags" Target="../tags/tag1021.xml"/><Relationship Id="rId41" Type="http://schemas.openxmlformats.org/officeDocument/2006/relationships/tags" Target="../tags/tag1020.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019.xml"/><Relationship Id="rId38" Type="http://schemas.openxmlformats.org/officeDocument/2006/relationships/slide" Target="slide80.xml"/><Relationship Id="rId37" Type="http://schemas.openxmlformats.org/officeDocument/2006/relationships/tags" Target="../tags/tag1018.xml"/><Relationship Id="rId36" Type="http://schemas.openxmlformats.org/officeDocument/2006/relationships/slide" Target="slide77.xml"/><Relationship Id="rId35" Type="http://schemas.openxmlformats.org/officeDocument/2006/relationships/tags" Target="../tags/tag1017.xml"/><Relationship Id="rId34" Type="http://schemas.openxmlformats.org/officeDocument/2006/relationships/slide" Target="slide74.xml"/><Relationship Id="rId33" Type="http://schemas.openxmlformats.org/officeDocument/2006/relationships/tags" Target="../tags/tag1016.xml"/><Relationship Id="rId32" Type="http://schemas.openxmlformats.org/officeDocument/2006/relationships/slide" Target="slide71.xml"/><Relationship Id="rId31" Type="http://schemas.openxmlformats.org/officeDocument/2006/relationships/tags" Target="../tags/tag1015.xml"/><Relationship Id="rId30" Type="http://schemas.openxmlformats.org/officeDocument/2006/relationships/slide" Target="slide68.xml"/><Relationship Id="rId3" Type="http://schemas.openxmlformats.org/officeDocument/2006/relationships/tags" Target="../tags/tag1001.xml"/><Relationship Id="rId29" Type="http://schemas.openxmlformats.org/officeDocument/2006/relationships/tags" Target="../tags/tag1014.xml"/><Relationship Id="rId28" Type="http://schemas.openxmlformats.org/officeDocument/2006/relationships/slide" Target="slide65.xml"/><Relationship Id="rId27" Type="http://schemas.openxmlformats.org/officeDocument/2006/relationships/tags" Target="../tags/tag1013.xml"/><Relationship Id="rId26" Type="http://schemas.openxmlformats.org/officeDocument/2006/relationships/slide" Target="slide62.xml"/><Relationship Id="rId25" Type="http://schemas.openxmlformats.org/officeDocument/2006/relationships/tags" Target="../tags/tag1012.xml"/><Relationship Id="rId24" Type="http://schemas.openxmlformats.org/officeDocument/2006/relationships/slide" Target="slide59.xml"/><Relationship Id="rId23" Type="http://schemas.openxmlformats.org/officeDocument/2006/relationships/tags" Target="../tags/tag1011.xml"/><Relationship Id="rId22" Type="http://schemas.openxmlformats.org/officeDocument/2006/relationships/slide" Target="slide56.xml"/><Relationship Id="rId21" Type="http://schemas.openxmlformats.org/officeDocument/2006/relationships/tags" Target="../tags/tag1010.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009.xml"/><Relationship Id="rId18" Type="http://schemas.openxmlformats.org/officeDocument/2006/relationships/slide" Target="slide50.xml"/><Relationship Id="rId17" Type="http://schemas.openxmlformats.org/officeDocument/2006/relationships/tags" Target="../tags/tag1008.xml"/><Relationship Id="rId16" Type="http://schemas.openxmlformats.org/officeDocument/2006/relationships/slide" Target="slide47.xml"/><Relationship Id="rId15" Type="http://schemas.openxmlformats.org/officeDocument/2006/relationships/tags" Target="../tags/tag1007.xml"/><Relationship Id="rId14" Type="http://schemas.openxmlformats.org/officeDocument/2006/relationships/slide" Target="slide44.xml"/><Relationship Id="rId13" Type="http://schemas.openxmlformats.org/officeDocument/2006/relationships/tags" Target="../tags/tag1006.xml"/><Relationship Id="rId12" Type="http://schemas.openxmlformats.org/officeDocument/2006/relationships/slide" Target="slide41.xml"/><Relationship Id="rId11" Type="http://schemas.openxmlformats.org/officeDocument/2006/relationships/tags" Target="../tags/tag1005.xml"/><Relationship Id="rId10" Type="http://schemas.openxmlformats.org/officeDocument/2006/relationships/slide" Target="slide38.xml"/><Relationship Id="rId1" Type="http://schemas.openxmlformats.org/officeDocument/2006/relationships/tags" Target="../tags/tag1000.xml"/></Relationships>
</file>

<file path=ppt/slides/_rels/slide61.xml.rels><?xml version="1.0" encoding="UTF-8" standalone="yes"?>
<Relationships xmlns="http://schemas.openxmlformats.org/package/2006/relationships"><Relationship Id="rId9" Type="http://schemas.openxmlformats.org/officeDocument/2006/relationships/tags" Target="../tags/tag1031.xml"/><Relationship Id="rId8" Type="http://schemas.openxmlformats.org/officeDocument/2006/relationships/slide" Target="slide25.xml"/><Relationship Id="rId7" Type="http://schemas.openxmlformats.org/officeDocument/2006/relationships/tags" Target="../tags/tag1030.xml"/><Relationship Id="rId6" Type="http://schemas.openxmlformats.org/officeDocument/2006/relationships/tags" Target="../tags/tag1029.xml"/><Relationship Id="rId50" Type="http://schemas.openxmlformats.org/officeDocument/2006/relationships/notesSlide" Target="../notesSlides/notesSlide60.xml"/><Relationship Id="rId5" Type="http://schemas.openxmlformats.org/officeDocument/2006/relationships/tags" Target="../tags/tag1028.xml"/><Relationship Id="rId49" Type="http://schemas.openxmlformats.org/officeDocument/2006/relationships/slideLayout" Target="../slideLayouts/slideLayout5.xml"/><Relationship Id="rId48" Type="http://schemas.openxmlformats.org/officeDocument/2006/relationships/tags" Target="../tags/tag1051.xml"/><Relationship Id="rId47" Type="http://schemas.openxmlformats.org/officeDocument/2006/relationships/tags" Target="../tags/tag1050.xml"/><Relationship Id="rId46" Type="http://schemas.openxmlformats.org/officeDocument/2006/relationships/slide" Target="slide83.xml"/><Relationship Id="rId45" Type="http://schemas.openxmlformats.org/officeDocument/2006/relationships/tags" Target="../tags/tag1049.xml"/><Relationship Id="rId44" Type="http://schemas.openxmlformats.org/officeDocument/2006/relationships/slide" Target="slide80.xml"/><Relationship Id="rId43" Type="http://schemas.openxmlformats.org/officeDocument/2006/relationships/tags" Target="../tags/tag1048.xml"/><Relationship Id="rId42" Type="http://schemas.openxmlformats.org/officeDocument/2006/relationships/slide" Target="slide77.xml"/><Relationship Id="rId41" Type="http://schemas.openxmlformats.org/officeDocument/2006/relationships/tags" Target="../tags/tag1047.xml"/><Relationship Id="rId40" Type="http://schemas.openxmlformats.org/officeDocument/2006/relationships/slide" Target="slide74.xml"/><Relationship Id="rId4" Type="http://schemas.openxmlformats.org/officeDocument/2006/relationships/tags" Target="../tags/tag1027.xml"/><Relationship Id="rId39" Type="http://schemas.openxmlformats.org/officeDocument/2006/relationships/tags" Target="../tags/tag1046.xml"/><Relationship Id="rId38" Type="http://schemas.openxmlformats.org/officeDocument/2006/relationships/slide" Target="slide71.xml"/><Relationship Id="rId37" Type="http://schemas.openxmlformats.org/officeDocument/2006/relationships/tags" Target="../tags/tag1045.xml"/><Relationship Id="rId36" Type="http://schemas.openxmlformats.org/officeDocument/2006/relationships/slide" Target="slide68.xml"/><Relationship Id="rId35" Type="http://schemas.openxmlformats.org/officeDocument/2006/relationships/tags" Target="../tags/tag1044.xml"/><Relationship Id="rId34" Type="http://schemas.openxmlformats.org/officeDocument/2006/relationships/slide" Target="slide65.xml"/><Relationship Id="rId33" Type="http://schemas.openxmlformats.org/officeDocument/2006/relationships/tags" Target="../tags/tag1043.xml"/><Relationship Id="rId32" Type="http://schemas.openxmlformats.org/officeDocument/2006/relationships/slide" Target="slide62.xml"/><Relationship Id="rId31" Type="http://schemas.openxmlformats.org/officeDocument/2006/relationships/tags" Target="../tags/tag1042.xml"/><Relationship Id="rId30" Type="http://schemas.openxmlformats.org/officeDocument/2006/relationships/slide" Target="slide59.xml"/><Relationship Id="rId3" Type="http://schemas.openxmlformats.org/officeDocument/2006/relationships/tags" Target="../tags/tag1026.xml"/><Relationship Id="rId29" Type="http://schemas.openxmlformats.org/officeDocument/2006/relationships/tags" Target="../tags/tag1041.xml"/><Relationship Id="rId28" Type="http://schemas.openxmlformats.org/officeDocument/2006/relationships/slide" Target="slide56.xml"/><Relationship Id="rId27" Type="http://schemas.openxmlformats.org/officeDocument/2006/relationships/tags" Target="../tags/tag1040.xml"/><Relationship Id="rId26" Type="http://schemas.openxmlformats.org/officeDocument/2006/relationships/slide" Target="slide53.xml"/><Relationship Id="rId25" Type="http://schemas.openxmlformats.org/officeDocument/2006/relationships/tags" Target="../tags/tag1039.xml"/><Relationship Id="rId24" Type="http://schemas.openxmlformats.org/officeDocument/2006/relationships/slide" Target="slide50.xml"/><Relationship Id="rId23" Type="http://schemas.openxmlformats.org/officeDocument/2006/relationships/tags" Target="../tags/tag1038.xml"/><Relationship Id="rId22" Type="http://schemas.openxmlformats.org/officeDocument/2006/relationships/slide" Target="slide47.xml"/><Relationship Id="rId21" Type="http://schemas.openxmlformats.org/officeDocument/2006/relationships/tags" Target="../tags/tag1037.xml"/><Relationship Id="rId20" Type="http://schemas.openxmlformats.org/officeDocument/2006/relationships/slide" Target="slide44.xml"/><Relationship Id="rId2" Type="http://schemas.openxmlformats.org/officeDocument/2006/relationships/tags" Target="../tags/tag1025.xml"/><Relationship Id="rId19" Type="http://schemas.openxmlformats.org/officeDocument/2006/relationships/tags" Target="../tags/tag1036.xml"/><Relationship Id="rId18" Type="http://schemas.openxmlformats.org/officeDocument/2006/relationships/slide" Target="slide41.xml"/><Relationship Id="rId17" Type="http://schemas.openxmlformats.org/officeDocument/2006/relationships/tags" Target="../tags/tag1035.xml"/><Relationship Id="rId16" Type="http://schemas.openxmlformats.org/officeDocument/2006/relationships/slide" Target="slide38.xml"/><Relationship Id="rId15" Type="http://schemas.openxmlformats.org/officeDocument/2006/relationships/tags" Target="../tags/tag1034.xml"/><Relationship Id="rId14" Type="http://schemas.openxmlformats.org/officeDocument/2006/relationships/slide" Target="slide35.xml"/><Relationship Id="rId13" Type="http://schemas.openxmlformats.org/officeDocument/2006/relationships/tags" Target="../tags/tag1033.xml"/><Relationship Id="rId12" Type="http://schemas.openxmlformats.org/officeDocument/2006/relationships/slide" Target="slide32.xml"/><Relationship Id="rId11" Type="http://schemas.openxmlformats.org/officeDocument/2006/relationships/tags" Target="../tags/tag1032.xml"/><Relationship Id="rId10" Type="http://schemas.openxmlformats.org/officeDocument/2006/relationships/slide" Target="slide28.xml"/><Relationship Id="rId1" Type="http://schemas.openxmlformats.org/officeDocument/2006/relationships/tags" Target="../tags/tag1024.xml"/></Relationships>
</file>

<file path=ppt/slides/_rels/slide62.xml.rels><?xml version="1.0" encoding="UTF-8" standalone="yes"?>
<Relationships xmlns="http://schemas.openxmlformats.org/package/2006/relationships"><Relationship Id="rId9" Type="http://schemas.openxmlformats.org/officeDocument/2006/relationships/tags" Target="../tags/tag1056.xml"/><Relationship Id="rId8" Type="http://schemas.openxmlformats.org/officeDocument/2006/relationships/slide" Target="slide35.xml"/><Relationship Id="rId7" Type="http://schemas.openxmlformats.org/officeDocument/2006/relationships/tags" Target="../tags/tag1055.xml"/><Relationship Id="rId6" Type="http://schemas.openxmlformats.org/officeDocument/2006/relationships/slide" Target="slide32.xml"/><Relationship Id="rId5" Type="http://schemas.openxmlformats.org/officeDocument/2006/relationships/tags" Target="../tags/tag1054.xml"/><Relationship Id="rId46" Type="http://schemas.openxmlformats.org/officeDocument/2006/relationships/notesSlide" Target="../notesSlides/notesSlide61.xml"/><Relationship Id="rId45" Type="http://schemas.openxmlformats.org/officeDocument/2006/relationships/slideLayout" Target="../slideLayouts/slideLayout5.xml"/><Relationship Id="rId44" Type="http://schemas.openxmlformats.org/officeDocument/2006/relationships/tags" Target="../tags/tag1075.xml"/><Relationship Id="rId43" Type="http://schemas.openxmlformats.org/officeDocument/2006/relationships/tags" Target="../tags/tag1074.xml"/><Relationship Id="rId42" Type="http://schemas.openxmlformats.org/officeDocument/2006/relationships/tags" Target="../tags/tag1073.xml"/><Relationship Id="rId41" Type="http://schemas.openxmlformats.org/officeDocument/2006/relationships/tags" Target="../tags/tag1072.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071.xml"/><Relationship Id="rId38" Type="http://schemas.openxmlformats.org/officeDocument/2006/relationships/slide" Target="slide80.xml"/><Relationship Id="rId37" Type="http://schemas.openxmlformats.org/officeDocument/2006/relationships/tags" Target="../tags/tag1070.xml"/><Relationship Id="rId36" Type="http://schemas.openxmlformats.org/officeDocument/2006/relationships/slide" Target="slide77.xml"/><Relationship Id="rId35" Type="http://schemas.openxmlformats.org/officeDocument/2006/relationships/tags" Target="../tags/tag1069.xml"/><Relationship Id="rId34" Type="http://schemas.openxmlformats.org/officeDocument/2006/relationships/slide" Target="slide74.xml"/><Relationship Id="rId33" Type="http://schemas.openxmlformats.org/officeDocument/2006/relationships/tags" Target="../tags/tag1068.xml"/><Relationship Id="rId32" Type="http://schemas.openxmlformats.org/officeDocument/2006/relationships/slide" Target="slide71.xml"/><Relationship Id="rId31" Type="http://schemas.openxmlformats.org/officeDocument/2006/relationships/tags" Target="../tags/tag1067.xml"/><Relationship Id="rId30" Type="http://schemas.openxmlformats.org/officeDocument/2006/relationships/slide" Target="slide68.xml"/><Relationship Id="rId3" Type="http://schemas.openxmlformats.org/officeDocument/2006/relationships/tags" Target="../tags/tag1053.xml"/><Relationship Id="rId29" Type="http://schemas.openxmlformats.org/officeDocument/2006/relationships/tags" Target="../tags/tag1066.xml"/><Relationship Id="rId28" Type="http://schemas.openxmlformats.org/officeDocument/2006/relationships/slide" Target="slide65.xml"/><Relationship Id="rId27" Type="http://schemas.openxmlformats.org/officeDocument/2006/relationships/tags" Target="../tags/tag1065.xml"/><Relationship Id="rId26" Type="http://schemas.openxmlformats.org/officeDocument/2006/relationships/slide" Target="slide62.xml"/><Relationship Id="rId25" Type="http://schemas.openxmlformats.org/officeDocument/2006/relationships/tags" Target="../tags/tag1064.xml"/><Relationship Id="rId24" Type="http://schemas.openxmlformats.org/officeDocument/2006/relationships/slide" Target="slide59.xml"/><Relationship Id="rId23" Type="http://schemas.openxmlformats.org/officeDocument/2006/relationships/tags" Target="../tags/tag1063.xml"/><Relationship Id="rId22" Type="http://schemas.openxmlformats.org/officeDocument/2006/relationships/slide" Target="slide56.xml"/><Relationship Id="rId21" Type="http://schemas.openxmlformats.org/officeDocument/2006/relationships/tags" Target="../tags/tag1062.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061.xml"/><Relationship Id="rId18" Type="http://schemas.openxmlformats.org/officeDocument/2006/relationships/slide" Target="slide50.xml"/><Relationship Id="rId17" Type="http://schemas.openxmlformats.org/officeDocument/2006/relationships/tags" Target="../tags/tag1060.xml"/><Relationship Id="rId16" Type="http://schemas.openxmlformats.org/officeDocument/2006/relationships/slide" Target="slide47.xml"/><Relationship Id="rId15" Type="http://schemas.openxmlformats.org/officeDocument/2006/relationships/tags" Target="../tags/tag1059.xml"/><Relationship Id="rId14" Type="http://schemas.openxmlformats.org/officeDocument/2006/relationships/slide" Target="slide44.xml"/><Relationship Id="rId13" Type="http://schemas.openxmlformats.org/officeDocument/2006/relationships/tags" Target="../tags/tag1058.xml"/><Relationship Id="rId12" Type="http://schemas.openxmlformats.org/officeDocument/2006/relationships/slide" Target="slide41.xml"/><Relationship Id="rId11" Type="http://schemas.openxmlformats.org/officeDocument/2006/relationships/tags" Target="../tags/tag1057.xml"/><Relationship Id="rId10" Type="http://schemas.openxmlformats.org/officeDocument/2006/relationships/slide" Target="slide38.xml"/><Relationship Id="rId1" Type="http://schemas.openxmlformats.org/officeDocument/2006/relationships/tags" Target="../tags/tag1052.xml"/></Relationships>
</file>

<file path=ppt/slides/_rels/slide63.xml.rels><?xml version="1.0" encoding="UTF-8" standalone="yes"?>
<Relationships xmlns="http://schemas.openxmlformats.org/package/2006/relationships"><Relationship Id="rId9" Type="http://schemas.openxmlformats.org/officeDocument/2006/relationships/tags" Target="../tags/tag1080.xml"/><Relationship Id="rId8" Type="http://schemas.openxmlformats.org/officeDocument/2006/relationships/slide" Target="slide35.xml"/><Relationship Id="rId7" Type="http://schemas.openxmlformats.org/officeDocument/2006/relationships/tags" Target="../tags/tag1079.xml"/><Relationship Id="rId6" Type="http://schemas.openxmlformats.org/officeDocument/2006/relationships/slide" Target="slide32.xml"/><Relationship Id="rId5" Type="http://schemas.openxmlformats.org/officeDocument/2006/relationships/tags" Target="../tags/tag1078.xml"/><Relationship Id="rId47" Type="http://schemas.openxmlformats.org/officeDocument/2006/relationships/notesSlide" Target="../notesSlides/notesSlide62.xml"/><Relationship Id="rId46" Type="http://schemas.openxmlformats.org/officeDocument/2006/relationships/slideLayout" Target="../slideLayouts/slideLayout5.xml"/><Relationship Id="rId45" Type="http://schemas.openxmlformats.org/officeDocument/2006/relationships/tags" Target="../tags/tag1100.xml"/><Relationship Id="rId44" Type="http://schemas.openxmlformats.org/officeDocument/2006/relationships/tags" Target="../tags/tag1099.xml"/><Relationship Id="rId43" Type="http://schemas.openxmlformats.org/officeDocument/2006/relationships/tags" Target="../tags/tag1098.xml"/><Relationship Id="rId42" Type="http://schemas.openxmlformats.org/officeDocument/2006/relationships/tags" Target="../tags/tag1097.xml"/><Relationship Id="rId41" Type="http://schemas.openxmlformats.org/officeDocument/2006/relationships/tags" Target="../tags/tag109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095.xml"/><Relationship Id="rId38" Type="http://schemas.openxmlformats.org/officeDocument/2006/relationships/slide" Target="slide80.xml"/><Relationship Id="rId37" Type="http://schemas.openxmlformats.org/officeDocument/2006/relationships/tags" Target="../tags/tag1094.xml"/><Relationship Id="rId36" Type="http://schemas.openxmlformats.org/officeDocument/2006/relationships/slide" Target="slide77.xml"/><Relationship Id="rId35" Type="http://schemas.openxmlformats.org/officeDocument/2006/relationships/tags" Target="../tags/tag1093.xml"/><Relationship Id="rId34" Type="http://schemas.openxmlformats.org/officeDocument/2006/relationships/slide" Target="slide74.xml"/><Relationship Id="rId33" Type="http://schemas.openxmlformats.org/officeDocument/2006/relationships/tags" Target="../tags/tag1092.xml"/><Relationship Id="rId32" Type="http://schemas.openxmlformats.org/officeDocument/2006/relationships/slide" Target="slide71.xml"/><Relationship Id="rId31" Type="http://schemas.openxmlformats.org/officeDocument/2006/relationships/tags" Target="../tags/tag1091.xml"/><Relationship Id="rId30" Type="http://schemas.openxmlformats.org/officeDocument/2006/relationships/slide" Target="slide68.xml"/><Relationship Id="rId3" Type="http://schemas.openxmlformats.org/officeDocument/2006/relationships/tags" Target="../tags/tag1077.xml"/><Relationship Id="rId29" Type="http://schemas.openxmlformats.org/officeDocument/2006/relationships/tags" Target="../tags/tag1090.xml"/><Relationship Id="rId28" Type="http://schemas.openxmlformats.org/officeDocument/2006/relationships/slide" Target="slide65.xml"/><Relationship Id="rId27" Type="http://schemas.openxmlformats.org/officeDocument/2006/relationships/tags" Target="../tags/tag1089.xml"/><Relationship Id="rId26" Type="http://schemas.openxmlformats.org/officeDocument/2006/relationships/slide" Target="slide62.xml"/><Relationship Id="rId25" Type="http://schemas.openxmlformats.org/officeDocument/2006/relationships/tags" Target="../tags/tag1088.xml"/><Relationship Id="rId24" Type="http://schemas.openxmlformats.org/officeDocument/2006/relationships/slide" Target="slide59.xml"/><Relationship Id="rId23" Type="http://schemas.openxmlformats.org/officeDocument/2006/relationships/tags" Target="../tags/tag1087.xml"/><Relationship Id="rId22" Type="http://schemas.openxmlformats.org/officeDocument/2006/relationships/slide" Target="slide56.xml"/><Relationship Id="rId21" Type="http://schemas.openxmlformats.org/officeDocument/2006/relationships/tags" Target="../tags/tag108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085.xml"/><Relationship Id="rId18" Type="http://schemas.openxmlformats.org/officeDocument/2006/relationships/slide" Target="slide50.xml"/><Relationship Id="rId17" Type="http://schemas.openxmlformats.org/officeDocument/2006/relationships/tags" Target="../tags/tag1084.xml"/><Relationship Id="rId16" Type="http://schemas.openxmlformats.org/officeDocument/2006/relationships/slide" Target="slide47.xml"/><Relationship Id="rId15" Type="http://schemas.openxmlformats.org/officeDocument/2006/relationships/tags" Target="../tags/tag1083.xml"/><Relationship Id="rId14" Type="http://schemas.openxmlformats.org/officeDocument/2006/relationships/slide" Target="slide44.xml"/><Relationship Id="rId13" Type="http://schemas.openxmlformats.org/officeDocument/2006/relationships/tags" Target="../tags/tag1082.xml"/><Relationship Id="rId12" Type="http://schemas.openxmlformats.org/officeDocument/2006/relationships/slide" Target="slide41.xml"/><Relationship Id="rId11" Type="http://schemas.openxmlformats.org/officeDocument/2006/relationships/tags" Target="../tags/tag1081.xml"/><Relationship Id="rId10" Type="http://schemas.openxmlformats.org/officeDocument/2006/relationships/slide" Target="slide38.xml"/><Relationship Id="rId1" Type="http://schemas.openxmlformats.org/officeDocument/2006/relationships/tags" Target="../tags/tag1076.xml"/></Relationships>
</file>

<file path=ppt/slides/_rels/slide64.xml.rels><?xml version="1.0" encoding="UTF-8" standalone="yes"?>
<Relationships xmlns="http://schemas.openxmlformats.org/package/2006/relationships"><Relationship Id="rId9" Type="http://schemas.openxmlformats.org/officeDocument/2006/relationships/tags" Target="../tags/tag1108.xml"/><Relationship Id="rId8" Type="http://schemas.openxmlformats.org/officeDocument/2006/relationships/slide" Target="slide25.xml"/><Relationship Id="rId7" Type="http://schemas.openxmlformats.org/officeDocument/2006/relationships/tags" Target="../tags/tag1107.xml"/><Relationship Id="rId6" Type="http://schemas.openxmlformats.org/officeDocument/2006/relationships/tags" Target="../tags/tag1106.xml"/><Relationship Id="rId50" Type="http://schemas.openxmlformats.org/officeDocument/2006/relationships/notesSlide" Target="../notesSlides/notesSlide63.xml"/><Relationship Id="rId5" Type="http://schemas.openxmlformats.org/officeDocument/2006/relationships/tags" Target="../tags/tag1105.xml"/><Relationship Id="rId49" Type="http://schemas.openxmlformats.org/officeDocument/2006/relationships/slideLayout" Target="../slideLayouts/slideLayout5.xml"/><Relationship Id="rId48" Type="http://schemas.openxmlformats.org/officeDocument/2006/relationships/tags" Target="../tags/tag1128.xml"/><Relationship Id="rId47" Type="http://schemas.openxmlformats.org/officeDocument/2006/relationships/tags" Target="../tags/tag1127.xml"/><Relationship Id="rId46" Type="http://schemas.openxmlformats.org/officeDocument/2006/relationships/slide" Target="slide83.xml"/><Relationship Id="rId45" Type="http://schemas.openxmlformats.org/officeDocument/2006/relationships/tags" Target="../tags/tag1126.xml"/><Relationship Id="rId44" Type="http://schemas.openxmlformats.org/officeDocument/2006/relationships/slide" Target="slide80.xml"/><Relationship Id="rId43" Type="http://schemas.openxmlformats.org/officeDocument/2006/relationships/tags" Target="../tags/tag1125.xml"/><Relationship Id="rId42" Type="http://schemas.openxmlformats.org/officeDocument/2006/relationships/slide" Target="slide77.xml"/><Relationship Id="rId41" Type="http://schemas.openxmlformats.org/officeDocument/2006/relationships/tags" Target="../tags/tag1124.xml"/><Relationship Id="rId40" Type="http://schemas.openxmlformats.org/officeDocument/2006/relationships/slide" Target="slide74.xml"/><Relationship Id="rId4" Type="http://schemas.openxmlformats.org/officeDocument/2006/relationships/tags" Target="../tags/tag1104.xml"/><Relationship Id="rId39" Type="http://schemas.openxmlformats.org/officeDocument/2006/relationships/tags" Target="../tags/tag1123.xml"/><Relationship Id="rId38" Type="http://schemas.openxmlformats.org/officeDocument/2006/relationships/slide" Target="slide71.xml"/><Relationship Id="rId37" Type="http://schemas.openxmlformats.org/officeDocument/2006/relationships/tags" Target="../tags/tag1122.xml"/><Relationship Id="rId36" Type="http://schemas.openxmlformats.org/officeDocument/2006/relationships/slide" Target="slide68.xml"/><Relationship Id="rId35" Type="http://schemas.openxmlformats.org/officeDocument/2006/relationships/tags" Target="../tags/tag1121.xml"/><Relationship Id="rId34" Type="http://schemas.openxmlformats.org/officeDocument/2006/relationships/slide" Target="slide65.xml"/><Relationship Id="rId33" Type="http://schemas.openxmlformats.org/officeDocument/2006/relationships/tags" Target="../tags/tag1120.xml"/><Relationship Id="rId32" Type="http://schemas.openxmlformats.org/officeDocument/2006/relationships/slide" Target="slide62.xml"/><Relationship Id="rId31" Type="http://schemas.openxmlformats.org/officeDocument/2006/relationships/tags" Target="../tags/tag1119.xml"/><Relationship Id="rId30" Type="http://schemas.openxmlformats.org/officeDocument/2006/relationships/slide" Target="slide59.xml"/><Relationship Id="rId3" Type="http://schemas.openxmlformats.org/officeDocument/2006/relationships/tags" Target="../tags/tag1103.xml"/><Relationship Id="rId29" Type="http://schemas.openxmlformats.org/officeDocument/2006/relationships/tags" Target="../tags/tag1118.xml"/><Relationship Id="rId28" Type="http://schemas.openxmlformats.org/officeDocument/2006/relationships/slide" Target="slide56.xml"/><Relationship Id="rId27" Type="http://schemas.openxmlformats.org/officeDocument/2006/relationships/tags" Target="../tags/tag1117.xml"/><Relationship Id="rId26" Type="http://schemas.openxmlformats.org/officeDocument/2006/relationships/slide" Target="slide53.xml"/><Relationship Id="rId25" Type="http://schemas.openxmlformats.org/officeDocument/2006/relationships/tags" Target="../tags/tag1116.xml"/><Relationship Id="rId24" Type="http://schemas.openxmlformats.org/officeDocument/2006/relationships/slide" Target="slide50.xml"/><Relationship Id="rId23" Type="http://schemas.openxmlformats.org/officeDocument/2006/relationships/tags" Target="../tags/tag1115.xml"/><Relationship Id="rId22" Type="http://schemas.openxmlformats.org/officeDocument/2006/relationships/slide" Target="slide47.xml"/><Relationship Id="rId21" Type="http://schemas.openxmlformats.org/officeDocument/2006/relationships/tags" Target="../tags/tag1114.xml"/><Relationship Id="rId20" Type="http://schemas.openxmlformats.org/officeDocument/2006/relationships/slide" Target="slide44.xml"/><Relationship Id="rId2" Type="http://schemas.openxmlformats.org/officeDocument/2006/relationships/tags" Target="../tags/tag1102.xml"/><Relationship Id="rId19" Type="http://schemas.openxmlformats.org/officeDocument/2006/relationships/tags" Target="../tags/tag1113.xml"/><Relationship Id="rId18" Type="http://schemas.openxmlformats.org/officeDocument/2006/relationships/slide" Target="slide41.xml"/><Relationship Id="rId17" Type="http://schemas.openxmlformats.org/officeDocument/2006/relationships/tags" Target="../tags/tag1112.xml"/><Relationship Id="rId16" Type="http://schemas.openxmlformats.org/officeDocument/2006/relationships/slide" Target="slide38.xml"/><Relationship Id="rId15" Type="http://schemas.openxmlformats.org/officeDocument/2006/relationships/tags" Target="../tags/tag1111.xml"/><Relationship Id="rId14" Type="http://schemas.openxmlformats.org/officeDocument/2006/relationships/slide" Target="slide35.xml"/><Relationship Id="rId13" Type="http://schemas.openxmlformats.org/officeDocument/2006/relationships/tags" Target="../tags/tag1110.xml"/><Relationship Id="rId12" Type="http://schemas.openxmlformats.org/officeDocument/2006/relationships/slide" Target="slide32.xml"/><Relationship Id="rId11" Type="http://schemas.openxmlformats.org/officeDocument/2006/relationships/tags" Target="../tags/tag1109.xml"/><Relationship Id="rId10" Type="http://schemas.openxmlformats.org/officeDocument/2006/relationships/slide" Target="slide28.xml"/><Relationship Id="rId1" Type="http://schemas.openxmlformats.org/officeDocument/2006/relationships/tags" Target="../tags/tag1101.xml"/></Relationships>
</file>

<file path=ppt/slides/_rels/slide65.xml.rels><?xml version="1.0" encoding="UTF-8" standalone="yes"?>
<Relationships xmlns="http://schemas.openxmlformats.org/package/2006/relationships"><Relationship Id="rId9" Type="http://schemas.openxmlformats.org/officeDocument/2006/relationships/tags" Target="../tags/tag1133.xml"/><Relationship Id="rId8" Type="http://schemas.openxmlformats.org/officeDocument/2006/relationships/slide" Target="slide35.xml"/><Relationship Id="rId7" Type="http://schemas.openxmlformats.org/officeDocument/2006/relationships/tags" Target="../tags/tag1132.xml"/><Relationship Id="rId6" Type="http://schemas.openxmlformats.org/officeDocument/2006/relationships/slide" Target="slide32.xml"/><Relationship Id="rId5" Type="http://schemas.openxmlformats.org/officeDocument/2006/relationships/tags" Target="../tags/tag1131.xml"/><Relationship Id="rId47" Type="http://schemas.openxmlformats.org/officeDocument/2006/relationships/notesSlide" Target="../notesSlides/notesSlide64.xml"/><Relationship Id="rId46" Type="http://schemas.openxmlformats.org/officeDocument/2006/relationships/slideLayout" Target="../slideLayouts/slideLayout5.xml"/><Relationship Id="rId45" Type="http://schemas.openxmlformats.org/officeDocument/2006/relationships/tags" Target="../tags/tag1153.xml"/><Relationship Id="rId44" Type="http://schemas.openxmlformats.org/officeDocument/2006/relationships/tags" Target="../tags/tag1152.xml"/><Relationship Id="rId43" Type="http://schemas.openxmlformats.org/officeDocument/2006/relationships/tags" Target="../tags/tag1151.xml"/><Relationship Id="rId42" Type="http://schemas.openxmlformats.org/officeDocument/2006/relationships/tags" Target="../tags/tag1150.xml"/><Relationship Id="rId41" Type="http://schemas.openxmlformats.org/officeDocument/2006/relationships/tags" Target="../tags/tag1149.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148.xml"/><Relationship Id="rId38" Type="http://schemas.openxmlformats.org/officeDocument/2006/relationships/slide" Target="slide80.xml"/><Relationship Id="rId37" Type="http://schemas.openxmlformats.org/officeDocument/2006/relationships/tags" Target="../tags/tag1147.xml"/><Relationship Id="rId36" Type="http://schemas.openxmlformats.org/officeDocument/2006/relationships/slide" Target="slide77.xml"/><Relationship Id="rId35" Type="http://schemas.openxmlformats.org/officeDocument/2006/relationships/tags" Target="../tags/tag1146.xml"/><Relationship Id="rId34" Type="http://schemas.openxmlformats.org/officeDocument/2006/relationships/slide" Target="slide74.xml"/><Relationship Id="rId33" Type="http://schemas.openxmlformats.org/officeDocument/2006/relationships/tags" Target="../tags/tag1145.xml"/><Relationship Id="rId32" Type="http://schemas.openxmlformats.org/officeDocument/2006/relationships/slide" Target="slide71.xml"/><Relationship Id="rId31" Type="http://schemas.openxmlformats.org/officeDocument/2006/relationships/tags" Target="../tags/tag1144.xml"/><Relationship Id="rId30" Type="http://schemas.openxmlformats.org/officeDocument/2006/relationships/slide" Target="slide68.xml"/><Relationship Id="rId3" Type="http://schemas.openxmlformats.org/officeDocument/2006/relationships/tags" Target="../tags/tag1130.xml"/><Relationship Id="rId29" Type="http://schemas.openxmlformats.org/officeDocument/2006/relationships/tags" Target="../tags/tag1143.xml"/><Relationship Id="rId28" Type="http://schemas.openxmlformats.org/officeDocument/2006/relationships/slide" Target="slide65.xml"/><Relationship Id="rId27" Type="http://schemas.openxmlformats.org/officeDocument/2006/relationships/tags" Target="../tags/tag1142.xml"/><Relationship Id="rId26" Type="http://schemas.openxmlformats.org/officeDocument/2006/relationships/slide" Target="slide62.xml"/><Relationship Id="rId25" Type="http://schemas.openxmlformats.org/officeDocument/2006/relationships/tags" Target="../tags/tag1141.xml"/><Relationship Id="rId24" Type="http://schemas.openxmlformats.org/officeDocument/2006/relationships/slide" Target="slide59.xml"/><Relationship Id="rId23" Type="http://schemas.openxmlformats.org/officeDocument/2006/relationships/tags" Target="../tags/tag1140.xml"/><Relationship Id="rId22" Type="http://schemas.openxmlformats.org/officeDocument/2006/relationships/slide" Target="slide56.xml"/><Relationship Id="rId21" Type="http://schemas.openxmlformats.org/officeDocument/2006/relationships/tags" Target="../tags/tag1139.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138.xml"/><Relationship Id="rId18" Type="http://schemas.openxmlformats.org/officeDocument/2006/relationships/slide" Target="slide50.xml"/><Relationship Id="rId17" Type="http://schemas.openxmlformats.org/officeDocument/2006/relationships/tags" Target="../tags/tag1137.xml"/><Relationship Id="rId16" Type="http://schemas.openxmlformats.org/officeDocument/2006/relationships/slide" Target="slide47.xml"/><Relationship Id="rId15" Type="http://schemas.openxmlformats.org/officeDocument/2006/relationships/tags" Target="../tags/tag1136.xml"/><Relationship Id="rId14" Type="http://schemas.openxmlformats.org/officeDocument/2006/relationships/slide" Target="slide44.xml"/><Relationship Id="rId13" Type="http://schemas.openxmlformats.org/officeDocument/2006/relationships/tags" Target="../tags/tag1135.xml"/><Relationship Id="rId12" Type="http://schemas.openxmlformats.org/officeDocument/2006/relationships/slide" Target="slide41.xml"/><Relationship Id="rId11" Type="http://schemas.openxmlformats.org/officeDocument/2006/relationships/tags" Target="../tags/tag1134.xml"/><Relationship Id="rId10" Type="http://schemas.openxmlformats.org/officeDocument/2006/relationships/slide" Target="slide38.xml"/><Relationship Id="rId1" Type="http://schemas.openxmlformats.org/officeDocument/2006/relationships/tags" Target="../tags/tag1129.xml"/></Relationships>
</file>

<file path=ppt/slides/_rels/slide66.xml.rels><?xml version="1.0" encoding="UTF-8" standalone="yes"?>
<Relationships xmlns="http://schemas.openxmlformats.org/package/2006/relationships"><Relationship Id="rId9" Type="http://schemas.openxmlformats.org/officeDocument/2006/relationships/tags" Target="../tags/tag1158.xml"/><Relationship Id="rId8" Type="http://schemas.openxmlformats.org/officeDocument/2006/relationships/slide" Target="slide35.xml"/><Relationship Id="rId7" Type="http://schemas.openxmlformats.org/officeDocument/2006/relationships/tags" Target="../tags/tag1157.xml"/><Relationship Id="rId6" Type="http://schemas.openxmlformats.org/officeDocument/2006/relationships/slide" Target="slide32.xml"/><Relationship Id="rId5" Type="http://schemas.openxmlformats.org/officeDocument/2006/relationships/tags" Target="../tags/tag1156.xml"/><Relationship Id="rId46" Type="http://schemas.openxmlformats.org/officeDocument/2006/relationships/notesSlide" Target="../notesSlides/notesSlide65.xml"/><Relationship Id="rId45" Type="http://schemas.openxmlformats.org/officeDocument/2006/relationships/slideLayout" Target="../slideLayouts/slideLayout5.xml"/><Relationship Id="rId44" Type="http://schemas.openxmlformats.org/officeDocument/2006/relationships/tags" Target="../tags/tag1177.xml"/><Relationship Id="rId43" Type="http://schemas.openxmlformats.org/officeDocument/2006/relationships/tags" Target="../tags/tag1176.xml"/><Relationship Id="rId42" Type="http://schemas.openxmlformats.org/officeDocument/2006/relationships/tags" Target="../tags/tag1175.xml"/><Relationship Id="rId41" Type="http://schemas.openxmlformats.org/officeDocument/2006/relationships/tags" Target="../tags/tag1174.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173.xml"/><Relationship Id="rId38" Type="http://schemas.openxmlformats.org/officeDocument/2006/relationships/slide" Target="slide80.xml"/><Relationship Id="rId37" Type="http://schemas.openxmlformats.org/officeDocument/2006/relationships/tags" Target="../tags/tag1172.xml"/><Relationship Id="rId36" Type="http://schemas.openxmlformats.org/officeDocument/2006/relationships/slide" Target="slide77.xml"/><Relationship Id="rId35" Type="http://schemas.openxmlformats.org/officeDocument/2006/relationships/tags" Target="../tags/tag1171.xml"/><Relationship Id="rId34" Type="http://schemas.openxmlformats.org/officeDocument/2006/relationships/slide" Target="slide74.xml"/><Relationship Id="rId33" Type="http://schemas.openxmlformats.org/officeDocument/2006/relationships/tags" Target="../tags/tag1170.xml"/><Relationship Id="rId32" Type="http://schemas.openxmlformats.org/officeDocument/2006/relationships/slide" Target="slide71.xml"/><Relationship Id="rId31" Type="http://schemas.openxmlformats.org/officeDocument/2006/relationships/tags" Target="../tags/tag1169.xml"/><Relationship Id="rId30" Type="http://schemas.openxmlformats.org/officeDocument/2006/relationships/slide" Target="slide68.xml"/><Relationship Id="rId3" Type="http://schemas.openxmlformats.org/officeDocument/2006/relationships/tags" Target="../tags/tag1155.xml"/><Relationship Id="rId29" Type="http://schemas.openxmlformats.org/officeDocument/2006/relationships/tags" Target="../tags/tag1168.xml"/><Relationship Id="rId28" Type="http://schemas.openxmlformats.org/officeDocument/2006/relationships/slide" Target="slide65.xml"/><Relationship Id="rId27" Type="http://schemas.openxmlformats.org/officeDocument/2006/relationships/tags" Target="../tags/tag1167.xml"/><Relationship Id="rId26" Type="http://schemas.openxmlformats.org/officeDocument/2006/relationships/slide" Target="slide62.xml"/><Relationship Id="rId25" Type="http://schemas.openxmlformats.org/officeDocument/2006/relationships/tags" Target="../tags/tag1166.xml"/><Relationship Id="rId24" Type="http://schemas.openxmlformats.org/officeDocument/2006/relationships/slide" Target="slide59.xml"/><Relationship Id="rId23" Type="http://schemas.openxmlformats.org/officeDocument/2006/relationships/tags" Target="../tags/tag1165.xml"/><Relationship Id="rId22" Type="http://schemas.openxmlformats.org/officeDocument/2006/relationships/slide" Target="slide56.xml"/><Relationship Id="rId21" Type="http://schemas.openxmlformats.org/officeDocument/2006/relationships/tags" Target="../tags/tag1164.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163.xml"/><Relationship Id="rId18" Type="http://schemas.openxmlformats.org/officeDocument/2006/relationships/slide" Target="slide50.xml"/><Relationship Id="rId17" Type="http://schemas.openxmlformats.org/officeDocument/2006/relationships/tags" Target="../tags/tag1162.xml"/><Relationship Id="rId16" Type="http://schemas.openxmlformats.org/officeDocument/2006/relationships/slide" Target="slide47.xml"/><Relationship Id="rId15" Type="http://schemas.openxmlformats.org/officeDocument/2006/relationships/tags" Target="../tags/tag1161.xml"/><Relationship Id="rId14" Type="http://schemas.openxmlformats.org/officeDocument/2006/relationships/slide" Target="slide44.xml"/><Relationship Id="rId13" Type="http://schemas.openxmlformats.org/officeDocument/2006/relationships/tags" Target="../tags/tag1160.xml"/><Relationship Id="rId12" Type="http://schemas.openxmlformats.org/officeDocument/2006/relationships/slide" Target="slide41.xml"/><Relationship Id="rId11" Type="http://schemas.openxmlformats.org/officeDocument/2006/relationships/tags" Target="../tags/tag1159.xml"/><Relationship Id="rId10" Type="http://schemas.openxmlformats.org/officeDocument/2006/relationships/slide" Target="slide38.xml"/><Relationship Id="rId1" Type="http://schemas.openxmlformats.org/officeDocument/2006/relationships/tags" Target="../tags/tag1154.xml"/></Relationships>
</file>

<file path=ppt/slides/_rels/slide67.xml.rels><?xml version="1.0" encoding="UTF-8" standalone="yes"?>
<Relationships xmlns="http://schemas.openxmlformats.org/package/2006/relationships"><Relationship Id="rId9" Type="http://schemas.openxmlformats.org/officeDocument/2006/relationships/tags" Target="../tags/tag1185.xml"/><Relationship Id="rId8" Type="http://schemas.openxmlformats.org/officeDocument/2006/relationships/slide" Target="slide25.xml"/><Relationship Id="rId7" Type="http://schemas.openxmlformats.org/officeDocument/2006/relationships/tags" Target="../tags/tag1184.xml"/><Relationship Id="rId6" Type="http://schemas.openxmlformats.org/officeDocument/2006/relationships/tags" Target="../tags/tag1183.xml"/><Relationship Id="rId50" Type="http://schemas.openxmlformats.org/officeDocument/2006/relationships/notesSlide" Target="../notesSlides/notesSlide66.xml"/><Relationship Id="rId5" Type="http://schemas.openxmlformats.org/officeDocument/2006/relationships/tags" Target="../tags/tag1182.xml"/><Relationship Id="rId49" Type="http://schemas.openxmlformats.org/officeDocument/2006/relationships/slideLayout" Target="../slideLayouts/slideLayout5.xml"/><Relationship Id="rId48" Type="http://schemas.openxmlformats.org/officeDocument/2006/relationships/tags" Target="../tags/tag1205.xml"/><Relationship Id="rId47" Type="http://schemas.openxmlformats.org/officeDocument/2006/relationships/tags" Target="../tags/tag1204.xml"/><Relationship Id="rId46" Type="http://schemas.openxmlformats.org/officeDocument/2006/relationships/slide" Target="slide83.xml"/><Relationship Id="rId45" Type="http://schemas.openxmlformats.org/officeDocument/2006/relationships/tags" Target="../tags/tag1203.xml"/><Relationship Id="rId44" Type="http://schemas.openxmlformats.org/officeDocument/2006/relationships/slide" Target="slide80.xml"/><Relationship Id="rId43" Type="http://schemas.openxmlformats.org/officeDocument/2006/relationships/tags" Target="../tags/tag1202.xml"/><Relationship Id="rId42" Type="http://schemas.openxmlformats.org/officeDocument/2006/relationships/slide" Target="slide77.xml"/><Relationship Id="rId41" Type="http://schemas.openxmlformats.org/officeDocument/2006/relationships/tags" Target="../tags/tag1201.xml"/><Relationship Id="rId40" Type="http://schemas.openxmlformats.org/officeDocument/2006/relationships/slide" Target="slide74.xml"/><Relationship Id="rId4" Type="http://schemas.openxmlformats.org/officeDocument/2006/relationships/tags" Target="../tags/tag1181.xml"/><Relationship Id="rId39" Type="http://schemas.openxmlformats.org/officeDocument/2006/relationships/tags" Target="../tags/tag1200.xml"/><Relationship Id="rId38" Type="http://schemas.openxmlformats.org/officeDocument/2006/relationships/slide" Target="slide71.xml"/><Relationship Id="rId37" Type="http://schemas.openxmlformats.org/officeDocument/2006/relationships/tags" Target="../tags/tag1199.xml"/><Relationship Id="rId36" Type="http://schemas.openxmlformats.org/officeDocument/2006/relationships/slide" Target="slide68.xml"/><Relationship Id="rId35" Type="http://schemas.openxmlformats.org/officeDocument/2006/relationships/tags" Target="../tags/tag1198.xml"/><Relationship Id="rId34" Type="http://schemas.openxmlformats.org/officeDocument/2006/relationships/slide" Target="slide65.xml"/><Relationship Id="rId33" Type="http://schemas.openxmlformats.org/officeDocument/2006/relationships/tags" Target="../tags/tag1197.xml"/><Relationship Id="rId32" Type="http://schemas.openxmlformats.org/officeDocument/2006/relationships/slide" Target="slide62.xml"/><Relationship Id="rId31" Type="http://schemas.openxmlformats.org/officeDocument/2006/relationships/tags" Target="../tags/tag1196.xml"/><Relationship Id="rId30" Type="http://schemas.openxmlformats.org/officeDocument/2006/relationships/slide" Target="slide59.xml"/><Relationship Id="rId3" Type="http://schemas.openxmlformats.org/officeDocument/2006/relationships/tags" Target="../tags/tag1180.xml"/><Relationship Id="rId29" Type="http://schemas.openxmlformats.org/officeDocument/2006/relationships/tags" Target="../tags/tag1195.xml"/><Relationship Id="rId28" Type="http://schemas.openxmlformats.org/officeDocument/2006/relationships/slide" Target="slide56.xml"/><Relationship Id="rId27" Type="http://schemas.openxmlformats.org/officeDocument/2006/relationships/tags" Target="../tags/tag1194.xml"/><Relationship Id="rId26" Type="http://schemas.openxmlformats.org/officeDocument/2006/relationships/slide" Target="slide53.xml"/><Relationship Id="rId25" Type="http://schemas.openxmlformats.org/officeDocument/2006/relationships/tags" Target="../tags/tag1193.xml"/><Relationship Id="rId24" Type="http://schemas.openxmlformats.org/officeDocument/2006/relationships/slide" Target="slide50.xml"/><Relationship Id="rId23" Type="http://schemas.openxmlformats.org/officeDocument/2006/relationships/tags" Target="../tags/tag1192.xml"/><Relationship Id="rId22" Type="http://schemas.openxmlformats.org/officeDocument/2006/relationships/slide" Target="slide47.xml"/><Relationship Id="rId21" Type="http://schemas.openxmlformats.org/officeDocument/2006/relationships/tags" Target="../tags/tag1191.xml"/><Relationship Id="rId20" Type="http://schemas.openxmlformats.org/officeDocument/2006/relationships/slide" Target="slide44.xml"/><Relationship Id="rId2" Type="http://schemas.openxmlformats.org/officeDocument/2006/relationships/tags" Target="../tags/tag1179.xml"/><Relationship Id="rId19" Type="http://schemas.openxmlformats.org/officeDocument/2006/relationships/tags" Target="../tags/tag1190.xml"/><Relationship Id="rId18" Type="http://schemas.openxmlformats.org/officeDocument/2006/relationships/slide" Target="slide41.xml"/><Relationship Id="rId17" Type="http://schemas.openxmlformats.org/officeDocument/2006/relationships/tags" Target="../tags/tag1189.xml"/><Relationship Id="rId16" Type="http://schemas.openxmlformats.org/officeDocument/2006/relationships/slide" Target="slide38.xml"/><Relationship Id="rId15" Type="http://schemas.openxmlformats.org/officeDocument/2006/relationships/tags" Target="../tags/tag1188.xml"/><Relationship Id="rId14" Type="http://schemas.openxmlformats.org/officeDocument/2006/relationships/slide" Target="slide35.xml"/><Relationship Id="rId13" Type="http://schemas.openxmlformats.org/officeDocument/2006/relationships/tags" Target="../tags/tag1187.xml"/><Relationship Id="rId12" Type="http://schemas.openxmlformats.org/officeDocument/2006/relationships/slide" Target="slide32.xml"/><Relationship Id="rId11" Type="http://schemas.openxmlformats.org/officeDocument/2006/relationships/tags" Target="../tags/tag1186.xml"/><Relationship Id="rId10" Type="http://schemas.openxmlformats.org/officeDocument/2006/relationships/slide" Target="slide28.xml"/><Relationship Id="rId1" Type="http://schemas.openxmlformats.org/officeDocument/2006/relationships/tags" Target="../tags/tag1178.xml"/></Relationships>
</file>

<file path=ppt/slides/_rels/slide68.xml.rels><?xml version="1.0" encoding="UTF-8" standalone="yes"?>
<Relationships xmlns="http://schemas.openxmlformats.org/package/2006/relationships"><Relationship Id="rId9" Type="http://schemas.openxmlformats.org/officeDocument/2006/relationships/tags" Target="../tags/tag1210.xml"/><Relationship Id="rId8" Type="http://schemas.openxmlformats.org/officeDocument/2006/relationships/slide" Target="slide35.xml"/><Relationship Id="rId7" Type="http://schemas.openxmlformats.org/officeDocument/2006/relationships/tags" Target="../tags/tag1209.xml"/><Relationship Id="rId6" Type="http://schemas.openxmlformats.org/officeDocument/2006/relationships/slide" Target="slide32.xml"/><Relationship Id="rId5" Type="http://schemas.openxmlformats.org/officeDocument/2006/relationships/tags" Target="../tags/tag1208.xml"/><Relationship Id="rId46" Type="http://schemas.openxmlformats.org/officeDocument/2006/relationships/notesSlide" Target="../notesSlides/notesSlide67.xml"/><Relationship Id="rId45" Type="http://schemas.openxmlformats.org/officeDocument/2006/relationships/slideLayout" Target="../slideLayouts/slideLayout5.xml"/><Relationship Id="rId44" Type="http://schemas.openxmlformats.org/officeDocument/2006/relationships/tags" Target="../tags/tag1229.xml"/><Relationship Id="rId43" Type="http://schemas.openxmlformats.org/officeDocument/2006/relationships/tags" Target="../tags/tag1228.xml"/><Relationship Id="rId42" Type="http://schemas.openxmlformats.org/officeDocument/2006/relationships/tags" Target="../tags/tag1227.xml"/><Relationship Id="rId41" Type="http://schemas.openxmlformats.org/officeDocument/2006/relationships/tags" Target="../tags/tag122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225.xml"/><Relationship Id="rId38" Type="http://schemas.openxmlformats.org/officeDocument/2006/relationships/slide" Target="slide80.xml"/><Relationship Id="rId37" Type="http://schemas.openxmlformats.org/officeDocument/2006/relationships/tags" Target="../tags/tag1224.xml"/><Relationship Id="rId36" Type="http://schemas.openxmlformats.org/officeDocument/2006/relationships/slide" Target="slide77.xml"/><Relationship Id="rId35" Type="http://schemas.openxmlformats.org/officeDocument/2006/relationships/tags" Target="../tags/tag1223.xml"/><Relationship Id="rId34" Type="http://schemas.openxmlformats.org/officeDocument/2006/relationships/slide" Target="slide74.xml"/><Relationship Id="rId33" Type="http://schemas.openxmlformats.org/officeDocument/2006/relationships/tags" Target="../tags/tag1222.xml"/><Relationship Id="rId32" Type="http://schemas.openxmlformats.org/officeDocument/2006/relationships/slide" Target="slide71.xml"/><Relationship Id="rId31" Type="http://schemas.openxmlformats.org/officeDocument/2006/relationships/tags" Target="../tags/tag1221.xml"/><Relationship Id="rId30" Type="http://schemas.openxmlformats.org/officeDocument/2006/relationships/slide" Target="slide68.xml"/><Relationship Id="rId3" Type="http://schemas.openxmlformats.org/officeDocument/2006/relationships/tags" Target="../tags/tag1207.xml"/><Relationship Id="rId29" Type="http://schemas.openxmlformats.org/officeDocument/2006/relationships/tags" Target="../tags/tag1220.xml"/><Relationship Id="rId28" Type="http://schemas.openxmlformats.org/officeDocument/2006/relationships/slide" Target="slide65.xml"/><Relationship Id="rId27" Type="http://schemas.openxmlformats.org/officeDocument/2006/relationships/tags" Target="../tags/tag1219.xml"/><Relationship Id="rId26" Type="http://schemas.openxmlformats.org/officeDocument/2006/relationships/slide" Target="slide62.xml"/><Relationship Id="rId25" Type="http://schemas.openxmlformats.org/officeDocument/2006/relationships/tags" Target="../tags/tag1218.xml"/><Relationship Id="rId24" Type="http://schemas.openxmlformats.org/officeDocument/2006/relationships/slide" Target="slide59.xml"/><Relationship Id="rId23" Type="http://schemas.openxmlformats.org/officeDocument/2006/relationships/tags" Target="../tags/tag1217.xml"/><Relationship Id="rId22" Type="http://schemas.openxmlformats.org/officeDocument/2006/relationships/slide" Target="slide56.xml"/><Relationship Id="rId21" Type="http://schemas.openxmlformats.org/officeDocument/2006/relationships/tags" Target="../tags/tag121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215.xml"/><Relationship Id="rId18" Type="http://schemas.openxmlformats.org/officeDocument/2006/relationships/slide" Target="slide50.xml"/><Relationship Id="rId17" Type="http://schemas.openxmlformats.org/officeDocument/2006/relationships/tags" Target="../tags/tag1214.xml"/><Relationship Id="rId16" Type="http://schemas.openxmlformats.org/officeDocument/2006/relationships/slide" Target="slide47.xml"/><Relationship Id="rId15" Type="http://schemas.openxmlformats.org/officeDocument/2006/relationships/tags" Target="../tags/tag1213.xml"/><Relationship Id="rId14" Type="http://schemas.openxmlformats.org/officeDocument/2006/relationships/slide" Target="slide44.xml"/><Relationship Id="rId13" Type="http://schemas.openxmlformats.org/officeDocument/2006/relationships/tags" Target="../tags/tag1212.xml"/><Relationship Id="rId12" Type="http://schemas.openxmlformats.org/officeDocument/2006/relationships/slide" Target="slide41.xml"/><Relationship Id="rId11" Type="http://schemas.openxmlformats.org/officeDocument/2006/relationships/tags" Target="../tags/tag1211.xml"/><Relationship Id="rId10" Type="http://schemas.openxmlformats.org/officeDocument/2006/relationships/slide" Target="slide38.xml"/><Relationship Id="rId1" Type="http://schemas.openxmlformats.org/officeDocument/2006/relationships/tags" Target="../tags/tag1206.xml"/></Relationships>
</file>

<file path=ppt/slides/_rels/slide69.xml.rels><?xml version="1.0" encoding="UTF-8" standalone="yes"?>
<Relationships xmlns="http://schemas.openxmlformats.org/package/2006/relationships"><Relationship Id="rId9" Type="http://schemas.openxmlformats.org/officeDocument/2006/relationships/tags" Target="../tags/tag1234.xml"/><Relationship Id="rId8" Type="http://schemas.openxmlformats.org/officeDocument/2006/relationships/slide" Target="slide35.xml"/><Relationship Id="rId7" Type="http://schemas.openxmlformats.org/officeDocument/2006/relationships/tags" Target="../tags/tag1233.xml"/><Relationship Id="rId6" Type="http://schemas.openxmlformats.org/officeDocument/2006/relationships/slide" Target="slide32.xml"/><Relationship Id="rId5" Type="http://schemas.openxmlformats.org/officeDocument/2006/relationships/tags" Target="../tags/tag1232.xml"/><Relationship Id="rId47" Type="http://schemas.openxmlformats.org/officeDocument/2006/relationships/notesSlide" Target="../notesSlides/notesSlide68.xml"/><Relationship Id="rId46" Type="http://schemas.openxmlformats.org/officeDocument/2006/relationships/slideLayout" Target="../slideLayouts/slideLayout5.xml"/><Relationship Id="rId45" Type="http://schemas.openxmlformats.org/officeDocument/2006/relationships/tags" Target="../tags/tag1254.xml"/><Relationship Id="rId44" Type="http://schemas.openxmlformats.org/officeDocument/2006/relationships/tags" Target="../tags/tag1253.xml"/><Relationship Id="rId43" Type="http://schemas.openxmlformats.org/officeDocument/2006/relationships/tags" Target="../tags/tag1252.xml"/><Relationship Id="rId42" Type="http://schemas.openxmlformats.org/officeDocument/2006/relationships/tags" Target="../tags/tag1251.xml"/><Relationship Id="rId41" Type="http://schemas.openxmlformats.org/officeDocument/2006/relationships/tags" Target="../tags/tag1250.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249.xml"/><Relationship Id="rId38" Type="http://schemas.openxmlformats.org/officeDocument/2006/relationships/slide" Target="slide80.xml"/><Relationship Id="rId37" Type="http://schemas.openxmlformats.org/officeDocument/2006/relationships/tags" Target="../tags/tag1248.xml"/><Relationship Id="rId36" Type="http://schemas.openxmlformats.org/officeDocument/2006/relationships/slide" Target="slide77.xml"/><Relationship Id="rId35" Type="http://schemas.openxmlformats.org/officeDocument/2006/relationships/tags" Target="../tags/tag1247.xml"/><Relationship Id="rId34" Type="http://schemas.openxmlformats.org/officeDocument/2006/relationships/slide" Target="slide74.xml"/><Relationship Id="rId33" Type="http://schemas.openxmlformats.org/officeDocument/2006/relationships/tags" Target="../tags/tag1246.xml"/><Relationship Id="rId32" Type="http://schemas.openxmlformats.org/officeDocument/2006/relationships/slide" Target="slide71.xml"/><Relationship Id="rId31" Type="http://schemas.openxmlformats.org/officeDocument/2006/relationships/tags" Target="../tags/tag1245.xml"/><Relationship Id="rId30" Type="http://schemas.openxmlformats.org/officeDocument/2006/relationships/slide" Target="slide68.xml"/><Relationship Id="rId3" Type="http://schemas.openxmlformats.org/officeDocument/2006/relationships/tags" Target="../tags/tag1231.xml"/><Relationship Id="rId29" Type="http://schemas.openxmlformats.org/officeDocument/2006/relationships/tags" Target="../tags/tag1244.xml"/><Relationship Id="rId28" Type="http://schemas.openxmlformats.org/officeDocument/2006/relationships/slide" Target="slide65.xml"/><Relationship Id="rId27" Type="http://schemas.openxmlformats.org/officeDocument/2006/relationships/tags" Target="../tags/tag1243.xml"/><Relationship Id="rId26" Type="http://schemas.openxmlformats.org/officeDocument/2006/relationships/slide" Target="slide62.xml"/><Relationship Id="rId25" Type="http://schemas.openxmlformats.org/officeDocument/2006/relationships/tags" Target="../tags/tag1242.xml"/><Relationship Id="rId24" Type="http://schemas.openxmlformats.org/officeDocument/2006/relationships/slide" Target="slide59.xml"/><Relationship Id="rId23" Type="http://schemas.openxmlformats.org/officeDocument/2006/relationships/tags" Target="../tags/tag1241.xml"/><Relationship Id="rId22" Type="http://schemas.openxmlformats.org/officeDocument/2006/relationships/slide" Target="slide56.xml"/><Relationship Id="rId21" Type="http://schemas.openxmlformats.org/officeDocument/2006/relationships/tags" Target="../tags/tag1240.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239.xml"/><Relationship Id="rId18" Type="http://schemas.openxmlformats.org/officeDocument/2006/relationships/slide" Target="slide50.xml"/><Relationship Id="rId17" Type="http://schemas.openxmlformats.org/officeDocument/2006/relationships/tags" Target="../tags/tag1238.xml"/><Relationship Id="rId16" Type="http://schemas.openxmlformats.org/officeDocument/2006/relationships/slide" Target="slide47.xml"/><Relationship Id="rId15" Type="http://schemas.openxmlformats.org/officeDocument/2006/relationships/tags" Target="../tags/tag1237.xml"/><Relationship Id="rId14" Type="http://schemas.openxmlformats.org/officeDocument/2006/relationships/slide" Target="slide44.xml"/><Relationship Id="rId13" Type="http://schemas.openxmlformats.org/officeDocument/2006/relationships/tags" Target="../tags/tag1236.xml"/><Relationship Id="rId12" Type="http://schemas.openxmlformats.org/officeDocument/2006/relationships/slide" Target="slide41.xml"/><Relationship Id="rId11" Type="http://schemas.openxmlformats.org/officeDocument/2006/relationships/tags" Target="../tags/tag1235.xml"/><Relationship Id="rId10" Type="http://schemas.openxmlformats.org/officeDocument/2006/relationships/slide" Target="slide38.xml"/><Relationship Id="rId1" Type="http://schemas.openxmlformats.org/officeDocument/2006/relationships/tags" Target="../tags/tag1230.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9" Type="http://schemas.openxmlformats.org/officeDocument/2006/relationships/tags" Target="../tags/tag1262.xml"/><Relationship Id="rId8" Type="http://schemas.openxmlformats.org/officeDocument/2006/relationships/slide" Target="slide25.xml"/><Relationship Id="rId7" Type="http://schemas.openxmlformats.org/officeDocument/2006/relationships/tags" Target="../tags/tag1261.xml"/><Relationship Id="rId6" Type="http://schemas.openxmlformats.org/officeDocument/2006/relationships/tags" Target="../tags/tag1260.xml"/><Relationship Id="rId50" Type="http://schemas.openxmlformats.org/officeDocument/2006/relationships/notesSlide" Target="../notesSlides/notesSlide69.xml"/><Relationship Id="rId5" Type="http://schemas.openxmlformats.org/officeDocument/2006/relationships/tags" Target="../tags/tag1259.xml"/><Relationship Id="rId49" Type="http://schemas.openxmlformats.org/officeDocument/2006/relationships/slideLayout" Target="../slideLayouts/slideLayout5.xml"/><Relationship Id="rId48" Type="http://schemas.openxmlformats.org/officeDocument/2006/relationships/tags" Target="../tags/tag1282.xml"/><Relationship Id="rId47" Type="http://schemas.openxmlformats.org/officeDocument/2006/relationships/tags" Target="../tags/tag1281.xml"/><Relationship Id="rId46" Type="http://schemas.openxmlformats.org/officeDocument/2006/relationships/slide" Target="slide83.xml"/><Relationship Id="rId45" Type="http://schemas.openxmlformats.org/officeDocument/2006/relationships/tags" Target="../tags/tag1280.xml"/><Relationship Id="rId44" Type="http://schemas.openxmlformats.org/officeDocument/2006/relationships/slide" Target="slide80.xml"/><Relationship Id="rId43" Type="http://schemas.openxmlformats.org/officeDocument/2006/relationships/tags" Target="../tags/tag1279.xml"/><Relationship Id="rId42" Type="http://schemas.openxmlformats.org/officeDocument/2006/relationships/slide" Target="slide77.xml"/><Relationship Id="rId41" Type="http://schemas.openxmlformats.org/officeDocument/2006/relationships/tags" Target="../tags/tag1278.xml"/><Relationship Id="rId40" Type="http://schemas.openxmlformats.org/officeDocument/2006/relationships/slide" Target="slide74.xml"/><Relationship Id="rId4" Type="http://schemas.openxmlformats.org/officeDocument/2006/relationships/tags" Target="../tags/tag1258.xml"/><Relationship Id="rId39" Type="http://schemas.openxmlformats.org/officeDocument/2006/relationships/tags" Target="../tags/tag1277.xml"/><Relationship Id="rId38" Type="http://schemas.openxmlformats.org/officeDocument/2006/relationships/slide" Target="slide71.xml"/><Relationship Id="rId37" Type="http://schemas.openxmlformats.org/officeDocument/2006/relationships/tags" Target="../tags/tag1276.xml"/><Relationship Id="rId36" Type="http://schemas.openxmlformats.org/officeDocument/2006/relationships/slide" Target="slide68.xml"/><Relationship Id="rId35" Type="http://schemas.openxmlformats.org/officeDocument/2006/relationships/tags" Target="../tags/tag1275.xml"/><Relationship Id="rId34" Type="http://schemas.openxmlformats.org/officeDocument/2006/relationships/slide" Target="slide65.xml"/><Relationship Id="rId33" Type="http://schemas.openxmlformats.org/officeDocument/2006/relationships/tags" Target="../tags/tag1274.xml"/><Relationship Id="rId32" Type="http://schemas.openxmlformats.org/officeDocument/2006/relationships/slide" Target="slide62.xml"/><Relationship Id="rId31" Type="http://schemas.openxmlformats.org/officeDocument/2006/relationships/tags" Target="../tags/tag1273.xml"/><Relationship Id="rId30" Type="http://schemas.openxmlformats.org/officeDocument/2006/relationships/slide" Target="slide59.xml"/><Relationship Id="rId3" Type="http://schemas.openxmlformats.org/officeDocument/2006/relationships/tags" Target="../tags/tag1257.xml"/><Relationship Id="rId29" Type="http://schemas.openxmlformats.org/officeDocument/2006/relationships/tags" Target="../tags/tag1272.xml"/><Relationship Id="rId28" Type="http://schemas.openxmlformats.org/officeDocument/2006/relationships/slide" Target="slide56.xml"/><Relationship Id="rId27" Type="http://schemas.openxmlformats.org/officeDocument/2006/relationships/tags" Target="../tags/tag1271.xml"/><Relationship Id="rId26" Type="http://schemas.openxmlformats.org/officeDocument/2006/relationships/slide" Target="slide53.xml"/><Relationship Id="rId25" Type="http://schemas.openxmlformats.org/officeDocument/2006/relationships/tags" Target="../tags/tag1270.xml"/><Relationship Id="rId24" Type="http://schemas.openxmlformats.org/officeDocument/2006/relationships/slide" Target="slide50.xml"/><Relationship Id="rId23" Type="http://schemas.openxmlformats.org/officeDocument/2006/relationships/tags" Target="../tags/tag1269.xml"/><Relationship Id="rId22" Type="http://schemas.openxmlformats.org/officeDocument/2006/relationships/slide" Target="slide47.xml"/><Relationship Id="rId21" Type="http://schemas.openxmlformats.org/officeDocument/2006/relationships/tags" Target="../tags/tag1268.xml"/><Relationship Id="rId20" Type="http://schemas.openxmlformats.org/officeDocument/2006/relationships/slide" Target="slide44.xml"/><Relationship Id="rId2" Type="http://schemas.openxmlformats.org/officeDocument/2006/relationships/tags" Target="../tags/tag1256.xml"/><Relationship Id="rId19" Type="http://schemas.openxmlformats.org/officeDocument/2006/relationships/tags" Target="../tags/tag1267.xml"/><Relationship Id="rId18" Type="http://schemas.openxmlformats.org/officeDocument/2006/relationships/slide" Target="slide41.xml"/><Relationship Id="rId17" Type="http://schemas.openxmlformats.org/officeDocument/2006/relationships/tags" Target="../tags/tag1266.xml"/><Relationship Id="rId16" Type="http://schemas.openxmlformats.org/officeDocument/2006/relationships/slide" Target="slide38.xml"/><Relationship Id="rId15" Type="http://schemas.openxmlformats.org/officeDocument/2006/relationships/tags" Target="../tags/tag1265.xml"/><Relationship Id="rId14" Type="http://schemas.openxmlformats.org/officeDocument/2006/relationships/slide" Target="slide35.xml"/><Relationship Id="rId13" Type="http://schemas.openxmlformats.org/officeDocument/2006/relationships/tags" Target="../tags/tag1264.xml"/><Relationship Id="rId12" Type="http://schemas.openxmlformats.org/officeDocument/2006/relationships/slide" Target="slide32.xml"/><Relationship Id="rId11" Type="http://schemas.openxmlformats.org/officeDocument/2006/relationships/tags" Target="../tags/tag1263.xml"/><Relationship Id="rId10" Type="http://schemas.openxmlformats.org/officeDocument/2006/relationships/slide" Target="slide28.xml"/><Relationship Id="rId1" Type="http://schemas.openxmlformats.org/officeDocument/2006/relationships/tags" Target="../tags/tag1255.xml"/></Relationships>
</file>

<file path=ppt/slides/_rels/slide71.xml.rels><?xml version="1.0" encoding="UTF-8" standalone="yes"?>
<Relationships xmlns="http://schemas.openxmlformats.org/package/2006/relationships"><Relationship Id="rId9" Type="http://schemas.openxmlformats.org/officeDocument/2006/relationships/tags" Target="../tags/tag1287.xml"/><Relationship Id="rId8" Type="http://schemas.openxmlformats.org/officeDocument/2006/relationships/slide" Target="slide35.xml"/><Relationship Id="rId7" Type="http://schemas.openxmlformats.org/officeDocument/2006/relationships/tags" Target="../tags/tag1286.xml"/><Relationship Id="rId6" Type="http://schemas.openxmlformats.org/officeDocument/2006/relationships/slide" Target="slide32.xml"/><Relationship Id="rId5" Type="http://schemas.openxmlformats.org/officeDocument/2006/relationships/tags" Target="../tags/tag1285.xml"/><Relationship Id="rId47" Type="http://schemas.openxmlformats.org/officeDocument/2006/relationships/notesSlide" Target="../notesSlides/notesSlide70.xml"/><Relationship Id="rId46" Type="http://schemas.openxmlformats.org/officeDocument/2006/relationships/slideLayout" Target="../slideLayouts/slideLayout5.xml"/><Relationship Id="rId45" Type="http://schemas.openxmlformats.org/officeDocument/2006/relationships/tags" Target="../tags/tag1307.xml"/><Relationship Id="rId44" Type="http://schemas.openxmlformats.org/officeDocument/2006/relationships/tags" Target="../tags/tag1306.xml"/><Relationship Id="rId43" Type="http://schemas.openxmlformats.org/officeDocument/2006/relationships/tags" Target="../tags/tag1305.xml"/><Relationship Id="rId42" Type="http://schemas.openxmlformats.org/officeDocument/2006/relationships/tags" Target="../tags/tag1304.xml"/><Relationship Id="rId41" Type="http://schemas.openxmlformats.org/officeDocument/2006/relationships/tags" Target="../tags/tag1303.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302.xml"/><Relationship Id="rId38" Type="http://schemas.openxmlformats.org/officeDocument/2006/relationships/slide" Target="slide80.xml"/><Relationship Id="rId37" Type="http://schemas.openxmlformats.org/officeDocument/2006/relationships/tags" Target="../tags/tag1301.xml"/><Relationship Id="rId36" Type="http://schemas.openxmlformats.org/officeDocument/2006/relationships/slide" Target="slide77.xml"/><Relationship Id="rId35" Type="http://schemas.openxmlformats.org/officeDocument/2006/relationships/tags" Target="../tags/tag1300.xml"/><Relationship Id="rId34" Type="http://schemas.openxmlformats.org/officeDocument/2006/relationships/slide" Target="slide74.xml"/><Relationship Id="rId33" Type="http://schemas.openxmlformats.org/officeDocument/2006/relationships/tags" Target="../tags/tag1299.xml"/><Relationship Id="rId32" Type="http://schemas.openxmlformats.org/officeDocument/2006/relationships/slide" Target="slide71.xml"/><Relationship Id="rId31" Type="http://schemas.openxmlformats.org/officeDocument/2006/relationships/tags" Target="../tags/tag1298.xml"/><Relationship Id="rId30" Type="http://schemas.openxmlformats.org/officeDocument/2006/relationships/slide" Target="slide68.xml"/><Relationship Id="rId3" Type="http://schemas.openxmlformats.org/officeDocument/2006/relationships/tags" Target="../tags/tag1284.xml"/><Relationship Id="rId29" Type="http://schemas.openxmlformats.org/officeDocument/2006/relationships/tags" Target="../tags/tag1297.xml"/><Relationship Id="rId28" Type="http://schemas.openxmlformats.org/officeDocument/2006/relationships/slide" Target="slide65.xml"/><Relationship Id="rId27" Type="http://schemas.openxmlformats.org/officeDocument/2006/relationships/tags" Target="../tags/tag1296.xml"/><Relationship Id="rId26" Type="http://schemas.openxmlformats.org/officeDocument/2006/relationships/slide" Target="slide62.xml"/><Relationship Id="rId25" Type="http://schemas.openxmlformats.org/officeDocument/2006/relationships/tags" Target="../tags/tag1295.xml"/><Relationship Id="rId24" Type="http://schemas.openxmlformats.org/officeDocument/2006/relationships/slide" Target="slide59.xml"/><Relationship Id="rId23" Type="http://schemas.openxmlformats.org/officeDocument/2006/relationships/tags" Target="../tags/tag1294.xml"/><Relationship Id="rId22" Type="http://schemas.openxmlformats.org/officeDocument/2006/relationships/slide" Target="slide56.xml"/><Relationship Id="rId21" Type="http://schemas.openxmlformats.org/officeDocument/2006/relationships/tags" Target="../tags/tag1293.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292.xml"/><Relationship Id="rId18" Type="http://schemas.openxmlformats.org/officeDocument/2006/relationships/slide" Target="slide50.xml"/><Relationship Id="rId17" Type="http://schemas.openxmlformats.org/officeDocument/2006/relationships/tags" Target="../tags/tag1291.xml"/><Relationship Id="rId16" Type="http://schemas.openxmlformats.org/officeDocument/2006/relationships/slide" Target="slide47.xml"/><Relationship Id="rId15" Type="http://schemas.openxmlformats.org/officeDocument/2006/relationships/tags" Target="../tags/tag1290.xml"/><Relationship Id="rId14" Type="http://schemas.openxmlformats.org/officeDocument/2006/relationships/slide" Target="slide44.xml"/><Relationship Id="rId13" Type="http://schemas.openxmlformats.org/officeDocument/2006/relationships/tags" Target="../tags/tag1289.xml"/><Relationship Id="rId12" Type="http://schemas.openxmlformats.org/officeDocument/2006/relationships/slide" Target="slide41.xml"/><Relationship Id="rId11" Type="http://schemas.openxmlformats.org/officeDocument/2006/relationships/tags" Target="../tags/tag1288.xml"/><Relationship Id="rId10" Type="http://schemas.openxmlformats.org/officeDocument/2006/relationships/slide" Target="slide38.xml"/><Relationship Id="rId1" Type="http://schemas.openxmlformats.org/officeDocument/2006/relationships/tags" Target="../tags/tag1283.xml"/></Relationships>
</file>

<file path=ppt/slides/_rels/slide72.xml.rels><?xml version="1.0" encoding="UTF-8" standalone="yes"?>
<Relationships xmlns="http://schemas.openxmlformats.org/package/2006/relationships"><Relationship Id="rId9" Type="http://schemas.openxmlformats.org/officeDocument/2006/relationships/tags" Target="../tags/tag1312.xml"/><Relationship Id="rId8" Type="http://schemas.openxmlformats.org/officeDocument/2006/relationships/slide" Target="slide35.xml"/><Relationship Id="rId7" Type="http://schemas.openxmlformats.org/officeDocument/2006/relationships/tags" Target="../tags/tag1311.xml"/><Relationship Id="rId6" Type="http://schemas.openxmlformats.org/officeDocument/2006/relationships/slide" Target="slide32.xml"/><Relationship Id="rId5" Type="http://schemas.openxmlformats.org/officeDocument/2006/relationships/tags" Target="../tags/tag1310.xml"/><Relationship Id="rId46" Type="http://schemas.openxmlformats.org/officeDocument/2006/relationships/notesSlide" Target="../notesSlides/notesSlide71.xml"/><Relationship Id="rId45" Type="http://schemas.openxmlformats.org/officeDocument/2006/relationships/slideLayout" Target="../slideLayouts/slideLayout5.xml"/><Relationship Id="rId44" Type="http://schemas.openxmlformats.org/officeDocument/2006/relationships/tags" Target="../tags/tag1331.xml"/><Relationship Id="rId43" Type="http://schemas.openxmlformats.org/officeDocument/2006/relationships/tags" Target="../tags/tag1330.xml"/><Relationship Id="rId42" Type="http://schemas.openxmlformats.org/officeDocument/2006/relationships/tags" Target="../tags/tag1329.xml"/><Relationship Id="rId41" Type="http://schemas.openxmlformats.org/officeDocument/2006/relationships/tags" Target="../tags/tag1328.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327.xml"/><Relationship Id="rId38" Type="http://schemas.openxmlformats.org/officeDocument/2006/relationships/slide" Target="slide80.xml"/><Relationship Id="rId37" Type="http://schemas.openxmlformats.org/officeDocument/2006/relationships/tags" Target="../tags/tag1326.xml"/><Relationship Id="rId36" Type="http://schemas.openxmlformats.org/officeDocument/2006/relationships/slide" Target="slide77.xml"/><Relationship Id="rId35" Type="http://schemas.openxmlformats.org/officeDocument/2006/relationships/tags" Target="../tags/tag1325.xml"/><Relationship Id="rId34" Type="http://schemas.openxmlformats.org/officeDocument/2006/relationships/slide" Target="slide74.xml"/><Relationship Id="rId33" Type="http://schemas.openxmlformats.org/officeDocument/2006/relationships/tags" Target="../tags/tag1324.xml"/><Relationship Id="rId32" Type="http://schemas.openxmlformats.org/officeDocument/2006/relationships/slide" Target="slide71.xml"/><Relationship Id="rId31" Type="http://schemas.openxmlformats.org/officeDocument/2006/relationships/tags" Target="../tags/tag1323.xml"/><Relationship Id="rId30" Type="http://schemas.openxmlformats.org/officeDocument/2006/relationships/slide" Target="slide68.xml"/><Relationship Id="rId3" Type="http://schemas.openxmlformats.org/officeDocument/2006/relationships/tags" Target="../tags/tag1309.xml"/><Relationship Id="rId29" Type="http://schemas.openxmlformats.org/officeDocument/2006/relationships/tags" Target="../tags/tag1322.xml"/><Relationship Id="rId28" Type="http://schemas.openxmlformats.org/officeDocument/2006/relationships/slide" Target="slide65.xml"/><Relationship Id="rId27" Type="http://schemas.openxmlformats.org/officeDocument/2006/relationships/tags" Target="../tags/tag1321.xml"/><Relationship Id="rId26" Type="http://schemas.openxmlformats.org/officeDocument/2006/relationships/slide" Target="slide62.xml"/><Relationship Id="rId25" Type="http://schemas.openxmlformats.org/officeDocument/2006/relationships/tags" Target="../tags/tag1320.xml"/><Relationship Id="rId24" Type="http://schemas.openxmlformats.org/officeDocument/2006/relationships/slide" Target="slide59.xml"/><Relationship Id="rId23" Type="http://schemas.openxmlformats.org/officeDocument/2006/relationships/tags" Target="../tags/tag1319.xml"/><Relationship Id="rId22" Type="http://schemas.openxmlformats.org/officeDocument/2006/relationships/slide" Target="slide56.xml"/><Relationship Id="rId21" Type="http://schemas.openxmlformats.org/officeDocument/2006/relationships/tags" Target="../tags/tag1318.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317.xml"/><Relationship Id="rId18" Type="http://schemas.openxmlformats.org/officeDocument/2006/relationships/slide" Target="slide50.xml"/><Relationship Id="rId17" Type="http://schemas.openxmlformats.org/officeDocument/2006/relationships/tags" Target="../tags/tag1316.xml"/><Relationship Id="rId16" Type="http://schemas.openxmlformats.org/officeDocument/2006/relationships/slide" Target="slide47.xml"/><Relationship Id="rId15" Type="http://schemas.openxmlformats.org/officeDocument/2006/relationships/tags" Target="../tags/tag1315.xml"/><Relationship Id="rId14" Type="http://schemas.openxmlformats.org/officeDocument/2006/relationships/slide" Target="slide44.xml"/><Relationship Id="rId13" Type="http://schemas.openxmlformats.org/officeDocument/2006/relationships/tags" Target="../tags/tag1314.xml"/><Relationship Id="rId12" Type="http://schemas.openxmlformats.org/officeDocument/2006/relationships/slide" Target="slide41.xml"/><Relationship Id="rId11" Type="http://schemas.openxmlformats.org/officeDocument/2006/relationships/tags" Target="../tags/tag1313.xml"/><Relationship Id="rId10" Type="http://schemas.openxmlformats.org/officeDocument/2006/relationships/slide" Target="slide38.xml"/><Relationship Id="rId1" Type="http://schemas.openxmlformats.org/officeDocument/2006/relationships/tags" Target="../tags/tag1308.xml"/></Relationships>
</file>

<file path=ppt/slides/_rels/slide73.xml.rels><?xml version="1.0" encoding="UTF-8" standalone="yes"?>
<Relationships xmlns="http://schemas.openxmlformats.org/package/2006/relationships"><Relationship Id="rId9" Type="http://schemas.openxmlformats.org/officeDocument/2006/relationships/tags" Target="../tags/tag1339.xml"/><Relationship Id="rId8" Type="http://schemas.openxmlformats.org/officeDocument/2006/relationships/slide" Target="slide25.xml"/><Relationship Id="rId7" Type="http://schemas.openxmlformats.org/officeDocument/2006/relationships/tags" Target="../tags/tag1338.xml"/><Relationship Id="rId6" Type="http://schemas.openxmlformats.org/officeDocument/2006/relationships/tags" Target="../tags/tag1337.xml"/><Relationship Id="rId50" Type="http://schemas.openxmlformats.org/officeDocument/2006/relationships/notesSlide" Target="../notesSlides/notesSlide72.xml"/><Relationship Id="rId5" Type="http://schemas.openxmlformats.org/officeDocument/2006/relationships/tags" Target="../tags/tag1336.xml"/><Relationship Id="rId49" Type="http://schemas.openxmlformats.org/officeDocument/2006/relationships/slideLayout" Target="../slideLayouts/slideLayout5.xml"/><Relationship Id="rId48" Type="http://schemas.openxmlformats.org/officeDocument/2006/relationships/tags" Target="../tags/tag1359.xml"/><Relationship Id="rId47" Type="http://schemas.openxmlformats.org/officeDocument/2006/relationships/tags" Target="../tags/tag1358.xml"/><Relationship Id="rId46" Type="http://schemas.openxmlformats.org/officeDocument/2006/relationships/slide" Target="slide83.xml"/><Relationship Id="rId45" Type="http://schemas.openxmlformats.org/officeDocument/2006/relationships/tags" Target="../tags/tag1357.xml"/><Relationship Id="rId44" Type="http://schemas.openxmlformats.org/officeDocument/2006/relationships/slide" Target="slide80.xml"/><Relationship Id="rId43" Type="http://schemas.openxmlformats.org/officeDocument/2006/relationships/tags" Target="../tags/tag1356.xml"/><Relationship Id="rId42" Type="http://schemas.openxmlformats.org/officeDocument/2006/relationships/slide" Target="slide77.xml"/><Relationship Id="rId41" Type="http://schemas.openxmlformats.org/officeDocument/2006/relationships/tags" Target="../tags/tag1355.xml"/><Relationship Id="rId40" Type="http://schemas.openxmlformats.org/officeDocument/2006/relationships/slide" Target="slide74.xml"/><Relationship Id="rId4" Type="http://schemas.openxmlformats.org/officeDocument/2006/relationships/tags" Target="../tags/tag1335.xml"/><Relationship Id="rId39" Type="http://schemas.openxmlformats.org/officeDocument/2006/relationships/tags" Target="../tags/tag1354.xml"/><Relationship Id="rId38" Type="http://schemas.openxmlformats.org/officeDocument/2006/relationships/slide" Target="slide71.xml"/><Relationship Id="rId37" Type="http://schemas.openxmlformats.org/officeDocument/2006/relationships/tags" Target="../tags/tag1353.xml"/><Relationship Id="rId36" Type="http://schemas.openxmlformats.org/officeDocument/2006/relationships/slide" Target="slide68.xml"/><Relationship Id="rId35" Type="http://schemas.openxmlformats.org/officeDocument/2006/relationships/tags" Target="../tags/tag1352.xml"/><Relationship Id="rId34" Type="http://schemas.openxmlformats.org/officeDocument/2006/relationships/slide" Target="slide65.xml"/><Relationship Id="rId33" Type="http://schemas.openxmlformats.org/officeDocument/2006/relationships/tags" Target="../tags/tag1351.xml"/><Relationship Id="rId32" Type="http://schemas.openxmlformats.org/officeDocument/2006/relationships/slide" Target="slide62.xml"/><Relationship Id="rId31" Type="http://schemas.openxmlformats.org/officeDocument/2006/relationships/tags" Target="../tags/tag1350.xml"/><Relationship Id="rId30" Type="http://schemas.openxmlformats.org/officeDocument/2006/relationships/slide" Target="slide59.xml"/><Relationship Id="rId3" Type="http://schemas.openxmlformats.org/officeDocument/2006/relationships/tags" Target="../tags/tag1334.xml"/><Relationship Id="rId29" Type="http://schemas.openxmlformats.org/officeDocument/2006/relationships/tags" Target="../tags/tag1349.xml"/><Relationship Id="rId28" Type="http://schemas.openxmlformats.org/officeDocument/2006/relationships/slide" Target="slide56.xml"/><Relationship Id="rId27" Type="http://schemas.openxmlformats.org/officeDocument/2006/relationships/tags" Target="../tags/tag1348.xml"/><Relationship Id="rId26" Type="http://schemas.openxmlformats.org/officeDocument/2006/relationships/slide" Target="slide53.xml"/><Relationship Id="rId25" Type="http://schemas.openxmlformats.org/officeDocument/2006/relationships/tags" Target="../tags/tag1347.xml"/><Relationship Id="rId24" Type="http://schemas.openxmlformats.org/officeDocument/2006/relationships/slide" Target="slide50.xml"/><Relationship Id="rId23" Type="http://schemas.openxmlformats.org/officeDocument/2006/relationships/tags" Target="../tags/tag1346.xml"/><Relationship Id="rId22" Type="http://schemas.openxmlformats.org/officeDocument/2006/relationships/slide" Target="slide47.xml"/><Relationship Id="rId21" Type="http://schemas.openxmlformats.org/officeDocument/2006/relationships/tags" Target="../tags/tag1345.xml"/><Relationship Id="rId20" Type="http://schemas.openxmlformats.org/officeDocument/2006/relationships/slide" Target="slide44.xml"/><Relationship Id="rId2" Type="http://schemas.openxmlformats.org/officeDocument/2006/relationships/tags" Target="../tags/tag1333.xml"/><Relationship Id="rId19" Type="http://schemas.openxmlformats.org/officeDocument/2006/relationships/tags" Target="../tags/tag1344.xml"/><Relationship Id="rId18" Type="http://schemas.openxmlformats.org/officeDocument/2006/relationships/slide" Target="slide41.xml"/><Relationship Id="rId17" Type="http://schemas.openxmlformats.org/officeDocument/2006/relationships/tags" Target="../tags/tag1343.xml"/><Relationship Id="rId16" Type="http://schemas.openxmlformats.org/officeDocument/2006/relationships/slide" Target="slide38.xml"/><Relationship Id="rId15" Type="http://schemas.openxmlformats.org/officeDocument/2006/relationships/tags" Target="../tags/tag1342.xml"/><Relationship Id="rId14" Type="http://schemas.openxmlformats.org/officeDocument/2006/relationships/slide" Target="slide35.xml"/><Relationship Id="rId13" Type="http://schemas.openxmlformats.org/officeDocument/2006/relationships/tags" Target="../tags/tag1341.xml"/><Relationship Id="rId12" Type="http://schemas.openxmlformats.org/officeDocument/2006/relationships/slide" Target="slide32.xml"/><Relationship Id="rId11" Type="http://schemas.openxmlformats.org/officeDocument/2006/relationships/tags" Target="../tags/tag1340.xml"/><Relationship Id="rId10" Type="http://schemas.openxmlformats.org/officeDocument/2006/relationships/slide" Target="slide28.xml"/><Relationship Id="rId1" Type="http://schemas.openxmlformats.org/officeDocument/2006/relationships/tags" Target="../tags/tag1332.xml"/></Relationships>
</file>

<file path=ppt/slides/_rels/slide74.xml.rels><?xml version="1.0" encoding="UTF-8" standalone="yes"?>
<Relationships xmlns="http://schemas.openxmlformats.org/package/2006/relationships"><Relationship Id="rId9" Type="http://schemas.openxmlformats.org/officeDocument/2006/relationships/tags" Target="../tags/tag1364.xml"/><Relationship Id="rId8" Type="http://schemas.openxmlformats.org/officeDocument/2006/relationships/slide" Target="slide35.xml"/><Relationship Id="rId7" Type="http://schemas.openxmlformats.org/officeDocument/2006/relationships/tags" Target="../tags/tag1363.xml"/><Relationship Id="rId6" Type="http://schemas.openxmlformats.org/officeDocument/2006/relationships/slide" Target="slide32.xml"/><Relationship Id="rId5" Type="http://schemas.openxmlformats.org/officeDocument/2006/relationships/tags" Target="../tags/tag1362.xml"/><Relationship Id="rId47" Type="http://schemas.openxmlformats.org/officeDocument/2006/relationships/notesSlide" Target="../notesSlides/notesSlide73.xml"/><Relationship Id="rId46" Type="http://schemas.openxmlformats.org/officeDocument/2006/relationships/slideLayout" Target="../slideLayouts/slideLayout5.xml"/><Relationship Id="rId45" Type="http://schemas.openxmlformats.org/officeDocument/2006/relationships/tags" Target="../tags/tag1384.xml"/><Relationship Id="rId44" Type="http://schemas.openxmlformats.org/officeDocument/2006/relationships/tags" Target="../tags/tag1383.xml"/><Relationship Id="rId43" Type="http://schemas.openxmlformats.org/officeDocument/2006/relationships/tags" Target="../tags/tag1382.xml"/><Relationship Id="rId42" Type="http://schemas.openxmlformats.org/officeDocument/2006/relationships/tags" Target="../tags/tag1381.xml"/><Relationship Id="rId41" Type="http://schemas.openxmlformats.org/officeDocument/2006/relationships/tags" Target="../tags/tag1380.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379.xml"/><Relationship Id="rId38" Type="http://schemas.openxmlformats.org/officeDocument/2006/relationships/slide" Target="slide80.xml"/><Relationship Id="rId37" Type="http://schemas.openxmlformats.org/officeDocument/2006/relationships/tags" Target="../tags/tag1378.xml"/><Relationship Id="rId36" Type="http://schemas.openxmlformats.org/officeDocument/2006/relationships/slide" Target="slide77.xml"/><Relationship Id="rId35" Type="http://schemas.openxmlformats.org/officeDocument/2006/relationships/tags" Target="../tags/tag1377.xml"/><Relationship Id="rId34" Type="http://schemas.openxmlformats.org/officeDocument/2006/relationships/slide" Target="slide74.xml"/><Relationship Id="rId33" Type="http://schemas.openxmlformats.org/officeDocument/2006/relationships/tags" Target="../tags/tag1376.xml"/><Relationship Id="rId32" Type="http://schemas.openxmlformats.org/officeDocument/2006/relationships/slide" Target="slide71.xml"/><Relationship Id="rId31" Type="http://schemas.openxmlformats.org/officeDocument/2006/relationships/tags" Target="../tags/tag1375.xml"/><Relationship Id="rId30" Type="http://schemas.openxmlformats.org/officeDocument/2006/relationships/slide" Target="slide68.xml"/><Relationship Id="rId3" Type="http://schemas.openxmlformats.org/officeDocument/2006/relationships/tags" Target="../tags/tag1361.xml"/><Relationship Id="rId29" Type="http://schemas.openxmlformats.org/officeDocument/2006/relationships/tags" Target="../tags/tag1374.xml"/><Relationship Id="rId28" Type="http://schemas.openxmlformats.org/officeDocument/2006/relationships/slide" Target="slide65.xml"/><Relationship Id="rId27" Type="http://schemas.openxmlformats.org/officeDocument/2006/relationships/tags" Target="../tags/tag1373.xml"/><Relationship Id="rId26" Type="http://schemas.openxmlformats.org/officeDocument/2006/relationships/slide" Target="slide62.xml"/><Relationship Id="rId25" Type="http://schemas.openxmlformats.org/officeDocument/2006/relationships/tags" Target="../tags/tag1372.xml"/><Relationship Id="rId24" Type="http://schemas.openxmlformats.org/officeDocument/2006/relationships/slide" Target="slide59.xml"/><Relationship Id="rId23" Type="http://schemas.openxmlformats.org/officeDocument/2006/relationships/tags" Target="../tags/tag1371.xml"/><Relationship Id="rId22" Type="http://schemas.openxmlformats.org/officeDocument/2006/relationships/slide" Target="slide56.xml"/><Relationship Id="rId21" Type="http://schemas.openxmlformats.org/officeDocument/2006/relationships/tags" Target="../tags/tag1370.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369.xml"/><Relationship Id="rId18" Type="http://schemas.openxmlformats.org/officeDocument/2006/relationships/slide" Target="slide50.xml"/><Relationship Id="rId17" Type="http://schemas.openxmlformats.org/officeDocument/2006/relationships/tags" Target="../tags/tag1368.xml"/><Relationship Id="rId16" Type="http://schemas.openxmlformats.org/officeDocument/2006/relationships/slide" Target="slide47.xml"/><Relationship Id="rId15" Type="http://schemas.openxmlformats.org/officeDocument/2006/relationships/tags" Target="../tags/tag1367.xml"/><Relationship Id="rId14" Type="http://schemas.openxmlformats.org/officeDocument/2006/relationships/slide" Target="slide44.xml"/><Relationship Id="rId13" Type="http://schemas.openxmlformats.org/officeDocument/2006/relationships/tags" Target="../tags/tag1366.xml"/><Relationship Id="rId12" Type="http://schemas.openxmlformats.org/officeDocument/2006/relationships/slide" Target="slide41.xml"/><Relationship Id="rId11" Type="http://schemas.openxmlformats.org/officeDocument/2006/relationships/tags" Target="../tags/tag1365.xml"/><Relationship Id="rId10" Type="http://schemas.openxmlformats.org/officeDocument/2006/relationships/slide" Target="slide38.xml"/><Relationship Id="rId1" Type="http://schemas.openxmlformats.org/officeDocument/2006/relationships/tags" Target="../tags/tag1360.xml"/></Relationships>
</file>

<file path=ppt/slides/_rels/slide75.xml.rels><?xml version="1.0" encoding="UTF-8" standalone="yes"?>
<Relationships xmlns="http://schemas.openxmlformats.org/package/2006/relationships"><Relationship Id="rId9" Type="http://schemas.openxmlformats.org/officeDocument/2006/relationships/tags" Target="../tags/tag1389.xml"/><Relationship Id="rId8" Type="http://schemas.openxmlformats.org/officeDocument/2006/relationships/slide" Target="slide35.xml"/><Relationship Id="rId7" Type="http://schemas.openxmlformats.org/officeDocument/2006/relationships/tags" Target="../tags/tag1388.xml"/><Relationship Id="rId6" Type="http://schemas.openxmlformats.org/officeDocument/2006/relationships/slide" Target="slide32.xml"/><Relationship Id="rId5" Type="http://schemas.openxmlformats.org/officeDocument/2006/relationships/tags" Target="../tags/tag1387.xml"/><Relationship Id="rId46" Type="http://schemas.openxmlformats.org/officeDocument/2006/relationships/notesSlide" Target="../notesSlides/notesSlide74.xml"/><Relationship Id="rId45" Type="http://schemas.openxmlformats.org/officeDocument/2006/relationships/slideLayout" Target="../slideLayouts/slideLayout5.xml"/><Relationship Id="rId44" Type="http://schemas.openxmlformats.org/officeDocument/2006/relationships/tags" Target="../tags/tag1408.xml"/><Relationship Id="rId43" Type="http://schemas.openxmlformats.org/officeDocument/2006/relationships/tags" Target="../tags/tag1407.xml"/><Relationship Id="rId42" Type="http://schemas.openxmlformats.org/officeDocument/2006/relationships/tags" Target="../tags/tag1406.xml"/><Relationship Id="rId41" Type="http://schemas.openxmlformats.org/officeDocument/2006/relationships/tags" Target="../tags/tag1405.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404.xml"/><Relationship Id="rId38" Type="http://schemas.openxmlformats.org/officeDocument/2006/relationships/slide" Target="slide80.xml"/><Relationship Id="rId37" Type="http://schemas.openxmlformats.org/officeDocument/2006/relationships/tags" Target="../tags/tag1403.xml"/><Relationship Id="rId36" Type="http://schemas.openxmlformats.org/officeDocument/2006/relationships/slide" Target="slide77.xml"/><Relationship Id="rId35" Type="http://schemas.openxmlformats.org/officeDocument/2006/relationships/tags" Target="../tags/tag1402.xml"/><Relationship Id="rId34" Type="http://schemas.openxmlformats.org/officeDocument/2006/relationships/slide" Target="slide74.xml"/><Relationship Id="rId33" Type="http://schemas.openxmlformats.org/officeDocument/2006/relationships/tags" Target="../tags/tag1401.xml"/><Relationship Id="rId32" Type="http://schemas.openxmlformats.org/officeDocument/2006/relationships/slide" Target="slide71.xml"/><Relationship Id="rId31" Type="http://schemas.openxmlformats.org/officeDocument/2006/relationships/tags" Target="../tags/tag1400.xml"/><Relationship Id="rId30" Type="http://schemas.openxmlformats.org/officeDocument/2006/relationships/slide" Target="slide68.xml"/><Relationship Id="rId3" Type="http://schemas.openxmlformats.org/officeDocument/2006/relationships/tags" Target="../tags/tag1386.xml"/><Relationship Id="rId29" Type="http://schemas.openxmlformats.org/officeDocument/2006/relationships/tags" Target="../tags/tag1399.xml"/><Relationship Id="rId28" Type="http://schemas.openxmlformats.org/officeDocument/2006/relationships/slide" Target="slide65.xml"/><Relationship Id="rId27" Type="http://schemas.openxmlformats.org/officeDocument/2006/relationships/tags" Target="../tags/tag1398.xml"/><Relationship Id="rId26" Type="http://schemas.openxmlformats.org/officeDocument/2006/relationships/slide" Target="slide62.xml"/><Relationship Id="rId25" Type="http://schemas.openxmlformats.org/officeDocument/2006/relationships/tags" Target="../tags/tag1397.xml"/><Relationship Id="rId24" Type="http://schemas.openxmlformats.org/officeDocument/2006/relationships/slide" Target="slide59.xml"/><Relationship Id="rId23" Type="http://schemas.openxmlformats.org/officeDocument/2006/relationships/tags" Target="../tags/tag1396.xml"/><Relationship Id="rId22" Type="http://schemas.openxmlformats.org/officeDocument/2006/relationships/slide" Target="slide56.xml"/><Relationship Id="rId21" Type="http://schemas.openxmlformats.org/officeDocument/2006/relationships/tags" Target="../tags/tag1395.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394.xml"/><Relationship Id="rId18" Type="http://schemas.openxmlformats.org/officeDocument/2006/relationships/slide" Target="slide50.xml"/><Relationship Id="rId17" Type="http://schemas.openxmlformats.org/officeDocument/2006/relationships/tags" Target="../tags/tag1393.xml"/><Relationship Id="rId16" Type="http://schemas.openxmlformats.org/officeDocument/2006/relationships/slide" Target="slide47.xml"/><Relationship Id="rId15" Type="http://schemas.openxmlformats.org/officeDocument/2006/relationships/tags" Target="../tags/tag1392.xml"/><Relationship Id="rId14" Type="http://schemas.openxmlformats.org/officeDocument/2006/relationships/slide" Target="slide44.xml"/><Relationship Id="rId13" Type="http://schemas.openxmlformats.org/officeDocument/2006/relationships/tags" Target="../tags/tag1391.xml"/><Relationship Id="rId12" Type="http://schemas.openxmlformats.org/officeDocument/2006/relationships/slide" Target="slide41.xml"/><Relationship Id="rId11" Type="http://schemas.openxmlformats.org/officeDocument/2006/relationships/tags" Target="../tags/tag1390.xml"/><Relationship Id="rId10" Type="http://schemas.openxmlformats.org/officeDocument/2006/relationships/slide" Target="slide38.xml"/><Relationship Id="rId1" Type="http://schemas.openxmlformats.org/officeDocument/2006/relationships/tags" Target="../tags/tag1385.xml"/></Relationships>
</file>

<file path=ppt/slides/_rels/slide76.xml.rels><?xml version="1.0" encoding="UTF-8" standalone="yes"?>
<Relationships xmlns="http://schemas.openxmlformats.org/package/2006/relationships"><Relationship Id="rId9" Type="http://schemas.openxmlformats.org/officeDocument/2006/relationships/tags" Target="../tags/tag1416.xml"/><Relationship Id="rId8" Type="http://schemas.openxmlformats.org/officeDocument/2006/relationships/slide" Target="slide25.xml"/><Relationship Id="rId7" Type="http://schemas.openxmlformats.org/officeDocument/2006/relationships/tags" Target="../tags/tag1415.xml"/><Relationship Id="rId6" Type="http://schemas.openxmlformats.org/officeDocument/2006/relationships/tags" Target="../tags/tag1414.xml"/><Relationship Id="rId50" Type="http://schemas.openxmlformats.org/officeDocument/2006/relationships/notesSlide" Target="../notesSlides/notesSlide75.xml"/><Relationship Id="rId5" Type="http://schemas.openxmlformats.org/officeDocument/2006/relationships/tags" Target="../tags/tag1413.xml"/><Relationship Id="rId49" Type="http://schemas.openxmlformats.org/officeDocument/2006/relationships/slideLayout" Target="../slideLayouts/slideLayout5.xml"/><Relationship Id="rId48" Type="http://schemas.openxmlformats.org/officeDocument/2006/relationships/tags" Target="../tags/tag1436.xml"/><Relationship Id="rId47" Type="http://schemas.openxmlformats.org/officeDocument/2006/relationships/tags" Target="../tags/tag1435.xml"/><Relationship Id="rId46" Type="http://schemas.openxmlformats.org/officeDocument/2006/relationships/slide" Target="slide83.xml"/><Relationship Id="rId45" Type="http://schemas.openxmlformats.org/officeDocument/2006/relationships/tags" Target="../tags/tag1434.xml"/><Relationship Id="rId44" Type="http://schemas.openxmlformats.org/officeDocument/2006/relationships/slide" Target="slide80.xml"/><Relationship Id="rId43" Type="http://schemas.openxmlformats.org/officeDocument/2006/relationships/tags" Target="../tags/tag1433.xml"/><Relationship Id="rId42" Type="http://schemas.openxmlformats.org/officeDocument/2006/relationships/slide" Target="slide77.xml"/><Relationship Id="rId41" Type="http://schemas.openxmlformats.org/officeDocument/2006/relationships/tags" Target="../tags/tag1432.xml"/><Relationship Id="rId40" Type="http://schemas.openxmlformats.org/officeDocument/2006/relationships/slide" Target="slide74.xml"/><Relationship Id="rId4" Type="http://schemas.openxmlformats.org/officeDocument/2006/relationships/tags" Target="../tags/tag1412.xml"/><Relationship Id="rId39" Type="http://schemas.openxmlformats.org/officeDocument/2006/relationships/tags" Target="../tags/tag1431.xml"/><Relationship Id="rId38" Type="http://schemas.openxmlformats.org/officeDocument/2006/relationships/slide" Target="slide71.xml"/><Relationship Id="rId37" Type="http://schemas.openxmlformats.org/officeDocument/2006/relationships/tags" Target="../tags/tag1430.xml"/><Relationship Id="rId36" Type="http://schemas.openxmlformats.org/officeDocument/2006/relationships/slide" Target="slide68.xml"/><Relationship Id="rId35" Type="http://schemas.openxmlformats.org/officeDocument/2006/relationships/tags" Target="../tags/tag1429.xml"/><Relationship Id="rId34" Type="http://schemas.openxmlformats.org/officeDocument/2006/relationships/slide" Target="slide65.xml"/><Relationship Id="rId33" Type="http://schemas.openxmlformats.org/officeDocument/2006/relationships/tags" Target="../tags/tag1428.xml"/><Relationship Id="rId32" Type="http://schemas.openxmlformats.org/officeDocument/2006/relationships/slide" Target="slide62.xml"/><Relationship Id="rId31" Type="http://schemas.openxmlformats.org/officeDocument/2006/relationships/tags" Target="../tags/tag1427.xml"/><Relationship Id="rId30" Type="http://schemas.openxmlformats.org/officeDocument/2006/relationships/slide" Target="slide59.xml"/><Relationship Id="rId3" Type="http://schemas.openxmlformats.org/officeDocument/2006/relationships/tags" Target="../tags/tag1411.xml"/><Relationship Id="rId29" Type="http://schemas.openxmlformats.org/officeDocument/2006/relationships/tags" Target="../tags/tag1426.xml"/><Relationship Id="rId28" Type="http://schemas.openxmlformats.org/officeDocument/2006/relationships/slide" Target="slide56.xml"/><Relationship Id="rId27" Type="http://schemas.openxmlformats.org/officeDocument/2006/relationships/tags" Target="../tags/tag1425.xml"/><Relationship Id="rId26" Type="http://schemas.openxmlformats.org/officeDocument/2006/relationships/slide" Target="slide53.xml"/><Relationship Id="rId25" Type="http://schemas.openxmlformats.org/officeDocument/2006/relationships/tags" Target="../tags/tag1424.xml"/><Relationship Id="rId24" Type="http://schemas.openxmlformats.org/officeDocument/2006/relationships/slide" Target="slide50.xml"/><Relationship Id="rId23" Type="http://schemas.openxmlformats.org/officeDocument/2006/relationships/tags" Target="../tags/tag1423.xml"/><Relationship Id="rId22" Type="http://schemas.openxmlformats.org/officeDocument/2006/relationships/slide" Target="slide47.xml"/><Relationship Id="rId21" Type="http://schemas.openxmlformats.org/officeDocument/2006/relationships/tags" Target="../tags/tag1422.xml"/><Relationship Id="rId20" Type="http://schemas.openxmlformats.org/officeDocument/2006/relationships/slide" Target="slide44.xml"/><Relationship Id="rId2" Type="http://schemas.openxmlformats.org/officeDocument/2006/relationships/tags" Target="../tags/tag1410.xml"/><Relationship Id="rId19" Type="http://schemas.openxmlformats.org/officeDocument/2006/relationships/tags" Target="../tags/tag1421.xml"/><Relationship Id="rId18" Type="http://schemas.openxmlformats.org/officeDocument/2006/relationships/slide" Target="slide41.xml"/><Relationship Id="rId17" Type="http://schemas.openxmlformats.org/officeDocument/2006/relationships/tags" Target="../tags/tag1420.xml"/><Relationship Id="rId16" Type="http://schemas.openxmlformats.org/officeDocument/2006/relationships/slide" Target="slide38.xml"/><Relationship Id="rId15" Type="http://schemas.openxmlformats.org/officeDocument/2006/relationships/tags" Target="../tags/tag1419.xml"/><Relationship Id="rId14" Type="http://schemas.openxmlformats.org/officeDocument/2006/relationships/slide" Target="slide35.xml"/><Relationship Id="rId13" Type="http://schemas.openxmlformats.org/officeDocument/2006/relationships/tags" Target="../tags/tag1418.xml"/><Relationship Id="rId12" Type="http://schemas.openxmlformats.org/officeDocument/2006/relationships/slide" Target="slide32.xml"/><Relationship Id="rId11" Type="http://schemas.openxmlformats.org/officeDocument/2006/relationships/tags" Target="../tags/tag1417.xml"/><Relationship Id="rId10" Type="http://schemas.openxmlformats.org/officeDocument/2006/relationships/slide" Target="slide28.xml"/><Relationship Id="rId1" Type="http://schemas.openxmlformats.org/officeDocument/2006/relationships/tags" Target="../tags/tag1409.xml"/></Relationships>
</file>

<file path=ppt/slides/_rels/slide77.xml.rels><?xml version="1.0" encoding="UTF-8" standalone="yes"?>
<Relationships xmlns="http://schemas.openxmlformats.org/package/2006/relationships"><Relationship Id="rId9" Type="http://schemas.openxmlformats.org/officeDocument/2006/relationships/tags" Target="../tags/tag1441.xml"/><Relationship Id="rId8" Type="http://schemas.openxmlformats.org/officeDocument/2006/relationships/slide" Target="slide35.xml"/><Relationship Id="rId7" Type="http://schemas.openxmlformats.org/officeDocument/2006/relationships/tags" Target="../tags/tag1440.xml"/><Relationship Id="rId6" Type="http://schemas.openxmlformats.org/officeDocument/2006/relationships/slide" Target="slide32.xml"/><Relationship Id="rId5" Type="http://schemas.openxmlformats.org/officeDocument/2006/relationships/tags" Target="../tags/tag1439.xml"/><Relationship Id="rId46" Type="http://schemas.openxmlformats.org/officeDocument/2006/relationships/notesSlide" Target="../notesSlides/notesSlide76.xml"/><Relationship Id="rId45" Type="http://schemas.openxmlformats.org/officeDocument/2006/relationships/slideLayout" Target="../slideLayouts/slideLayout5.xml"/><Relationship Id="rId44" Type="http://schemas.openxmlformats.org/officeDocument/2006/relationships/tags" Target="../tags/tag1460.xml"/><Relationship Id="rId43" Type="http://schemas.openxmlformats.org/officeDocument/2006/relationships/tags" Target="../tags/tag1459.xml"/><Relationship Id="rId42" Type="http://schemas.openxmlformats.org/officeDocument/2006/relationships/tags" Target="../tags/tag1458.xml"/><Relationship Id="rId41" Type="http://schemas.openxmlformats.org/officeDocument/2006/relationships/tags" Target="../tags/tag1457.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456.xml"/><Relationship Id="rId38" Type="http://schemas.openxmlformats.org/officeDocument/2006/relationships/slide" Target="slide80.xml"/><Relationship Id="rId37" Type="http://schemas.openxmlformats.org/officeDocument/2006/relationships/tags" Target="../tags/tag1455.xml"/><Relationship Id="rId36" Type="http://schemas.openxmlformats.org/officeDocument/2006/relationships/slide" Target="slide77.xml"/><Relationship Id="rId35" Type="http://schemas.openxmlformats.org/officeDocument/2006/relationships/tags" Target="../tags/tag1454.xml"/><Relationship Id="rId34" Type="http://schemas.openxmlformats.org/officeDocument/2006/relationships/slide" Target="slide74.xml"/><Relationship Id="rId33" Type="http://schemas.openxmlformats.org/officeDocument/2006/relationships/tags" Target="../tags/tag1453.xml"/><Relationship Id="rId32" Type="http://schemas.openxmlformats.org/officeDocument/2006/relationships/slide" Target="slide71.xml"/><Relationship Id="rId31" Type="http://schemas.openxmlformats.org/officeDocument/2006/relationships/tags" Target="../tags/tag1452.xml"/><Relationship Id="rId30" Type="http://schemas.openxmlformats.org/officeDocument/2006/relationships/slide" Target="slide68.xml"/><Relationship Id="rId3" Type="http://schemas.openxmlformats.org/officeDocument/2006/relationships/tags" Target="../tags/tag1438.xml"/><Relationship Id="rId29" Type="http://schemas.openxmlformats.org/officeDocument/2006/relationships/tags" Target="../tags/tag1451.xml"/><Relationship Id="rId28" Type="http://schemas.openxmlformats.org/officeDocument/2006/relationships/slide" Target="slide65.xml"/><Relationship Id="rId27" Type="http://schemas.openxmlformats.org/officeDocument/2006/relationships/tags" Target="../tags/tag1450.xml"/><Relationship Id="rId26" Type="http://schemas.openxmlformats.org/officeDocument/2006/relationships/slide" Target="slide62.xml"/><Relationship Id="rId25" Type="http://schemas.openxmlformats.org/officeDocument/2006/relationships/tags" Target="../tags/tag1449.xml"/><Relationship Id="rId24" Type="http://schemas.openxmlformats.org/officeDocument/2006/relationships/slide" Target="slide59.xml"/><Relationship Id="rId23" Type="http://schemas.openxmlformats.org/officeDocument/2006/relationships/tags" Target="../tags/tag1448.xml"/><Relationship Id="rId22" Type="http://schemas.openxmlformats.org/officeDocument/2006/relationships/slide" Target="slide56.xml"/><Relationship Id="rId21" Type="http://schemas.openxmlformats.org/officeDocument/2006/relationships/tags" Target="../tags/tag1447.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446.xml"/><Relationship Id="rId18" Type="http://schemas.openxmlformats.org/officeDocument/2006/relationships/slide" Target="slide50.xml"/><Relationship Id="rId17" Type="http://schemas.openxmlformats.org/officeDocument/2006/relationships/tags" Target="../tags/tag1445.xml"/><Relationship Id="rId16" Type="http://schemas.openxmlformats.org/officeDocument/2006/relationships/slide" Target="slide47.xml"/><Relationship Id="rId15" Type="http://schemas.openxmlformats.org/officeDocument/2006/relationships/tags" Target="../tags/tag1444.xml"/><Relationship Id="rId14" Type="http://schemas.openxmlformats.org/officeDocument/2006/relationships/slide" Target="slide44.xml"/><Relationship Id="rId13" Type="http://schemas.openxmlformats.org/officeDocument/2006/relationships/tags" Target="../tags/tag1443.xml"/><Relationship Id="rId12" Type="http://schemas.openxmlformats.org/officeDocument/2006/relationships/slide" Target="slide41.xml"/><Relationship Id="rId11" Type="http://schemas.openxmlformats.org/officeDocument/2006/relationships/tags" Target="../tags/tag1442.xml"/><Relationship Id="rId10" Type="http://schemas.openxmlformats.org/officeDocument/2006/relationships/slide" Target="slide38.xml"/><Relationship Id="rId1" Type="http://schemas.openxmlformats.org/officeDocument/2006/relationships/tags" Target="../tags/tag1437.xml"/></Relationships>
</file>

<file path=ppt/slides/_rels/slide78.xml.rels><?xml version="1.0" encoding="UTF-8" standalone="yes"?>
<Relationships xmlns="http://schemas.openxmlformats.org/package/2006/relationships"><Relationship Id="rId9" Type="http://schemas.openxmlformats.org/officeDocument/2006/relationships/tags" Target="../tags/tag1465.xml"/><Relationship Id="rId8" Type="http://schemas.openxmlformats.org/officeDocument/2006/relationships/slide" Target="slide35.xml"/><Relationship Id="rId7" Type="http://schemas.openxmlformats.org/officeDocument/2006/relationships/tags" Target="../tags/tag1464.xml"/><Relationship Id="rId6" Type="http://schemas.openxmlformats.org/officeDocument/2006/relationships/slide" Target="slide32.xml"/><Relationship Id="rId5" Type="http://schemas.openxmlformats.org/officeDocument/2006/relationships/tags" Target="../tags/tag1463.xml"/><Relationship Id="rId47" Type="http://schemas.openxmlformats.org/officeDocument/2006/relationships/notesSlide" Target="../notesSlides/notesSlide77.xml"/><Relationship Id="rId46" Type="http://schemas.openxmlformats.org/officeDocument/2006/relationships/slideLayout" Target="../slideLayouts/slideLayout5.xml"/><Relationship Id="rId45" Type="http://schemas.openxmlformats.org/officeDocument/2006/relationships/tags" Target="../tags/tag1485.xml"/><Relationship Id="rId44" Type="http://schemas.openxmlformats.org/officeDocument/2006/relationships/tags" Target="../tags/tag1484.xml"/><Relationship Id="rId43" Type="http://schemas.openxmlformats.org/officeDocument/2006/relationships/tags" Target="../tags/tag1483.xml"/><Relationship Id="rId42" Type="http://schemas.openxmlformats.org/officeDocument/2006/relationships/tags" Target="../tags/tag1482.xml"/><Relationship Id="rId41" Type="http://schemas.openxmlformats.org/officeDocument/2006/relationships/tags" Target="../tags/tag1481.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480.xml"/><Relationship Id="rId38" Type="http://schemas.openxmlformats.org/officeDocument/2006/relationships/slide" Target="slide80.xml"/><Relationship Id="rId37" Type="http://schemas.openxmlformats.org/officeDocument/2006/relationships/tags" Target="../tags/tag1479.xml"/><Relationship Id="rId36" Type="http://schemas.openxmlformats.org/officeDocument/2006/relationships/slide" Target="slide77.xml"/><Relationship Id="rId35" Type="http://schemas.openxmlformats.org/officeDocument/2006/relationships/tags" Target="../tags/tag1478.xml"/><Relationship Id="rId34" Type="http://schemas.openxmlformats.org/officeDocument/2006/relationships/slide" Target="slide74.xml"/><Relationship Id="rId33" Type="http://schemas.openxmlformats.org/officeDocument/2006/relationships/tags" Target="../tags/tag1477.xml"/><Relationship Id="rId32" Type="http://schemas.openxmlformats.org/officeDocument/2006/relationships/slide" Target="slide71.xml"/><Relationship Id="rId31" Type="http://schemas.openxmlformats.org/officeDocument/2006/relationships/tags" Target="../tags/tag1476.xml"/><Relationship Id="rId30" Type="http://schemas.openxmlformats.org/officeDocument/2006/relationships/slide" Target="slide68.xml"/><Relationship Id="rId3" Type="http://schemas.openxmlformats.org/officeDocument/2006/relationships/tags" Target="../tags/tag1462.xml"/><Relationship Id="rId29" Type="http://schemas.openxmlformats.org/officeDocument/2006/relationships/tags" Target="../tags/tag1475.xml"/><Relationship Id="rId28" Type="http://schemas.openxmlformats.org/officeDocument/2006/relationships/slide" Target="slide65.xml"/><Relationship Id="rId27" Type="http://schemas.openxmlformats.org/officeDocument/2006/relationships/tags" Target="../tags/tag1474.xml"/><Relationship Id="rId26" Type="http://schemas.openxmlformats.org/officeDocument/2006/relationships/slide" Target="slide62.xml"/><Relationship Id="rId25" Type="http://schemas.openxmlformats.org/officeDocument/2006/relationships/tags" Target="../tags/tag1473.xml"/><Relationship Id="rId24" Type="http://schemas.openxmlformats.org/officeDocument/2006/relationships/slide" Target="slide59.xml"/><Relationship Id="rId23" Type="http://schemas.openxmlformats.org/officeDocument/2006/relationships/tags" Target="../tags/tag1472.xml"/><Relationship Id="rId22" Type="http://schemas.openxmlformats.org/officeDocument/2006/relationships/slide" Target="slide56.xml"/><Relationship Id="rId21" Type="http://schemas.openxmlformats.org/officeDocument/2006/relationships/tags" Target="../tags/tag1471.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470.xml"/><Relationship Id="rId18" Type="http://schemas.openxmlformats.org/officeDocument/2006/relationships/slide" Target="slide50.xml"/><Relationship Id="rId17" Type="http://schemas.openxmlformats.org/officeDocument/2006/relationships/tags" Target="../tags/tag1469.xml"/><Relationship Id="rId16" Type="http://schemas.openxmlformats.org/officeDocument/2006/relationships/slide" Target="slide47.xml"/><Relationship Id="rId15" Type="http://schemas.openxmlformats.org/officeDocument/2006/relationships/tags" Target="../tags/tag1468.xml"/><Relationship Id="rId14" Type="http://schemas.openxmlformats.org/officeDocument/2006/relationships/slide" Target="slide44.xml"/><Relationship Id="rId13" Type="http://schemas.openxmlformats.org/officeDocument/2006/relationships/tags" Target="../tags/tag1467.xml"/><Relationship Id="rId12" Type="http://schemas.openxmlformats.org/officeDocument/2006/relationships/slide" Target="slide41.xml"/><Relationship Id="rId11" Type="http://schemas.openxmlformats.org/officeDocument/2006/relationships/tags" Target="../tags/tag1466.xml"/><Relationship Id="rId10" Type="http://schemas.openxmlformats.org/officeDocument/2006/relationships/slide" Target="slide38.xml"/><Relationship Id="rId1" Type="http://schemas.openxmlformats.org/officeDocument/2006/relationships/tags" Target="../tags/tag1461.xml"/></Relationships>
</file>

<file path=ppt/slides/_rels/slide79.xml.rels><?xml version="1.0" encoding="UTF-8" standalone="yes"?>
<Relationships xmlns="http://schemas.openxmlformats.org/package/2006/relationships"><Relationship Id="rId9" Type="http://schemas.openxmlformats.org/officeDocument/2006/relationships/tags" Target="../tags/tag1493.xml"/><Relationship Id="rId8" Type="http://schemas.openxmlformats.org/officeDocument/2006/relationships/slide" Target="slide25.xml"/><Relationship Id="rId7" Type="http://schemas.openxmlformats.org/officeDocument/2006/relationships/tags" Target="../tags/tag1492.xml"/><Relationship Id="rId6" Type="http://schemas.openxmlformats.org/officeDocument/2006/relationships/tags" Target="../tags/tag1491.xml"/><Relationship Id="rId50" Type="http://schemas.openxmlformats.org/officeDocument/2006/relationships/notesSlide" Target="../notesSlides/notesSlide78.xml"/><Relationship Id="rId5" Type="http://schemas.openxmlformats.org/officeDocument/2006/relationships/tags" Target="../tags/tag1490.xml"/><Relationship Id="rId49" Type="http://schemas.openxmlformats.org/officeDocument/2006/relationships/slideLayout" Target="../slideLayouts/slideLayout5.xml"/><Relationship Id="rId48" Type="http://schemas.openxmlformats.org/officeDocument/2006/relationships/tags" Target="../tags/tag1513.xml"/><Relationship Id="rId47" Type="http://schemas.openxmlformats.org/officeDocument/2006/relationships/tags" Target="../tags/tag1512.xml"/><Relationship Id="rId46" Type="http://schemas.openxmlformats.org/officeDocument/2006/relationships/slide" Target="slide83.xml"/><Relationship Id="rId45" Type="http://schemas.openxmlformats.org/officeDocument/2006/relationships/tags" Target="../tags/tag1511.xml"/><Relationship Id="rId44" Type="http://schemas.openxmlformats.org/officeDocument/2006/relationships/slide" Target="slide80.xml"/><Relationship Id="rId43" Type="http://schemas.openxmlformats.org/officeDocument/2006/relationships/tags" Target="../tags/tag1510.xml"/><Relationship Id="rId42" Type="http://schemas.openxmlformats.org/officeDocument/2006/relationships/slide" Target="slide77.xml"/><Relationship Id="rId41" Type="http://schemas.openxmlformats.org/officeDocument/2006/relationships/tags" Target="../tags/tag1509.xml"/><Relationship Id="rId40" Type="http://schemas.openxmlformats.org/officeDocument/2006/relationships/slide" Target="slide74.xml"/><Relationship Id="rId4" Type="http://schemas.openxmlformats.org/officeDocument/2006/relationships/tags" Target="../tags/tag1489.xml"/><Relationship Id="rId39" Type="http://schemas.openxmlformats.org/officeDocument/2006/relationships/tags" Target="../tags/tag1508.xml"/><Relationship Id="rId38" Type="http://schemas.openxmlformats.org/officeDocument/2006/relationships/slide" Target="slide71.xml"/><Relationship Id="rId37" Type="http://schemas.openxmlformats.org/officeDocument/2006/relationships/tags" Target="../tags/tag1507.xml"/><Relationship Id="rId36" Type="http://schemas.openxmlformats.org/officeDocument/2006/relationships/slide" Target="slide68.xml"/><Relationship Id="rId35" Type="http://schemas.openxmlformats.org/officeDocument/2006/relationships/tags" Target="../tags/tag1506.xml"/><Relationship Id="rId34" Type="http://schemas.openxmlformats.org/officeDocument/2006/relationships/slide" Target="slide65.xml"/><Relationship Id="rId33" Type="http://schemas.openxmlformats.org/officeDocument/2006/relationships/tags" Target="../tags/tag1505.xml"/><Relationship Id="rId32" Type="http://schemas.openxmlformats.org/officeDocument/2006/relationships/slide" Target="slide62.xml"/><Relationship Id="rId31" Type="http://schemas.openxmlformats.org/officeDocument/2006/relationships/tags" Target="../tags/tag1504.xml"/><Relationship Id="rId30" Type="http://schemas.openxmlformats.org/officeDocument/2006/relationships/slide" Target="slide59.xml"/><Relationship Id="rId3" Type="http://schemas.openxmlformats.org/officeDocument/2006/relationships/tags" Target="../tags/tag1488.xml"/><Relationship Id="rId29" Type="http://schemas.openxmlformats.org/officeDocument/2006/relationships/tags" Target="../tags/tag1503.xml"/><Relationship Id="rId28" Type="http://schemas.openxmlformats.org/officeDocument/2006/relationships/slide" Target="slide56.xml"/><Relationship Id="rId27" Type="http://schemas.openxmlformats.org/officeDocument/2006/relationships/tags" Target="../tags/tag1502.xml"/><Relationship Id="rId26" Type="http://schemas.openxmlformats.org/officeDocument/2006/relationships/slide" Target="slide53.xml"/><Relationship Id="rId25" Type="http://schemas.openxmlformats.org/officeDocument/2006/relationships/tags" Target="../tags/tag1501.xml"/><Relationship Id="rId24" Type="http://schemas.openxmlformats.org/officeDocument/2006/relationships/slide" Target="slide50.xml"/><Relationship Id="rId23" Type="http://schemas.openxmlformats.org/officeDocument/2006/relationships/tags" Target="../tags/tag1500.xml"/><Relationship Id="rId22" Type="http://schemas.openxmlformats.org/officeDocument/2006/relationships/slide" Target="slide47.xml"/><Relationship Id="rId21" Type="http://schemas.openxmlformats.org/officeDocument/2006/relationships/tags" Target="../tags/tag1499.xml"/><Relationship Id="rId20" Type="http://schemas.openxmlformats.org/officeDocument/2006/relationships/slide" Target="slide44.xml"/><Relationship Id="rId2" Type="http://schemas.openxmlformats.org/officeDocument/2006/relationships/tags" Target="../tags/tag1487.xml"/><Relationship Id="rId19" Type="http://schemas.openxmlformats.org/officeDocument/2006/relationships/tags" Target="../tags/tag1498.xml"/><Relationship Id="rId18" Type="http://schemas.openxmlformats.org/officeDocument/2006/relationships/slide" Target="slide41.xml"/><Relationship Id="rId17" Type="http://schemas.openxmlformats.org/officeDocument/2006/relationships/tags" Target="../tags/tag1497.xml"/><Relationship Id="rId16" Type="http://schemas.openxmlformats.org/officeDocument/2006/relationships/slide" Target="slide38.xml"/><Relationship Id="rId15" Type="http://schemas.openxmlformats.org/officeDocument/2006/relationships/tags" Target="../tags/tag1496.xml"/><Relationship Id="rId14" Type="http://schemas.openxmlformats.org/officeDocument/2006/relationships/slide" Target="slide35.xml"/><Relationship Id="rId13" Type="http://schemas.openxmlformats.org/officeDocument/2006/relationships/tags" Target="../tags/tag1495.xml"/><Relationship Id="rId12" Type="http://schemas.openxmlformats.org/officeDocument/2006/relationships/slide" Target="slide32.xml"/><Relationship Id="rId11" Type="http://schemas.openxmlformats.org/officeDocument/2006/relationships/tags" Target="../tags/tag1494.xml"/><Relationship Id="rId10" Type="http://schemas.openxmlformats.org/officeDocument/2006/relationships/slide" Target="slide28.xml"/><Relationship Id="rId1" Type="http://schemas.openxmlformats.org/officeDocument/2006/relationships/tags" Target="../tags/tag148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s>
</file>

<file path=ppt/slides/_rels/slide80.xml.rels><?xml version="1.0" encoding="UTF-8" standalone="yes"?>
<Relationships xmlns="http://schemas.openxmlformats.org/package/2006/relationships"><Relationship Id="rId9" Type="http://schemas.openxmlformats.org/officeDocument/2006/relationships/tags" Target="../tags/tag1518.xml"/><Relationship Id="rId8" Type="http://schemas.openxmlformats.org/officeDocument/2006/relationships/slide" Target="slide35.xml"/><Relationship Id="rId7" Type="http://schemas.openxmlformats.org/officeDocument/2006/relationships/tags" Target="../tags/tag1517.xml"/><Relationship Id="rId6" Type="http://schemas.openxmlformats.org/officeDocument/2006/relationships/slide" Target="slide32.xml"/><Relationship Id="rId5" Type="http://schemas.openxmlformats.org/officeDocument/2006/relationships/tags" Target="../tags/tag1516.xml"/><Relationship Id="rId46" Type="http://schemas.openxmlformats.org/officeDocument/2006/relationships/notesSlide" Target="../notesSlides/notesSlide79.xml"/><Relationship Id="rId45" Type="http://schemas.openxmlformats.org/officeDocument/2006/relationships/slideLayout" Target="../slideLayouts/slideLayout5.xml"/><Relationship Id="rId44" Type="http://schemas.openxmlformats.org/officeDocument/2006/relationships/tags" Target="../tags/tag1537.xml"/><Relationship Id="rId43" Type="http://schemas.openxmlformats.org/officeDocument/2006/relationships/tags" Target="../tags/tag1536.xml"/><Relationship Id="rId42" Type="http://schemas.openxmlformats.org/officeDocument/2006/relationships/tags" Target="../tags/tag1535.xml"/><Relationship Id="rId41" Type="http://schemas.openxmlformats.org/officeDocument/2006/relationships/tags" Target="../tags/tag1534.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533.xml"/><Relationship Id="rId38" Type="http://schemas.openxmlformats.org/officeDocument/2006/relationships/slide" Target="slide80.xml"/><Relationship Id="rId37" Type="http://schemas.openxmlformats.org/officeDocument/2006/relationships/tags" Target="../tags/tag1532.xml"/><Relationship Id="rId36" Type="http://schemas.openxmlformats.org/officeDocument/2006/relationships/slide" Target="slide77.xml"/><Relationship Id="rId35" Type="http://schemas.openxmlformats.org/officeDocument/2006/relationships/tags" Target="../tags/tag1531.xml"/><Relationship Id="rId34" Type="http://schemas.openxmlformats.org/officeDocument/2006/relationships/slide" Target="slide74.xml"/><Relationship Id="rId33" Type="http://schemas.openxmlformats.org/officeDocument/2006/relationships/tags" Target="../tags/tag1530.xml"/><Relationship Id="rId32" Type="http://schemas.openxmlformats.org/officeDocument/2006/relationships/slide" Target="slide71.xml"/><Relationship Id="rId31" Type="http://schemas.openxmlformats.org/officeDocument/2006/relationships/tags" Target="../tags/tag1529.xml"/><Relationship Id="rId30" Type="http://schemas.openxmlformats.org/officeDocument/2006/relationships/slide" Target="slide68.xml"/><Relationship Id="rId3" Type="http://schemas.openxmlformats.org/officeDocument/2006/relationships/tags" Target="../tags/tag1515.xml"/><Relationship Id="rId29" Type="http://schemas.openxmlformats.org/officeDocument/2006/relationships/tags" Target="../tags/tag1528.xml"/><Relationship Id="rId28" Type="http://schemas.openxmlformats.org/officeDocument/2006/relationships/slide" Target="slide65.xml"/><Relationship Id="rId27" Type="http://schemas.openxmlformats.org/officeDocument/2006/relationships/tags" Target="../tags/tag1527.xml"/><Relationship Id="rId26" Type="http://schemas.openxmlformats.org/officeDocument/2006/relationships/slide" Target="slide62.xml"/><Relationship Id="rId25" Type="http://schemas.openxmlformats.org/officeDocument/2006/relationships/tags" Target="../tags/tag1526.xml"/><Relationship Id="rId24" Type="http://schemas.openxmlformats.org/officeDocument/2006/relationships/slide" Target="slide59.xml"/><Relationship Id="rId23" Type="http://schemas.openxmlformats.org/officeDocument/2006/relationships/tags" Target="../tags/tag1525.xml"/><Relationship Id="rId22" Type="http://schemas.openxmlformats.org/officeDocument/2006/relationships/slide" Target="slide56.xml"/><Relationship Id="rId21" Type="http://schemas.openxmlformats.org/officeDocument/2006/relationships/tags" Target="../tags/tag1524.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523.xml"/><Relationship Id="rId18" Type="http://schemas.openxmlformats.org/officeDocument/2006/relationships/slide" Target="slide50.xml"/><Relationship Id="rId17" Type="http://schemas.openxmlformats.org/officeDocument/2006/relationships/tags" Target="../tags/tag1522.xml"/><Relationship Id="rId16" Type="http://schemas.openxmlformats.org/officeDocument/2006/relationships/slide" Target="slide47.xml"/><Relationship Id="rId15" Type="http://schemas.openxmlformats.org/officeDocument/2006/relationships/tags" Target="../tags/tag1521.xml"/><Relationship Id="rId14" Type="http://schemas.openxmlformats.org/officeDocument/2006/relationships/slide" Target="slide44.xml"/><Relationship Id="rId13" Type="http://schemas.openxmlformats.org/officeDocument/2006/relationships/tags" Target="../tags/tag1520.xml"/><Relationship Id="rId12" Type="http://schemas.openxmlformats.org/officeDocument/2006/relationships/slide" Target="slide41.xml"/><Relationship Id="rId11" Type="http://schemas.openxmlformats.org/officeDocument/2006/relationships/tags" Target="../tags/tag1519.xml"/><Relationship Id="rId10" Type="http://schemas.openxmlformats.org/officeDocument/2006/relationships/slide" Target="slide38.xml"/><Relationship Id="rId1" Type="http://schemas.openxmlformats.org/officeDocument/2006/relationships/tags" Target="../tags/tag1514.xml"/></Relationships>
</file>

<file path=ppt/slides/_rels/slide81.xml.rels><?xml version="1.0" encoding="UTF-8" standalone="yes"?>
<Relationships xmlns="http://schemas.openxmlformats.org/package/2006/relationships"><Relationship Id="rId9" Type="http://schemas.openxmlformats.org/officeDocument/2006/relationships/tags" Target="../tags/tag1542.xml"/><Relationship Id="rId8" Type="http://schemas.openxmlformats.org/officeDocument/2006/relationships/slide" Target="slide35.xml"/><Relationship Id="rId7" Type="http://schemas.openxmlformats.org/officeDocument/2006/relationships/tags" Target="../tags/tag1541.xml"/><Relationship Id="rId6" Type="http://schemas.openxmlformats.org/officeDocument/2006/relationships/slide" Target="slide32.xml"/><Relationship Id="rId5" Type="http://schemas.openxmlformats.org/officeDocument/2006/relationships/tags" Target="../tags/tag1540.xml"/><Relationship Id="rId47" Type="http://schemas.openxmlformats.org/officeDocument/2006/relationships/notesSlide" Target="../notesSlides/notesSlide80.xml"/><Relationship Id="rId46" Type="http://schemas.openxmlformats.org/officeDocument/2006/relationships/slideLayout" Target="../slideLayouts/slideLayout5.xml"/><Relationship Id="rId45" Type="http://schemas.openxmlformats.org/officeDocument/2006/relationships/tags" Target="../tags/tag1562.xml"/><Relationship Id="rId44" Type="http://schemas.openxmlformats.org/officeDocument/2006/relationships/tags" Target="../tags/tag1561.xml"/><Relationship Id="rId43" Type="http://schemas.openxmlformats.org/officeDocument/2006/relationships/tags" Target="../tags/tag1560.xml"/><Relationship Id="rId42" Type="http://schemas.openxmlformats.org/officeDocument/2006/relationships/tags" Target="../tags/tag1559.xml"/><Relationship Id="rId41" Type="http://schemas.openxmlformats.org/officeDocument/2006/relationships/tags" Target="../tags/tag1558.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557.xml"/><Relationship Id="rId38" Type="http://schemas.openxmlformats.org/officeDocument/2006/relationships/slide" Target="slide80.xml"/><Relationship Id="rId37" Type="http://schemas.openxmlformats.org/officeDocument/2006/relationships/tags" Target="../tags/tag1556.xml"/><Relationship Id="rId36" Type="http://schemas.openxmlformats.org/officeDocument/2006/relationships/slide" Target="slide77.xml"/><Relationship Id="rId35" Type="http://schemas.openxmlformats.org/officeDocument/2006/relationships/tags" Target="../tags/tag1555.xml"/><Relationship Id="rId34" Type="http://schemas.openxmlformats.org/officeDocument/2006/relationships/slide" Target="slide74.xml"/><Relationship Id="rId33" Type="http://schemas.openxmlformats.org/officeDocument/2006/relationships/tags" Target="../tags/tag1554.xml"/><Relationship Id="rId32" Type="http://schemas.openxmlformats.org/officeDocument/2006/relationships/slide" Target="slide71.xml"/><Relationship Id="rId31" Type="http://schemas.openxmlformats.org/officeDocument/2006/relationships/tags" Target="../tags/tag1553.xml"/><Relationship Id="rId30" Type="http://schemas.openxmlformats.org/officeDocument/2006/relationships/slide" Target="slide68.xml"/><Relationship Id="rId3" Type="http://schemas.openxmlformats.org/officeDocument/2006/relationships/tags" Target="../tags/tag1539.xml"/><Relationship Id="rId29" Type="http://schemas.openxmlformats.org/officeDocument/2006/relationships/tags" Target="../tags/tag1552.xml"/><Relationship Id="rId28" Type="http://schemas.openxmlformats.org/officeDocument/2006/relationships/slide" Target="slide65.xml"/><Relationship Id="rId27" Type="http://schemas.openxmlformats.org/officeDocument/2006/relationships/tags" Target="../tags/tag1551.xml"/><Relationship Id="rId26" Type="http://schemas.openxmlformats.org/officeDocument/2006/relationships/slide" Target="slide62.xml"/><Relationship Id="rId25" Type="http://schemas.openxmlformats.org/officeDocument/2006/relationships/tags" Target="../tags/tag1550.xml"/><Relationship Id="rId24" Type="http://schemas.openxmlformats.org/officeDocument/2006/relationships/slide" Target="slide59.xml"/><Relationship Id="rId23" Type="http://schemas.openxmlformats.org/officeDocument/2006/relationships/tags" Target="../tags/tag1549.xml"/><Relationship Id="rId22" Type="http://schemas.openxmlformats.org/officeDocument/2006/relationships/slide" Target="slide56.xml"/><Relationship Id="rId21" Type="http://schemas.openxmlformats.org/officeDocument/2006/relationships/tags" Target="../tags/tag1548.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547.xml"/><Relationship Id="rId18" Type="http://schemas.openxmlformats.org/officeDocument/2006/relationships/slide" Target="slide50.xml"/><Relationship Id="rId17" Type="http://schemas.openxmlformats.org/officeDocument/2006/relationships/tags" Target="../tags/tag1546.xml"/><Relationship Id="rId16" Type="http://schemas.openxmlformats.org/officeDocument/2006/relationships/slide" Target="slide47.xml"/><Relationship Id="rId15" Type="http://schemas.openxmlformats.org/officeDocument/2006/relationships/tags" Target="../tags/tag1545.xml"/><Relationship Id="rId14" Type="http://schemas.openxmlformats.org/officeDocument/2006/relationships/slide" Target="slide44.xml"/><Relationship Id="rId13" Type="http://schemas.openxmlformats.org/officeDocument/2006/relationships/tags" Target="../tags/tag1544.xml"/><Relationship Id="rId12" Type="http://schemas.openxmlformats.org/officeDocument/2006/relationships/slide" Target="slide41.xml"/><Relationship Id="rId11" Type="http://schemas.openxmlformats.org/officeDocument/2006/relationships/tags" Target="../tags/tag1543.xml"/><Relationship Id="rId10" Type="http://schemas.openxmlformats.org/officeDocument/2006/relationships/slide" Target="slide38.xml"/><Relationship Id="rId1" Type="http://schemas.openxmlformats.org/officeDocument/2006/relationships/tags" Target="../tags/tag1538.xml"/></Relationships>
</file>

<file path=ppt/slides/_rels/slide82.xml.rels><?xml version="1.0" encoding="UTF-8" standalone="yes"?>
<Relationships xmlns="http://schemas.openxmlformats.org/package/2006/relationships"><Relationship Id="rId9" Type="http://schemas.openxmlformats.org/officeDocument/2006/relationships/tags" Target="../tags/tag1570.xml"/><Relationship Id="rId8" Type="http://schemas.openxmlformats.org/officeDocument/2006/relationships/slide" Target="slide25.xml"/><Relationship Id="rId7" Type="http://schemas.openxmlformats.org/officeDocument/2006/relationships/tags" Target="../tags/tag1569.xml"/><Relationship Id="rId6" Type="http://schemas.openxmlformats.org/officeDocument/2006/relationships/tags" Target="../tags/tag1568.xml"/><Relationship Id="rId50" Type="http://schemas.openxmlformats.org/officeDocument/2006/relationships/notesSlide" Target="../notesSlides/notesSlide81.xml"/><Relationship Id="rId5" Type="http://schemas.openxmlformats.org/officeDocument/2006/relationships/tags" Target="../tags/tag1567.xml"/><Relationship Id="rId49" Type="http://schemas.openxmlformats.org/officeDocument/2006/relationships/slideLayout" Target="../slideLayouts/slideLayout5.xml"/><Relationship Id="rId48" Type="http://schemas.openxmlformats.org/officeDocument/2006/relationships/tags" Target="../tags/tag1590.xml"/><Relationship Id="rId47" Type="http://schemas.openxmlformats.org/officeDocument/2006/relationships/tags" Target="../tags/tag1589.xml"/><Relationship Id="rId46" Type="http://schemas.openxmlformats.org/officeDocument/2006/relationships/slide" Target="slide83.xml"/><Relationship Id="rId45" Type="http://schemas.openxmlformats.org/officeDocument/2006/relationships/tags" Target="../tags/tag1588.xml"/><Relationship Id="rId44" Type="http://schemas.openxmlformats.org/officeDocument/2006/relationships/slide" Target="slide80.xml"/><Relationship Id="rId43" Type="http://schemas.openxmlformats.org/officeDocument/2006/relationships/tags" Target="../tags/tag1587.xml"/><Relationship Id="rId42" Type="http://schemas.openxmlformats.org/officeDocument/2006/relationships/slide" Target="slide77.xml"/><Relationship Id="rId41" Type="http://schemas.openxmlformats.org/officeDocument/2006/relationships/tags" Target="../tags/tag1586.xml"/><Relationship Id="rId40" Type="http://schemas.openxmlformats.org/officeDocument/2006/relationships/slide" Target="slide74.xml"/><Relationship Id="rId4" Type="http://schemas.openxmlformats.org/officeDocument/2006/relationships/tags" Target="../tags/tag1566.xml"/><Relationship Id="rId39" Type="http://schemas.openxmlformats.org/officeDocument/2006/relationships/tags" Target="../tags/tag1585.xml"/><Relationship Id="rId38" Type="http://schemas.openxmlformats.org/officeDocument/2006/relationships/slide" Target="slide71.xml"/><Relationship Id="rId37" Type="http://schemas.openxmlformats.org/officeDocument/2006/relationships/tags" Target="../tags/tag1584.xml"/><Relationship Id="rId36" Type="http://schemas.openxmlformats.org/officeDocument/2006/relationships/slide" Target="slide68.xml"/><Relationship Id="rId35" Type="http://schemas.openxmlformats.org/officeDocument/2006/relationships/tags" Target="../tags/tag1583.xml"/><Relationship Id="rId34" Type="http://schemas.openxmlformats.org/officeDocument/2006/relationships/slide" Target="slide65.xml"/><Relationship Id="rId33" Type="http://schemas.openxmlformats.org/officeDocument/2006/relationships/tags" Target="../tags/tag1582.xml"/><Relationship Id="rId32" Type="http://schemas.openxmlformats.org/officeDocument/2006/relationships/slide" Target="slide62.xml"/><Relationship Id="rId31" Type="http://schemas.openxmlformats.org/officeDocument/2006/relationships/tags" Target="../tags/tag1581.xml"/><Relationship Id="rId30" Type="http://schemas.openxmlformats.org/officeDocument/2006/relationships/slide" Target="slide59.xml"/><Relationship Id="rId3" Type="http://schemas.openxmlformats.org/officeDocument/2006/relationships/tags" Target="../tags/tag1565.xml"/><Relationship Id="rId29" Type="http://schemas.openxmlformats.org/officeDocument/2006/relationships/tags" Target="../tags/tag1580.xml"/><Relationship Id="rId28" Type="http://schemas.openxmlformats.org/officeDocument/2006/relationships/slide" Target="slide56.xml"/><Relationship Id="rId27" Type="http://schemas.openxmlformats.org/officeDocument/2006/relationships/tags" Target="../tags/tag1579.xml"/><Relationship Id="rId26" Type="http://schemas.openxmlformats.org/officeDocument/2006/relationships/slide" Target="slide53.xml"/><Relationship Id="rId25" Type="http://schemas.openxmlformats.org/officeDocument/2006/relationships/tags" Target="../tags/tag1578.xml"/><Relationship Id="rId24" Type="http://schemas.openxmlformats.org/officeDocument/2006/relationships/slide" Target="slide50.xml"/><Relationship Id="rId23" Type="http://schemas.openxmlformats.org/officeDocument/2006/relationships/tags" Target="../tags/tag1577.xml"/><Relationship Id="rId22" Type="http://schemas.openxmlformats.org/officeDocument/2006/relationships/slide" Target="slide47.xml"/><Relationship Id="rId21" Type="http://schemas.openxmlformats.org/officeDocument/2006/relationships/tags" Target="../tags/tag1576.xml"/><Relationship Id="rId20" Type="http://schemas.openxmlformats.org/officeDocument/2006/relationships/slide" Target="slide44.xml"/><Relationship Id="rId2" Type="http://schemas.openxmlformats.org/officeDocument/2006/relationships/tags" Target="../tags/tag1564.xml"/><Relationship Id="rId19" Type="http://schemas.openxmlformats.org/officeDocument/2006/relationships/tags" Target="../tags/tag1575.xml"/><Relationship Id="rId18" Type="http://schemas.openxmlformats.org/officeDocument/2006/relationships/slide" Target="slide41.xml"/><Relationship Id="rId17" Type="http://schemas.openxmlformats.org/officeDocument/2006/relationships/tags" Target="../tags/tag1574.xml"/><Relationship Id="rId16" Type="http://schemas.openxmlformats.org/officeDocument/2006/relationships/slide" Target="slide38.xml"/><Relationship Id="rId15" Type="http://schemas.openxmlformats.org/officeDocument/2006/relationships/tags" Target="../tags/tag1573.xml"/><Relationship Id="rId14" Type="http://schemas.openxmlformats.org/officeDocument/2006/relationships/slide" Target="slide35.xml"/><Relationship Id="rId13" Type="http://schemas.openxmlformats.org/officeDocument/2006/relationships/tags" Target="../tags/tag1572.xml"/><Relationship Id="rId12" Type="http://schemas.openxmlformats.org/officeDocument/2006/relationships/slide" Target="slide32.xml"/><Relationship Id="rId11" Type="http://schemas.openxmlformats.org/officeDocument/2006/relationships/tags" Target="../tags/tag1571.xml"/><Relationship Id="rId10" Type="http://schemas.openxmlformats.org/officeDocument/2006/relationships/slide" Target="slide28.xml"/><Relationship Id="rId1" Type="http://schemas.openxmlformats.org/officeDocument/2006/relationships/tags" Target="../tags/tag1563.xml"/></Relationships>
</file>

<file path=ppt/slides/_rels/slide83.xml.rels><?xml version="1.0" encoding="UTF-8" standalone="yes"?>
<Relationships xmlns="http://schemas.openxmlformats.org/package/2006/relationships"><Relationship Id="rId9" Type="http://schemas.openxmlformats.org/officeDocument/2006/relationships/tags" Target="../tags/tag1595.xml"/><Relationship Id="rId8" Type="http://schemas.openxmlformats.org/officeDocument/2006/relationships/slide" Target="slide35.xml"/><Relationship Id="rId7" Type="http://schemas.openxmlformats.org/officeDocument/2006/relationships/tags" Target="../tags/tag1594.xml"/><Relationship Id="rId6" Type="http://schemas.openxmlformats.org/officeDocument/2006/relationships/slide" Target="slide32.xml"/><Relationship Id="rId5" Type="http://schemas.openxmlformats.org/officeDocument/2006/relationships/tags" Target="../tags/tag1593.xml"/><Relationship Id="rId47" Type="http://schemas.openxmlformats.org/officeDocument/2006/relationships/notesSlide" Target="../notesSlides/notesSlide82.xml"/><Relationship Id="rId46" Type="http://schemas.openxmlformats.org/officeDocument/2006/relationships/slideLayout" Target="../slideLayouts/slideLayout5.xml"/><Relationship Id="rId45" Type="http://schemas.openxmlformats.org/officeDocument/2006/relationships/tags" Target="../tags/tag1615.xml"/><Relationship Id="rId44" Type="http://schemas.openxmlformats.org/officeDocument/2006/relationships/tags" Target="../tags/tag1614.xml"/><Relationship Id="rId43" Type="http://schemas.openxmlformats.org/officeDocument/2006/relationships/tags" Target="../tags/tag1613.xml"/><Relationship Id="rId42" Type="http://schemas.openxmlformats.org/officeDocument/2006/relationships/tags" Target="../tags/tag1612.xml"/><Relationship Id="rId41" Type="http://schemas.openxmlformats.org/officeDocument/2006/relationships/tags" Target="../tags/tag1611.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610.xml"/><Relationship Id="rId38" Type="http://schemas.openxmlformats.org/officeDocument/2006/relationships/slide" Target="slide80.xml"/><Relationship Id="rId37" Type="http://schemas.openxmlformats.org/officeDocument/2006/relationships/tags" Target="../tags/tag1609.xml"/><Relationship Id="rId36" Type="http://schemas.openxmlformats.org/officeDocument/2006/relationships/slide" Target="slide77.xml"/><Relationship Id="rId35" Type="http://schemas.openxmlformats.org/officeDocument/2006/relationships/tags" Target="../tags/tag1608.xml"/><Relationship Id="rId34" Type="http://schemas.openxmlformats.org/officeDocument/2006/relationships/slide" Target="slide74.xml"/><Relationship Id="rId33" Type="http://schemas.openxmlformats.org/officeDocument/2006/relationships/tags" Target="../tags/tag1607.xml"/><Relationship Id="rId32" Type="http://schemas.openxmlformats.org/officeDocument/2006/relationships/slide" Target="slide71.xml"/><Relationship Id="rId31" Type="http://schemas.openxmlformats.org/officeDocument/2006/relationships/tags" Target="../tags/tag1606.xml"/><Relationship Id="rId30" Type="http://schemas.openxmlformats.org/officeDocument/2006/relationships/slide" Target="slide68.xml"/><Relationship Id="rId3" Type="http://schemas.openxmlformats.org/officeDocument/2006/relationships/tags" Target="../tags/tag1592.xml"/><Relationship Id="rId29" Type="http://schemas.openxmlformats.org/officeDocument/2006/relationships/tags" Target="../tags/tag1605.xml"/><Relationship Id="rId28" Type="http://schemas.openxmlformats.org/officeDocument/2006/relationships/slide" Target="slide65.xml"/><Relationship Id="rId27" Type="http://schemas.openxmlformats.org/officeDocument/2006/relationships/tags" Target="../tags/tag1604.xml"/><Relationship Id="rId26" Type="http://schemas.openxmlformats.org/officeDocument/2006/relationships/slide" Target="slide62.xml"/><Relationship Id="rId25" Type="http://schemas.openxmlformats.org/officeDocument/2006/relationships/tags" Target="../tags/tag1603.xml"/><Relationship Id="rId24" Type="http://schemas.openxmlformats.org/officeDocument/2006/relationships/slide" Target="slide59.xml"/><Relationship Id="rId23" Type="http://schemas.openxmlformats.org/officeDocument/2006/relationships/tags" Target="../tags/tag1602.xml"/><Relationship Id="rId22" Type="http://schemas.openxmlformats.org/officeDocument/2006/relationships/slide" Target="slide56.xml"/><Relationship Id="rId21" Type="http://schemas.openxmlformats.org/officeDocument/2006/relationships/tags" Target="../tags/tag1601.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600.xml"/><Relationship Id="rId18" Type="http://schemas.openxmlformats.org/officeDocument/2006/relationships/slide" Target="slide50.xml"/><Relationship Id="rId17" Type="http://schemas.openxmlformats.org/officeDocument/2006/relationships/tags" Target="../tags/tag1599.xml"/><Relationship Id="rId16" Type="http://schemas.openxmlformats.org/officeDocument/2006/relationships/slide" Target="slide47.xml"/><Relationship Id="rId15" Type="http://schemas.openxmlformats.org/officeDocument/2006/relationships/tags" Target="../tags/tag1598.xml"/><Relationship Id="rId14" Type="http://schemas.openxmlformats.org/officeDocument/2006/relationships/slide" Target="slide44.xml"/><Relationship Id="rId13" Type="http://schemas.openxmlformats.org/officeDocument/2006/relationships/tags" Target="../tags/tag1597.xml"/><Relationship Id="rId12" Type="http://schemas.openxmlformats.org/officeDocument/2006/relationships/slide" Target="slide41.xml"/><Relationship Id="rId11" Type="http://schemas.openxmlformats.org/officeDocument/2006/relationships/tags" Target="../tags/tag1596.xml"/><Relationship Id="rId10" Type="http://schemas.openxmlformats.org/officeDocument/2006/relationships/slide" Target="slide38.xml"/><Relationship Id="rId1" Type="http://schemas.openxmlformats.org/officeDocument/2006/relationships/tags" Target="../tags/tag1591.xml"/></Relationships>
</file>

<file path=ppt/slides/_rels/slide84.xml.rels><?xml version="1.0" encoding="UTF-8" standalone="yes"?>
<Relationships xmlns="http://schemas.openxmlformats.org/package/2006/relationships"><Relationship Id="rId9" Type="http://schemas.openxmlformats.org/officeDocument/2006/relationships/tags" Target="../tags/tag1620.xml"/><Relationship Id="rId8" Type="http://schemas.openxmlformats.org/officeDocument/2006/relationships/slide" Target="slide35.xml"/><Relationship Id="rId7" Type="http://schemas.openxmlformats.org/officeDocument/2006/relationships/tags" Target="../tags/tag1619.xml"/><Relationship Id="rId6" Type="http://schemas.openxmlformats.org/officeDocument/2006/relationships/slide" Target="slide32.xml"/><Relationship Id="rId5" Type="http://schemas.openxmlformats.org/officeDocument/2006/relationships/tags" Target="../tags/tag1618.xml"/><Relationship Id="rId46" Type="http://schemas.openxmlformats.org/officeDocument/2006/relationships/notesSlide" Target="../notesSlides/notesSlide83.xml"/><Relationship Id="rId45" Type="http://schemas.openxmlformats.org/officeDocument/2006/relationships/slideLayout" Target="../slideLayouts/slideLayout5.xml"/><Relationship Id="rId44" Type="http://schemas.openxmlformats.org/officeDocument/2006/relationships/tags" Target="../tags/tag1639.xml"/><Relationship Id="rId43" Type="http://schemas.openxmlformats.org/officeDocument/2006/relationships/tags" Target="../tags/tag1638.xml"/><Relationship Id="rId42" Type="http://schemas.openxmlformats.org/officeDocument/2006/relationships/tags" Target="../tags/tag1637.xml"/><Relationship Id="rId41" Type="http://schemas.openxmlformats.org/officeDocument/2006/relationships/tags" Target="../tags/tag1636.xml"/><Relationship Id="rId40" Type="http://schemas.openxmlformats.org/officeDocument/2006/relationships/slide" Target="slide83.xml"/><Relationship Id="rId4" Type="http://schemas.openxmlformats.org/officeDocument/2006/relationships/slide" Target="slide28.xml"/><Relationship Id="rId39" Type="http://schemas.openxmlformats.org/officeDocument/2006/relationships/tags" Target="../tags/tag1635.xml"/><Relationship Id="rId38" Type="http://schemas.openxmlformats.org/officeDocument/2006/relationships/slide" Target="slide80.xml"/><Relationship Id="rId37" Type="http://schemas.openxmlformats.org/officeDocument/2006/relationships/tags" Target="../tags/tag1634.xml"/><Relationship Id="rId36" Type="http://schemas.openxmlformats.org/officeDocument/2006/relationships/slide" Target="slide77.xml"/><Relationship Id="rId35" Type="http://schemas.openxmlformats.org/officeDocument/2006/relationships/tags" Target="../tags/tag1633.xml"/><Relationship Id="rId34" Type="http://schemas.openxmlformats.org/officeDocument/2006/relationships/slide" Target="slide74.xml"/><Relationship Id="rId33" Type="http://schemas.openxmlformats.org/officeDocument/2006/relationships/tags" Target="../tags/tag1632.xml"/><Relationship Id="rId32" Type="http://schemas.openxmlformats.org/officeDocument/2006/relationships/slide" Target="slide71.xml"/><Relationship Id="rId31" Type="http://schemas.openxmlformats.org/officeDocument/2006/relationships/tags" Target="../tags/tag1631.xml"/><Relationship Id="rId30" Type="http://schemas.openxmlformats.org/officeDocument/2006/relationships/slide" Target="slide68.xml"/><Relationship Id="rId3" Type="http://schemas.openxmlformats.org/officeDocument/2006/relationships/tags" Target="../tags/tag1617.xml"/><Relationship Id="rId29" Type="http://schemas.openxmlformats.org/officeDocument/2006/relationships/tags" Target="../tags/tag1630.xml"/><Relationship Id="rId28" Type="http://schemas.openxmlformats.org/officeDocument/2006/relationships/slide" Target="slide65.xml"/><Relationship Id="rId27" Type="http://schemas.openxmlformats.org/officeDocument/2006/relationships/tags" Target="../tags/tag1629.xml"/><Relationship Id="rId26" Type="http://schemas.openxmlformats.org/officeDocument/2006/relationships/slide" Target="slide62.xml"/><Relationship Id="rId25" Type="http://schemas.openxmlformats.org/officeDocument/2006/relationships/tags" Target="../tags/tag1628.xml"/><Relationship Id="rId24" Type="http://schemas.openxmlformats.org/officeDocument/2006/relationships/slide" Target="slide59.xml"/><Relationship Id="rId23" Type="http://schemas.openxmlformats.org/officeDocument/2006/relationships/tags" Target="../tags/tag1627.xml"/><Relationship Id="rId22" Type="http://schemas.openxmlformats.org/officeDocument/2006/relationships/slide" Target="slide56.xml"/><Relationship Id="rId21" Type="http://schemas.openxmlformats.org/officeDocument/2006/relationships/tags" Target="../tags/tag1626.xml"/><Relationship Id="rId20" Type="http://schemas.openxmlformats.org/officeDocument/2006/relationships/slide" Target="slide53.xml"/><Relationship Id="rId2" Type="http://schemas.openxmlformats.org/officeDocument/2006/relationships/slide" Target="slide25.xml"/><Relationship Id="rId19" Type="http://schemas.openxmlformats.org/officeDocument/2006/relationships/tags" Target="../tags/tag1625.xml"/><Relationship Id="rId18" Type="http://schemas.openxmlformats.org/officeDocument/2006/relationships/slide" Target="slide50.xml"/><Relationship Id="rId17" Type="http://schemas.openxmlformats.org/officeDocument/2006/relationships/tags" Target="../tags/tag1624.xml"/><Relationship Id="rId16" Type="http://schemas.openxmlformats.org/officeDocument/2006/relationships/slide" Target="slide47.xml"/><Relationship Id="rId15" Type="http://schemas.openxmlformats.org/officeDocument/2006/relationships/tags" Target="../tags/tag1623.xml"/><Relationship Id="rId14" Type="http://schemas.openxmlformats.org/officeDocument/2006/relationships/slide" Target="slide44.xml"/><Relationship Id="rId13" Type="http://schemas.openxmlformats.org/officeDocument/2006/relationships/tags" Target="../tags/tag1622.xml"/><Relationship Id="rId12" Type="http://schemas.openxmlformats.org/officeDocument/2006/relationships/slide" Target="slide41.xml"/><Relationship Id="rId11" Type="http://schemas.openxmlformats.org/officeDocument/2006/relationships/tags" Target="../tags/tag1621.xml"/><Relationship Id="rId10" Type="http://schemas.openxmlformats.org/officeDocument/2006/relationships/slide" Target="slide38.xml"/><Relationship Id="rId1" Type="http://schemas.openxmlformats.org/officeDocument/2006/relationships/tags" Target="../tags/tag1616.xml"/></Relationships>
</file>

<file path=ppt/slides/_rels/slide85.xml.rels><?xml version="1.0" encoding="UTF-8" standalone="yes"?>
<Relationships xmlns="http://schemas.openxmlformats.org/package/2006/relationships"><Relationship Id="rId9" Type="http://schemas.openxmlformats.org/officeDocument/2006/relationships/tags" Target="../tags/tag1647.xml"/><Relationship Id="rId8" Type="http://schemas.openxmlformats.org/officeDocument/2006/relationships/slide" Target="slide25.xml"/><Relationship Id="rId7" Type="http://schemas.openxmlformats.org/officeDocument/2006/relationships/tags" Target="../tags/tag1646.xml"/><Relationship Id="rId6" Type="http://schemas.openxmlformats.org/officeDocument/2006/relationships/tags" Target="../tags/tag1645.xml"/><Relationship Id="rId50" Type="http://schemas.openxmlformats.org/officeDocument/2006/relationships/notesSlide" Target="../notesSlides/notesSlide84.xml"/><Relationship Id="rId5" Type="http://schemas.openxmlformats.org/officeDocument/2006/relationships/tags" Target="../tags/tag1644.xml"/><Relationship Id="rId49" Type="http://schemas.openxmlformats.org/officeDocument/2006/relationships/slideLayout" Target="../slideLayouts/slideLayout5.xml"/><Relationship Id="rId48" Type="http://schemas.openxmlformats.org/officeDocument/2006/relationships/tags" Target="../tags/tag1667.xml"/><Relationship Id="rId47" Type="http://schemas.openxmlformats.org/officeDocument/2006/relationships/tags" Target="../tags/tag1666.xml"/><Relationship Id="rId46" Type="http://schemas.openxmlformats.org/officeDocument/2006/relationships/slide" Target="slide83.xml"/><Relationship Id="rId45" Type="http://schemas.openxmlformats.org/officeDocument/2006/relationships/tags" Target="../tags/tag1665.xml"/><Relationship Id="rId44" Type="http://schemas.openxmlformats.org/officeDocument/2006/relationships/slide" Target="slide80.xml"/><Relationship Id="rId43" Type="http://schemas.openxmlformats.org/officeDocument/2006/relationships/tags" Target="../tags/tag1664.xml"/><Relationship Id="rId42" Type="http://schemas.openxmlformats.org/officeDocument/2006/relationships/slide" Target="slide77.xml"/><Relationship Id="rId41" Type="http://schemas.openxmlformats.org/officeDocument/2006/relationships/tags" Target="../tags/tag1663.xml"/><Relationship Id="rId40" Type="http://schemas.openxmlformats.org/officeDocument/2006/relationships/slide" Target="slide74.xml"/><Relationship Id="rId4" Type="http://schemas.openxmlformats.org/officeDocument/2006/relationships/tags" Target="../tags/tag1643.xml"/><Relationship Id="rId39" Type="http://schemas.openxmlformats.org/officeDocument/2006/relationships/tags" Target="../tags/tag1662.xml"/><Relationship Id="rId38" Type="http://schemas.openxmlformats.org/officeDocument/2006/relationships/slide" Target="slide71.xml"/><Relationship Id="rId37" Type="http://schemas.openxmlformats.org/officeDocument/2006/relationships/tags" Target="../tags/tag1661.xml"/><Relationship Id="rId36" Type="http://schemas.openxmlformats.org/officeDocument/2006/relationships/slide" Target="slide68.xml"/><Relationship Id="rId35" Type="http://schemas.openxmlformats.org/officeDocument/2006/relationships/tags" Target="../tags/tag1660.xml"/><Relationship Id="rId34" Type="http://schemas.openxmlformats.org/officeDocument/2006/relationships/slide" Target="slide65.xml"/><Relationship Id="rId33" Type="http://schemas.openxmlformats.org/officeDocument/2006/relationships/tags" Target="../tags/tag1659.xml"/><Relationship Id="rId32" Type="http://schemas.openxmlformats.org/officeDocument/2006/relationships/slide" Target="slide62.xml"/><Relationship Id="rId31" Type="http://schemas.openxmlformats.org/officeDocument/2006/relationships/tags" Target="../tags/tag1658.xml"/><Relationship Id="rId30" Type="http://schemas.openxmlformats.org/officeDocument/2006/relationships/slide" Target="slide59.xml"/><Relationship Id="rId3" Type="http://schemas.openxmlformats.org/officeDocument/2006/relationships/tags" Target="../tags/tag1642.xml"/><Relationship Id="rId29" Type="http://schemas.openxmlformats.org/officeDocument/2006/relationships/tags" Target="../tags/tag1657.xml"/><Relationship Id="rId28" Type="http://schemas.openxmlformats.org/officeDocument/2006/relationships/slide" Target="slide56.xml"/><Relationship Id="rId27" Type="http://schemas.openxmlformats.org/officeDocument/2006/relationships/tags" Target="../tags/tag1656.xml"/><Relationship Id="rId26" Type="http://schemas.openxmlformats.org/officeDocument/2006/relationships/slide" Target="slide53.xml"/><Relationship Id="rId25" Type="http://schemas.openxmlformats.org/officeDocument/2006/relationships/tags" Target="../tags/tag1655.xml"/><Relationship Id="rId24" Type="http://schemas.openxmlformats.org/officeDocument/2006/relationships/slide" Target="slide50.xml"/><Relationship Id="rId23" Type="http://schemas.openxmlformats.org/officeDocument/2006/relationships/tags" Target="../tags/tag1654.xml"/><Relationship Id="rId22" Type="http://schemas.openxmlformats.org/officeDocument/2006/relationships/slide" Target="slide47.xml"/><Relationship Id="rId21" Type="http://schemas.openxmlformats.org/officeDocument/2006/relationships/tags" Target="../tags/tag1653.xml"/><Relationship Id="rId20" Type="http://schemas.openxmlformats.org/officeDocument/2006/relationships/slide" Target="slide44.xml"/><Relationship Id="rId2" Type="http://schemas.openxmlformats.org/officeDocument/2006/relationships/tags" Target="../tags/tag1641.xml"/><Relationship Id="rId19" Type="http://schemas.openxmlformats.org/officeDocument/2006/relationships/tags" Target="../tags/tag1652.xml"/><Relationship Id="rId18" Type="http://schemas.openxmlformats.org/officeDocument/2006/relationships/slide" Target="slide41.xml"/><Relationship Id="rId17" Type="http://schemas.openxmlformats.org/officeDocument/2006/relationships/tags" Target="../tags/tag1651.xml"/><Relationship Id="rId16" Type="http://schemas.openxmlformats.org/officeDocument/2006/relationships/slide" Target="slide38.xml"/><Relationship Id="rId15" Type="http://schemas.openxmlformats.org/officeDocument/2006/relationships/tags" Target="../tags/tag1650.xml"/><Relationship Id="rId14" Type="http://schemas.openxmlformats.org/officeDocument/2006/relationships/slide" Target="slide35.xml"/><Relationship Id="rId13" Type="http://schemas.openxmlformats.org/officeDocument/2006/relationships/tags" Target="../tags/tag1649.xml"/><Relationship Id="rId12" Type="http://schemas.openxmlformats.org/officeDocument/2006/relationships/slide" Target="slide32.xml"/><Relationship Id="rId11" Type="http://schemas.openxmlformats.org/officeDocument/2006/relationships/tags" Target="../tags/tag1648.xml"/><Relationship Id="rId10" Type="http://schemas.openxmlformats.org/officeDocument/2006/relationships/slide" Target="slide28.xml"/><Relationship Id="rId1" Type="http://schemas.openxmlformats.org/officeDocument/2006/relationships/tags" Target="../tags/tag1640.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F63A3B-78C7-47BE-AE5E-E10140E04643}" type="slidenum">
              <a:rPr lang="en-US" smtClean="0"/>
            </a:fld>
            <a:endParaRPr lang="en-US" dirty="0"/>
          </a:p>
        </p:txBody>
      </p:sp>
      <p:sp>
        <p:nvSpPr>
          <p:cNvPr id="6" name="Rectangle 2"/>
          <p:cNvSpPr txBox="1">
            <a:spLocks noChangeArrowheads="1"/>
          </p:cNvSpPr>
          <p:nvPr/>
        </p:nvSpPr>
        <p:spPr>
          <a:xfrm>
            <a:off x="881380" y="836930"/>
            <a:ext cx="7253605" cy="771525"/>
          </a:xfrm>
          <a:prstGeom prst="rect">
            <a:avLst/>
          </a:prstGeom>
        </p:spPr>
        <p:txBody>
          <a:bodyPr/>
          <a:lstStyle>
            <a:lvl1pPr algn="ctr"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r>
              <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rPr>
              <a:t>《春季高考</a:t>
            </a:r>
            <a:r>
              <a:rPr lang="en-US" altLang="zh-CN"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rPr>
              <a:t> </a:t>
            </a:r>
            <a:r>
              <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rPr>
              <a:t>英语专项突破》</a:t>
            </a:r>
            <a:endPar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endParaRPr>
          </a:p>
          <a:p>
            <a:endPar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endParaRPr>
          </a:p>
        </p:txBody>
      </p:sp>
      <p:sp>
        <p:nvSpPr>
          <p:cNvPr id="8" name="文本框 7"/>
          <p:cNvSpPr txBox="1"/>
          <p:nvPr/>
        </p:nvSpPr>
        <p:spPr>
          <a:xfrm>
            <a:off x="3973195" y="2803975"/>
            <a:ext cx="2972435" cy="768350"/>
          </a:xfrm>
          <a:prstGeom prst="rect">
            <a:avLst/>
          </a:prstGeom>
          <a:noFill/>
        </p:spPr>
        <p:txBody>
          <a:bodyPr wrap="square" rtlCol="0">
            <a:spAutoFit/>
          </a:bodyPr>
          <a:p>
            <a:pPr algn="ctr"/>
            <a:r>
              <a:rPr lang="zh-CN" altLang="en-US" sz="4400" kern="1400">
                <a:ln>
                  <a:noFill/>
                </a:ln>
                <a:gradFill>
                  <a:gsLst>
                    <a:gs pos="0">
                      <a:srgbClr val="007BD3"/>
                    </a:gs>
                    <a:gs pos="100000">
                      <a:srgbClr val="034373"/>
                    </a:gs>
                  </a:gsLst>
                  <a:lin scaled="0"/>
                </a:gradFill>
                <a:uFillTx/>
                <a:latin typeface="仿宋" panose="02010609060101010101" charset="-122"/>
                <a:ea typeface="仿宋" panose="02010609060101010101" charset="-122"/>
              </a:rPr>
              <a:t>电子教案</a:t>
            </a:r>
            <a:endParaRPr lang="zh-CN" altLang="en-US" sz="4400" kern="1400">
              <a:ln>
                <a:noFill/>
              </a:ln>
              <a:gradFill>
                <a:gsLst>
                  <a:gs pos="0">
                    <a:srgbClr val="007BD3"/>
                  </a:gs>
                  <a:gs pos="100000">
                    <a:srgbClr val="034373"/>
                  </a:gs>
                </a:gsLst>
                <a:lin scaled="0"/>
              </a:gradFill>
              <a:uFillTx/>
              <a:latin typeface="仿宋" panose="02010609060101010101" charset="-122"/>
              <a:ea typeface="仿宋" panose="02010609060101010101" charset="-122"/>
            </a:endParaRPr>
          </a:p>
        </p:txBody>
      </p:sp>
      <p:pic>
        <p:nvPicPr>
          <p:cNvPr id="51" name="图片 50" descr="图形用户界面, 应用程序, Teams&#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605405"/>
            <a:ext cx="3494405" cy="2621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命题走向</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(1)交际应用通常是七选五，从后面所给的选项中选出能填入空白处的最佳选项。所给对话不仅提供了完整的语言场景，而且体现了交际用语的情景功能，同时也加大了信息量，有利于对学生进行语言交际能力的考查。《重庆市高等职业教育分类考试文化素质测试考试说明(英语)》要求学生通过英语学习能运用所学的语言知识进行日常对话，然而一些学生由于不具备用英语进行交际的能力(较弱)，很难做出正确的选择。</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932430"/>
          </a:xfrm>
          <a:prstGeom prst="rect">
            <a:avLst/>
          </a:prstGeom>
          <a:noFill/>
        </p:spPr>
        <p:txBody>
          <a:bodyPr wrap="square" rtlCol="0">
            <a:spAutoFit/>
          </a:bodyPr>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(2)从一题一景转向一题多景。交际应用的试题内容多与日常生活、出行有关，问候、打电话、购物、就餐、看病、借物、谈论计划等相关情景的对话知识几乎是历年高职考试中交际应用试题的常考内容。近年来该类试题正由一题只考查一种情景转向一题考查多种情景，即由在一个对话中完成一个情景会话项目的测试转向在一个对话中完成多个项目的测试，注重多种情景的交融与运用。</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932430"/>
          </a:xfrm>
          <a:prstGeom prst="rect">
            <a:avLst/>
          </a:prstGeom>
          <a:noFill/>
        </p:spPr>
        <p:txBody>
          <a:bodyPr wrap="square" rtlCol="0">
            <a:spAutoFit/>
          </a:bodyPr>
          <a:p>
            <a:pPr algn="l" fontAlgn="auto">
              <a:lnSpc>
                <a:spcPct val="120000"/>
              </a:lnSpc>
              <a:buClrTx/>
              <a:buSzTx/>
              <a:buFontTx/>
            </a:pPr>
            <a:r>
              <a:rPr lang="zh-CN" altLang="en-US" sz="2200" b="1">
                <a:solidFill>
                  <a:srgbClr val="FF0000"/>
                </a:solidFill>
                <a:uFillTx/>
                <a:latin typeface="Times New Roman" panose="02020603050405020304" charset="0"/>
                <a:ea typeface="黑体" panose="02010609060101010101" pitchFamily="49" charset="-122"/>
              </a:rPr>
              <a:t>【知识点四】 解题步骤及技巧</a:t>
            </a:r>
            <a:endParaRPr lang="zh-CN" altLang="en-US" sz="2200" b="1">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 通览全文，掌握主题</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在解题时， 首先快速地通读对话，了解对话的话题是什么。如：运动、音乐、电影、兴趣、爱好、旅游、交通、问路、预订、饮食、购物、天气等。</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其次， 明确语言环境。如餐馆、图书馆、车站、商店等不同的地点。理解对话双方的对话意图。</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精读对话， 确定答案</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要想做好这种题， 首先要明白什么是“对话”， 并知道对话的结构是什么。</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对话就是两个人之间就某一话题的谈话，谈话双方将对这个话题的相关信息进行讨论、交流或询问。对话是由开头，主体，结尾三部分组成。对话的开头一般是一些日常的问候。对话的主体部分多数都是对某一件事或某一活动的内容、时间、地点、方式等信息的问答。对话的结尾多数都是一些因为解决问题后的致</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谢或者对话双方结束对话之前的告别。</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在明确对话的结构后，也要明白这类考题的空格是怎么设置的， 在高考的这一类题中，一般会在对话的开头和结尾各设置一个空格， 主体部分设置三个空格。因为开头是一些日常的问候， 所以应记住常用问候语的问候与应答。对话主体空格设置一般会出现两种情况， 一种给出了问句，在空格中需要找出正确的答句。另一种是给出一个答句，需要在空格中找出正确的问句。所以要正确完成这些空格的选择，需要知道一般疑问句、特殊疑问句等</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的问答。同时对话主题部分还可能是邀请与预约、赞同与反对、接受与拒绝等话题， 所以还要明白这些话题的语言知识。对话结尾是致谢和告别，所以要明白致谢和告别的正确表达。</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在补全对话的过程中，要根据已经提供的情景和实际情况，准确地理解句子的确切含义，了解整个语境所表达的完整的、确定的意义和句子的内在含义。同时要特别注意不同的国家有不同的语言表达习惯和表达方式。因此， 在补全对话的过程中， 所选的句子要符合英美人的表达习惯，不要出现中式英语的表达。</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120900"/>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重读对话， 验证答案</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选好选项后， 应将所选的选项带入对话的空白处进行核查，看全篇对话是否通顺流畅，内容是否清晰，前后意思是否矛盾，所选的选项是否符合对话的语言环境，是否符合上下文的逻辑关系等。</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【例1】　(2021年重庆市对口高职)用所给句子补全下面对话。 选项中有两项为多余选项。</a:t>
            </a:r>
            <a:endParaRPr lang="zh-CN" altLang="en-US" sz="2200">
              <a:solidFill>
                <a:schemeClr val="tx1"/>
              </a:solidFill>
              <a:uFillTx/>
              <a:latin typeface="Times New Roman" panose="02020603050405020304" charset="0"/>
              <a:ea typeface="黑体" panose="02010609060101010101" pitchFamily="49" charset="-122"/>
            </a:endParaRPr>
          </a:p>
          <a:p>
            <a:pPr indent="0" algn="ctr" fontAlgn="auto">
              <a:lnSpc>
                <a:spcPct val="120000"/>
              </a:lnSpc>
            </a:pPr>
            <a:r>
              <a:rPr lang="zh-CN" altLang="en-US" sz="2200" b="1">
                <a:solidFill>
                  <a:schemeClr val="tx1"/>
                </a:solidFill>
                <a:uFillTx/>
                <a:latin typeface="Times New Roman" panose="02020603050405020304" charset="0"/>
                <a:ea typeface="黑体" panose="02010609060101010101" pitchFamily="49" charset="-122"/>
              </a:rPr>
              <a:t>(A)</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Hey, Jenny!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Nice to see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a:t>
            </a:r>
            <a:r>
              <a:rPr lang="en-US" altLang="zh-CN" sz="2200">
                <a:solidFill>
                  <a:schemeClr val="tx1"/>
                </a:solidFill>
                <a:uFillTx/>
                <a:latin typeface="Times New Roman" panose="02020603050405020304" charset="0"/>
                <a:ea typeface="黑体" panose="02010609060101010101" pitchFamily="49" charset="-122"/>
              </a:rPr>
              <a:t>__</a:t>
            </a:r>
            <a:r>
              <a:rPr lang="zh-CN" altLang="en-US" sz="2200">
                <a:uFillTx/>
                <a:latin typeface="Times New Roman" panose="02020603050405020304" charset="0"/>
                <a:ea typeface="黑体" panose="02010609060101010101" pitchFamily="49" charset="-122"/>
                <a:sym typeface="+mn-ea"/>
              </a:rPr>
              <a:t>_</a:t>
            </a:r>
            <a:r>
              <a:rPr lang="en-US" altLang="zh-CN" sz="2200">
                <a:solidFill>
                  <a:schemeClr val="tx1"/>
                </a:solidFill>
                <a:uFillTx/>
                <a:latin typeface="Times New Roman" panose="02020603050405020304" charset="0"/>
                <a:ea typeface="黑体" panose="02010609060101010101" pitchFamily="49" charset="-122"/>
              </a:rPr>
              <a:t>__</a:t>
            </a:r>
            <a:r>
              <a:rPr lang="zh-CN" altLang="en-US" sz="2200">
                <a:solidFill>
                  <a:schemeClr val="tx1"/>
                </a:solidFill>
                <a:uFillTx/>
                <a:latin typeface="Times New Roman" panose="02020603050405020304" charset="0"/>
                <a:ea typeface="黑体" panose="02010609060101010101" pitchFamily="49" charset="-122"/>
              </a:rPr>
              <a:t> How's everything going?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Fine, thanks. I'm so glad the exams have finished.</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Me too. Do you have any plans for the summer holiday?</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 name="文本框 2"/>
          <p:cNvSpPr txBox="1"/>
          <p:nvPr/>
        </p:nvSpPr>
        <p:spPr>
          <a:xfrm>
            <a:off x="1056640" y="27152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6"/>
            </p:custDataLst>
          </p:nvPr>
        </p:nvSpPr>
        <p:spPr>
          <a:xfrm>
            <a:off x="1056640" y="31140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Tree>
    <p:custDataLst>
      <p:tags r:id="rId7"/>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52666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a:t>
            </a:r>
            <a:r>
              <a:rPr lang="en-US" altLang="zh-CN" sz="2200">
                <a:solidFill>
                  <a:schemeClr val="tx1"/>
                </a:solidFill>
                <a:uFillTx/>
                <a:latin typeface="Times New Roman" panose="02020603050405020304" charset="0"/>
                <a:ea typeface="黑体" panose="02010609060101010101" pitchFamily="49" charset="-122"/>
              </a:rPr>
              <a:t>__</a:t>
            </a:r>
            <a:r>
              <a:rPr lang="en-US" altLang="zh-CN" sz="2200">
                <a:uFillTx/>
                <a:latin typeface="Times New Roman" panose="02020603050405020304" charset="0"/>
                <a:ea typeface="黑体" panose="02010609060101010101" pitchFamily="49" charset="-122"/>
                <a:sym typeface="+mn-ea"/>
              </a:rPr>
              <a:t>_</a:t>
            </a:r>
            <a:r>
              <a:rPr lang="en-US" altLang="zh-CN" sz="2200">
                <a:solidFill>
                  <a:schemeClr val="tx1"/>
                </a:solidFill>
                <a:uFillTx/>
                <a:latin typeface="Times New Roman" panose="02020603050405020304" charset="0"/>
                <a:ea typeface="黑体" panose="02010609060101010101" pitchFamily="49" charset="-122"/>
              </a:rPr>
              <a:t>__</a:t>
            </a:r>
            <a:r>
              <a:rPr lang="zh-CN" altLang="en-US" sz="2200">
                <a:solidFill>
                  <a:schemeClr val="tx1"/>
                </a:solidFill>
                <a:uFillTx/>
                <a:latin typeface="Times New Roman" panose="02020603050405020304" charset="0"/>
                <a:ea typeface="黑体" panose="02010609060101010101" pitchFamily="49" charset="-122"/>
              </a:rPr>
              <a:t> How about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I've decided to go to Mexico.</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Wow, that's great! Who are you going with?</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a:t>
            </a:r>
            <a:r>
              <a:rPr lang="en-US" altLang="zh-CN" sz="2200">
                <a:solidFill>
                  <a:schemeClr val="tx1"/>
                </a:solidFill>
                <a:uFillTx/>
                <a:latin typeface="Times New Roman" panose="02020603050405020304" charset="0"/>
                <a:ea typeface="黑体" panose="02010609060101010101" pitchFamily="49" charset="-122"/>
              </a:rPr>
              <a:t>__</a:t>
            </a:r>
            <a:r>
              <a:rPr lang="en-US" altLang="zh-CN" sz="2200">
                <a:uFillTx/>
                <a:latin typeface="Times New Roman" panose="02020603050405020304" charset="0"/>
                <a:ea typeface="黑体" panose="02010609060101010101" pitchFamily="49" charset="-122"/>
                <a:sym typeface="+mn-ea"/>
              </a:rPr>
              <a:t>_</a:t>
            </a:r>
            <a:r>
              <a:rPr lang="en-US" altLang="zh-CN" sz="2200">
                <a:solidFill>
                  <a:schemeClr val="tx1"/>
                </a:solidFill>
                <a:uFillTx/>
                <a:latin typeface="Times New Roman" panose="02020603050405020304" charset="0"/>
                <a:ea typeface="黑体" panose="02010609060101010101" pitchFamily="49" charset="-122"/>
              </a:rPr>
              <a:t>__</a:t>
            </a:r>
            <a:r>
              <a:rPr lang="zh-CN" altLang="en-US" sz="2200">
                <a:solidFill>
                  <a:schemeClr val="tx1"/>
                </a:solidFill>
                <a:uFillTx/>
                <a:latin typeface="Times New Roman" panose="02020603050405020304" charset="0"/>
                <a:ea typeface="黑体" panose="02010609060101010101" pitchFamily="49" charset="-122"/>
              </a:rPr>
              <a:t> We'll stay there for two weeks.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That sounds like fun. Have a good trip.</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en-US" altLang="zh-CN"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 name="文本框 2"/>
          <p:cNvSpPr txBox="1"/>
          <p:nvPr>
            <p:custDataLst>
              <p:tags r:id="rId6"/>
            </p:custDataLst>
          </p:nvPr>
        </p:nvSpPr>
        <p:spPr>
          <a:xfrm>
            <a:off x="1024890" y="308102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7"/>
            </p:custDataLst>
          </p:nvPr>
        </p:nvSpPr>
        <p:spPr>
          <a:xfrm>
            <a:off x="1024890" y="11207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6" name="文本框 5"/>
          <p:cNvSpPr txBox="1"/>
          <p:nvPr>
            <p:custDataLst>
              <p:tags r:id="rId8"/>
            </p:custDataLst>
          </p:nvPr>
        </p:nvSpPr>
        <p:spPr>
          <a:xfrm>
            <a:off x="1024890" y="23018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9"/>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19189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Hi, Steve.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Thank you.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No, not yet.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Nice to see you, too.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That's too expensive.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What can I do for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I'm going with my parents.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93545" y="1448885"/>
            <a:ext cx="6211570" cy="645160"/>
          </a:xfrm>
          <a:prstGeom prst="rect">
            <a:avLst/>
          </a:prstGeom>
          <a:noFill/>
        </p:spPr>
        <p:txBody>
          <a:bodyPr wrap="square" rtlCol="0">
            <a:spAutoFit/>
          </a:bodyPr>
          <a:p>
            <a:pPr algn="ctr" fontAlgn="auto">
              <a:defRPr/>
            </a:pPr>
            <a:r>
              <a:rPr lang="zh-CN" altLang="en-US"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rPr>
              <a:t>第三部分</a:t>
            </a:r>
            <a:r>
              <a:rPr lang="en-US" altLang="zh-CN"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rPr>
              <a:t>  </a:t>
            </a:r>
            <a:r>
              <a:rPr lang="zh-CN" altLang="en-US"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rPr>
              <a:t>专题</a:t>
            </a:r>
            <a:endParaRPr lang="zh-CN" altLang="en-US"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2067560" y="2566035"/>
            <a:ext cx="5464175" cy="583565"/>
          </a:xfrm>
          <a:prstGeom prst="rect">
            <a:avLst/>
          </a:prstGeom>
          <a:noFill/>
        </p:spPr>
        <p:txBody>
          <a:bodyPr wrap="square" rtlCol="0">
            <a:spAutoFit/>
          </a:bodyPr>
          <a:p>
            <a:pPr algn="ctr"/>
            <a:r>
              <a:rPr sz="3200" dirty="0">
                <a:solidFill>
                  <a:schemeClr val="accent1">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专题三　交 际 应 用</a:t>
            </a:r>
            <a:endParaRPr sz="3200" dirty="0">
              <a:solidFill>
                <a:schemeClr val="accent1">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3" name="文本框 2"/>
          <p:cNvSpPr txBox="1"/>
          <p:nvPr>
            <p:custDataLst>
              <p:tags r:id="rId2"/>
            </p:custDataLst>
          </p:nvPr>
        </p:nvSpPr>
        <p:spPr>
          <a:xfrm>
            <a:off x="484505" y="1632585"/>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1. 根据上文“你好，珍妮”可知答案。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109156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5" name="文本框 4"/>
          <p:cNvSpPr txBox="1"/>
          <p:nvPr>
            <p:custDataLst>
              <p:tags r:id="rId4"/>
            </p:custDataLst>
          </p:nvPr>
        </p:nvSpPr>
        <p:spPr>
          <a:xfrm>
            <a:off x="484505" y="2129790"/>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“Nice to see you”的答语是“Nice to see you, too”。</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7" name="文本框 6"/>
          <p:cNvSpPr txBox="1"/>
          <p:nvPr>
            <p:custDataLst>
              <p:tags r:id="rId5"/>
            </p:custDataLst>
          </p:nvPr>
        </p:nvSpPr>
        <p:spPr>
          <a:xfrm>
            <a:off x="484505" y="2626995"/>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根据上文句意“你有暑假计划吗”可知答案。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8" name="文本框 7"/>
          <p:cNvSpPr txBox="1"/>
          <p:nvPr>
            <p:custDataLst>
              <p:tags r:id="rId6"/>
            </p:custDataLst>
          </p:nvPr>
        </p:nvSpPr>
        <p:spPr>
          <a:xfrm>
            <a:off x="484505" y="3115310"/>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4. 根据上文句意“你和谁一起去”可知答案。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9" name="文本框 8"/>
          <p:cNvSpPr txBox="1"/>
          <p:nvPr>
            <p:custDataLst>
              <p:tags r:id="rId7"/>
            </p:custDataLst>
          </p:nvPr>
        </p:nvSpPr>
        <p:spPr>
          <a:xfrm>
            <a:off x="484505" y="3612515"/>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5. 根据上文句意“祝你们旅途愉快”可知答案。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10" name="文本框 9"/>
          <p:cNvSpPr txBox="1"/>
          <p:nvPr>
            <p:custDataLst>
              <p:tags r:id="rId8"/>
            </p:custDataLst>
          </p:nvPr>
        </p:nvSpPr>
        <p:spPr>
          <a:xfrm>
            <a:off x="256603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9"/>
            </p:custDataLst>
          </p:nvPr>
        </p:nvSpPr>
        <p:spPr>
          <a:xfrm>
            <a:off x="413575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10"/>
            </p:custDataLst>
          </p:nvPr>
        </p:nvSpPr>
        <p:spPr>
          <a:xfrm>
            <a:off x="570547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11"/>
            </p:custDataLst>
          </p:nvPr>
        </p:nvSpPr>
        <p:spPr>
          <a:xfrm>
            <a:off x="7179945" y="102235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4" name="文本框 13">
            <a:hlinkClick r:id="rId12" action="ppaction://hlinksldjump"/>
          </p:cNvPr>
          <p:cNvSpPr txBox="1"/>
          <p:nvPr>
            <p:custDataLst>
              <p:tags r:id="rId13"/>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14" action="ppaction://hlinksldjump"/>
          </p:cNvPr>
          <p:cNvSpPr txBox="1"/>
          <p:nvPr userDrawn="1">
            <p:custDataLst>
              <p:tags r:id="rId15"/>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ppt_y</p:attrName>
                                        </p:attrNameLst>
                                      </p:cBhvr>
                                      <p:tavLst>
                                        <p:tav tm="0">
                                          <p:val>
                                            <p:strVal val="#ppt_y+#ppt_h*1.125000"/>
                                          </p:val>
                                        </p:tav>
                                        <p:tav tm="100000">
                                          <p:val>
                                            <p:strVal val="#ppt_y"/>
                                          </p:val>
                                        </p:tav>
                                      </p:tavLst>
                                    </p:anim>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ppt_y</p:attrName>
                                        </p:attrNameLst>
                                      </p:cBhvr>
                                      <p:tavLst>
                                        <p:tav tm="0">
                                          <p:val>
                                            <p:strVal val="#ppt_y+#ppt_h*1.125000"/>
                                          </p:val>
                                        </p:tav>
                                        <p:tav tm="100000">
                                          <p:val>
                                            <p:strVal val="#ppt_y"/>
                                          </p:val>
                                        </p:tav>
                                      </p:tavLst>
                                    </p:anim>
                                    <p:animEffect transition="in" filter="wipe(up)">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p:bldP spid="6" grpId="1"/>
      <p:bldP spid="5" grpId="0" bldLvl="0" animBg="1"/>
      <p:bldP spid="5" grpId="1" animBg="1"/>
      <p:bldP spid="7" grpId="0" bldLvl="0" animBg="1"/>
      <p:bldP spid="7" grpId="1" animBg="1"/>
      <p:bldP spid="8" grpId="0" bldLvl="0" animBg="1"/>
      <p:bldP spid="8" grpId="1" animBg="1"/>
      <p:bldP spid="9" grpId="0" bldLvl="0" animBg="1"/>
      <p:bldP spid="9" grpId="1" animBg="1"/>
      <p:bldP spid="10" grpId="0"/>
      <p:bldP spid="10" grpId="1"/>
      <p:bldP spid="11" grpId="0"/>
      <p:bldP spid="11"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【例2】　(2022年重庆市对口高职)用所给句子补全下面对话。选项中有两项为多余选项。</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Hello. Lisa! May I ask you some questions?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Certainly!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r>
              <a:rPr lang="en-US" altLang="zh-CN" sz="2200">
                <a:solidFill>
                  <a:schemeClr val="tx1"/>
                </a:solidFill>
                <a:uFillTx/>
                <a:latin typeface="Times New Roman" panose="02020603050405020304" charset="0"/>
                <a:ea typeface="黑体" panose="02010609060101010101" pitchFamily="49" charset="-122"/>
              </a:rPr>
              <a:t>  </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was born in England, in a small town near London.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How long did you live there?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Then we moved to France.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
        <p:nvSpPr>
          <p:cNvPr id="3" name="文本框 2"/>
          <p:cNvSpPr txBox="1"/>
          <p:nvPr>
            <p:custDataLst>
              <p:tags r:id="rId6"/>
            </p:custDataLst>
          </p:nvPr>
        </p:nvSpPr>
        <p:spPr>
          <a:xfrm>
            <a:off x="1014730" y="26822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7"/>
            </p:custDataLst>
          </p:nvPr>
        </p:nvSpPr>
        <p:spPr>
          <a:xfrm>
            <a:off x="1014730" y="38969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Tree>
    <p:custDataLst>
      <p:tags r:id="rId8"/>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52666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Because my mother got a job there.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When did you come to China?</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Just two years? But your Chinese is very good.</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
        <p:nvSpPr>
          <p:cNvPr id="3" name="文本框 2"/>
          <p:cNvSpPr txBox="1"/>
          <p:nvPr>
            <p:custDataLst>
              <p:tags r:id="rId6"/>
            </p:custDataLst>
          </p:nvPr>
        </p:nvSpPr>
        <p:spPr>
          <a:xfrm>
            <a:off x="1036955" y="10928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7"/>
            </p:custDataLst>
          </p:nvPr>
        </p:nvSpPr>
        <p:spPr>
          <a:xfrm>
            <a:off x="1023620" y="228981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6" name="文本框 5"/>
          <p:cNvSpPr txBox="1"/>
          <p:nvPr>
            <p:custDataLst>
              <p:tags r:id="rId8"/>
            </p:custDataLst>
          </p:nvPr>
        </p:nvSpPr>
        <p:spPr>
          <a:xfrm>
            <a:off x="1023620" y="308229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9"/>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19189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Thank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About nine years.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This way, please.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Where were you born?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What's wrong with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Why did you move to France?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We came to China two years ago.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3" name="文本框 2"/>
          <p:cNvSpPr txBox="1"/>
          <p:nvPr>
            <p:custDataLst>
              <p:tags r:id="rId2"/>
            </p:custDataLst>
          </p:nvPr>
        </p:nvSpPr>
        <p:spPr>
          <a:xfrm>
            <a:off x="484505" y="1632585"/>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1. 根据下文“我出生在英国”可知答案。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109156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5" name="文本框 4"/>
          <p:cNvSpPr txBox="1"/>
          <p:nvPr>
            <p:custDataLst>
              <p:tags r:id="rId4"/>
            </p:custDataLst>
          </p:nvPr>
        </p:nvSpPr>
        <p:spPr>
          <a:xfrm>
            <a:off x="484505" y="2129790"/>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此处是对上文How long提问的作答。</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7" name="文本框 6"/>
          <p:cNvSpPr txBox="1"/>
          <p:nvPr>
            <p:custDataLst>
              <p:tags r:id="rId5"/>
            </p:custDataLst>
          </p:nvPr>
        </p:nvSpPr>
        <p:spPr>
          <a:xfrm>
            <a:off x="484505" y="2626995"/>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下文Because连接的句子是对此处Why提问的作答。</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8" name="文本框 7"/>
          <p:cNvSpPr txBox="1"/>
          <p:nvPr>
            <p:custDataLst>
              <p:tags r:id="rId6"/>
            </p:custDataLst>
          </p:nvPr>
        </p:nvSpPr>
        <p:spPr>
          <a:xfrm>
            <a:off x="484505" y="3115310"/>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4. 此处是对上文When提问的作答。</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9" name="文本框 8"/>
          <p:cNvSpPr txBox="1"/>
          <p:nvPr>
            <p:custDataLst>
              <p:tags r:id="rId7"/>
            </p:custDataLst>
          </p:nvPr>
        </p:nvSpPr>
        <p:spPr>
          <a:xfrm>
            <a:off x="484505" y="3612515"/>
            <a:ext cx="814832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5. 对上文“你的中文很好”表示感谢。</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10" name="文本框 9"/>
          <p:cNvSpPr txBox="1"/>
          <p:nvPr>
            <p:custDataLst>
              <p:tags r:id="rId8"/>
            </p:custDataLst>
          </p:nvPr>
        </p:nvSpPr>
        <p:spPr>
          <a:xfrm>
            <a:off x="256603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9"/>
            </p:custDataLst>
          </p:nvPr>
        </p:nvSpPr>
        <p:spPr>
          <a:xfrm>
            <a:off x="413575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10"/>
            </p:custDataLst>
          </p:nvPr>
        </p:nvSpPr>
        <p:spPr>
          <a:xfrm>
            <a:off x="5705475" y="102997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11"/>
            </p:custDataLst>
          </p:nvPr>
        </p:nvSpPr>
        <p:spPr>
          <a:xfrm>
            <a:off x="7179945" y="1022350"/>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4" name="文本框 13">
            <a:hlinkClick r:id="rId12" action="ppaction://hlinksldjump"/>
          </p:cNvPr>
          <p:cNvSpPr txBox="1"/>
          <p:nvPr>
            <p:custDataLst>
              <p:tags r:id="rId1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14" action="ppaction://hlinksldjump"/>
          </p:cNvPr>
          <p:cNvSpPr txBox="1"/>
          <p:nvPr userDrawn="1">
            <p:custDataLst>
              <p:tags r:id="rId1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ppt_y</p:attrName>
                                        </p:attrNameLst>
                                      </p:cBhvr>
                                      <p:tavLst>
                                        <p:tav tm="0">
                                          <p:val>
                                            <p:strVal val="#ppt_y+#ppt_h*1.125000"/>
                                          </p:val>
                                        </p:tav>
                                        <p:tav tm="100000">
                                          <p:val>
                                            <p:strVal val="#ppt_y"/>
                                          </p:val>
                                        </p:tav>
                                      </p:tavLst>
                                    </p:anim>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ppt_y</p:attrName>
                                        </p:attrNameLst>
                                      </p:cBhvr>
                                      <p:tavLst>
                                        <p:tav tm="0">
                                          <p:val>
                                            <p:strVal val="#ppt_y+#ppt_h*1.125000"/>
                                          </p:val>
                                        </p:tav>
                                        <p:tav tm="100000">
                                          <p:val>
                                            <p:strVal val="#ppt_y"/>
                                          </p:val>
                                        </p:tav>
                                      </p:tavLst>
                                    </p:anim>
                                    <p:animEffect transition="in" filter="wipe(up)">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p:bldP spid="6" grpId="1"/>
      <p:bldP spid="5" grpId="0" bldLvl="0" animBg="1"/>
      <p:bldP spid="5" grpId="1" animBg="1"/>
      <p:bldP spid="7" grpId="0" bldLvl="0" animBg="1"/>
      <p:bldP spid="7" grpId="1" animBg="1"/>
      <p:bldP spid="8" grpId="0" bldLvl="0" animBg="1"/>
      <p:bldP spid="8" grpId="1" animBg="1"/>
      <p:bldP spid="9" grpId="0" bldLvl="0" animBg="1"/>
      <p:bldP spid="9" grpId="1" animBg="1"/>
      <p:bldP spid="10" grpId="0"/>
      <p:bldP spid="10" grpId="1"/>
      <p:bldP spid="11" grpId="0"/>
      <p:bldP spid="11" grpId="1"/>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一</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You don't look very happy, Betty. What happened?</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When did you buy it?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Just half a year ago.</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It must be very cheap, right?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No.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513840" y="367411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9" name="文本框 8"/>
          <p:cNvSpPr txBox="1"/>
          <p:nvPr>
            <p:custDataLst>
              <p:tags r:id="rId43"/>
            </p:custDataLst>
          </p:nvPr>
        </p:nvSpPr>
        <p:spPr>
          <a:xfrm>
            <a:off x="103822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A: Why did you buy this one?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The words in the advertisement sounded good, so I decided to buy one.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Some are misleading. They just lead you to buy the products, but they don't tell you anything about the quality of them.</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You are right. We can't believe them all the time.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Sure. You should compare more products and choose the best one.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5" name="文本框 4">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7" name="文本框 6">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0" name="文本框 9">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2" name="文本框 11">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3" name="文本框 12">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4" name="文本框 13">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3" name="文本框 32">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4" name="文本框 33">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5" name="文本框 34">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6" name="文本框 35">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文本框 36">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文本框 37">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9" name="文本框 38">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0" name="文本框 39">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1" name="文本框 40">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2" name="文本框 41">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3" name="文本框 42">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p:cNvSpPr txBox="1"/>
          <p:nvPr>
            <p:custDataLst>
              <p:tags r:id="rId42"/>
            </p:custDataLst>
          </p:nvPr>
        </p:nvSpPr>
        <p:spPr>
          <a:xfrm>
            <a:off x="1048385" y="167068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17" name="文本框 16"/>
          <p:cNvSpPr txBox="1"/>
          <p:nvPr>
            <p:custDataLst>
              <p:tags r:id="rId43"/>
            </p:custDataLst>
          </p:nvPr>
        </p:nvSpPr>
        <p:spPr>
          <a:xfrm>
            <a:off x="1048385" y="25031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18" name="文本框 17"/>
          <p:cNvSpPr txBox="1"/>
          <p:nvPr>
            <p:custDataLst>
              <p:tags r:id="rId44"/>
            </p:custDataLst>
          </p:nvPr>
        </p:nvSpPr>
        <p:spPr>
          <a:xfrm>
            <a:off x="6557010" y="33051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 bought it at a high price.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How do you feel about advertisements?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Well, not all advertisements tell the truth.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It's true that some advertisements can be useful.</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I saw this kind of computer in an advertisement.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My computer broke down in the morning.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 must be careful when I shop in the future.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4" name="文本框 13">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3" name="文本框 32">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4" name="文本框 33">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5" name="文本框 34">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6" name="文本框 35">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文本框 36">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文本框 37">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9" name="文本框 38">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0" name="文本框 39">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1" name="文本框 40">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2" name="文本框 41">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3" name="文本框 42">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4" name="文本框 43">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5" name="文本框 44">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6" name="文本框 45">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7" name="文本框 46">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8" name="文本框 47">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9" name="文本框 48">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二</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Hello, Peter! This is Tom speaking.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Hello, Tom! How are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Fine, thanks.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I'll be free.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I'm going to watch a Peking Opera Show performed by a group of students.</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5" name="文本框 4">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7" name="文本框 6">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8" name="文本框 7">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0" name="文本框 9">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2" name="文本框 11">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3" name="文本框 12">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4" name="文本框 13">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3" name="文本框 32">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4" name="文本框 33">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5" name="文本框 34">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6" name="文本框 35">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文本框 36">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文本框 37">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9" name="文本框 38">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0" name="文本框 39">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1" name="文本框 40">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2" name="文本框 41">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3" name="文本框 42">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p:cNvSpPr txBox="1"/>
          <p:nvPr>
            <p:custDataLst>
              <p:tags r:id="rId42"/>
            </p:custDataLst>
          </p:nvPr>
        </p:nvSpPr>
        <p:spPr>
          <a:xfrm>
            <a:off x="2580005" y="25031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3"/>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B: Wow, that's so great! __</a:t>
            </a:r>
            <a:r>
              <a:rPr lang="zh-CN" altLang="en-US" sz="2200">
                <a:uFillTx/>
                <a:latin typeface="Times New Roman" panose="02020603050405020304" charset="0"/>
                <a:ea typeface="黑体" panose="02010609060101010101" pitchFamily="49" charset="-122"/>
                <a:sym typeface="+mn-ea"/>
              </a:rPr>
              <a:t>_</a:t>
            </a:r>
            <a:r>
              <a:rPr lang="zh-CN" altLang="en-US" sz="2200">
                <a:uFillTx/>
                <a:latin typeface="Times New Roman" panose="02020603050405020304" charset="0"/>
                <a:ea typeface="黑体" panose="02010609060101010101" pitchFamily="49" charset="-122"/>
                <a:sym typeface="+mn-ea"/>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It is </a:t>
            </a:r>
            <a:r>
              <a:rPr lang="zh-CN" altLang="en-US" sz="2200" i="1">
                <a:solidFill>
                  <a:schemeClr val="tx1"/>
                </a:solidFill>
                <a:uFillTx/>
                <a:latin typeface="Times New Roman" panose="02020603050405020304" charset="0"/>
                <a:ea typeface="黑体" panose="02010609060101010101" pitchFamily="49" charset="-122"/>
              </a:rPr>
              <a:t>Gathering of Heroes</a:t>
            </a:r>
            <a:r>
              <a:rPr lang="zh-CN" altLang="en-US" sz="2200">
                <a:solidFill>
                  <a:schemeClr val="tx1"/>
                </a:solidFill>
                <a:uFillTx/>
                <a:latin typeface="Times New Roman" panose="02020603050405020304" charset="0"/>
                <a:ea typeface="黑体" panose="02010609060101010101" pitchFamily="49" charset="-122"/>
              </a:rPr>
              <a:t>(《群英会》).</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Where is it?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In our school art club.</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At 3：00 p</a:t>
            </a:r>
            <a:r>
              <a:rPr lang="en-US" altLang="zh-CN" sz="2200">
                <a:solidFill>
                  <a:schemeClr val="tx1"/>
                </a:solidFill>
                <a:uFillTx/>
                <a:latin typeface="Times New Roman" panose="02020603050405020304" charset="0"/>
                <a:ea typeface="黑体" panose="02010609060101010101" pitchFamily="49" charset="-122"/>
              </a:rPr>
              <a:t>.</a:t>
            </a:r>
            <a:r>
              <a:rPr lang="zh-CN" altLang="en-US" sz="2200">
                <a:solidFill>
                  <a:schemeClr val="tx1"/>
                </a:solidFill>
                <a:uFillTx/>
                <a:latin typeface="Times New Roman" panose="02020603050405020304" charset="0"/>
                <a:ea typeface="黑体" panose="02010609060101010101" pitchFamily="49" charset="-122"/>
              </a:rPr>
              <a:t>m. this Sunday.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Well, I'm also interested in Peking Opera Show.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6463030" y="37058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9" name="文本框 8"/>
          <p:cNvSpPr txBox="1"/>
          <p:nvPr>
            <p:custDataLst>
              <p:tags r:id="rId43"/>
            </p:custDataLst>
          </p:nvPr>
        </p:nvSpPr>
        <p:spPr>
          <a:xfrm>
            <a:off x="3404235"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10" name="文本框 9"/>
          <p:cNvSpPr txBox="1"/>
          <p:nvPr>
            <p:custDataLst>
              <p:tags r:id="rId44"/>
            </p:custDataLst>
          </p:nvPr>
        </p:nvSpPr>
        <p:spPr>
          <a:xfrm>
            <a:off x="1038225" y="290322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237730" y="4759960"/>
            <a:ext cx="17780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436245" y="1191895"/>
          <a:ext cx="8268970" cy="3017520"/>
        </p:xfrm>
        <a:graphic>
          <a:graphicData uri="http://schemas.openxmlformats.org/drawingml/2006/table">
            <a:tbl>
              <a:tblPr firstRow="1" bandRow="1">
                <a:tableStyleId>{5C22544A-7EE6-4342-B048-85BDC9FD1C3A}</a:tableStyleId>
              </a:tblPr>
              <a:tblGrid>
                <a:gridCol w="758190"/>
                <a:gridCol w="3963670"/>
                <a:gridCol w="1226185"/>
                <a:gridCol w="2320925"/>
              </a:tblGrid>
              <a:tr h="487045">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考点</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内容解读</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近四年对口高职考试统计</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(题号、试题关键词)</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37490">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考试年份</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常考题型</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02640">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情景交际</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1. 个人信息、亲友、家庭活动等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2. 运动、音乐、电影、兴趣、爱好等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3. 旅游、交通、问路、预订等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4. 饮食、购物、天气、服装、广告等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2019</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(A)了解个人信息</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(B)电话求助修电脑</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2245">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2020</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(A)失物招领</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(B)看病</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120900"/>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A: Of course. So, would you like to watch the show with me?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uFillTx/>
                <a:latin typeface="Times New Roman" panose="02020603050405020304" charset="0"/>
                <a:ea typeface="黑体" panose="02010609060101010101" pitchFamily="49" charset="-122"/>
                <a:sym typeface="+mn-ea"/>
              </a:rPr>
              <a:t>B: Yes, I can't wait. __</a:t>
            </a:r>
            <a:r>
              <a:rPr lang="zh-CN" altLang="en-US" sz="2200">
                <a:uFillTx/>
                <a:latin typeface="Times New Roman" panose="02020603050405020304" charset="0"/>
                <a:ea typeface="黑体" panose="02010609060101010101" pitchFamily="49" charset="-122"/>
                <a:sym typeface="+mn-ea"/>
              </a:rPr>
              <a:t>_</a:t>
            </a:r>
            <a:r>
              <a:rPr lang="zh-CN" altLang="en-US" sz="2200">
                <a:uFillTx/>
                <a:latin typeface="Times New Roman" panose="02020603050405020304" charset="0"/>
                <a:ea typeface="黑体" panose="02010609060101010101" pitchFamily="49" charset="-122"/>
                <a:sym typeface="+mn-ea"/>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Let's meet at the art club at 2：40 that afternoon.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OK! Thanks for calling me. See you then.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OK. See you.</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2962910"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3"/>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What's the name of it?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Can you wait?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What's the time?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Can I join your club?</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Are you free this Sunday, Peter?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Are you a member of the club?</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When and where shall we meet?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三</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Good morning, doctor.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Good morning. Sit down, please. You look pale. What's the matter with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 have a stomachache.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What did you eat last night?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We had different food, and drank beer a lot.</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49020" y="367474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49020" y="29140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1714500"/>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B: __</a:t>
            </a:r>
            <a:r>
              <a:rPr lang="zh-CN" altLang="en-US" sz="2200">
                <a:uFillTx/>
                <a:latin typeface="Times New Roman" panose="02020603050405020304" charset="0"/>
                <a:ea typeface="黑体" panose="02010609060101010101" pitchFamily="49" charset="-122"/>
                <a:sym typeface="+mn-ea"/>
              </a:rPr>
              <a:t>_</a:t>
            </a:r>
            <a:r>
              <a:rPr lang="zh-CN" altLang="en-US" sz="2200">
                <a:uFillTx/>
                <a:latin typeface="Times New Roman" panose="02020603050405020304" charset="0"/>
                <a:ea typeface="黑体" panose="02010609060101010101" pitchFamily="49" charset="-122"/>
                <a:sym typeface="+mn-ea"/>
              </a:rPr>
              <a:t>__ Eating too much is bad for your health.</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uFillTx/>
                <a:latin typeface="Times New Roman" panose="02020603050405020304" charset="0"/>
                <a:ea typeface="黑体" panose="02010609060101010101" pitchFamily="49" charset="-122"/>
                <a:sym typeface="+mn-ea"/>
              </a:rPr>
              <a:t>A: Yes. Will I die?</a:t>
            </a:r>
            <a:endParaRPr lang="zh-CN" altLang="en-US" sz="2200">
              <a:uFillTx/>
              <a:latin typeface="Times New Roman" panose="02020603050405020304" charset="0"/>
              <a:ea typeface="黑体" panose="02010609060101010101" pitchFamily="49" charset="-122"/>
              <a:sym typeface="+mn-ea"/>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Don't worry.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Take this medicine and you will be fine quickly.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r>
              <a:rPr lang="zh-CN" altLang="en-US" sz="2200">
                <a:uFillTx/>
                <a:latin typeface="Times New Roman" panose="02020603050405020304" charset="0"/>
                <a:ea typeface="黑体" panose="02010609060101010101" pitchFamily="49" charset="-122"/>
                <a:sym typeface="+mn-ea"/>
              </a:rPr>
              <a:t>, </a:t>
            </a:r>
            <a:r>
              <a:rPr lang="zh-CN" altLang="en-US" sz="2200">
                <a:solidFill>
                  <a:schemeClr val="tx1"/>
                </a:solidFill>
                <a:uFillTx/>
                <a:latin typeface="Times New Roman" panose="02020603050405020304" charset="0"/>
                <a:ea typeface="黑体" panose="02010609060101010101" pitchFamily="49" charset="-122"/>
              </a:rPr>
              <a:t>doctor. Thank you.</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49020" y="248475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250634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49020"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 had a big meal with my friends.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I don't feel very well.</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Of course not.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Nothing serious.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Very nice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I think you ate too much.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I'm sorry to hear that.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四</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Good evening.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a:t>
            </a:r>
            <a:r>
              <a:rPr lang="zh-CN" altLang="en-US" sz="2200">
                <a:uFillTx/>
                <a:latin typeface="Times New Roman" panose="02020603050405020304" charset="0"/>
                <a:ea typeface="黑体" panose="02010609060101010101" pitchFamily="49" charset="-122"/>
                <a:sym typeface="+mn-ea"/>
              </a:rPr>
              <a:t>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my name is John Smith. I believe you have a room for me.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One moment, please, sir.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Can I have your passport?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48385" y="37090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48385" y="290195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3864610" y="25031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9" name="文本框 8"/>
          <p:cNvSpPr txBox="1"/>
          <p:nvPr>
            <p:custDataLst>
              <p:tags r:id="rId45"/>
            </p:custDataLst>
          </p:nvPr>
        </p:nvSpPr>
        <p:spPr>
          <a:xfrm>
            <a:off x="2748915"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6"/>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A: Could you fill in this registration form, please?</a:t>
            </a:r>
            <a:endParaRPr lang="zh-CN" altLang="en-US" sz="2200">
              <a:uFillTx/>
              <a:latin typeface="Times New Roman" panose="02020603050405020304" charset="0"/>
              <a:ea typeface="黑体" panose="02010609060101010101" pitchFamily="49" charset="-122"/>
              <a:sym typeface="+mn-ea"/>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of course. Do you also need my wife's passport?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No. Thank you. That won't be necessary. Here's your key. Your room number is on the 8th floor. </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Thank you.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Yes. I'll get someone to help you. Just a moment, please.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2343785" y="288226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3"/>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What's wrong with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Yes, your reservation is a double room.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Can I help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Is there someone to help with our bags?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That's right.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You are welcome.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Yes, here you are.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五</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Hi, Lily! The English contest is coming. I feel a little nervous.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Hi, Mike. Don't worry.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 know, but I still feel nervous. I study late until 12：00 at night these days and I can't sleep well.</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Really?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If I were you, I would go to bed before 10 o'clock.</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 think so. I will sleep early tonight.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5163820" y="370332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914525" y="33045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361696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am going to play football.</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What?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I did. But doing sports is very important for our health. Now I try to do sports every day.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That's great.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Doing exercise can make you relaxed.</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OK. Let's go.</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971550" y="33153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872615"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237730" y="4759960"/>
            <a:ext cx="17780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436245" y="1191895"/>
          <a:ext cx="8268970" cy="3017520"/>
        </p:xfrm>
        <a:graphic>
          <a:graphicData uri="http://schemas.openxmlformats.org/drawingml/2006/table">
            <a:tbl>
              <a:tblPr firstRow="1" bandRow="1">
                <a:tableStyleId>{5C22544A-7EE6-4342-B048-85BDC9FD1C3A}</a:tableStyleId>
              </a:tblPr>
              <a:tblGrid>
                <a:gridCol w="758190"/>
                <a:gridCol w="3963670"/>
                <a:gridCol w="1226185"/>
                <a:gridCol w="2320925"/>
              </a:tblGrid>
              <a:tr h="487045">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考点</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内容解读</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近四年对口高职考试统计</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(题号、试题关键词)</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37490">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考试年份</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常考题型</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02640">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情景交际</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1. 个人信息、亲友、家庭活动等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2. 运动、音乐、电影、兴趣、爱好等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3. 旅游、交通、问路、预订等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4. 饮食、购物、天气、服装、广告等</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2021</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(A)谈论暑假计划</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(B)宾馆预订房间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82245">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2022</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(A)询问个人信息</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(B)电话点外卖</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文本框 3"/>
          <p:cNvSpPr txBox="1"/>
          <p:nvPr/>
        </p:nvSpPr>
        <p:spPr>
          <a:xfrm>
            <a:off x="7837170" y="793115"/>
            <a:ext cx="868045" cy="398780"/>
          </a:xfrm>
          <a:prstGeom prst="rect">
            <a:avLst/>
          </a:prstGeom>
          <a:noFill/>
        </p:spPr>
        <p:txBody>
          <a:bodyPr wrap="square" rtlCol="0">
            <a:spAutoFit/>
          </a:bodyPr>
          <a:p>
            <a:pPr algn="r"/>
            <a:r>
              <a:rPr lang="zh-CN" altLang="en-US" sz="2000">
                <a:latin typeface="黑体" panose="02010609060101010101" pitchFamily="49" charset="-122"/>
                <a:ea typeface="黑体" panose="02010609060101010101" pitchFamily="49" charset="-122"/>
              </a:rPr>
              <a:t>续表</a:t>
            </a:r>
            <a:endParaRPr lang="zh-CN" altLang="en-US" sz="2000">
              <a:latin typeface="黑体" panose="02010609060101010101" pitchFamily="49" charset="-122"/>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By the way, what are you going to do?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Why don't you go with 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You should believe in yourself.</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You used to dislike sports, didn't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I think you need to relax.</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I think it is important to practise English every day.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You used to like doing sports, didn't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六</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Tomorrow is Saturday. But I think I will still be busy.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Because I have to take math lessons in the morning.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What about the afternoon?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Well, shall we do something meaningful in the afternoon?</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97155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59180" y="328358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120900"/>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A: __</a:t>
            </a:r>
            <a:r>
              <a:rPr lang="zh-CN" altLang="en-US" sz="2200">
                <a:uFillTx/>
                <a:latin typeface="Times New Roman" panose="02020603050405020304" charset="0"/>
                <a:ea typeface="黑体" panose="02010609060101010101" pitchFamily="49" charset="-122"/>
                <a:sym typeface="+mn-ea"/>
              </a:rPr>
              <a:t>_</a:t>
            </a:r>
            <a:r>
              <a:rPr lang="zh-CN" altLang="en-US" sz="2200">
                <a:uFillTx/>
                <a:latin typeface="Times New Roman" panose="02020603050405020304" charset="0"/>
                <a:ea typeface="黑体" panose="02010609060101010101" pitchFamily="49" charset="-122"/>
                <a:sym typeface="+mn-ea"/>
              </a:rPr>
              <a:t>__ We're just 13</a:t>
            </a:r>
            <a:r>
              <a:rPr lang="en-US" altLang="zh-CN" sz="2200">
                <a:uFillTx/>
                <a:latin typeface="Times New Roman" panose="02020603050405020304" charset="0"/>
                <a:ea typeface="黑体" panose="02010609060101010101" pitchFamily="49" charset="-122"/>
                <a:sym typeface="+mn-ea"/>
              </a:rPr>
              <a:t>-</a:t>
            </a:r>
            <a:r>
              <a:rPr lang="zh-CN" altLang="en-US" sz="2200">
                <a:uFillTx/>
                <a:latin typeface="Times New Roman" panose="02020603050405020304" charset="0"/>
                <a:ea typeface="黑体" panose="02010609060101010101" pitchFamily="49" charset="-122"/>
                <a:sym typeface="+mn-ea"/>
              </a:rPr>
              <a:t>year</a:t>
            </a:r>
            <a:r>
              <a:rPr lang="en-US" altLang="zh-CN" sz="2200">
                <a:uFillTx/>
                <a:latin typeface="Times New Roman" panose="02020603050405020304" charset="0"/>
                <a:ea typeface="黑体" panose="02010609060101010101" pitchFamily="49" charset="-122"/>
                <a:sym typeface="+mn-ea"/>
              </a:rPr>
              <a:t>-</a:t>
            </a:r>
            <a:r>
              <a:rPr lang="zh-CN" altLang="en-US" sz="2200">
                <a:uFillTx/>
                <a:latin typeface="Times New Roman" panose="02020603050405020304" charset="0"/>
                <a:ea typeface="黑体" panose="02010609060101010101" pitchFamily="49" charset="-122"/>
                <a:sym typeface="+mn-ea"/>
              </a:rPr>
              <a:t>old children.</a:t>
            </a:r>
            <a:endParaRPr lang="zh-CN" altLang="en-US" sz="2200">
              <a:uFillTx/>
              <a:latin typeface="Times New Roman" panose="02020603050405020304" charset="0"/>
              <a:ea typeface="黑体" panose="02010609060101010101" pitchFamily="49" charset="-122"/>
              <a:sym typeface="+mn-ea"/>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We can clean them to make our city tidy.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That sounds nice.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At half past two at Zhongshan Stop.</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OK. See you then!</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8225" y="12471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8225"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308737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But what can we do?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Why do you think so?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When can we do some volunteer work?</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When and where shall we meet?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I'll take acting lessons in the afternoon.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How about cleaning the public bikes?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 have nothing to do in the afternoon.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七</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Hello. May I speak to David?</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Hi, David! This is Lin Tao speaking.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Hi, Lin Tao. What's up?</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What are you going to do next Sunday?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Do you have any ideas?</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8225" y="37058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822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333819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Shall we go to the zoo? I hear there's a dolphin(海豚) show there.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A dolphin show? Good idea！__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By bike.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At half past nine.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Let's meet outside the zoo gate.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All right. See you then.</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4440555"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971550" y="249110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971550" y="32950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 think I'm busy.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This is David speaking.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Is it far from 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Where shall we meet?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Nothing much.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How can we get there?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When shall we meet?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八</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What do you often do in your free time?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It's great! I can't play the piano. But I can play the guitar.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 like pop music. What about you?</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971550" y="289242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97155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fontAlgn="auto">
              <a:lnSpc>
                <a:spcPct val="120000"/>
              </a:lnSpc>
            </a:pPr>
            <a:r>
              <a:rPr lang="zh-CN" altLang="en-US" sz="2200">
                <a:uFillTx/>
                <a:latin typeface="Times New Roman" panose="02020603050405020304" charset="0"/>
                <a:ea typeface="黑体" panose="02010609060101010101" pitchFamily="49" charset="-122"/>
                <a:sym typeface="+mn-ea"/>
              </a:rPr>
              <a:t>B: I also like it. __</a:t>
            </a:r>
            <a:r>
              <a:rPr lang="zh-CN" altLang="en-US" sz="2200">
                <a:uFillTx/>
                <a:latin typeface="Times New Roman" panose="02020603050405020304" charset="0"/>
                <a:ea typeface="黑体" panose="02010609060101010101" pitchFamily="49" charset="-122"/>
                <a:sym typeface="+mn-ea"/>
              </a:rPr>
              <a:t>_</a:t>
            </a:r>
            <a:r>
              <a:rPr lang="zh-CN" altLang="en-US" sz="2200">
                <a:uFillTx/>
                <a:latin typeface="Times New Roman" panose="02020603050405020304" charset="0"/>
                <a:ea typeface="黑体" panose="02010609060101010101" pitchFamily="49" charset="-122"/>
                <a:sym typeface="+mn-ea"/>
              </a:rPr>
              <a:t>__ I like folk music best. I'm Tenger's fan. I like singing all of his songs.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 know little about folk music, but I enjoy listening to Song Zuying's songs.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Yes, I like them. My favourite English song is </a:t>
            </a:r>
            <a:r>
              <a:rPr lang="zh-CN" altLang="en-US" sz="2200" i="1">
                <a:solidFill>
                  <a:schemeClr val="tx1"/>
                </a:solidFill>
                <a:uFillTx/>
                <a:latin typeface="Times New Roman" panose="02020603050405020304" charset="0"/>
                <a:ea typeface="黑体" panose="02010609060101010101" pitchFamily="49" charset="-122"/>
              </a:rPr>
              <a:t>Yesterday Once More</a:t>
            </a:r>
            <a:r>
              <a:rPr lang="zh-CN" altLang="en-US" sz="2200">
                <a:solidFill>
                  <a:schemeClr val="tx1"/>
                </a:solidFill>
                <a:uFillTx/>
                <a:latin typeface="Times New Roman" panose="02020603050405020304" charset="0"/>
                <a:ea typeface="黑体" panose="02010609060101010101" pitchFamily="49" charset="-122"/>
              </a:rPr>
              <a: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But I prefer </a:t>
            </a:r>
            <a:r>
              <a:rPr lang="zh-CN" altLang="en-US" sz="2200" i="1">
                <a:solidFill>
                  <a:schemeClr val="tx1"/>
                </a:solidFill>
                <a:uFillTx/>
                <a:latin typeface="Times New Roman" panose="02020603050405020304" charset="0"/>
                <a:ea typeface="黑体" panose="02010609060101010101" pitchFamily="49" charset="-122"/>
              </a:rPr>
              <a:t>Take Me to Your Heart</a:t>
            </a:r>
            <a:r>
              <a:rPr lang="zh-CN" altLang="en-US" sz="2200">
                <a:solidFill>
                  <a:schemeClr val="tx1"/>
                </a:solidFill>
                <a:uFillTx/>
                <a:latin typeface="Times New Roman" panose="02020603050405020304" charset="0"/>
                <a:ea typeface="黑体" panose="02010609060101010101" pitchFamily="49" charset="-122"/>
              </a:rPr>
              <a:t>.</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02030" y="3706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48385" y="28930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2496185"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What kind of music do you like?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It is a sweet song.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I like playing the piano.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Classical music is serious music.</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Do you like English songs?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Do you like foreign music?</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But it's not my favourite.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526665"/>
          </a:xfrm>
          <a:prstGeom prst="rect">
            <a:avLst/>
          </a:prstGeom>
          <a:noFill/>
        </p:spPr>
        <p:txBody>
          <a:bodyPr wrap="square" rtlCol="0">
            <a:spAutoFit/>
          </a:bodyPr>
          <a:p>
            <a:pPr indent="0" fontAlgn="auto">
              <a:lnSpc>
                <a:spcPct val="120000"/>
              </a:lnSpc>
            </a:pPr>
            <a:r>
              <a:rPr lang="zh-CN" altLang="en-US" sz="2200" b="1">
                <a:solidFill>
                  <a:srgbClr val="FF0000"/>
                </a:solidFill>
                <a:uFillTx/>
                <a:latin typeface="Times New Roman" panose="02020603050405020304" charset="0"/>
                <a:ea typeface="黑体" panose="02010609060101010101" pitchFamily="49" charset="-122"/>
              </a:rPr>
              <a:t>【知识点一】 交际功能项目表</a:t>
            </a:r>
            <a:endParaRPr lang="zh-CN" altLang="en-US" sz="2200" b="1">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 问候与道别(Greeting and saying goodbye)</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引荐与介绍(Introducing oneself and others)</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感谢与道歉(Expressing thanks and making apologies)</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4. 预约与邀请(Making appointments and invitations)</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5. 祝愿与祝贺(Expressing wishes and congratulations)</a:t>
            </a:r>
            <a:endParaRPr lang="zh-CN" altLang="en-US" sz="2200">
              <a:solidFill>
                <a:srgbClr val="FF0000"/>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九</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Good morning.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 think I wear Size 6.</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Let me see...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They are very nice, and they are not expensive.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Oh, I'll try them on. Hmm...They seem to fit.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Nine dollars and ninety cents.</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2516505" y="250190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54749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6081395" y="29140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9" name="文本框 8"/>
          <p:cNvSpPr txBox="1"/>
          <p:nvPr>
            <p:custDataLst>
              <p:tags r:id="rId45"/>
            </p:custDataLst>
          </p:nvPr>
        </p:nvSpPr>
        <p:spPr>
          <a:xfrm>
            <a:off x="2819400"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6"/>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171450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All right.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Here's ten dollars.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OK. Here is your change.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Thank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Welcome again.</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2075815"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3"/>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I'm glad to meet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Here's a size 6.</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It's kind of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I'll take them.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I am looking for a pair of sports shoes.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Can I help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How much are they?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Alex, can I throw your toy train away?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 have played with it for ten years.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But it is too old and it is broken. Why do you still want to keep it?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All right. And many of your clothes are too small to wear.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We can sell them in a yard sale.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7548880" y="32918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822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38225" y="28930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Then we will give the money to the children's home!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Sounds great!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Is tomorrow OK?</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I'm sorry, Mum. I'll have to help my friend Ted with his lessons then.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No problem.</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7590" y="33045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2612390"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87730" y="1334135"/>
          <a:ext cx="7191375" cy="2687955"/>
        </p:xfrm>
        <a:graphic>
          <a:graphicData uri="http://schemas.openxmlformats.org/drawingml/2006/table">
            <a:tbl>
              <a:tblPr firstRow="1" bandRow="1">
                <a:tableStyleId>{5C22544A-7EE6-4342-B048-85BDC9FD1C3A}</a:tableStyleId>
              </a:tblPr>
              <a:tblGrid>
                <a:gridCol w="719137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What are you going to do with them?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Please don't, Mum.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These clothes belong to Ted.</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What about the day after tomorrow?</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Because it's like an old friend to 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When shall we have the yard sale?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Is there going to be a yard sale tomorrow?</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十一</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Hi, Tom. Would you like to do something to protect the environment?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But what should I do?</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Well.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it's easy. What else?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Second, you'd better walk or ride a bike.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5643880" y="369570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59180" y="25031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694815" y="290195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12090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That will save money, too.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Try to recycle paper.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Mm...Newspapers, magazines. We get a lot of paper.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OK, I've got these.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59180" y="247015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4048125"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Anything else?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Yes, I'd love to.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No, I don't like to.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Don't take a taxi if you don't have to.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First, you should turn off the lights when you leave the room.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You can take a taxi if you want.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And you'd better not use plastic bags when you go shopping.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十二</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Could you tell me how to get to Beijing Hotel?</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Beijing Hotel? Er...It's near the post office.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It's about 5 kilometres away.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No. 402 bus will take you right there.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8860" y="32950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8860" y="247586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38860"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120900"/>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6. 求助与提供帮助(Asking for and offering help)</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7. 赞同与反对(Expressing agreement and disagreement)</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8. 接受与拒绝(Accepting and rejecting)</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9. 劝告与建议(Giving advice and making suggestions)</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10. 询问与提供信息(Seeking and offering information)</a:t>
            </a:r>
            <a:endParaRPr lang="zh-CN" altLang="en-US" sz="2200">
              <a:solidFill>
                <a:srgbClr val="FF0000"/>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12090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Where is the bus stop?</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Go straight ahead and take the first turning on the right. It's on your left.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Thank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8225" y="28714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20713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It's very kind of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Can I help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You are welcome.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You won't miss it.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How far is it from 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Excuse me, I'm lost.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Can I take a bus there?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十三</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Hello. May I speak to Mr. Green?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Speaking.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This is Liu Wei from the Travelling Agency(旅行社).</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Good evening, Mr. Liu.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 want to tell you that a visit to Zhangjiajie has been arranged(安排).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668020" y="367474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59180" y="25031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Certainly. I've been looking forward to it.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Tomorrow morning at 7：30.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Please try to be ready before that time.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will. Thank you. Is that all?</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Goodbye.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Goodbye.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7590" y="28606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4409440"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5739765"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Yes, that's all.</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Good evening, Mr. Green.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We'll gather(集合) at the gate of the hotel at 7：20.</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Would you like to go with us?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What time are we leaving?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Is there anything else you want to know?</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This is Mr. Green.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十四</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What are you going to get Mike for his birthday?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What about some flowers?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No, they are too boring.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like cats.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And he doesn't like animals.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Why don't you buy him a woollen hat?</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3817620" y="24542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4902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2261870" y="28632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130873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Oh, no.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People don't wear a woollen hat in such hot weather.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Ha</a:t>
            </a:r>
            <a:r>
              <a:rPr lang="en-US" altLang="zh-CN" sz="2200">
                <a:solidFill>
                  <a:schemeClr val="tx1"/>
                </a:solidFill>
                <a:uFillTx/>
                <a:latin typeface="Times New Roman" panose="02020603050405020304" charset="0"/>
                <a:ea typeface="黑体" panose="02010609060101010101" pitchFamily="49" charset="-122"/>
              </a:rPr>
              <a:t>-</a:t>
            </a:r>
            <a:r>
              <a:rPr lang="zh-CN" altLang="en-US" sz="2200">
                <a:solidFill>
                  <a:schemeClr val="tx1"/>
                </a:solidFill>
                <a:uFillTx/>
                <a:latin typeface="Times New Roman" panose="02020603050405020304" charset="0"/>
                <a:ea typeface="黑体" panose="02010609060101010101" pitchFamily="49" charset="-122"/>
              </a:rPr>
              <a:t>ha, good idea.</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903730"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59180" y="16567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It's summer now.</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But they're too difficult to take care of.</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You could buy him some ice cream.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I've no idea.</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What about a cat?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Thank you.</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It doesn't matter.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十五</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Hi, Paul.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Where have you been?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went to Colombia to continue my study three months ago.</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Really?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Of course. It is a large country and it has the Caribbean Sea coastline.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What about the weather there?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946275" y="249618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2099945" y="16668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12090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Is there anything in our country similar to that in Colombia?</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The main food in both countries is potatoes and corn.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You are welcome.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52400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48385" y="125793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48385" y="24542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932430"/>
          </a:xfrm>
          <a:prstGeom prst="rect">
            <a:avLst/>
          </a:prstGeom>
          <a:noFill/>
        </p:spPr>
        <p:txBody>
          <a:bodyPr wrap="square" rtlCol="0">
            <a:spAutoFit/>
          </a:bodyPr>
          <a:p>
            <a:pPr indent="0" fontAlgn="auto">
              <a:lnSpc>
                <a:spcPct val="120000"/>
              </a:lnSpc>
            </a:pPr>
            <a:r>
              <a:rPr lang="zh-CN" altLang="en-US" sz="2200" b="1">
                <a:solidFill>
                  <a:srgbClr val="FF0000"/>
                </a:solidFill>
                <a:uFillTx/>
                <a:latin typeface="Times New Roman" panose="02020603050405020304" charset="0"/>
                <a:ea typeface="黑体" panose="02010609060101010101" pitchFamily="49" charset="-122"/>
              </a:rPr>
              <a:t>【知识点二】 话题项目表</a:t>
            </a:r>
            <a:endParaRPr lang="zh-CN" altLang="en-US" sz="2200" b="1">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 个人与家庭(Personal information and family)</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个人信息、亲友、友谊、家庭活动。</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学校生活(School life)</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uFillTx/>
                <a:latin typeface="Times New Roman" panose="02020603050405020304" charset="0"/>
                <a:ea typeface="黑体" panose="02010609060101010101" pitchFamily="49" charset="-122"/>
              </a:rPr>
              <a:t>校园设施、校园活动、老师与学生、课程、实习实训。</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日常生活(Daily life)</a:t>
            </a:r>
            <a:endParaRPr lang="zh-CN" altLang="en-US" sz="2200">
              <a:solidFill>
                <a:srgbClr val="FF0000"/>
              </a:solidFill>
              <a:uFillTx/>
              <a:latin typeface="Times New Roman" panose="02020603050405020304" charset="0"/>
              <a:ea typeface="黑体" panose="02010609060101010101" pitchFamily="49" charset="-122"/>
            </a:endParaRPr>
          </a:p>
          <a:p>
            <a:pPr indent="457200" algn="l" fontAlgn="auto">
              <a:lnSpc>
                <a:spcPct val="120000"/>
              </a:lnSpc>
              <a:buClrTx/>
              <a:buSzTx/>
              <a:buFontTx/>
            </a:pPr>
            <a:r>
              <a:rPr lang="zh-CN" altLang="en-US" sz="2200">
                <a:uFillTx/>
                <a:latin typeface="Times New Roman" panose="02020603050405020304" charset="0"/>
                <a:ea typeface="黑体" panose="02010609060101010101" pitchFamily="49" charset="-122"/>
              </a:rPr>
              <a:t>文明礼仪、饮食、购物、天气、服装、广告。</a:t>
            </a:r>
            <a:endParaRPr lang="zh-CN" altLang="en-US" sz="2200">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What did you do in Colombia?</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It rains a lot at this time of the year.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Why do you think so?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The food in the two countries is similar.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Can you tell me something about Colombia?</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Thank you very much.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I haven't seen you for a long time.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十六</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Where have you been, Mike? I phoned you, but you weren't in.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Why did you go there?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It has made several old people who live nearby sick.</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8225" y="287147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822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38225" y="327342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171450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Do you think Greener China can do something?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 think we should write a letter to the newspaper about the pollution.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It's our duty to protect the environment.</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37590" y="248031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7590" y="172085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I've been to a farm.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Good idea!</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I've been to a rubber(橡胶) factory.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Because I found the factory pouring waste water into the river.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That's terrible.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What should we do to stop it?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Yes, of course.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十七</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This was a really wonderful dinner, Ann.</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Would you like some more coffee, Joe?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No, thanks.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A photo.</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That's a nice picture.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3425190" y="328358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2418080" y="24542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3886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1714500"/>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Well, that's Laura, my daughter, and that's her husband, Jack.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The little girl must be your granddaughter.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that's Rose.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What a lovely family!</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2903855"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7956550" y="13106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She's six years old.</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She's a doctor.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I'm glad you enjoyed it.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Who are they?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How old is she?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What's that?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He's an engineer.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932430"/>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十八</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Hello, Bob! How is it going?</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Hello, Kate!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And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Very well. What's your plan for the summer holiday?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had a Chinese course last year, and I'd like to go on with it this summer holiday.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How was the course?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3477895" y="37058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2485390" y="20808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333819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Yes. It seemed that way at first. But after a while it became easier.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You were the best in the class, right?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 did get an A. Well, could you tell me your summer holiday plan?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No, not this summer holiday.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That sounds very interesting. Can I go with you?</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Oh, here comes the bus! Goodbye!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Goodbye!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700405" y="248031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38225" y="368490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4340225" y="287909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But I plan to go to Africa next summer holiday.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Will you travel to somewhere interesting?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Where do you come from?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Is Chinese very difficult?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I'm OK.</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Traveling is very expensive.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No problem.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52666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4. 休闲娱乐(Leisure and entertainment)</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运动、音乐、电影、游戏、兴趣、爱好。</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5. 健康(Health)</a:t>
            </a:r>
            <a:endParaRPr lang="zh-CN" altLang="en-US" sz="2200">
              <a:solidFill>
                <a:srgbClr val="FF0000"/>
              </a:solidFill>
              <a:uFillTx/>
              <a:latin typeface="Times New Roman" panose="02020603050405020304" charset="0"/>
              <a:ea typeface="黑体" panose="02010609060101010101" pitchFamily="49" charset="-122"/>
            </a:endParaRPr>
          </a:p>
          <a:p>
            <a:pPr indent="457200" algn="l" fontAlgn="auto">
              <a:lnSpc>
                <a:spcPct val="120000"/>
              </a:lnSpc>
              <a:buClrTx/>
              <a:buSzTx/>
              <a:buFontTx/>
            </a:pPr>
            <a:r>
              <a:rPr lang="zh-CN" altLang="en-US" sz="2200">
                <a:uFillTx/>
                <a:latin typeface="Times New Roman" panose="02020603050405020304" charset="0"/>
                <a:ea typeface="黑体" panose="02010609060101010101" pitchFamily="49" charset="-122"/>
              </a:rPr>
              <a:t>疾病、就医、护理、健身。</a:t>
            </a:r>
            <a:endParaRPr lang="zh-CN" altLang="en-US" sz="2200">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6. 出行(Travel)</a:t>
            </a:r>
            <a:endParaRPr lang="zh-CN" altLang="en-US" sz="2200">
              <a:solidFill>
                <a:srgbClr val="FF0000"/>
              </a:solidFill>
              <a:uFillTx/>
              <a:latin typeface="Times New Roman" panose="02020603050405020304" charset="0"/>
              <a:ea typeface="黑体" panose="02010609060101010101" pitchFamily="49" charset="-122"/>
            </a:endParaRPr>
          </a:p>
          <a:p>
            <a:pPr indent="457200" algn="l" fontAlgn="auto">
              <a:lnSpc>
                <a:spcPct val="120000"/>
              </a:lnSpc>
              <a:buClrTx/>
              <a:buSzTx/>
              <a:buFontTx/>
            </a:pPr>
            <a:r>
              <a:rPr lang="zh-CN" altLang="en-US" sz="2200">
                <a:uFillTx/>
                <a:latin typeface="Times New Roman" panose="02020603050405020304" charset="0"/>
                <a:ea typeface="黑体" panose="02010609060101010101" pitchFamily="49" charset="-122"/>
              </a:rPr>
              <a:t>旅游、交通、问路、预订。</a:t>
            </a:r>
            <a:endParaRPr lang="zh-CN" altLang="en-US" sz="2200">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十九</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You didn't go to the summer camp. Why?</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I'm sorry to hear that. Is she better now?</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 You must have enjoyed the summer camp.</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Yeah. I learned a lot and made many new friends.</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59180" y="20554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059180" y="289306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236345"/>
            <a:ext cx="8148320" cy="252666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That's right. Taking part in a summer camp is a really amazing experience.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Of course.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OK.</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1012190" y="12985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2272665" y="28936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1022350" y="249491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I wasn't free then.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My mother was ill, so I looked after her at home.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I went there with my parents.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Yes, she is OK now.</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Did you take any photos during the camp?</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If there is another camp like this, I won't miss it.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When you go to my house, I'll show you the photos.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F</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E</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389890" y="1236345"/>
            <a:ext cx="8416925" cy="3338195"/>
          </a:xfrm>
          <a:prstGeom prst="rect">
            <a:avLst/>
          </a:prstGeom>
          <a:noFill/>
        </p:spPr>
        <p:txBody>
          <a:bodyPr wrap="square" rtlCol="0">
            <a:spAutoFit/>
          </a:bodyPr>
          <a:p>
            <a:pPr indent="0" algn="ctr" fontAlgn="auto">
              <a:lnSpc>
                <a:spcPct val="120000"/>
              </a:lnSpc>
            </a:pPr>
            <a:r>
              <a:rPr lang="en-US" altLang="zh-CN" sz="2200" b="1">
                <a:solidFill>
                  <a:schemeClr val="tx1"/>
                </a:solidFill>
                <a:uFillTx/>
                <a:latin typeface="Times New Roman" panose="02020603050405020304" charset="0"/>
                <a:ea typeface="黑体" panose="02010609060101010101" pitchFamily="49" charset="-122"/>
              </a:rPr>
              <a:t>(</a:t>
            </a:r>
            <a:r>
              <a:rPr lang="zh-CN" altLang="en-US" sz="2200" b="1">
                <a:solidFill>
                  <a:schemeClr val="tx1"/>
                </a:solidFill>
                <a:uFillTx/>
                <a:latin typeface="Times New Roman" panose="02020603050405020304" charset="0"/>
                <a:ea typeface="黑体" panose="02010609060101010101" pitchFamily="49" charset="-122"/>
              </a:rPr>
              <a:t>二十</a:t>
            </a:r>
            <a:r>
              <a:rPr lang="en-US" altLang="zh-CN" sz="2200" b="1">
                <a:solidFill>
                  <a:schemeClr val="tx1"/>
                </a:solidFill>
                <a:uFillTx/>
                <a:latin typeface="Times New Roman" panose="02020603050405020304" charset="0"/>
                <a:ea typeface="黑体" panose="02010609060101010101" pitchFamily="49" charset="-122"/>
              </a:rPr>
              <a:t>)</a:t>
            </a:r>
            <a:endParaRPr lang="zh-CN" altLang="en-US" sz="2200" b="1">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Hello! Susan. Can I ask you some questions about your vacation plans?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Sure.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I'm going to Tibet.</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Great!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I'm going with my parents.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961390" y="410654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3</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1694815" y="330517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2</a:t>
            </a:r>
            <a:endParaRPr lang="en-US" altLang="zh-CN" sz="2000">
              <a:latin typeface="Times New Roman" panose="02020603050405020304" charset="0"/>
              <a:cs typeface="Times New Roman" panose="02020603050405020304" charset="0"/>
            </a:endParaRPr>
          </a:p>
        </p:txBody>
      </p:sp>
      <p:sp>
        <p:nvSpPr>
          <p:cNvPr id="7" name="文本框 6"/>
          <p:cNvSpPr txBox="1"/>
          <p:nvPr>
            <p:custDataLst>
              <p:tags r:id="rId44"/>
            </p:custDataLst>
          </p:nvPr>
        </p:nvSpPr>
        <p:spPr>
          <a:xfrm>
            <a:off x="971550" y="24917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1</a:t>
            </a:r>
            <a:endParaRPr lang="en-US" altLang="zh-CN" sz="2000">
              <a:latin typeface="Times New Roman" panose="02020603050405020304" charset="0"/>
              <a:cs typeface="Times New Roman" panose="02020603050405020304" charset="0"/>
            </a:endParaRPr>
          </a:p>
        </p:txBody>
      </p:sp>
    </p:spTree>
    <p:custDataLst>
      <p:tags r:id="rId45"/>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4756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389890" y="1236345"/>
            <a:ext cx="8416925" cy="3338195"/>
          </a:xfrm>
          <a:prstGeom prst="rect">
            <a:avLst/>
          </a:prstGeom>
          <a:noFill/>
        </p:spPr>
        <p:txBody>
          <a:bodyPr wrap="square" rtlCol="0">
            <a:spAutoFit/>
          </a:bodyPr>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For a week.</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It's about 1</a:t>
            </a:r>
            <a:r>
              <a:rPr lang="zh-CN" altLang="en-US" sz="2200">
                <a:uFillTx/>
                <a:latin typeface="Times New Roman" panose="02020603050405020304" charset="0"/>
                <a:ea typeface="黑体" panose="02010609060101010101" pitchFamily="49" charset="-122"/>
                <a:sym typeface="+mn-ea"/>
              </a:rPr>
              <a:t>,</a:t>
            </a:r>
            <a:r>
              <a:rPr lang="zh-CN" altLang="en-US" sz="2200">
                <a:solidFill>
                  <a:schemeClr val="tx1"/>
                </a:solidFill>
                <a:uFillTx/>
                <a:latin typeface="Times New Roman" panose="02020603050405020304" charset="0"/>
                <a:ea typeface="黑体" panose="02010609060101010101" pitchFamily="49" charset="-122"/>
              </a:rPr>
              <a:t>000 miles.</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__</a:t>
            </a:r>
            <a:r>
              <a:rPr lang="zh-CN" altLang="en-US" sz="2200">
                <a:uFillTx/>
                <a:latin typeface="Times New Roman" panose="02020603050405020304" charset="0"/>
                <a:ea typeface="黑体" panose="02010609060101010101" pitchFamily="49" charset="-122"/>
                <a:sym typeface="+mn-ea"/>
              </a:rPr>
              <a:t>_</a:t>
            </a:r>
            <a:r>
              <a:rPr lang="zh-CN" altLang="en-US" sz="2200">
                <a:solidFill>
                  <a:schemeClr val="tx1"/>
                </a:solidFill>
                <a:uFillTx/>
                <a:latin typeface="Times New Roman" panose="02020603050405020304" charset="0"/>
                <a:ea typeface="黑体" panose="02010609060101010101" pitchFamily="49" charset="-122"/>
              </a:rPr>
              <a:t>__</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We are taking the train. It's safer and cheaper.</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Well, have a good time!</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Thank you very much.</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You're welcome.</a:t>
            </a:r>
            <a:endParaRPr lang="zh-CN" altLang="en-US" sz="2200">
              <a:solidFill>
                <a:schemeClr val="tx1"/>
              </a:solidFill>
              <a:uFillTx/>
              <a:latin typeface="Times New Roman" panose="02020603050405020304" charset="0"/>
              <a:ea typeface="黑体" panose="02010609060101010101" pitchFamily="49" charset="-122"/>
            </a:endParaRPr>
          </a:p>
        </p:txBody>
      </p:sp>
      <p:sp>
        <p:nvSpPr>
          <p:cNvPr id="3" name="文本框 2">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8" name="文本框 7"/>
          <p:cNvSpPr txBox="1"/>
          <p:nvPr>
            <p:custDataLst>
              <p:tags r:id="rId42"/>
            </p:custDataLst>
          </p:nvPr>
        </p:nvSpPr>
        <p:spPr>
          <a:xfrm>
            <a:off x="961390" y="2491740"/>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5</a:t>
            </a:r>
            <a:endParaRPr lang="en-US" altLang="zh-CN" sz="2000">
              <a:latin typeface="Times New Roman" panose="02020603050405020304" charset="0"/>
              <a:cs typeface="Times New Roman" panose="02020603050405020304" charset="0"/>
            </a:endParaRPr>
          </a:p>
        </p:txBody>
      </p:sp>
      <p:sp>
        <p:nvSpPr>
          <p:cNvPr id="5" name="文本框 4"/>
          <p:cNvSpPr txBox="1"/>
          <p:nvPr>
            <p:custDataLst>
              <p:tags r:id="rId43"/>
            </p:custDataLst>
          </p:nvPr>
        </p:nvSpPr>
        <p:spPr>
          <a:xfrm>
            <a:off x="961390" y="1712595"/>
            <a:ext cx="475615" cy="398780"/>
          </a:xfrm>
          <a:prstGeom prst="rect">
            <a:avLst/>
          </a:prstGeom>
          <a:noFill/>
        </p:spPr>
        <p:txBody>
          <a:bodyPr wrap="square" rtlCol="0">
            <a:spAutoFit/>
          </a:bodyPr>
          <a:p>
            <a:pPr algn="ctr"/>
            <a:r>
              <a:rPr lang="en-US" altLang="zh-CN" sz="2000">
                <a:latin typeface="Times New Roman" panose="02020603050405020304" charset="0"/>
                <a:cs typeface="Times New Roman" panose="02020603050405020304" charset="0"/>
              </a:rPr>
              <a:t>4</a:t>
            </a:r>
            <a:endParaRPr lang="en-US" altLang="zh-CN" sz="2000">
              <a:latin typeface="Times New Roman" panose="02020603050405020304" charset="0"/>
              <a:cs typeface="Times New Roman" panose="02020603050405020304" charset="0"/>
            </a:endParaRPr>
          </a:p>
        </p:txBody>
      </p:sp>
    </p:spTree>
    <p:custDataLst>
      <p:tags r:id="rId44"/>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105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graphicFrame>
        <p:nvGraphicFramePr>
          <p:cNvPr id="3" name="表格 2"/>
          <p:cNvGraphicFramePr/>
          <p:nvPr>
            <p:custDataLst>
              <p:tags r:id="rId1"/>
            </p:custDataLst>
          </p:nvPr>
        </p:nvGraphicFramePr>
        <p:xfrm>
          <a:off x="820420" y="1334135"/>
          <a:ext cx="7475855" cy="2687955"/>
        </p:xfrm>
        <a:graphic>
          <a:graphicData uri="http://schemas.openxmlformats.org/drawingml/2006/table">
            <a:tbl>
              <a:tblPr firstRow="1" bandRow="1">
                <a:tableStyleId>{5C22544A-7EE6-4342-B048-85BDC9FD1C3A}</a:tableStyleId>
              </a:tblPr>
              <a:tblGrid>
                <a:gridCol w="7475855"/>
              </a:tblGrid>
              <a:tr h="268795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 How long are you staying?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 Who are you going with?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 Where are you going for the vacation?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 How are you going there?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 How much does it cost?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 How long does it take you to get there?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 How far is it from here?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 name="文本框 4"/>
          <p:cNvSpPr txBox="1"/>
          <p:nvPr>
            <p:custDataLst>
              <p:tags r:id="rId2"/>
            </p:custDataLst>
          </p:nvPr>
        </p:nvSpPr>
        <p:spPr>
          <a:xfrm>
            <a:off x="484505" y="4045585"/>
            <a:ext cx="8148320" cy="497205"/>
          </a:xfrm>
          <a:prstGeom prst="rect">
            <a:avLst/>
          </a:prstGeom>
          <a:noFill/>
        </p:spPr>
        <p:txBody>
          <a:bodyPr wrap="square" rtlCol="0">
            <a:spAutoFit/>
          </a:bodyPr>
          <a:p>
            <a:pPr indent="0" fontAlgn="auto">
              <a:lnSpc>
                <a:spcPct val="120000"/>
              </a:lnSpc>
            </a:pPr>
            <a:r>
              <a:rPr sz="2200">
                <a:solidFill>
                  <a:schemeClr val="tx1"/>
                </a:solidFill>
                <a:uFillTx/>
                <a:latin typeface="Times New Roman" panose="02020603050405020304" charset="0"/>
                <a:ea typeface="黑体" panose="02010609060101010101" pitchFamily="49" charset="-122"/>
              </a:rPr>
              <a:t>1. _______　2. _______　3. _______　4. _______　5. _______</a:t>
            </a:r>
            <a:endParaRPr sz="2200">
              <a:solidFill>
                <a:schemeClr val="tx1"/>
              </a:solidFill>
              <a:uFillTx/>
              <a:latin typeface="Times New Roman" panose="02020603050405020304" charset="0"/>
              <a:ea typeface="黑体" panose="02010609060101010101" pitchFamily="49" charset="-122"/>
            </a:endParaRPr>
          </a:p>
        </p:txBody>
      </p:sp>
      <p:sp>
        <p:nvSpPr>
          <p:cNvPr id="7" name="文本框 6"/>
          <p:cNvSpPr txBox="1"/>
          <p:nvPr>
            <p:custDataLst>
              <p:tags r:id="rId3"/>
            </p:custDataLst>
          </p:nvPr>
        </p:nvSpPr>
        <p:spPr>
          <a:xfrm>
            <a:off x="109156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p:cNvSpPr txBox="1"/>
          <p:nvPr>
            <p:custDataLst>
              <p:tags r:id="rId4"/>
            </p:custDataLst>
          </p:nvPr>
        </p:nvSpPr>
        <p:spPr>
          <a:xfrm>
            <a:off x="256603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1" name="文本框 10"/>
          <p:cNvSpPr txBox="1"/>
          <p:nvPr>
            <p:custDataLst>
              <p:tags r:id="rId5"/>
            </p:custDataLst>
          </p:nvPr>
        </p:nvSpPr>
        <p:spPr>
          <a:xfrm>
            <a:off x="413575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2" name="文本框 11"/>
          <p:cNvSpPr txBox="1"/>
          <p:nvPr>
            <p:custDataLst>
              <p:tags r:id="rId6"/>
            </p:custDataLst>
          </p:nvPr>
        </p:nvSpPr>
        <p:spPr>
          <a:xfrm>
            <a:off x="5705475" y="412051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G</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3" name="文本框 12"/>
          <p:cNvSpPr txBox="1"/>
          <p:nvPr>
            <p:custDataLst>
              <p:tags r:id="rId7"/>
            </p:custDataLst>
          </p:nvPr>
        </p:nvSpPr>
        <p:spPr>
          <a:xfrm>
            <a:off x="7179945" y="4112895"/>
            <a:ext cx="56324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4" name="文本框 3">
            <a:hlinkClick r:id="rId8" action="ppaction://hlinksldjump"/>
          </p:cNvPr>
          <p:cNvSpPr txBox="1"/>
          <p:nvPr>
            <p:custDataLst>
              <p:tags r:id="rId9"/>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10" action="ppaction://hlinksldjump"/>
          </p:cNvPr>
          <p:cNvSpPr txBox="1"/>
          <p:nvPr>
            <p:custDataLst>
              <p:tags r:id="rId11"/>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2" action="ppaction://hlinksldjump"/>
          </p:cNvPr>
          <p:cNvSpPr txBox="1"/>
          <p:nvPr>
            <p:custDataLst>
              <p:tags r:id="rId13"/>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4" action="ppaction://hlinksldjump"/>
          </p:cNvPr>
          <p:cNvSpPr txBox="1"/>
          <p:nvPr>
            <p:custDataLst>
              <p:tags r:id="rId15"/>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6" action="ppaction://hlinksldjump"/>
          </p:cNvPr>
          <p:cNvSpPr txBox="1"/>
          <p:nvPr>
            <p:custDataLst>
              <p:tags r:id="rId17"/>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8" action="ppaction://hlinksldjump"/>
          </p:cNvPr>
          <p:cNvSpPr txBox="1"/>
          <p:nvPr>
            <p:custDataLst>
              <p:tags r:id="rId19"/>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20" action="ppaction://hlinksldjump"/>
          </p:cNvPr>
          <p:cNvSpPr txBox="1"/>
          <p:nvPr>
            <p:custDataLst>
              <p:tags r:id="rId21"/>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2" action="ppaction://hlinksldjump"/>
          </p:cNvPr>
          <p:cNvSpPr txBox="1"/>
          <p:nvPr>
            <p:custDataLst>
              <p:tags r:id="rId23"/>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4" action="ppaction://hlinksldjump"/>
          </p:cNvPr>
          <p:cNvSpPr txBox="1"/>
          <p:nvPr>
            <p:custDataLst>
              <p:tags r:id="rId25"/>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6" action="ppaction://hlinksldjump"/>
          </p:cNvPr>
          <p:cNvSpPr txBox="1"/>
          <p:nvPr>
            <p:custDataLst>
              <p:tags r:id="rId27"/>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8" action="ppaction://hlinksldjump"/>
          </p:cNvPr>
          <p:cNvSpPr txBox="1"/>
          <p:nvPr>
            <p:custDataLst>
              <p:tags r:id="rId29"/>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30" action="ppaction://hlinksldjump"/>
          </p:cNvPr>
          <p:cNvSpPr txBox="1"/>
          <p:nvPr>
            <p:custDataLst>
              <p:tags r:id="rId31"/>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2" action="ppaction://hlinksldjump"/>
          </p:cNvPr>
          <p:cNvSpPr txBox="1"/>
          <p:nvPr>
            <p:custDataLst>
              <p:tags r:id="rId33"/>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4" action="ppaction://hlinksldjump"/>
          </p:cNvPr>
          <p:cNvSpPr txBox="1"/>
          <p:nvPr>
            <p:custDataLst>
              <p:tags r:id="rId35"/>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6" action="ppaction://hlinksldjump"/>
          </p:cNvPr>
          <p:cNvSpPr txBox="1"/>
          <p:nvPr>
            <p:custDataLst>
              <p:tags r:id="rId37"/>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8" action="ppaction://hlinksldjump"/>
          </p:cNvPr>
          <p:cNvSpPr txBox="1"/>
          <p:nvPr>
            <p:custDataLst>
              <p:tags r:id="rId39"/>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40" action="ppaction://hlinksldjump"/>
          </p:cNvPr>
          <p:cNvSpPr txBox="1"/>
          <p:nvPr>
            <p:custDataLst>
              <p:tags r:id="rId41"/>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2" action="ppaction://hlinksldjump"/>
          </p:cNvPr>
          <p:cNvSpPr txBox="1"/>
          <p:nvPr>
            <p:custDataLst>
              <p:tags r:id="rId43"/>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4" action="ppaction://hlinksldjump"/>
          </p:cNvPr>
          <p:cNvSpPr txBox="1"/>
          <p:nvPr>
            <p:custDataLst>
              <p:tags r:id="rId45"/>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6" action="ppaction://hlinksldjump"/>
          </p:cNvPr>
          <p:cNvSpPr txBox="1"/>
          <p:nvPr>
            <p:custDataLst>
              <p:tags r:id="rId47"/>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P spid="12" grpId="0"/>
      <p:bldP spid="12" grpId="1"/>
      <p:bldP spid="13" grpId="0"/>
      <p:bldP spid="13"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9596" y="2026403"/>
            <a:ext cx="6254271" cy="771640"/>
          </a:xfrm>
          <a:prstGeom prst="rect">
            <a:avLst/>
          </a:prstGeom>
        </p:spPr>
        <p:txBody>
          <a:bodyPr/>
          <a:lstStyle>
            <a:lvl1pPr algn="ctr"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r>
              <a:rPr lang="en-US" altLang="zh-CN"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rPr>
              <a:t>Thank you</a:t>
            </a:r>
            <a:r>
              <a:rPr lang="zh-CN" altLang="en-US"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rPr>
              <a:t>！</a:t>
            </a:r>
            <a:endParaRPr lang="zh-CN" altLang="en-US"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endParaRPr>
          </a:p>
        </p:txBody>
      </p:sp>
      <p:pic>
        <p:nvPicPr>
          <p:cNvPr id="51" name="图片 50" descr="图形用户界面, 应用程序, Teams&#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78145" y="2026285"/>
            <a:ext cx="3494405" cy="2621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页，共86页</a:t>
            </a:r>
            <a:endParaRPr lang="zh-CN" altLang="en-US" dirty="0"/>
          </a:p>
        </p:txBody>
      </p:sp>
      <p:sp>
        <p:nvSpPr>
          <p:cNvPr id="4" name="文本框 3"/>
          <p:cNvSpPr txBox="1"/>
          <p:nvPr>
            <p:custDataLst>
              <p:tags r:id="rId1"/>
            </p:custDataLst>
          </p:nvPr>
        </p:nvSpPr>
        <p:spPr>
          <a:xfrm>
            <a:off x="484505" y="1029970"/>
            <a:ext cx="8148320" cy="2932430"/>
          </a:xfrm>
          <a:prstGeom prst="rect">
            <a:avLst/>
          </a:prstGeom>
          <a:noFill/>
        </p:spPr>
        <p:txBody>
          <a:bodyPr wrap="square" rtlCol="0">
            <a:spAutoFit/>
          </a:bodyPr>
          <a:p>
            <a:pPr indent="0" fontAlgn="auto">
              <a:lnSpc>
                <a:spcPct val="120000"/>
              </a:lnSpc>
            </a:pPr>
            <a:r>
              <a:rPr lang="zh-CN" altLang="en-US" sz="2200" b="1">
                <a:solidFill>
                  <a:srgbClr val="FF0000"/>
                </a:solidFill>
                <a:uFillTx/>
                <a:latin typeface="Times New Roman" panose="02020603050405020304" charset="0"/>
                <a:ea typeface="黑体" panose="02010609060101010101" pitchFamily="49" charset="-122"/>
              </a:rPr>
              <a:t>【知识点三】 试题特点及命题走向</a:t>
            </a:r>
            <a:endParaRPr lang="zh-CN" altLang="en-US" sz="2200" b="1">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 试题特点</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交际应用是重庆市历年高职考试必考题之一，分两段对话，10个空格，共20分。它以书面形式考查学生的口头交际能力以及逻辑思维能力，主要考查学生能否在一定的交际情境中对所谈事件和说话人之间的关系做出正确的反应以及恰当地运用语言，具有较强的综合性。</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KSO_WM_BEAUTIFY_FLAG" val=""/>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KSO_WM_BEAUTIFY_FLAG" val=""/>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KSO_WM_BEAUTIFY_FLAG" val=""/>
</p:tagLst>
</file>

<file path=ppt/tags/tag1019.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20.xml><?xml version="1.0" encoding="utf-8"?>
<p:tagLst xmlns:p="http://schemas.openxmlformats.org/presentationml/2006/main">
  <p:tag name="KSO_WM_BEAUTIFY_FLAG" val=""/>
</p:tagLst>
</file>

<file path=ppt/tags/tag1021.xml><?xml version="1.0" encoding="utf-8"?>
<p:tagLst xmlns:p="http://schemas.openxmlformats.org/presentationml/2006/main">
  <p:tag name="KSO_WM_BEAUTIFY_FLAG" val=""/>
</p:tagLst>
</file>

<file path=ppt/tags/tag1022.xml><?xml version="1.0" encoding="utf-8"?>
<p:tagLst xmlns:p="http://schemas.openxmlformats.org/presentationml/2006/main">
  <p:tag name="KSO_WM_BEAUTIFY_FLAG" val=""/>
</p:tagLst>
</file>

<file path=ppt/tags/tag1023.xml><?xml version="1.0" encoding="utf-8"?>
<p:tagLst xmlns:p="http://schemas.openxmlformats.org/presentationml/2006/main">
  <p:tag name="KSO_WM_BEAUTIFY_FLAG" val="#wm#"/>
  <p:tag name="KSO_WM_TEMPLATE_CATEGORY" val="custom"/>
  <p:tag name="KSO_WM_TEMPLATE_INDEX" val="20205081"/>
</p:tagLst>
</file>

<file path=ppt/tags/tag1024.xml><?xml version="1.0" encoding="utf-8"?>
<p:tagLst xmlns:p="http://schemas.openxmlformats.org/presentationml/2006/main">
  <p:tag name="KSO_WM_UNIT_TABLE_BEAUTIFY" val="smartTable{0f25a772-98ee-4ed0-a1c4-104f543f2934}"/>
  <p:tag name="KSO_WM_BEAUTIFY_FLAG" val=""/>
</p:tagLst>
</file>

<file path=ppt/tags/tag1025.xml><?xml version="1.0" encoding="utf-8"?>
<p:tagLst xmlns:p="http://schemas.openxmlformats.org/presentationml/2006/main">
  <p:tag name="KSO_WM_BEAUTIFY_FLAG" val=""/>
</p:tagLst>
</file>

<file path=ppt/tags/tag1026.xml><?xml version="1.0" encoding="utf-8"?>
<p:tagLst xmlns:p="http://schemas.openxmlformats.org/presentationml/2006/main">
  <p:tag name="KSO_WM_BEAUTIFY_FLAG" val=""/>
</p:tagLst>
</file>

<file path=ppt/tags/tag1027.xml><?xml version="1.0" encoding="utf-8"?>
<p:tagLst xmlns:p="http://schemas.openxmlformats.org/presentationml/2006/main">
  <p:tag name="KSO_WM_BEAUTIFY_FLAG" val=""/>
</p:tagLst>
</file>

<file path=ppt/tags/tag1028.xml><?xml version="1.0" encoding="utf-8"?>
<p:tagLst xmlns:p="http://schemas.openxmlformats.org/presentationml/2006/main">
  <p:tag name="KSO_WM_BEAUTIFY_FLAG" val=""/>
</p:tagLst>
</file>

<file path=ppt/tags/tag1029.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30.xml><?xml version="1.0" encoding="utf-8"?>
<p:tagLst xmlns:p="http://schemas.openxmlformats.org/presentationml/2006/main">
  <p:tag name="KSO_WM_BEAUTIFY_FLAG" val=""/>
</p:tagLst>
</file>

<file path=ppt/tags/tag1031.xml><?xml version="1.0" encoding="utf-8"?>
<p:tagLst xmlns:p="http://schemas.openxmlformats.org/presentationml/2006/main">
  <p:tag name="KSO_WM_BEAUTIFY_FLAG" val=""/>
</p:tagLst>
</file>

<file path=ppt/tags/tag1032.xml><?xml version="1.0" encoding="utf-8"?>
<p:tagLst xmlns:p="http://schemas.openxmlformats.org/presentationml/2006/main">
  <p:tag name="KSO_WM_BEAUTIFY_FLAG" val=""/>
</p:tagLst>
</file>

<file path=ppt/tags/tag1033.xml><?xml version="1.0" encoding="utf-8"?>
<p:tagLst xmlns:p="http://schemas.openxmlformats.org/presentationml/2006/main">
  <p:tag name="KSO_WM_BEAUTIFY_FLAG" val=""/>
</p:tagLst>
</file>

<file path=ppt/tags/tag1034.xml><?xml version="1.0" encoding="utf-8"?>
<p:tagLst xmlns:p="http://schemas.openxmlformats.org/presentationml/2006/main">
  <p:tag name="KSO_WM_BEAUTIFY_FLAG" val=""/>
</p:tagLst>
</file>

<file path=ppt/tags/tag1035.xml><?xml version="1.0" encoding="utf-8"?>
<p:tagLst xmlns:p="http://schemas.openxmlformats.org/presentationml/2006/main">
  <p:tag name="KSO_WM_BEAUTIFY_FLAG" val=""/>
</p:tagLst>
</file>

<file path=ppt/tags/tag1036.xml><?xml version="1.0" encoding="utf-8"?>
<p:tagLst xmlns:p="http://schemas.openxmlformats.org/presentationml/2006/main">
  <p:tag name="KSO_WM_BEAUTIFY_FLAG" val=""/>
</p:tagLst>
</file>

<file path=ppt/tags/tag1037.xml><?xml version="1.0" encoding="utf-8"?>
<p:tagLst xmlns:p="http://schemas.openxmlformats.org/presentationml/2006/main">
  <p:tag name="KSO_WM_BEAUTIFY_FLAG" val=""/>
</p:tagLst>
</file>

<file path=ppt/tags/tag1038.xml><?xml version="1.0" encoding="utf-8"?>
<p:tagLst xmlns:p="http://schemas.openxmlformats.org/presentationml/2006/main">
  <p:tag name="KSO_WM_BEAUTIFY_FLAG" val=""/>
</p:tagLst>
</file>

<file path=ppt/tags/tag1039.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40.xml><?xml version="1.0" encoding="utf-8"?>
<p:tagLst xmlns:p="http://schemas.openxmlformats.org/presentationml/2006/main">
  <p:tag name="KSO_WM_BEAUTIFY_FLAG" val=""/>
</p:tagLst>
</file>

<file path=ppt/tags/tag1041.xml><?xml version="1.0" encoding="utf-8"?>
<p:tagLst xmlns:p="http://schemas.openxmlformats.org/presentationml/2006/main">
  <p:tag name="KSO_WM_BEAUTIFY_FLAG" val=""/>
</p:tagLst>
</file>

<file path=ppt/tags/tag1042.xml><?xml version="1.0" encoding="utf-8"?>
<p:tagLst xmlns:p="http://schemas.openxmlformats.org/presentationml/2006/main">
  <p:tag name="KSO_WM_BEAUTIFY_FLAG" val=""/>
</p:tagLst>
</file>

<file path=ppt/tags/tag1043.xml><?xml version="1.0" encoding="utf-8"?>
<p:tagLst xmlns:p="http://schemas.openxmlformats.org/presentationml/2006/main">
  <p:tag name="KSO_WM_BEAUTIFY_FLAG" val=""/>
</p:tagLst>
</file>

<file path=ppt/tags/tag1044.xml><?xml version="1.0" encoding="utf-8"?>
<p:tagLst xmlns:p="http://schemas.openxmlformats.org/presentationml/2006/main">
  <p:tag name="KSO_WM_BEAUTIFY_FLAG" val=""/>
</p:tagLst>
</file>

<file path=ppt/tags/tag1045.xml><?xml version="1.0" encoding="utf-8"?>
<p:tagLst xmlns:p="http://schemas.openxmlformats.org/presentationml/2006/main">
  <p:tag name="KSO_WM_BEAUTIFY_FLAG" val=""/>
</p:tagLst>
</file>

<file path=ppt/tags/tag1046.xml><?xml version="1.0" encoding="utf-8"?>
<p:tagLst xmlns:p="http://schemas.openxmlformats.org/presentationml/2006/main">
  <p:tag name="KSO_WM_BEAUTIFY_FLAG" val=""/>
</p:tagLst>
</file>

<file path=ppt/tags/tag1047.xml><?xml version="1.0" encoding="utf-8"?>
<p:tagLst xmlns:p="http://schemas.openxmlformats.org/presentationml/2006/main">
  <p:tag name="KSO_WM_BEAUTIFY_FLAG" val=""/>
</p:tagLst>
</file>

<file path=ppt/tags/tag1048.xml><?xml version="1.0" encoding="utf-8"?>
<p:tagLst xmlns:p="http://schemas.openxmlformats.org/presentationml/2006/main">
  <p:tag name="KSO_WM_BEAUTIFY_FLAG" val=""/>
</p:tagLst>
</file>

<file path=ppt/tags/tag1049.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50.xml><?xml version="1.0" encoding="utf-8"?>
<p:tagLst xmlns:p="http://schemas.openxmlformats.org/presentationml/2006/main">
  <p:tag name="KSO_WM_BEAUTIFY_FLAG" val=""/>
</p:tagLst>
</file>

<file path=ppt/tags/tag1051.xml><?xml version="1.0" encoding="utf-8"?>
<p:tagLst xmlns:p="http://schemas.openxmlformats.org/presentationml/2006/main">
  <p:tag name="KSO_WM_BEAUTIFY_FLAG" val="#wm#"/>
  <p:tag name="KSO_WM_TEMPLATE_CATEGORY" val="custom"/>
  <p:tag name="KSO_WM_TEMPLATE_INDEX" val="20205081"/>
</p:tagLst>
</file>

<file path=ppt/tags/tag1052.xml><?xml version="1.0" encoding="utf-8"?>
<p:tagLst xmlns:p="http://schemas.openxmlformats.org/presentationml/2006/main">
  <p:tag name="KSO_WM_BEAUTIFY_FLAG" val=""/>
</p:tagLst>
</file>

<file path=ppt/tags/tag1053.xml><?xml version="1.0" encoding="utf-8"?>
<p:tagLst xmlns:p="http://schemas.openxmlformats.org/presentationml/2006/main">
  <p:tag name="KSO_WM_BEAUTIFY_FLAG" val=""/>
</p:tagLst>
</file>

<file path=ppt/tags/tag1054.xml><?xml version="1.0" encoding="utf-8"?>
<p:tagLst xmlns:p="http://schemas.openxmlformats.org/presentationml/2006/main">
  <p:tag name="KSO_WM_BEAUTIFY_FLAG" val=""/>
</p:tagLst>
</file>

<file path=ppt/tags/tag1055.xml><?xml version="1.0" encoding="utf-8"?>
<p:tagLst xmlns:p="http://schemas.openxmlformats.org/presentationml/2006/main">
  <p:tag name="KSO_WM_BEAUTIFY_FLAG" val=""/>
</p:tagLst>
</file>

<file path=ppt/tags/tag1056.xml><?xml version="1.0" encoding="utf-8"?>
<p:tagLst xmlns:p="http://schemas.openxmlformats.org/presentationml/2006/main">
  <p:tag name="KSO_WM_BEAUTIFY_FLAG" val=""/>
</p:tagLst>
</file>

<file path=ppt/tags/tag1057.xml><?xml version="1.0" encoding="utf-8"?>
<p:tagLst xmlns:p="http://schemas.openxmlformats.org/presentationml/2006/main">
  <p:tag name="KSO_WM_BEAUTIFY_FLAG" val=""/>
</p:tagLst>
</file>

<file path=ppt/tags/tag1058.xml><?xml version="1.0" encoding="utf-8"?>
<p:tagLst xmlns:p="http://schemas.openxmlformats.org/presentationml/2006/main">
  <p:tag name="KSO_WM_BEAUTIFY_FLAG" val=""/>
</p:tagLst>
</file>

<file path=ppt/tags/tag1059.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60.xml><?xml version="1.0" encoding="utf-8"?>
<p:tagLst xmlns:p="http://schemas.openxmlformats.org/presentationml/2006/main">
  <p:tag name="KSO_WM_BEAUTIFY_FLAG" val=""/>
</p:tagLst>
</file>

<file path=ppt/tags/tag1061.xml><?xml version="1.0" encoding="utf-8"?>
<p:tagLst xmlns:p="http://schemas.openxmlformats.org/presentationml/2006/main">
  <p:tag name="KSO_WM_BEAUTIFY_FLAG" val=""/>
</p:tagLst>
</file>

<file path=ppt/tags/tag1062.xml><?xml version="1.0" encoding="utf-8"?>
<p:tagLst xmlns:p="http://schemas.openxmlformats.org/presentationml/2006/main">
  <p:tag name="KSO_WM_BEAUTIFY_FLAG" val=""/>
</p:tagLst>
</file>

<file path=ppt/tags/tag1063.xml><?xml version="1.0" encoding="utf-8"?>
<p:tagLst xmlns:p="http://schemas.openxmlformats.org/presentationml/2006/main">
  <p:tag name="KSO_WM_BEAUTIFY_FLAG" val=""/>
</p:tagLst>
</file>

<file path=ppt/tags/tag1064.xml><?xml version="1.0" encoding="utf-8"?>
<p:tagLst xmlns:p="http://schemas.openxmlformats.org/presentationml/2006/main">
  <p:tag name="KSO_WM_BEAUTIFY_FLAG" val=""/>
</p:tagLst>
</file>

<file path=ppt/tags/tag1065.xml><?xml version="1.0" encoding="utf-8"?>
<p:tagLst xmlns:p="http://schemas.openxmlformats.org/presentationml/2006/main">
  <p:tag name="KSO_WM_BEAUTIFY_FLAG" val=""/>
</p:tagLst>
</file>

<file path=ppt/tags/tag1066.xml><?xml version="1.0" encoding="utf-8"?>
<p:tagLst xmlns:p="http://schemas.openxmlformats.org/presentationml/2006/main">
  <p:tag name="KSO_WM_BEAUTIFY_FLAG" val=""/>
</p:tagLst>
</file>

<file path=ppt/tags/tag1067.xml><?xml version="1.0" encoding="utf-8"?>
<p:tagLst xmlns:p="http://schemas.openxmlformats.org/presentationml/2006/main">
  <p:tag name="KSO_WM_BEAUTIFY_FLAG" val=""/>
</p:tagLst>
</file>

<file path=ppt/tags/tag1068.xml><?xml version="1.0" encoding="utf-8"?>
<p:tagLst xmlns:p="http://schemas.openxmlformats.org/presentationml/2006/main">
  <p:tag name="KSO_WM_BEAUTIFY_FLAG" val=""/>
</p:tagLst>
</file>

<file path=ppt/tags/tag1069.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70.xml><?xml version="1.0" encoding="utf-8"?>
<p:tagLst xmlns:p="http://schemas.openxmlformats.org/presentationml/2006/main">
  <p:tag name="KSO_WM_BEAUTIFY_FLAG" val=""/>
</p:tagLst>
</file>

<file path=ppt/tags/tag1071.xml><?xml version="1.0" encoding="utf-8"?>
<p:tagLst xmlns:p="http://schemas.openxmlformats.org/presentationml/2006/main">
  <p:tag name="KSO_WM_BEAUTIFY_FLAG" val=""/>
</p:tagLst>
</file>

<file path=ppt/tags/tag1072.xml><?xml version="1.0" encoding="utf-8"?>
<p:tagLst xmlns:p="http://schemas.openxmlformats.org/presentationml/2006/main">
  <p:tag name="KSO_WM_BEAUTIFY_FLAG" val=""/>
</p:tagLst>
</file>

<file path=ppt/tags/tag1073.xml><?xml version="1.0" encoding="utf-8"?>
<p:tagLst xmlns:p="http://schemas.openxmlformats.org/presentationml/2006/main">
  <p:tag name="KSO_WM_BEAUTIFY_FLAG" val=""/>
</p:tagLst>
</file>

<file path=ppt/tags/tag1074.xml><?xml version="1.0" encoding="utf-8"?>
<p:tagLst xmlns:p="http://schemas.openxmlformats.org/presentationml/2006/main">
  <p:tag name="KSO_WM_BEAUTIFY_FLAG" val=""/>
</p:tagLst>
</file>

<file path=ppt/tags/tag1075.xml><?xml version="1.0" encoding="utf-8"?>
<p:tagLst xmlns:p="http://schemas.openxmlformats.org/presentationml/2006/main">
  <p:tag name="KSO_WM_BEAUTIFY_FLAG" val="#wm#"/>
  <p:tag name="KSO_WM_TEMPLATE_CATEGORY" val="custom"/>
  <p:tag name="KSO_WM_TEMPLATE_INDEX" val="20205081"/>
</p:tagLst>
</file>

<file path=ppt/tags/tag1076.xml><?xml version="1.0" encoding="utf-8"?>
<p:tagLst xmlns:p="http://schemas.openxmlformats.org/presentationml/2006/main">
  <p:tag name="KSO_WM_BEAUTIFY_FLAG" val=""/>
</p:tagLst>
</file>

<file path=ppt/tags/tag1077.xml><?xml version="1.0" encoding="utf-8"?>
<p:tagLst xmlns:p="http://schemas.openxmlformats.org/presentationml/2006/main">
  <p:tag name="KSO_WM_BEAUTIFY_FLAG" val=""/>
</p:tagLst>
</file>

<file path=ppt/tags/tag1078.xml><?xml version="1.0" encoding="utf-8"?>
<p:tagLst xmlns:p="http://schemas.openxmlformats.org/presentationml/2006/main">
  <p:tag name="KSO_WM_BEAUTIFY_FLAG" val=""/>
</p:tagLst>
</file>

<file path=ppt/tags/tag1079.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80.xml><?xml version="1.0" encoding="utf-8"?>
<p:tagLst xmlns:p="http://schemas.openxmlformats.org/presentationml/2006/main">
  <p:tag name="KSO_WM_BEAUTIFY_FLAG" val=""/>
</p:tagLst>
</file>

<file path=ppt/tags/tag1081.xml><?xml version="1.0" encoding="utf-8"?>
<p:tagLst xmlns:p="http://schemas.openxmlformats.org/presentationml/2006/main">
  <p:tag name="KSO_WM_BEAUTIFY_FLAG" val=""/>
</p:tagLst>
</file>

<file path=ppt/tags/tag1082.xml><?xml version="1.0" encoding="utf-8"?>
<p:tagLst xmlns:p="http://schemas.openxmlformats.org/presentationml/2006/main">
  <p:tag name="KSO_WM_BEAUTIFY_FLAG" val=""/>
</p:tagLst>
</file>

<file path=ppt/tags/tag1083.xml><?xml version="1.0" encoding="utf-8"?>
<p:tagLst xmlns:p="http://schemas.openxmlformats.org/presentationml/2006/main">
  <p:tag name="KSO_WM_BEAUTIFY_FLAG" val=""/>
</p:tagLst>
</file>

<file path=ppt/tags/tag1084.xml><?xml version="1.0" encoding="utf-8"?>
<p:tagLst xmlns:p="http://schemas.openxmlformats.org/presentationml/2006/main">
  <p:tag name="KSO_WM_BEAUTIFY_FLAG" val=""/>
</p:tagLst>
</file>

<file path=ppt/tags/tag1085.xml><?xml version="1.0" encoding="utf-8"?>
<p:tagLst xmlns:p="http://schemas.openxmlformats.org/presentationml/2006/main">
  <p:tag name="KSO_WM_BEAUTIFY_FLAG" val=""/>
</p:tagLst>
</file>

<file path=ppt/tags/tag1086.xml><?xml version="1.0" encoding="utf-8"?>
<p:tagLst xmlns:p="http://schemas.openxmlformats.org/presentationml/2006/main">
  <p:tag name="KSO_WM_BEAUTIFY_FLAG" val=""/>
</p:tagLst>
</file>

<file path=ppt/tags/tag1087.xml><?xml version="1.0" encoding="utf-8"?>
<p:tagLst xmlns:p="http://schemas.openxmlformats.org/presentationml/2006/main">
  <p:tag name="KSO_WM_BEAUTIFY_FLAG" val=""/>
</p:tagLst>
</file>

<file path=ppt/tags/tag1088.xml><?xml version="1.0" encoding="utf-8"?>
<p:tagLst xmlns:p="http://schemas.openxmlformats.org/presentationml/2006/main">
  <p:tag name="KSO_WM_BEAUTIFY_FLAG" val=""/>
</p:tagLst>
</file>

<file path=ppt/tags/tag1089.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090.xml><?xml version="1.0" encoding="utf-8"?>
<p:tagLst xmlns:p="http://schemas.openxmlformats.org/presentationml/2006/main">
  <p:tag name="KSO_WM_BEAUTIFY_FLAG" val=""/>
</p:tagLst>
</file>

<file path=ppt/tags/tag1091.xml><?xml version="1.0" encoding="utf-8"?>
<p:tagLst xmlns:p="http://schemas.openxmlformats.org/presentationml/2006/main">
  <p:tag name="KSO_WM_BEAUTIFY_FLAG" val=""/>
</p:tagLst>
</file>

<file path=ppt/tags/tag1092.xml><?xml version="1.0" encoding="utf-8"?>
<p:tagLst xmlns:p="http://schemas.openxmlformats.org/presentationml/2006/main">
  <p:tag name="KSO_WM_BEAUTIFY_FLAG" val=""/>
</p:tagLst>
</file>

<file path=ppt/tags/tag1093.xml><?xml version="1.0" encoding="utf-8"?>
<p:tagLst xmlns:p="http://schemas.openxmlformats.org/presentationml/2006/main">
  <p:tag name="KSO_WM_BEAUTIFY_FLAG" val=""/>
</p:tagLst>
</file>

<file path=ppt/tags/tag1094.xml><?xml version="1.0" encoding="utf-8"?>
<p:tagLst xmlns:p="http://schemas.openxmlformats.org/presentationml/2006/main">
  <p:tag name="KSO_WM_BEAUTIFY_FLAG" val=""/>
</p:tagLst>
</file>

<file path=ppt/tags/tag1095.xml><?xml version="1.0" encoding="utf-8"?>
<p:tagLst xmlns:p="http://schemas.openxmlformats.org/presentationml/2006/main">
  <p:tag name="KSO_WM_BEAUTIFY_FLAG" val=""/>
</p:tagLst>
</file>

<file path=ppt/tags/tag1096.xml><?xml version="1.0" encoding="utf-8"?>
<p:tagLst xmlns:p="http://schemas.openxmlformats.org/presentationml/2006/main">
  <p:tag name="KSO_WM_BEAUTIFY_FLAG" val=""/>
</p:tagLst>
</file>

<file path=ppt/tags/tag1097.xml><?xml version="1.0" encoding="utf-8"?>
<p:tagLst xmlns:p="http://schemas.openxmlformats.org/presentationml/2006/main">
  <p:tag name="KSO_WM_BEAUTIFY_FLAG" val=""/>
</p:tagLst>
</file>

<file path=ppt/tags/tag1098.xml><?xml version="1.0" encoding="utf-8"?>
<p:tagLst xmlns:p="http://schemas.openxmlformats.org/presentationml/2006/main">
  <p:tag name="KSO_WM_BEAUTIFY_FLAG" val=""/>
</p:tagLst>
</file>

<file path=ppt/tags/tag109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00.xml><?xml version="1.0" encoding="utf-8"?>
<p:tagLst xmlns:p="http://schemas.openxmlformats.org/presentationml/2006/main">
  <p:tag name="KSO_WM_BEAUTIFY_FLAG" val="#wm#"/>
  <p:tag name="KSO_WM_TEMPLATE_CATEGORY" val="custom"/>
  <p:tag name="KSO_WM_TEMPLATE_INDEX" val="20205081"/>
</p:tagLst>
</file>

<file path=ppt/tags/tag1101.xml><?xml version="1.0" encoding="utf-8"?>
<p:tagLst xmlns:p="http://schemas.openxmlformats.org/presentationml/2006/main">
  <p:tag name="KSO_WM_UNIT_TABLE_BEAUTIFY" val="smartTable{0f25a772-98ee-4ed0-a1c4-104f543f2934}"/>
  <p:tag name="KSO_WM_BEAUTIFY_FLAG" val=""/>
</p:tagLst>
</file>

<file path=ppt/tags/tag1102.xml><?xml version="1.0" encoding="utf-8"?>
<p:tagLst xmlns:p="http://schemas.openxmlformats.org/presentationml/2006/main">
  <p:tag name="KSO_WM_BEAUTIFY_FLAG" val=""/>
</p:tagLst>
</file>

<file path=ppt/tags/tag1103.xml><?xml version="1.0" encoding="utf-8"?>
<p:tagLst xmlns:p="http://schemas.openxmlformats.org/presentationml/2006/main">
  <p:tag name="KSO_WM_BEAUTIFY_FLAG" val=""/>
</p:tagLst>
</file>

<file path=ppt/tags/tag1104.xml><?xml version="1.0" encoding="utf-8"?>
<p:tagLst xmlns:p="http://schemas.openxmlformats.org/presentationml/2006/main">
  <p:tag name="KSO_WM_BEAUTIFY_FLAG" val=""/>
</p:tagLst>
</file>

<file path=ppt/tags/tag1105.xml><?xml version="1.0" encoding="utf-8"?>
<p:tagLst xmlns:p="http://schemas.openxmlformats.org/presentationml/2006/main">
  <p:tag name="KSO_WM_BEAUTIFY_FLAG" val=""/>
</p:tagLst>
</file>

<file path=ppt/tags/tag1106.xml><?xml version="1.0" encoding="utf-8"?>
<p:tagLst xmlns:p="http://schemas.openxmlformats.org/presentationml/2006/main">
  <p:tag name="KSO_WM_BEAUTIFY_FLAG" val=""/>
</p:tagLst>
</file>

<file path=ppt/tags/tag1107.xml><?xml version="1.0" encoding="utf-8"?>
<p:tagLst xmlns:p="http://schemas.openxmlformats.org/presentationml/2006/main">
  <p:tag name="KSO_WM_BEAUTIFY_FLAG" val=""/>
</p:tagLst>
</file>

<file path=ppt/tags/tag1108.xml><?xml version="1.0" encoding="utf-8"?>
<p:tagLst xmlns:p="http://schemas.openxmlformats.org/presentationml/2006/main">
  <p:tag name="KSO_WM_BEAUTIFY_FLAG" val=""/>
</p:tagLst>
</file>

<file path=ppt/tags/tag1109.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10.xml><?xml version="1.0" encoding="utf-8"?>
<p:tagLst xmlns:p="http://schemas.openxmlformats.org/presentationml/2006/main">
  <p:tag name="KSO_WM_BEAUTIFY_FLAG" val=""/>
</p:tagLst>
</file>

<file path=ppt/tags/tag1111.xml><?xml version="1.0" encoding="utf-8"?>
<p:tagLst xmlns:p="http://schemas.openxmlformats.org/presentationml/2006/main">
  <p:tag name="KSO_WM_BEAUTIFY_FLAG" val=""/>
</p:tagLst>
</file>

<file path=ppt/tags/tag1112.xml><?xml version="1.0" encoding="utf-8"?>
<p:tagLst xmlns:p="http://schemas.openxmlformats.org/presentationml/2006/main">
  <p:tag name="KSO_WM_BEAUTIFY_FLAG" val=""/>
</p:tagLst>
</file>

<file path=ppt/tags/tag1113.xml><?xml version="1.0" encoding="utf-8"?>
<p:tagLst xmlns:p="http://schemas.openxmlformats.org/presentationml/2006/main">
  <p:tag name="KSO_WM_BEAUTIFY_FLAG" val=""/>
</p:tagLst>
</file>

<file path=ppt/tags/tag1114.xml><?xml version="1.0" encoding="utf-8"?>
<p:tagLst xmlns:p="http://schemas.openxmlformats.org/presentationml/2006/main">
  <p:tag name="KSO_WM_BEAUTIFY_FLAG" val=""/>
</p:tagLst>
</file>

<file path=ppt/tags/tag1115.xml><?xml version="1.0" encoding="utf-8"?>
<p:tagLst xmlns:p="http://schemas.openxmlformats.org/presentationml/2006/main">
  <p:tag name="KSO_WM_BEAUTIFY_FLAG" val=""/>
</p:tagLst>
</file>

<file path=ppt/tags/tag1116.xml><?xml version="1.0" encoding="utf-8"?>
<p:tagLst xmlns:p="http://schemas.openxmlformats.org/presentationml/2006/main">
  <p:tag name="KSO_WM_BEAUTIFY_FLAG" val=""/>
</p:tagLst>
</file>

<file path=ppt/tags/tag1117.xml><?xml version="1.0" encoding="utf-8"?>
<p:tagLst xmlns:p="http://schemas.openxmlformats.org/presentationml/2006/main">
  <p:tag name="KSO_WM_BEAUTIFY_FLAG" val=""/>
</p:tagLst>
</file>

<file path=ppt/tags/tag1118.xml><?xml version="1.0" encoding="utf-8"?>
<p:tagLst xmlns:p="http://schemas.openxmlformats.org/presentationml/2006/main">
  <p:tag name="KSO_WM_BEAUTIFY_FLAG" val=""/>
</p:tagLst>
</file>

<file path=ppt/tags/tag1119.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20.xml><?xml version="1.0" encoding="utf-8"?>
<p:tagLst xmlns:p="http://schemas.openxmlformats.org/presentationml/2006/main">
  <p:tag name="KSO_WM_BEAUTIFY_FLAG" val=""/>
</p:tagLst>
</file>

<file path=ppt/tags/tag1121.xml><?xml version="1.0" encoding="utf-8"?>
<p:tagLst xmlns:p="http://schemas.openxmlformats.org/presentationml/2006/main">
  <p:tag name="KSO_WM_BEAUTIFY_FLAG" val=""/>
</p:tagLst>
</file>

<file path=ppt/tags/tag1122.xml><?xml version="1.0" encoding="utf-8"?>
<p:tagLst xmlns:p="http://schemas.openxmlformats.org/presentationml/2006/main">
  <p:tag name="KSO_WM_BEAUTIFY_FLAG" val=""/>
</p:tagLst>
</file>

<file path=ppt/tags/tag1123.xml><?xml version="1.0" encoding="utf-8"?>
<p:tagLst xmlns:p="http://schemas.openxmlformats.org/presentationml/2006/main">
  <p:tag name="KSO_WM_BEAUTIFY_FLAG" val=""/>
</p:tagLst>
</file>

<file path=ppt/tags/tag1124.xml><?xml version="1.0" encoding="utf-8"?>
<p:tagLst xmlns:p="http://schemas.openxmlformats.org/presentationml/2006/main">
  <p:tag name="KSO_WM_BEAUTIFY_FLAG" val=""/>
</p:tagLst>
</file>

<file path=ppt/tags/tag1125.xml><?xml version="1.0" encoding="utf-8"?>
<p:tagLst xmlns:p="http://schemas.openxmlformats.org/presentationml/2006/main">
  <p:tag name="KSO_WM_BEAUTIFY_FLAG" val=""/>
</p:tagLst>
</file>

<file path=ppt/tags/tag1126.xml><?xml version="1.0" encoding="utf-8"?>
<p:tagLst xmlns:p="http://schemas.openxmlformats.org/presentationml/2006/main">
  <p:tag name="KSO_WM_BEAUTIFY_FLAG" val=""/>
</p:tagLst>
</file>

<file path=ppt/tags/tag1127.xml><?xml version="1.0" encoding="utf-8"?>
<p:tagLst xmlns:p="http://schemas.openxmlformats.org/presentationml/2006/main">
  <p:tag name="KSO_WM_BEAUTIFY_FLAG" val=""/>
</p:tagLst>
</file>

<file path=ppt/tags/tag1128.xml><?xml version="1.0" encoding="utf-8"?>
<p:tagLst xmlns:p="http://schemas.openxmlformats.org/presentationml/2006/main">
  <p:tag name="KSO_WM_BEAUTIFY_FLAG" val="#wm#"/>
  <p:tag name="KSO_WM_TEMPLATE_CATEGORY" val="custom"/>
  <p:tag name="KSO_WM_TEMPLATE_INDEX" val="20205081"/>
</p:tagLst>
</file>

<file path=ppt/tags/tag1129.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30.xml><?xml version="1.0" encoding="utf-8"?>
<p:tagLst xmlns:p="http://schemas.openxmlformats.org/presentationml/2006/main">
  <p:tag name="KSO_WM_BEAUTIFY_FLAG" val=""/>
</p:tagLst>
</file>

<file path=ppt/tags/tag1131.xml><?xml version="1.0" encoding="utf-8"?>
<p:tagLst xmlns:p="http://schemas.openxmlformats.org/presentationml/2006/main">
  <p:tag name="KSO_WM_BEAUTIFY_FLAG" val=""/>
</p:tagLst>
</file>

<file path=ppt/tags/tag1132.xml><?xml version="1.0" encoding="utf-8"?>
<p:tagLst xmlns:p="http://schemas.openxmlformats.org/presentationml/2006/main">
  <p:tag name="KSO_WM_BEAUTIFY_FLAG" val=""/>
</p:tagLst>
</file>

<file path=ppt/tags/tag1133.xml><?xml version="1.0" encoding="utf-8"?>
<p:tagLst xmlns:p="http://schemas.openxmlformats.org/presentationml/2006/main">
  <p:tag name="KSO_WM_BEAUTIFY_FLAG" val=""/>
</p:tagLst>
</file>

<file path=ppt/tags/tag1134.xml><?xml version="1.0" encoding="utf-8"?>
<p:tagLst xmlns:p="http://schemas.openxmlformats.org/presentationml/2006/main">
  <p:tag name="KSO_WM_BEAUTIFY_FLAG" val=""/>
</p:tagLst>
</file>

<file path=ppt/tags/tag1135.xml><?xml version="1.0" encoding="utf-8"?>
<p:tagLst xmlns:p="http://schemas.openxmlformats.org/presentationml/2006/main">
  <p:tag name="KSO_WM_BEAUTIFY_FLAG" val=""/>
</p:tagLst>
</file>

<file path=ppt/tags/tag1136.xml><?xml version="1.0" encoding="utf-8"?>
<p:tagLst xmlns:p="http://schemas.openxmlformats.org/presentationml/2006/main">
  <p:tag name="KSO_WM_BEAUTIFY_FLAG" val=""/>
</p:tagLst>
</file>

<file path=ppt/tags/tag1137.xml><?xml version="1.0" encoding="utf-8"?>
<p:tagLst xmlns:p="http://schemas.openxmlformats.org/presentationml/2006/main">
  <p:tag name="KSO_WM_BEAUTIFY_FLAG" val=""/>
</p:tagLst>
</file>

<file path=ppt/tags/tag1138.xml><?xml version="1.0" encoding="utf-8"?>
<p:tagLst xmlns:p="http://schemas.openxmlformats.org/presentationml/2006/main">
  <p:tag name="KSO_WM_BEAUTIFY_FLAG" val=""/>
</p:tagLst>
</file>

<file path=ppt/tags/tag1139.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40.xml><?xml version="1.0" encoding="utf-8"?>
<p:tagLst xmlns:p="http://schemas.openxmlformats.org/presentationml/2006/main">
  <p:tag name="KSO_WM_BEAUTIFY_FLAG" val=""/>
</p:tagLst>
</file>

<file path=ppt/tags/tag1141.xml><?xml version="1.0" encoding="utf-8"?>
<p:tagLst xmlns:p="http://schemas.openxmlformats.org/presentationml/2006/main">
  <p:tag name="KSO_WM_BEAUTIFY_FLAG" val=""/>
</p:tagLst>
</file>

<file path=ppt/tags/tag1142.xml><?xml version="1.0" encoding="utf-8"?>
<p:tagLst xmlns:p="http://schemas.openxmlformats.org/presentationml/2006/main">
  <p:tag name="KSO_WM_BEAUTIFY_FLAG" val=""/>
</p:tagLst>
</file>

<file path=ppt/tags/tag1143.xml><?xml version="1.0" encoding="utf-8"?>
<p:tagLst xmlns:p="http://schemas.openxmlformats.org/presentationml/2006/main">
  <p:tag name="KSO_WM_BEAUTIFY_FLAG" val=""/>
</p:tagLst>
</file>

<file path=ppt/tags/tag1144.xml><?xml version="1.0" encoding="utf-8"?>
<p:tagLst xmlns:p="http://schemas.openxmlformats.org/presentationml/2006/main">
  <p:tag name="KSO_WM_BEAUTIFY_FLAG" val=""/>
</p:tagLst>
</file>

<file path=ppt/tags/tag1145.xml><?xml version="1.0" encoding="utf-8"?>
<p:tagLst xmlns:p="http://schemas.openxmlformats.org/presentationml/2006/main">
  <p:tag name="KSO_WM_BEAUTIFY_FLAG" val=""/>
</p:tagLst>
</file>

<file path=ppt/tags/tag1146.xml><?xml version="1.0" encoding="utf-8"?>
<p:tagLst xmlns:p="http://schemas.openxmlformats.org/presentationml/2006/main">
  <p:tag name="KSO_WM_BEAUTIFY_FLAG" val=""/>
</p:tagLst>
</file>

<file path=ppt/tags/tag1147.xml><?xml version="1.0" encoding="utf-8"?>
<p:tagLst xmlns:p="http://schemas.openxmlformats.org/presentationml/2006/main">
  <p:tag name="KSO_WM_BEAUTIFY_FLAG" val=""/>
</p:tagLst>
</file>

<file path=ppt/tags/tag1148.xml><?xml version="1.0" encoding="utf-8"?>
<p:tagLst xmlns:p="http://schemas.openxmlformats.org/presentationml/2006/main">
  <p:tag name="KSO_WM_BEAUTIFY_FLAG" val=""/>
</p:tagLst>
</file>

<file path=ppt/tags/tag1149.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50.xml><?xml version="1.0" encoding="utf-8"?>
<p:tagLst xmlns:p="http://schemas.openxmlformats.org/presentationml/2006/main">
  <p:tag name="KSO_WM_BEAUTIFY_FLAG" val=""/>
</p:tagLst>
</file>

<file path=ppt/tags/tag1151.xml><?xml version="1.0" encoding="utf-8"?>
<p:tagLst xmlns:p="http://schemas.openxmlformats.org/presentationml/2006/main">
  <p:tag name="KSO_WM_BEAUTIFY_FLAG" val=""/>
</p:tagLst>
</file>

<file path=ppt/tags/tag1152.xml><?xml version="1.0" encoding="utf-8"?>
<p:tagLst xmlns:p="http://schemas.openxmlformats.org/presentationml/2006/main">
  <p:tag name="KSO_WM_BEAUTIFY_FLAG" val=""/>
</p:tagLst>
</file>

<file path=ppt/tags/tag1153.xml><?xml version="1.0" encoding="utf-8"?>
<p:tagLst xmlns:p="http://schemas.openxmlformats.org/presentationml/2006/main">
  <p:tag name="KSO_WM_BEAUTIFY_FLAG" val="#wm#"/>
  <p:tag name="KSO_WM_TEMPLATE_CATEGORY" val="custom"/>
  <p:tag name="KSO_WM_TEMPLATE_INDEX" val="20205081"/>
</p:tagLst>
</file>

<file path=ppt/tags/tag1154.xml><?xml version="1.0" encoding="utf-8"?>
<p:tagLst xmlns:p="http://schemas.openxmlformats.org/presentationml/2006/main">
  <p:tag name="KSO_WM_BEAUTIFY_FLAG" val=""/>
</p:tagLst>
</file>

<file path=ppt/tags/tag1155.xml><?xml version="1.0" encoding="utf-8"?>
<p:tagLst xmlns:p="http://schemas.openxmlformats.org/presentationml/2006/main">
  <p:tag name="KSO_WM_BEAUTIFY_FLAG" val=""/>
</p:tagLst>
</file>

<file path=ppt/tags/tag1156.xml><?xml version="1.0" encoding="utf-8"?>
<p:tagLst xmlns:p="http://schemas.openxmlformats.org/presentationml/2006/main">
  <p:tag name="KSO_WM_BEAUTIFY_FLAG" val=""/>
</p:tagLst>
</file>

<file path=ppt/tags/tag1157.xml><?xml version="1.0" encoding="utf-8"?>
<p:tagLst xmlns:p="http://schemas.openxmlformats.org/presentationml/2006/main">
  <p:tag name="KSO_WM_BEAUTIFY_FLAG" val=""/>
</p:tagLst>
</file>

<file path=ppt/tags/tag1158.xml><?xml version="1.0" encoding="utf-8"?>
<p:tagLst xmlns:p="http://schemas.openxmlformats.org/presentationml/2006/main">
  <p:tag name="KSO_WM_BEAUTIFY_FLAG" val=""/>
</p:tagLst>
</file>

<file path=ppt/tags/tag1159.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60.xml><?xml version="1.0" encoding="utf-8"?>
<p:tagLst xmlns:p="http://schemas.openxmlformats.org/presentationml/2006/main">
  <p:tag name="KSO_WM_BEAUTIFY_FLAG" val=""/>
</p:tagLst>
</file>

<file path=ppt/tags/tag1161.xml><?xml version="1.0" encoding="utf-8"?>
<p:tagLst xmlns:p="http://schemas.openxmlformats.org/presentationml/2006/main">
  <p:tag name="KSO_WM_BEAUTIFY_FLAG" val=""/>
</p:tagLst>
</file>

<file path=ppt/tags/tag1162.xml><?xml version="1.0" encoding="utf-8"?>
<p:tagLst xmlns:p="http://schemas.openxmlformats.org/presentationml/2006/main">
  <p:tag name="KSO_WM_BEAUTIFY_FLAG" val=""/>
</p:tagLst>
</file>

<file path=ppt/tags/tag1163.xml><?xml version="1.0" encoding="utf-8"?>
<p:tagLst xmlns:p="http://schemas.openxmlformats.org/presentationml/2006/main">
  <p:tag name="KSO_WM_BEAUTIFY_FLAG" val=""/>
</p:tagLst>
</file>

<file path=ppt/tags/tag1164.xml><?xml version="1.0" encoding="utf-8"?>
<p:tagLst xmlns:p="http://schemas.openxmlformats.org/presentationml/2006/main">
  <p:tag name="KSO_WM_BEAUTIFY_FLAG" val=""/>
</p:tagLst>
</file>

<file path=ppt/tags/tag1165.xml><?xml version="1.0" encoding="utf-8"?>
<p:tagLst xmlns:p="http://schemas.openxmlformats.org/presentationml/2006/main">
  <p:tag name="KSO_WM_BEAUTIFY_FLAG" val=""/>
</p:tagLst>
</file>

<file path=ppt/tags/tag1166.xml><?xml version="1.0" encoding="utf-8"?>
<p:tagLst xmlns:p="http://schemas.openxmlformats.org/presentationml/2006/main">
  <p:tag name="KSO_WM_BEAUTIFY_FLAG" val=""/>
</p:tagLst>
</file>

<file path=ppt/tags/tag1167.xml><?xml version="1.0" encoding="utf-8"?>
<p:tagLst xmlns:p="http://schemas.openxmlformats.org/presentationml/2006/main">
  <p:tag name="KSO_WM_BEAUTIFY_FLAG" val=""/>
</p:tagLst>
</file>

<file path=ppt/tags/tag1168.xml><?xml version="1.0" encoding="utf-8"?>
<p:tagLst xmlns:p="http://schemas.openxmlformats.org/presentationml/2006/main">
  <p:tag name="KSO_WM_BEAUTIFY_FLAG" val=""/>
</p:tagLst>
</file>

<file path=ppt/tags/tag1169.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70.xml><?xml version="1.0" encoding="utf-8"?>
<p:tagLst xmlns:p="http://schemas.openxmlformats.org/presentationml/2006/main">
  <p:tag name="KSO_WM_BEAUTIFY_FLAG" val=""/>
</p:tagLst>
</file>

<file path=ppt/tags/tag1171.xml><?xml version="1.0" encoding="utf-8"?>
<p:tagLst xmlns:p="http://schemas.openxmlformats.org/presentationml/2006/main">
  <p:tag name="KSO_WM_BEAUTIFY_FLAG" val=""/>
</p:tagLst>
</file>

<file path=ppt/tags/tag1172.xml><?xml version="1.0" encoding="utf-8"?>
<p:tagLst xmlns:p="http://schemas.openxmlformats.org/presentationml/2006/main">
  <p:tag name="KSO_WM_BEAUTIFY_FLAG" val=""/>
</p:tagLst>
</file>

<file path=ppt/tags/tag1173.xml><?xml version="1.0" encoding="utf-8"?>
<p:tagLst xmlns:p="http://schemas.openxmlformats.org/presentationml/2006/main">
  <p:tag name="KSO_WM_BEAUTIFY_FLAG" val=""/>
</p:tagLst>
</file>

<file path=ppt/tags/tag1174.xml><?xml version="1.0" encoding="utf-8"?>
<p:tagLst xmlns:p="http://schemas.openxmlformats.org/presentationml/2006/main">
  <p:tag name="KSO_WM_BEAUTIFY_FLAG" val=""/>
</p:tagLst>
</file>

<file path=ppt/tags/tag1175.xml><?xml version="1.0" encoding="utf-8"?>
<p:tagLst xmlns:p="http://schemas.openxmlformats.org/presentationml/2006/main">
  <p:tag name="KSO_WM_BEAUTIFY_FLAG" val=""/>
</p:tagLst>
</file>

<file path=ppt/tags/tag1176.xml><?xml version="1.0" encoding="utf-8"?>
<p:tagLst xmlns:p="http://schemas.openxmlformats.org/presentationml/2006/main">
  <p:tag name="KSO_WM_BEAUTIFY_FLAG" val=""/>
</p:tagLst>
</file>

<file path=ppt/tags/tag1177.xml><?xml version="1.0" encoding="utf-8"?>
<p:tagLst xmlns:p="http://schemas.openxmlformats.org/presentationml/2006/main">
  <p:tag name="KSO_WM_BEAUTIFY_FLAG" val="#wm#"/>
  <p:tag name="KSO_WM_TEMPLATE_CATEGORY" val="custom"/>
  <p:tag name="KSO_WM_TEMPLATE_INDEX" val="20205081"/>
</p:tagLst>
</file>

<file path=ppt/tags/tag1178.xml><?xml version="1.0" encoding="utf-8"?>
<p:tagLst xmlns:p="http://schemas.openxmlformats.org/presentationml/2006/main">
  <p:tag name="KSO_WM_UNIT_TABLE_BEAUTIFY" val="smartTable{0f25a772-98ee-4ed0-a1c4-104f543f2934}"/>
  <p:tag name="KSO_WM_BEAUTIFY_FLAG" val=""/>
</p:tagLst>
</file>

<file path=ppt/tags/tag1179.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80.xml><?xml version="1.0" encoding="utf-8"?>
<p:tagLst xmlns:p="http://schemas.openxmlformats.org/presentationml/2006/main">
  <p:tag name="KSO_WM_BEAUTIFY_FLAG" val=""/>
</p:tagLst>
</file>

<file path=ppt/tags/tag1181.xml><?xml version="1.0" encoding="utf-8"?>
<p:tagLst xmlns:p="http://schemas.openxmlformats.org/presentationml/2006/main">
  <p:tag name="KSO_WM_BEAUTIFY_FLAG" val=""/>
</p:tagLst>
</file>

<file path=ppt/tags/tag1182.xml><?xml version="1.0" encoding="utf-8"?>
<p:tagLst xmlns:p="http://schemas.openxmlformats.org/presentationml/2006/main">
  <p:tag name="KSO_WM_BEAUTIFY_FLAG" val=""/>
</p:tagLst>
</file>

<file path=ppt/tags/tag1183.xml><?xml version="1.0" encoding="utf-8"?>
<p:tagLst xmlns:p="http://schemas.openxmlformats.org/presentationml/2006/main">
  <p:tag name="KSO_WM_BEAUTIFY_FLAG" val=""/>
</p:tagLst>
</file>

<file path=ppt/tags/tag1184.xml><?xml version="1.0" encoding="utf-8"?>
<p:tagLst xmlns:p="http://schemas.openxmlformats.org/presentationml/2006/main">
  <p:tag name="KSO_WM_BEAUTIFY_FLAG" val=""/>
</p:tagLst>
</file>

<file path=ppt/tags/tag1185.xml><?xml version="1.0" encoding="utf-8"?>
<p:tagLst xmlns:p="http://schemas.openxmlformats.org/presentationml/2006/main">
  <p:tag name="KSO_WM_BEAUTIFY_FLAG" val=""/>
</p:tagLst>
</file>

<file path=ppt/tags/tag1186.xml><?xml version="1.0" encoding="utf-8"?>
<p:tagLst xmlns:p="http://schemas.openxmlformats.org/presentationml/2006/main">
  <p:tag name="KSO_WM_BEAUTIFY_FLAG" val=""/>
</p:tagLst>
</file>

<file path=ppt/tags/tag1187.xml><?xml version="1.0" encoding="utf-8"?>
<p:tagLst xmlns:p="http://schemas.openxmlformats.org/presentationml/2006/main">
  <p:tag name="KSO_WM_BEAUTIFY_FLAG" val=""/>
</p:tagLst>
</file>

<file path=ppt/tags/tag1188.xml><?xml version="1.0" encoding="utf-8"?>
<p:tagLst xmlns:p="http://schemas.openxmlformats.org/presentationml/2006/main">
  <p:tag name="KSO_WM_BEAUTIFY_FLAG" val=""/>
</p:tagLst>
</file>

<file path=ppt/tags/tag1189.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190.xml><?xml version="1.0" encoding="utf-8"?>
<p:tagLst xmlns:p="http://schemas.openxmlformats.org/presentationml/2006/main">
  <p:tag name="KSO_WM_BEAUTIFY_FLAG" val=""/>
</p:tagLst>
</file>

<file path=ppt/tags/tag1191.xml><?xml version="1.0" encoding="utf-8"?>
<p:tagLst xmlns:p="http://schemas.openxmlformats.org/presentationml/2006/main">
  <p:tag name="KSO_WM_BEAUTIFY_FLAG" val=""/>
</p:tagLst>
</file>

<file path=ppt/tags/tag1192.xml><?xml version="1.0" encoding="utf-8"?>
<p:tagLst xmlns:p="http://schemas.openxmlformats.org/presentationml/2006/main">
  <p:tag name="KSO_WM_BEAUTIFY_FLAG" val=""/>
</p:tagLst>
</file>

<file path=ppt/tags/tag1193.xml><?xml version="1.0" encoding="utf-8"?>
<p:tagLst xmlns:p="http://schemas.openxmlformats.org/presentationml/2006/main">
  <p:tag name="KSO_WM_BEAUTIFY_FLAG" val=""/>
</p:tagLst>
</file>

<file path=ppt/tags/tag1194.xml><?xml version="1.0" encoding="utf-8"?>
<p:tagLst xmlns:p="http://schemas.openxmlformats.org/presentationml/2006/main">
  <p:tag name="KSO_WM_BEAUTIFY_FLAG" val=""/>
</p:tagLst>
</file>

<file path=ppt/tags/tag1195.xml><?xml version="1.0" encoding="utf-8"?>
<p:tagLst xmlns:p="http://schemas.openxmlformats.org/presentationml/2006/main">
  <p:tag name="KSO_WM_BEAUTIFY_FLAG" val=""/>
</p:tagLst>
</file>

<file path=ppt/tags/tag1196.xml><?xml version="1.0" encoding="utf-8"?>
<p:tagLst xmlns:p="http://schemas.openxmlformats.org/presentationml/2006/main">
  <p:tag name="KSO_WM_BEAUTIFY_FLAG" val=""/>
</p:tagLst>
</file>

<file path=ppt/tags/tag1197.xml><?xml version="1.0" encoding="utf-8"?>
<p:tagLst xmlns:p="http://schemas.openxmlformats.org/presentationml/2006/main">
  <p:tag name="KSO_WM_BEAUTIFY_FLAG" val=""/>
</p:tagLst>
</file>

<file path=ppt/tags/tag1198.xml><?xml version="1.0" encoding="utf-8"?>
<p:tagLst xmlns:p="http://schemas.openxmlformats.org/presentationml/2006/main">
  <p:tag name="KSO_WM_BEAUTIFY_FLAG" val=""/>
</p:tagLst>
</file>

<file path=ppt/tags/tag119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00.xml><?xml version="1.0" encoding="utf-8"?>
<p:tagLst xmlns:p="http://schemas.openxmlformats.org/presentationml/2006/main">
  <p:tag name="KSO_WM_BEAUTIFY_FLAG" val=""/>
</p:tagLst>
</file>

<file path=ppt/tags/tag1201.xml><?xml version="1.0" encoding="utf-8"?>
<p:tagLst xmlns:p="http://schemas.openxmlformats.org/presentationml/2006/main">
  <p:tag name="KSO_WM_BEAUTIFY_FLAG" val=""/>
</p:tagLst>
</file>

<file path=ppt/tags/tag1202.xml><?xml version="1.0" encoding="utf-8"?>
<p:tagLst xmlns:p="http://schemas.openxmlformats.org/presentationml/2006/main">
  <p:tag name="KSO_WM_BEAUTIFY_FLAG" val=""/>
</p:tagLst>
</file>

<file path=ppt/tags/tag1203.xml><?xml version="1.0" encoding="utf-8"?>
<p:tagLst xmlns:p="http://schemas.openxmlformats.org/presentationml/2006/main">
  <p:tag name="KSO_WM_BEAUTIFY_FLAG" val=""/>
</p:tagLst>
</file>

<file path=ppt/tags/tag1204.xml><?xml version="1.0" encoding="utf-8"?>
<p:tagLst xmlns:p="http://schemas.openxmlformats.org/presentationml/2006/main">
  <p:tag name="KSO_WM_BEAUTIFY_FLAG" val=""/>
</p:tagLst>
</file>

<file path=ppt/tags/tag1205.xml><?xml version="1.0" encoding="utf-8"?>
<p:tagLst xmlns:p="http://schemas.openxmlformats.org/presentationml/2006/main">
  <p:tag name="KSO_WM_BEAUTIFY_FLAG" val="#wm#"/>
  <p:tag name="KSO_WM_TEMPLATE_CATEGORY" val="custom"/>
  <p:tag name="KSO_WM_TEMPLATE_INDEX" val="20205081"/>
</p:tagLst>
</file>

<file path=ppt/tags/tag1206.xml><?xml version="1.0" encoding="utf-8"?>
<p:tagLst xmlns:p="http://schemas.openxmlformats.org/presentationml/2006/main">
  <p:tag name="KSO_WM_BEAUTIFY_FLAG" val=""/>
</p:tagLst>
</file>

<file path=ppt/tags/tag1207.xml><?xml version="1.0" encoding="utf-8"?>
<p:tagLst xmlns:p="http://schemas.openxmlformats.org/presentationml/2006/main">
  <p:tag name="KSO_WM_BEAUTIFY_FLAG" val=""/>
</p:tagLst>
</file>

<file path=ppt/tags/tag1208.xml><?xml version="1.0" encoding="utf-8"?>
<p:tagLst xmlns:p="http://schemas.openxmlformats.org/presentationml/2006/main">
  <p:tag name="KSO_WM_BEAUTIFY_FLAG" val=""/>
</p:tagLst>
</file>

<file path=ppt/tags/tag1209.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10.xml><?xml version="1.0" encoding="utf-8"?>
<p:tagLst xmlns:p="http://schemas.openxmlformats.org/presentationml/2006/main">
  <p:tag name="KSO_WM_BEAUTIFY_FLAG" val=""/>
</p:tagLst>
</file>

<file path=ppt/tags/tag1211.xml><?xml version="1.0" encoding="utf-8"?>
<p:tagLst xmlns:p="http://schemas.openxmlformats.org/presentationml/2006/main">
  <p:tag name="KSO_WM_BEAUTIFY_FLAG" val=""/>
</p:tagLst>
</file>

<file path=ppt/tags/tag1212.xml><?xml version="1.0" encoding="utf-8"?>
<p:tagLst xmlns:p="http://schemas.openxmlformats.org/presentationml/2006/main">
  <p:tag name="KSO_WM_BEAUTIFY_FLAG" val=""/>
</p:tagLst>
</file>

<file path=ppt/tags/tag1213.xml><?xml version="1.0" encoding="utf-8"?>
<p:tagLst xmlns:p="http://schemas.openxmlformats.org/presentationml/2006/main">
  <p:tag name="KSO_WM_BEAUTIFY_FLAG" val=""/>
</p:tagLst>
</file>

<file path=ppt/tags/tag1214.xml><?xml version="1.0" encoding="utf-8"?>
<p:tagLst xmlns:p="http://schemas.openxmlformats.org/presentationml/2006/main">
  <p:tag name="KSO_WM_BEAUTIFY_FLAG" val=""/>
</p:tagLst>
</file>

<file path=ppt/tags/tag1215.xml><?xml version="1.0" encoding="utf-8"?>
<p:tagLst xmlns:p="http://schemas.openxmlformats.org/presentationml/2006/main">
  <p:tag name="KSO_WM_BEAUTIFY_FLAG" val=""/>
</p:tagLst>
</file>

<file path=ppt/tags/tag1216.xml><?xml version="1.0" encoding="utf-8"?>
<p:tagLst xmlns:p="http://schemas.openxmlformats.org/presentationml/2006/main">
  <p:tag name="KSO_WM_BEAUTIFY_FLAG" val=""/>
</p:tagLst>
</file>

<file path=ppt/tags/tag1217.xml><?xml version="1.0" encoding="utf-8"?>
<p:tagLst xmlns:p="http://schemas.openxmlformats.org/presentationml/2006/main">
  <p:tag name="KSO_WM_BEAUTIFY_FLAG" val=""/>
</p:tagLst>
</file>

<file path=ppt/tags/tag1218.xml><?xml version="1.0" encoding="utf-8"?>
<p:tagLst xmlns:p="http://schemas.openxmlformats.org/presentationml/2006/main">
  <p:tag name="KSO_WM_BEAUTIFY_FLAG" val=""/>
</p:tagLst>
</file>

<file path=ppt/tags/tag1219.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20.xml><?xml version="1.0" encoding="utf-8"?>
<p:tagLst xmlns:p="http://schemas.openxmlformats.org/presentationml/2006/main">
  <p:tag name="KSO_WM_BEAUTIFY_FLAG" val=""/>
</p:tagLst>
</file>

<file path=ppt/tags/tag1221.xml><?xml version="1.0" encoding="utf-8"?>
<p:tagLst xmlns:p="http://schemas.openxmlformats.org/presentationml/2006/main">
  <p:tag name="KSO_WM_BEAUTIFY_FLAG" val=""/>
</p:tagLst>
</file>

<file path=ppt/tags/tag1222.xml><?xml version="1.0" encoding="utf-8"?>
<p:tagLst xmlns:p="http://schemas.openxmlformats.org/presentationml/2006/main">
  <p:tag name="KSO_WM_BEAUTIFY_FLAG" val=""/>
</p:tagLst>
</file>

<file path=ppt/tags/tag1223.xml><?xml version="1.0" encoding="utf-8"?>
<p:tagLst xmlns:p="http://schemas.openxmlformats.org/presentationml/2006/main">
  <p:tag name="KSO_WM_BEAUTIFY_FLAG" val=""/>
</p:tagLst>
</file>

<file path=ppt/tags/tag1224.xml><?xml version="1.0" encoding="utf-8"?>
<p:tagLst xmlns:p="http://schemas.openxmlformats.org/presentationml/2006/main">
  <p:tag name="KSO_WM_BEAUTIFY_FLAG" val=""/>
</p:tagLst>
</file>

<file path=ppt/tags/tag1225.xml><?xml version="1.0" encoding="utf-8"?>
<p:tagLst xmlns:p="http://schemas.openxmlformats.org/presentationml/2006/main">
  <p:tag name="KSO_WM_BEAUTIFY_FLAG" val=""/>
</p:tagLst>
</file>

<file path=ppt/tags/tag1226.xml><?xml version="1.0" encoding="utf-8"?>
<p:tagLst xmlns:p="http://schemas.openxmlformats.org/presentationml/2006/main">
  <p:tag name="KSO_WM_BEAUTIFY_FLAG" val=""/>
</p:tagLst>
</file>

<file path=ppt/tags/tag1227.xml><?xml version="1.0" encoding="utf-8"?>
<p:tagLst xmlns:p="http://schemas.openxmlformats.org/presentationml/2006/main">
  <p:tag name="KSO_WM_BEAUTIFY_FLAG" val=""/>
</p:tagLst>
</file>

<file path=ppt/tags/tag1228.xml><?xml version="1.0" encoding="utf-8"?>
<p:tagLst xmlns:p="http://schemas.openxmlformats.org/presentationml/2006/main">
  <p:tag name="KSO_WM_BEAUTIFY_FLAG" val=""/>
</p:tagLst>
</file>

<file path=ppt/tags/tag1229.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30.xml><?xml version="1.0" encoding="utf-8"?>
<p:tagLst xmlns:p="http://schemas.openxmlformats.org/presentationml/2006/main">
  <p:tag name="KSO_WM_BEAUTIFY_FLAG" val=""/>
</p:tagLst>
</file>

<file path=ppt/tags/tag1231.xml><?xml version="1.0" encoding="utf-8"?>
<p:tagLst xmlns:p="http://schemas.openxmlformats.org/presentationml/2006/main">
  <p:tag name="KSO_WM_BEAUTIFY_FLAG" val=""/>
</p:tagLst>
</file>

<file path=ppt/tags/tag1232.xml><?xml version="1.0" encoding="utf-8"?>
<p:tagLst xmlns:p="http://schemas.openxmlformats.org/presentationml/2006/main">
  <p:tag name="KSO_WM_BEAUTIFY_FLAG" val=""/>
</p:tagLst>
</file>

<file path=ppt/tags/tag1233.xml><?xml version="1.0" encoding="utf-8"?>
<p:tagLst xmlns:p="http://schemas.openxmlformats.org/presentationml/2006/main">
  <p:tag name="KSO_WM_BEAUTIFY_FLAG" val=""/>
</p:tagLst>
</file>

<file path=ppt/tags/tag1234.xml><?xml version="1.0" encoding="utf-8"?>
<p:tagLst xmlns:p="http://schemas.openxmlformats.org/presentationml/2006/main">
  <p:tag name="KSO_WM_BEAUTIFY_FLAG" val=""/>
</p:tagLst>
</file>

<file path=ppt/tags/tag1235.xml><?xml version="1.0" encoding="utf-8"?>
<p:tagLst xmlns:p="http://schemas.openxmlformats.org/presentationml/2006/main">
  <p:tag name="KSO_WM_BEAUTIFY_FLAG" val=""/>
</p:tagLst>
</file>

<file path=ppt/tags/tag1236.xml><?xml version="1.0" encoding="utf-8"?>
<p:tagLst xmlns:p="http://schemas.openxmlformats.org/presentationml/2006/main">
  <p:tag name="KSO_WM_BEAUTIFY_FLAG" val=""/>
</p:tagLst>
</file>

<file path=ppt/tags/tag1237.xml><?xml version="1.0" encoding="utf-8"?>
<p:tagLst xmlns:p="http://schemas.openxmlformats.org/presentationml/2006/main">
  <p:tag name="KSO_WM_BEAUTIFY_FLAG" val=""/>
</p:tagLst>
</file>

<file path=ppt/tags/tag1238.xml><?xml version="1.0" encoding="utf-8"?>
<p:tagLst xmlns:p="http://schemas.openxmlformats.org/presentationml/2006/main">
  <p:tag name="KSO_WM_BEAUTIFY_FLAG" val=""/>
</p:tagLst>
</file>

<file path=ppt/tags/tag1239.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40.xml><?xml version="1.0" encoding="utf-8"?>
<p:tagLst xmlns:p="http://schemas.openxmlformats.org/presentationml/2006/main">
  <p:tag name="KSO_WM_BEAUTIFY_FLAG" val=""/>
</p:tagLst>
</file>

<file path=ppt/tags/tag1241.xml><?xml version="1.0" encoding="utf-8"?>
<p:tagLst xmlns:p="http://schemas.openxmlformats.org/presentationml/2006/main">
  <p:tag name="KSO_WM_BEAUTIFY_FLAG" val=""/>
</p:tagLst>
</file>

<file path=ppt/tags/tag1242.xml><?xml version="1.0" encoding="utf-8"?>
<p:tagLst xmlns:p="http://schemas.openxmlformats.org/presentationml/2006/main">
  <p:tag name="KSO_WM_BEAUTIFY_FLAG" val=""/>
</p:tagLst>
</file>

<file path=ppt/tags/tag1243.xml><?xml version="1.0" encoding="utf-8"?>
<p:tagLst xmlns:p="http://schemas.openxmlformats.org/presentationml/2006/main">
  <p:tag name="KSO_WM_BEAUTIFY_FLAG" val=""/>
</p:tagLst>
</file>

<file path=ppt/tags/tag1244.xml><?xml version="1.0" encoding="utf-8"?>
<p:tagLst xmlns:p="http://schemas.openxmlformats.org/presentationml/2006/main">
  <p:tag name="KSO_WM_BEAUTIFY_FLAG" val=""/>
</p:tagLst>
</file>

<file path=ppt/tags/tag1245.xml><?xml version="1.0" encoding="utf-8"?>
<p:tagLst xmlns:p="http://schemas.openxmlformats.org/presentationml/2006/main">
  <p:tag name="KSO_WM_BEAUTIFY_FLAG" val=""/>
</p:tagLst>
</file>

<file path=ppt/tags/tag1246.xml><?xml version="1.0" encoding="utf-8"?>
<p:tagLst xmlns:p="http://schemas.openxmlformats.org/presentationml/2006/main">
  <p:tag name="KSO_WM_BEAUTIFY_FLAG" val=""/>
</p:tagLst>
</file>

<file path=ppt/tags/tag1247.xml><?xml version="1.0" encoding="utf-8"?>
<p:tagLst xmlns:p="http://schemas.openxmlformats.org/presentationml/2006/main">
  <p:tag name="KSO_WM_BEAUTIFY_FLAG" val=""/>
</p:tagLst>
</file>

<file path=ppt/tags/tag1248.xml><?xml version="1.0" encoding="utf-8"?>
<p:tagLst xmlns:p="http://schemas.openxmlformats.org/presentationml/2006/main">
  <p:tag name="KSO_WM_BEAUTIFY_FLAG" val=""/>
</p:tagLst>
</file>

<file path=ppt/tags/tag1249.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50.xml><?xml version="1.0" encoding="utf-8"?>
<p:tagLst xmlns:p="http://schemas.openxmlformats.org/presentationml/2006/main">
  <p:tag name="KSO_WM_BEAUTIFY_FLAG" val=""/>
</p:tagLst>
</file>

<file path=ppt/tags/tag1251.xml><?xml version="1.0" encoding="utf-8"?>
<p:tagLst xmlns:p="http://schemas.openxmlformats.org/presentationml/2006/main">
  <p:tag name="KSO_WM_BEAUTIFY_FLAG" val=""/>
</p:tagLst>
</file>

<file path=ppt/tags/tag1252.xml><?xml version="1.0" encoding="utf-8"?>
<p:tagLst xmlns:p="http://schemas.openxmlformats.org/presentationml/2006/main">
  <p:tag name="KSO_WM_BEAUTIFY_FLAG" val=""/>
</p:tagLst>
</file>

<file path=ppt/tags/tag1253.xml><?xml version="1.0" encoding="utf-8"?>
<p:tagLst xmlns:p="http://schemas.openxmlformats.org/presentationml/2006/main">
  <p:tag name="KSO_WM_BEAUTIFY_FLAG" val=""/>
</p:tagLst>
</file>

<file path=ppt/tags/tag1254.xml><?xml version="1.0" encoding="utf-8"?>
<p:tagLst xmlns:p="http://schemas.openxmlformats.org/presentationml/2006/main">
  <p:tag name="KSO_WM_BEAUTIFY_FLAG" val="#wm#"/>
  <p:tag name="KSO_WM_TEMPLATE_CATEGORY" val="custom"/>
  <p:tag name="KSO_WM_TEMPLATE_INDEX" val="20205081"/>
</p:tagLst>
</file>

<file path=ppt/tags/tag1255.xml><?xml version="1.0" encoding="utf-8"?>
<p:tagLst xmlns:p="http://schemas.openxmlformats.org/presentationml/2006/main">
  <p:tag name="KSO_WM_UNIT_TABLE_BEAUTIFY" val="smartTable{0f25a772-98ee-4ed0-a1c4-104f543f2934}"/>
  <p:tag name="KSO_WM_BEAUTIFY_FLAG" val=""/>
</p:tagLst>
</file>

<file path=ppt/tags/tag1256.xml><?xml version="1.0" encoding="utf-8"?>
<p:tagLst xmlns:p="http://schemas.openxmlformats.org/presentationml/2006/main">
  <p:tag name="KSO_WM_BEAUTIFY_FLAG" val=""/>
</p:tagLst>
</file>

<file path=ppt/tags/tag1257.xml><?xml version="1.0" encoding="utf-8"?>
<p:tagLst xmlns:p="http://schemas.openxmlformats.org/presentationml/2006/main">
  <p:tag name="KSO_WM_BEAUTIFY_FLAG" val=""/>
</p:tagLst>
</file>

<file path=ppt/tags/tag1258.xml><?xml version="1.0" encoding="utf-8"?>
<p:tagLst xmlns:p="http://schemas.openxmlformats.org/presentationml/2006/main">
  <p:tag name="KSO_WM_BEAUTIFY_FLAG" val=""/>
</p:tagLst>
</file>

<file path=ppt/tags/tag1259.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60.xml><?xml version="1.0" encoding="utf-8"?>
<p:tagLst xmlns:p="http://schemas.openxmlformats.org/presentationml/2006/main">
  <p:tag name="KSO_WM_BEAUTIFY_FLAG" val=""/>
</p:tagLst>
</file>

<file path=ppt/tags/tag1261.xml><?xml version="1.0" encoding="utf-8"?>
<p:tagLst xmlns:p="http://schemas.openxmlformats.org/presentationml/2006/main">
  <p:tag name="KSO_WM_BEAUTIFY_FLAG" val=""/>
</p:tagLst>
</file>

<file path=ppt/tags/tag1262.xml><?xml version="1.0" encoding="utf-8"?>
<p:tagLst xmlns:p="http://schemas.openxmlformats.org/presentationml/2006/main">
  <p:tag name="KSO_WM_BEAUTIFY_FLAG" val=""/>
</p:tagLst>
</file>

<file path=ppt/tags/tag1263.xml><?xml version="1.0" encoding="utf-8"?>
<p:tagLst xmlns:p="http://schemas.openxmlformats.org/presentationml/2006/main">
  <p:tag name="KSO_WM_BEAUTIFY_FLAG" val=""/>
</p:tagLst>
</file>

<file path=ppt/tags/tag1264.xml><?xml version="1.0" encoding="utf-8"?>
<p:tagLst xmlns:p="http://schemas.openxmlformats.org/presentationml/2006/main">
  <p:tag name="KSO_WM_BEAUTIFY_FLAG" val=""/>
</p:tagLst>
</file>

<file path=ppt/tags/tag1265.xml><?xml version="1.0" encoding="utf-8"?>
<p:tagLst xmlns:p="http://schemas.openxmlformats.org/presentationml/2006/main">
  <p:tag name="KSO_WM_BEAUTIFY_FLAG" val=""/>
</p:tagLst>
</file>

<file path=ppt/tags/tag1266.xml><?xml version="1.0" encoding="utf-8"?>
<p:tagLst xmlns:p="http://schemas.openxmlformats.org/presentationml/2006/main">
  <p:tag name="KSO_WM_BEAUTIFY_FLAG" val=""/>
</p:tagLst>
</file>

<file path=ppt/tags/tag1267.xml><?xml version="1.0" encoding="utf-8"?>
<p:tagLst xmlns:p="http://schemas.openxmlformats.org/presentationml/2006/main">
  <p:tag name="KSO_WM_BEAUTIFY_FLAG" val=""/>
</p:tagLst>
</file>

<file path=ppt/tags/tag1268.xml><?xml version="1.0" encoding="utf-8"?>
<p:tagLst xmlns:p="http://schemas.openxmlformats.org/presentationml/2006/main">
  <p:tag name="KSO_WM_BEAUTIFY_FLAG" val=""/>
</p:tagLst>
</file>

<file path=ppt/tags/tag1269.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70.xml><?xml version="1.0" encoding="utf-8"?>
<p:tagLst xmlns:p="http://schemas.openxmlformats.org/presentationml/2006/main">
  <p:tag name="KSO_WM_BEAUTIFY_FLAG" val=""/>
</p:tagLst>
</file>

<file path=ppt/tags/tag1271.xml><?xml version="1.0" encoding="utf-8"?>
<p:tagLst xmlns:p="http://schemas.openxmlformats.org/presentationml/2006/main">
  <p:tag name="KSO_WM_BEAUTIFY_FLAG" val=""/>
</p:tagLst>
</file>

<file path=ppt/tags/tag1272.xml><?xml version="1.0" encoding="utf-8"?>
<p:tagLst xmlns:p="http://schemas.openxmlformats.org/presentationml/2006/main">
  <p:tag name="KSO_WM_BEAUTIFY_FLAG" val=""/>
</p:tagLst>
</file>

<file path=ppt/tags/tag1273.xml><?xml version="1.0" encoding="utf-8"?>
<p:tagLst xmlns:p="http://schemas.openxmlformats.org/presentationml/2006/main">
  <p:tag name="KSO_WM_BEAUTIFY_FLAG" val=""/>
</p:tagLst>
</file>

<file path=ppt/tags/tag1274.xml><?xml version="1.0" encoding="utf-8"?>
<p:tagLst xmlns:p="http://schemas.openxmlformats.org/presentationml/2006/main">
  <p:tag name="KSO_WM_BEAUTIFY_FLAG" val=""/>
</p:tagLst>
</file>

<file path=ppt/tags/tag1275.xml><?xml version="1.0" encoding="utf-8"?>
<p:tagLst xmlns:p="http://schemas.openxmlformats.org/presentationml/2006/main">
  <p:tag name="KSO_WM_BEAUTIFY_FLAG" val=""/>
</p:tagLst>
</file>

<file path=ppt/tags/tag1276.xml><?xml version="1.0" encoding="utf-8"?>
<p:tagLst xmlns:p="http://schemas.openxmlformats.org/presentationml/2006/main">
  <p:tag name="KSO_WM_BEAUTIFY_FLAG" val=""/>
</p:tagLst>
</file>

<file path=ppt/tags/tag1277.xml><?xml version="1.0" encoding="utf-8"?>
<p:tagLst xmlns:p="http://schemas.openxmlformats.org/presentationml/2006/main">
  <p:tag name="KSO_WM_BEAUTIFY_FLAG" val=""/>
</p:tagLst>
</file>

<file path=ppt/tags/tag1278.xml><?xml version="1.0" encoding="utf-8"?>
<p:tagLst xmlns:p="http://schemas.openxmlformats.org/presentationml/2006/main">
  <p:tag name="KSO_WM_BEAUTIFY_FLAG" val=""/>
</p:tagLst>
</file>

<file path=ppt/tags/tag1279.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80.xml><?xml version="1.0" encoding="utf-8"?>
<p:tagLst xmlns:p="http://schemas.openxmlformats.org/presentationml/2006/main">
  <p:tag name="KSO_WM_BEAUTIFY_FLAG" val=""/>
</p:tagLst>
</file>

<file path=ppt/tags/tag1281.xml><?xml version="1.0" encoding="utf-8"?>
<p:tagLst xmlns:p="http://schemas.openxmlformats.org/presentationml/2006/main">
  <p:tag name="KSO_WM_BEAUTIFY_FLAG" val=""/>
</p:tagLst>
</file>

<file path=ppt/tags/tag1282.xml><?xml version="1.0" encoding="utf-8"?>
<p:tagLst xmlns:p="http://schemas.openxmlformats.org/presentationml/2006/main">
  <p:tag name="KSO_WM_BEAUTIFY_FLAG" val="#wm#"/>
  <p:tag name="KSO_WM_TEMPLATE_CATEGORY" val="custom"/>
  <p:tag name="KSO_WM_TEMPLATE_INDEX" val="20205081"/>
</p:tagLst>
</file>

<file path=ppt/tags/tag1283.xml><?xml version="1.0" encoding="utf-8"?>
<p:tagLst xmlns:p="http://schemas.openxmlformats.org/presentationml/2006/main">
  <p:tag name="KSO_WM_BEAUTIFY_FLAG" val=""/>
</p:tagLst>
</file>

<file path=ppt/tags/tag1284.xml><?xml version="1.0" encoding="utf-8"?>
<p:tagLst xmlns:p="http://schemas.openxmlformats.org/presentationml/2006/main">
  <p:tag name="KSO_WM_BEAUTIFY_FLAG" val=""/>
</p:tagLst>
</file>

<file path=ppt/tags/tag1285.xml><?xml version="1.0" encoding="utf-8"?>
<p:tagLst xmlns:p="http://schemas.openxmlformats.org/presentationml/2006/main">
  <p:tag name="KSO_WM_BEAUTIFY_FLAG" val=""/>
</p:tagLst>
</file>

<file path=ppt/tags/tag1286.xml><?xml version="1.0" encoding="utf-8"?>
<p:tagLst xmlns:p="http://schemas.openxmlformats.org/presentationml/2006/main">
  <p:tag name="KSO_WM_BEAUTIFY_FLAG" val=""/>
</p:tagLst>
</file>

<file path=ppt/tags/tag1287.xml><?xml version="1.0" encoding="utf-8"?>
<p:tagLst xmlns:p="http://schemas.openxmlformats.org/presentationml/2006/main">
  <p:tag name="KSO_WM_BEAUTIFY_FLAG" val=""/>
</p:tagLst>
</file>

<file path=ppt/tags/tag1288.xml><?xml version="1.0" encoding="utf-8"?>
<p:tagLst xmlns:p="http://schemas.openxmlformats.org/presentationml/2006/main">
  <p:tag name="KSO_WM_BEAUTIFY_FLAG" val=""/>
</p:tagLst>
</file>

<file path=ppt/tags/tag1289.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290.xml><?xml version="1.0" encoding="utf-8"?>
<p:tagLst xmlns:p="http://schemas.openxmlformats.org/presentationml/2006/main">
  <p:tag name="KSO_WM_BEAUTIFY_FLAG" val=""/>
</p:tagLst>
</file>

<file path=ppt/tags/tag1291.xml><?xml version="1.0" encoding="utf-8"?>
<p:tagLst xmlns:p="http://schemas.openxmlformats.org/presentationml/2006/main">
  <p:tag name="KSO_WM_BEAUTIFY_FLAG" val=""/>
</p:tagLst>
</file>

<file path=ppt/tags/tag1292.xml><?xml version="1.0" encoding="utf-8"?>
<p:tagLst xmlns:p="http://schemas.openxmlformats.org/presentationml/2006/main">
  <p:tag name="KSO_WM_BEAUTIFY_FLAG" val=""/>
</p:tagLst>
</file>

<file path=ppt/tags/tag1293.xml><?xml version="1.0" encoding="utf-8"?>
<p:tagLst xmlns:p="http://schemas.openxmlformats.org/presentationml/2006/main">
  <p:tag name="KSO_WM_BEAUTIFY_FLAG" val=""/>
</p:tagLst>
</file>

<file path=ppt/tags/tag1294.xml><?xml version="1.0" encoding="utf-8"?>
<p:tagLst xmlns:p="http://schemas.openxmlformats.org/presentationml/2006/main">
  <p:tag name="KSO_WM_BEAUTIFY_FLAG" val=""/>
</p:tagLst>
</file>

<file path=ppt/tags/tag1295.xml><?xml version="1.0" encoding="utf-8"?>
<p:tagLst xmlns:p="http://schemas.openxmlformats.org/presentationml/2006/main">
  <p:tag name="KSO_WM_BEAUTIFY_FLAG" val=""/>
</p:tagLst>
</file>

<file path=ppt/tags/tag1296.xml><?xml version="1.0" encoding="utf-8"?>
<p:tagLst xmlns:p="http://schemas.openxmlformats.org/presentationml/2006/main">
  <p:tag name="KSO_WM_BEAUTIFY_FLAG" val=""/>
</p:tagLst>
</file>

<file path=ppt/tags/tag1297.xml><?xml version="1.0" encoding="utf-8"?>
<p:tagLst xmlns:p="http://schemas.openxmlformats.org/presentationml/2006/main">
  <p:tag name="KSO_WM_BEAUTIFY_FLAG" val=""/>
</p:tagLst>
</file>

<file path=ppt/tags/tag1298.xml><?xml version="1.0" encoding="utf-8"?>
<p:tagLst xmlns:p="http://schemas.openxmlformats.org/presentationml/2006/main">
  <p:tag name="KSO_WM_BEAUTIFY_FLAG" val=""/>
</p:tagLst>
</file>

<file path=ppt/tags/tag129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00.xml><?xml version="1.0" encoding="utf-8"?>
<p:tagLst xmlns:p="http://schemas.openxmlformats.org/presentationml/2006/main">
  <p:tag name="KSO_WM_BEAUTIFY_FLAG" val=""/>
</p:tagLst>
</file>

<file path=ppt/tags/tag1301.xml><?xml version="1.0" encoding="utf-8"?>
<p:tagLst xmlns:p="http://schemas.openxmlformats.org/presentationml/2006/main">
  <p:tag name="KSO_WM_BEAUTIFY_FLAG" val=""/>
</p:tagLst>
</file>

<file path=ppt/tags/tag1302.xml><?xml version="1.0" encoding="utf-8"?>
<p:tagLst xmlns:p="http://schemas.openxmlformats.org/presentationml/2006/main">
  <p:tag name="KSO_WM_BEAUTIFY_FLAG" val=""/>
</p:tagLst>
</file>

<file path=ppt/tags/tag1303.xml><?xml version="1.0" encoding="utf-8"?>
<p:tagLst xmlns:p="http://schemas.openxmlformats.org/presentationml/2006/main">
  <p:tag name="KSO_WM_BEAUTIFY_FLAG" val=""/>
</p:tagLst>
</file>

<file path=ppt/tags/tag1304.xml><?xml version="1.0" encoding="utf-8"?>
<p:tagLst xmlns:p="http://schemas.openxmlformats.org/presentationml/2006/main">
  <p:tag name="KSO_WM_BEAUTIFY_FLAG" val=""/>
</p:tagLst>
</file>

<file path=ppt/tags/tag1305.xml><?xml version="1.0" encoding="utf-8"?>
<p:tagLst xmlns:p="http://schemas.openxmlformats.org/presentationml/2006/main">
  <p:tag name="KSO_WM_BEAUTIFY_FLAG" val=""/>
</p:tagLst>
</file>

<file path=ppt/tags/tag1306.xml><?xml version="1.0" encoding="utf-8"?>
<p:tagLst xmlns:p="http://schemas.openxmlformats.org/presentationml/2006/main">
  <p:tag name="KSO_WM_BEAUTIFY_FLAG" val=""/>
</p:tagLst>
</file>

<file path=ppt/tags/tag1307.xml><?xml version="1.0" encoding="utf-8"?>
<p:tagLst xmlns:p="http://schemas.openxmlformats.org/presentationml/2006/main">
  <p:tag name="KSO_WM_BEAUTIFY_FLAG" val="#wm#"/>
  <p:tag name="KSO_WM_TEMPLATE_CATEGORY" val="custom"/>
  <p:tag name="KSO_WM_TEMPLATE_INDEX" val="20205081"/>
</p:tagLst>
</file>

<file path=ppt/tags/tag1308.xml><?xml version="1.0" encoding="utf-8"?>
<p:tagLst xmlns:p="http://schemas.openxmlformats.org/presentationml/2006/main">
  <p:tag name="KSO_WM_BEAUTIFY_FLAG" val=""/>
</p:tagLst>
</file>

<file path=ppt/tags/tag1309.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10.xml><?xml version="1.0" encoding="utf-8"?>
<p:tagLst xmlns:p="http://schemas.openxmlformats.org/presentationml/2006/main">
  <p:tag name="KSO_WM_BEAUTIFY_FLAG" val=""/>
</p:tagLst>
</file>

<file path=ppt/tags/tag1311.xml><?xml version="1.0" encoding="utf-8"?>
<p:tagLst xmlns:p="http://schemas.openxmlformats.org/presentationml/2006/main">
  <p:tag name="KSO_WM_BEAUTIFY_FLAG" val=""/>
</p:tagLst>
</file>

<file path=ppt/tags/tag1312.xml><?xml version="1.0" encoding="utf-8"?>
<p:tagLst xmlns:p="http://schemas.openxmlformats.org/presentationml/2006/main">
  <p:tag name="KSO_WM_BEAUTIFY_FLAG" val=""/>
</p:tagLst>
</file>

<file path=ppt/tags/tag1313.xml><?xml version="1.0" encoding="utf-8"?>
<p:tagLst xmlns:p="http://schemas.openxmlformats.org/presentationml/2006/main">
  <p:tag name="KSO_WM_BEAUTIFY_FLAG" val=""/>
</p:tagLst>
</file>

<file path=ppt/tags/tag1314.xml><?xml version="1.0" encoding="utf-8"?>
<p:tagLst xmlns:p="http://schemas.openxmlformats.org/presentationml/2006/main">
  <p:tag name="KSO_WM_BEAUTIFY_FLAG" val=""/>
</p:tagLst>
</file>

<file path=ppt/tags/tag1315.xml><?xml version="1.0" encoding="utf-8"?>
<p:tagLst xmlns:p="http://schemas.openxmlformats.org/presentationml/2006/main">
  <p:tag name="KSO_WM_BEAUTIFY_FLAG" val=""/>
</p:tagLst>
</file>

<file path=ppt/tags/tag1316.xml><?xml version="1.0" encoding="utf-8"?>
<p:tagLst xmlns:p="http://schemas.openxmlformats.org/presentationml/2006/main">
  <p:tag name="KSO_WM_BEAUTIFY_FLAG" val=""/>
</p:tagLst>
</file>

<file path=ppt/tags/tag1317.xml><?xml version="1.0" encoding="utf-8"?>
<p:tagLst xmlns:p="http://schemas.openxmlformats.org/presentationml/2006/main">
  <p:tag name="KSO_WM_BEAUTIFY_FLAG" val=""/>
</p:tagLst>
</file>

<file path=ppt/tags/tag1318.xml><?xml version="1.0" encoding="utf-8"?>
<p:tagLst xmlns:p="http://schemas.openxmlformats.org/presentationml/2006/main">
  <p:tag name="KSO_WM_BEAUTIFY_FLAG" val=""/>
</p:tagLst>
</file>

<file path=ppt/tags/tag1319.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20.xml><?xml version="1.0" encoding="utf-8"?>
<p:tagLst xmlns:p="http://schemas.openxmlformats.org/presentationml/2006/main">
  <p:tag name="KSO_WM_BEAUTIFY_FLAG" val=""/>
</p:tagLst>
</file>

<file path=ppt/tags/tag1321.xml><?xml version="1.0" encoding="utf-8"?>
<p:tagLst xmlns:p="http://schemas.openxmlformats.org/presentationml/2006/main">
  <p:tag name="KSO_WM_BEAUTIFY_FLAG" val=""/>
</p:tagLst>
</file>

<file path=ppt/tags/tag1322.xml><?xml version="1.0" encoding="utf-8"?>
<p:tagLst xmlns:p="http://schemas.openxmlformats.org/presentationml/2006/main">
  <p:tag name="KSO_WM_BEAUTIFY_FLAG" val=""/>
</p:tagLst>
</file>

<file path=ppt/tags/tag1323.xml><?xml version="1.0" encoding="utf-8"?>
<p:tagLst xmlns:p="http://schemas.openxmlformats.org/presentationml/2006/main">
  <p:tag name="KSO_WM_BEAUTIFY_FLAG" val=""/>
</p:tagLst>
</file>

<file path=ppt/tags/tag1324.xml><?xml version="1.0" encoding="utf-8"?>
<p:tagLst xmlns:p="http://schemas.openxmlformats.org/presentationml/2006/main">
  <p:tag name="KSO_WM_BEAUTIFY_FLAG" val=""/>
</p:tagLst>
</file>

<file path=ppt/tags/tag1325.xml><?xml version="1.0" encoding="utf-8"?>
<p:tagLst xmlns:p="http://schemas.openxmlformats.org/presentationml/2006/main">
  <p:tag name="KSO_WM_BEAUTIFY_FLAG" val=""/>
</p:tagLst>
</file>

<file path=ppt/tags/tag1326.xml><?xml version="1.0" encoding="utf-8"?>
<p:tagLst xmlns:p="http://schemas.openxmlformats.org/presentationml/2006/main">
  <p:tag name="KSO_WM_BEAUTIFY_FLAG" val=""/>
</p:tagLst>
</file>

<file path=ppt/tags/tag1327.xml><?xml version="1.0" encoding="utf-8"?>
<p:tagLst xmlns:p="http://schemas.openxmlformats.org/presentationml/2006/main">
  <p:tag name="KSO_WM_BEAUTIFY_FLAG" val=""/>
</p:tagLst>
</file>

<file path=ppt/tags/tag1328.xml><?xml version="1.0" encoding="utf-8"?>
<p:tagLst xmlns:p="http://schemas.openxmlformats.org/presentationml/2006/main">
  <p:tag name="KSO_WM_BEAUTIFY_FLAG" val=""/>
</p:tagLst>
</file>

<file path=ppt/tags/tag1329.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30.xml><?xml version="1.0" encoding="utf-8"?>
<p:tagLst xmlns:p="http://schemas.openxmlformats.org/presentationml/2006/main">
  <p:tag name="KSO_WM_BEAUTIFY_FLAG" val=""/>
</p:tagLst>
</file>

<file path=ppt/tags/tag1331.xml><?xml version="1.0" encoding="utf-8"?>
<p:tagLst xmlns:p="http://schemas.openxmlformats.org/presentationml/2006/main">
  <p:tag name="KSO_WM_BEAUTIFY_FLAG" val="#wm#"/>
  <p:tag name="KSO_WM_TEMPLATE_CATEGORY" val="custom"/>
  <p:tag name="KSO_WM_TEMPLATE_INDEX" val="20205081"/>
</p:tagLst>
</file>

<file path=ppt/tags/tag1332.xml><?xml version="1.0" encoding="utf-8"?>
<p:tagLst xmlns:p="http://schemas.openxmlformats.org/presentationml/2006/main">
  <p:tag name="KSO_WM_UNIT_TABLE_BEAUTIFY" val="smartTable{0f25a772-98ee-4ed0-a1c4-104f543f2934}"/>
  <p:tag name="KSO_WM_BEAUTIFY_FLAG" val=""/>
</p:tagLst>
</file>

<file path=ppt/tags/tag1333.xml><?xml version="1.0" encoding="utf-8"?>
<p:tagLst xmlns:p="http://schemas.openxmlformats.org/presentationml/2006/main">
  <p:tag name="KSO_WM_BEAUTIFY_FLAG" val=""/>
</p:tagLst>
</file>

<file path=ppt/tags/tag1334.xml><?xml version="1.0" encoding="utf-8"?>
<p:tagLst xmlns:p="http://schemas.openxmlformats.org/presentationml/2006/main">
  <p:tag name="KSO_WM_BEAUTIFY_FLAG" val=""/>
</p:tagLst>
</file>

<file path=ppt/tags/tag1335.xml><?xml version="1.0" encoding="utf-8"?>
<p:tagLst xmlns:p="http://schemas.openxmlformats.org/presentationml/2006/main">
  <p:tag name="KSO_WM_BEAUTIFY_FLAG" val=""/>
</p:tagLst>
</file>

<file path=ppt/tags/tag1336.xml><?xml version="1.0" encoding="utf-8"?>
<p:tagLst xmlns:p="http://schemas.openxmlformats.org/presentationml/2006/main">
  <p:tag name="KSO_WM_BEAUTIFY_FLAG" val=""/>
</p:tagLst>
</file>

<file path=ppt/tags/tag1337.xml><?xml version="1.0" encoding="utf-8"?>
<p:tagLst xmlns:p="http://schemas.openxmlformats.org/presentationml/2006/main">
  <p:tag name="KSO_WM_BEAUTIFY_FLAG" val=""/>
</p:tagLst>
</file>

<file path=ppt/tags/tag1338.xml><?xml version="1.0" encoding="utf-8"?>
<p:tagLst xmlns:p="http://schemas.openxmlformats.org/presentationml/2006/main">
  <p:tag name="KSO_WM_BEAUTIFY_FLAG" val=""/>
</p:tagLst>
</file>

<file path=ppt/tags/tag1339.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40.xml><?xml version="1.0" encoding="utf-8"?>
<p:tagLst xmlns:p="http://schemas.openxmlformats.org/presentationml/2006/main">
  <p:tag name="KSO_WM_BEAUTIFY_FLAG" val=""/>
</p:tagLst>
</file>

<file path=ppt/tags/tag1341.xml><?xml version="1.0" encoding="utf-8"?>
<p:tagLst xmlns:p="http://schemas.openxmlformats.org/presentationml/2006/main">
  <p:tag name="KSO_WM_BEAUTIFY_FLAG" val=""/>
</p:tagLst>
</file>

<file path=ppt/tags/tag1342.xml><?xml version="1.0" encoding="utf-8"?>
<p:tagLst xmlns:p="http://schemas.openxmlformats.org/presentationml/2006/main">
  <p:tag name="KSO_WM_BEAUTIFY_FLAG" val=""/>
</p:tagLst>
</file>

<file path=ppt/tags/tag1343.xml><?xml version="1.0" encoding="utf-8"?>
<p:tagLst xmlns:p="http://schemas.openxmlformats.org/presentationml/2006/main">
  <p:tag name="KSO_WM_BEAUTIFY_FLAG" val=""/>
</p:tagLst>
</file>

<file path=ppt/tags/tag1344.xml><?xml version="1.0" encoding="utf-8"?>
<p:tagLst xmlns:p="http://schemas.openxmlformats.org/presentationml/2006/main">
  <p:tag name="KSO_WM_BEAUTIFY_FLAG" val=""/>
</p:tagLst>
</file>

<file path=ppt/tags/tag1345.xml><?xml version="1.0" encoding="utf-8"?>
<p:tagLst xmlns:p="http://schemas.openxmlformats.org/presentationml/2006/main">
  <p:tag name="KSO_WM_BEAUTIFY_FLAG" val=""/>
</p:tagLst>
</file>

<file path=ppt/tags/tag1346.xml><?xml version="1.0" encoding="utf-8"?>
<p:tagLst xmlns:p="http://schemas.openxmlformats.org/presentationml/2006/main">
  <p:tag name="KSO_WM_BEAUTIFY_FLAG" val=""/>
</p:tagLst>
</file>

<file path=ppt/tags/tag1347.xml><?xml version="1.0" encoding="utf-8"?>
<p:tagLst xmlns:p="http://schemas.openxmlformats.org/presentationml/2006/main">
  <p:tag name="KSO_WM_BEAUTIFY_FLAG" val=""/>
</p:tagLst>
</file>

<file path=ppt/tags/tag1348.xml><?xml version="1.0" encoding="utf-8"?>
<p:tagLst xmlns:p="http://schemas.openxmlformats.org/presentationml/2006/main">
  <p:tag name="KSO_WM_BEAUTIFY_FLAG" val=""/>
</p:tagLst>
</file>

<file path=ppt/tags/tag1349.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50.xml><?xml version="1.0" encoding="utf-8"?>
<p:tagLst xmlns:p="http://schemas.openxmlformats.org/presentationml/2006/main">
  <p:tag name="KSO_WM_BEAUTIFY_FLAG" val=""/>
</p:tagLst>
</file>

<file path=ppt/tags/tag1351.xml><?xml version="1.0" encoding="utf-8"?>
<p:tagLst xmlns:p="http://schemas.openxmlformats.org/presentationml/2006/main">
  <p:tag name="KSO_WM_BEAUTIFY_FLAG" val=""/>
</p:tagLst>
</file>

<file path=ppt/tags/tag1352.xml><?xml version="1.0" encoding="utf-8"?>
<p:tagLst xmlns:p="http://schemas.openxmlformats.org/presentationml/2006/main">
  <p:tag name="KSO_WM_BEAUTIFY_FLAG" val=""/>
</p:tagLst>
</file>

<file path=ppt/tags/tag1353.xml><?xml version="1.0" encoding="utf-8"?>
<p:tagLst xmlns:p="http://schemas.openxmlformats.org/presentationml/2006/main">
  <p:tag name="KSO_WM_BEAUTIFY_FLAG" val=""/>
</p:tagLst>
</file>

<file path=ppt/tags/tag1354.xml><?xml version="1.0" encoding="utf-8"?>
<p:tagLst xmlns:p="http://schemas.openxmlformats.org/presentationml/2006/main">
  <p:tag name="KSO_WM_BEAUTIFY_FLAG" val=""/>
</p:tagLst>
</file>

<file path=ppt/tags/tag1355.xml><?xml version="1.0" encoding="utf-8"?>
<p:tagLst xmlns:p="http://schemas.openxmlformats.org/presentationml/2006/main">
  <p:tag name="KSO_WM_BEAUTIFY_FLAG" val=""/>
</p:tagLst>
</file>

<file path=ppt/tags/tag1356.xml><?xml version="1.0" encoding="utf-8"?>
<p:tagLst xmlns:p="http://schemas.openxmlformats.org/presentationml/2006/main">
  <p:tag name="KSO_WM_BEAUTIFY_FLAG" val=""/>
</p:tagLst>
</file>

<file path=ppt/tags/tag1357.xml><?xml version="1.0" encoding="utf-8"?>
<p:tagLst xmlns:p="http://schemas.openxmlformats.org/presentationml/2006/main">
  <p:tag name="KSO_WM_BEAUTIFY_FLAG" val=""/>
</p:tagLst>
</file>

<file path=ppt/tags/tag1358.xml><?xml version="1.0" encoding="utf-8"?>
<p:tagLst xmlns:p="http://schemas.openxmlformats.org/presentationml/2006/main">
  <p:tag name="KSO_WM_BEAUTIFY_FLAG" val=""/>
</p:tagLst>
</file>

<file path=ppt/tags/tag1359.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60.xml><?xml version="1.0" encoding="utf-8"?>
<p:tagLst xmlns:p="http://schemas.openxmlformats.org/presentationml/2006/main">
  <p:tag name="KSO_WM_BEAUTIFY_FLAG" val=""/>
</p:tagLst>
</file>

<file path=ppt/tags/tag1361.xml><?xml version="1.0" encoding="utf-8"?>
<p:tagLst xmlns:p="http://schemas.openxmlformats.org/presentationml/2006/main">
  <p:tag name="KSO_WM_BEAUTIFY_FLAG" val=""/>
</p:tagLst>
</file>

<file path=ppt/tags/tag1362.xml><?xml version="1.0" encoding="utf-8"?>
<p:tagLst xmlns:p="http://schemas.openxmlformats.org/presentationml/2006/main">
  <p:tag name="KSO_WM_BEAUTIFY_FLAG" val=""/>
</p:tagLst>
</file>

<file path=ppt/tags/tag1363.xml><?xml version="1.0" encoding="utf-8"?>
<p:tagLst xmlns:p="http://schemas.openxmlformats.org/presentationml/2006/main">
  <p:tag name="KSO_WM_BEAUTIFY_FLAG" val=""/>
</p:tagLst>
</file>

<file path=ppt/tags/tag1364.xml><?xml version="1.0" encoding="utf-8"?>
<p:tagLst xmlns:p="http://schemas.openxmlformats.org/presentationml/2006/main">
  <p:tag name="KSO_WM_BEAUTIFY_FLAG" val=""/>
</p:tagLst>
</file>

<file path=ppt/tags/tag1365.xml><?xml version="1.0" encoding="utf-8"?>
<p:tagLst xmlns:p="http://schemas.openxmlformats.org/presentationml/2006/main">
  <p:tag name="KSO_WM_BEAUTIFY_FLAG" val=""/>
</p:tagLst>
</file>

<file path=ppt/tags/tag1366.xml><?xml version="1.0" encoding="utf-8"?>
<p:tagLst xmlns:p="http://schemas.openxmlformats.org/presentationml/2006/main">
  <p:tag name="KSO_WM_BEAUTIFY_FLAG" val=""/>
</p:tagLst>
</file>

<file path=ppt/tags/tag1367.xml><?xml version="1.0" encoding="utf-8"?>
<p:tagLst xmlns:p="http://schemas.openxmlformats.org/presentationml/2006/main">
  <p:tag name="KSO_WM_BEAUTIFY_FLAG" val=""/>
</p:tagLst>
</file>

<file path=ppt/tags/tag1368.xml><?xml version="1.0" encoding="utf-8"?>
<p:tagLst xmlns:p="http://schemas.openxmlformats.org/presentationml/2006/main">
  <p:tag name="KSO_WM_BEAUTIFY_FLAG" val=""/>
</p:tagLst>
</file>

<file path=ppt/tags/tag1369.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70.xml><?xml version="1.0" encoding="utf-8"?>
<p:tagLst xmlns:p="http://schemas.openxmlformats.org/presentationml/2006/main">
  <p:tag name="KSO_WM_BEAUTIFY_FLAG" val=""/>
</p:tagLst>
</file>

<file path=ppt/tags/tag1371.xml><?xml version="1.0" encoding="utf-8"?>
<p:tagLst xmlns:p="http://schemas.openxmlformats.org/presentationml/2006/main">
  <p:tag name="KSO_WM_BEAUTIFY_FLAG" val=""/>
</p:tagLst>
</file>

<file path=ppt/tags/tag1372.xml><?xml version="1.0" encoding="utf-8"?>
<p:tagLst xmlns:p="http://schemas.openxmlformats.org/presentationml/2006/main">
  <p:tag name="KSO_WM_BEAUTIFY_FLAG" val=""/>
</p:tagLst>
</file>

<file path=ppt/tags/tag1373.xml><?xml version="1.0" encoding="utf-8"?>
<p:tagLst xmlns:p="http://schemas.openxmlformats.org/presentationml/2006/main">
  <p:tag name="KSO_WM_BEAUTIFY_FLAG" val=""/>
</p:tagLst>
</file>

<file path=ppt/tags/tag1374.xml><?xml version="1.0" encoding="utf-8"?>
<p:tagLst xmlns:p="http://schemas.openxmlformats.org/presentationml/2006/main">
  <p:tag name="KSO_WM_BEAUTIFY_FLAG" val=""/>
</p:tagLst>
</file>

<file path=ppt/tags/tag1375.xml><?xml version="1.0" encoding="utf-8"?>
<p:tagLst xmlns:p="http://schemas.openxmlformats.org/presentationml/2006/main">
  <p:tag name="KSO_WM_BEAUTIFY_FLAG" val=""/>
</p:tagLst>
</file>

<file path=ppt/tags/tag1376.xml><?xml version="1.0" encoding="utf-8"?>
<p:tagLst xmlns:p="http://schemas.openxmlformats.org/presentationml/2006/main">
  <p:tag name="KSO_WM_BEAUTIFY_FLAG" val=""/>
</p:tagLst>
</file>

<file path=ppt/tags/tag1377.xml><?xml version="1.0" encoding="utf-8"?>
<p:tagLst xmlns:p="http://schemas.openxmlformats.org/presentationml/2006/main">
  <p:tag name="KSO_WM_BEAUTIFY_FLAG" val=""/>
</p:tagLst>
</file>

<file path=ppt/tags/tag1378.xml><?xml version="1.0" encoding="utf-8"?>
<p:tagLst xmlns:p="http://schemas.openxmlformats.org/presentationml/2006/main">
  <p:tag name="KSO_WM_BEAUTIFY_FLAG" val=""/>
</p:tagLst>
</file>

<file path=ppt/tags/tag1379.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80.xml><?xml version="1.0" encoding="utf-8"?>
<p:tagLst xmlns:p="http://schemas.openxmlformats.org/presentationml/2006/main">
  <p:tag name="KSO_WM_BEAUTIFY_FLAG" val=""/>
</p:tagLst>
</file>

<file path=ppt/tags/tag1381.xml><?xml version="1.0" encoding="utf-8"?>
<p:tagLst xmlns:p="http://schemas.openxmlformats.org/presentationml/2006/main">
  <p:tag name="KSO_WM_BEAUTIFY_FLAG" val=""/>
</p:tagLst>
</file>

<file path=ppt/tags/tag1382.xml><?xml version="1.0" encoding="utf-8"?>
<p:tagLst xmlns:p="http://schemas.openxmlformats.org/presentationml/2006/main">
  <p:tag name="KSO_WM_BEAUTIFY_FLAG" val=""/>
</p:tagLst>
</file>

<file path=ppt/tags/tag1383.xml><?xml version="1.0" encoding="utf-8"?>
<p:tagLst xmlns:p="http://schemas.openxmlformats.org/presentationml/2006/main">
  <p:tag name="KSO_WM_BEAUTIFY_FLAG" val=""/>
</p:tagLst>
</file>

<file path=ppt/tags/tag1384.xml><?xml version="1.0" encoding="utf-8"?>
<p:tagLst xmlns:p="http://schemas.openxmlformats.org/presentationml/2006/main">
  <p:tag name="KSO_WM_BEAUTIFY_FLAG" val="#wm#"/>
  <p:tag name="KSO_WM_TEMPLATE_CATEGORY" val="custom"/>
  <p:tag name="KSO_WM_TEMPLATE_INDEX" val="20205081"/>
</p:tagLst>
</file>

<file path=ppt/tags/tag1385.xml><?xml version="1.0" encoding="utf-8"?>
<p:tagLst xmlns:p="http://schemas.openxmlformats.org/presentationml/2006/main">
  <p:tag name="KSO_WM_BEAUTIFY_FLAG" val=""/>
</p:tagLst>
</file>

<file path=ppt/tags/tag1386.xml><?xml version="1.0" encoding="utf-8"?>
<p:tagLst xmlns:p="http://schemas.openxmlformats.org/presentationml/2006/main">
  <p:tag name="KSO_WM_BEAUTIFY_FLAG" val=""/>
</p:tagLst>
</file>

<file path=ppt/tags/tag1387.xml><?xml version="1.0" encoding="utf-8"?>
<p:tagLst xmlns:p="http://schemas.openxmlformats.org/presentationml/2006/main">
  <p:tag name="KSO_WM_BEAUTIFY_FLAG" val=""/>
</p:tagLst>
</file>

<file path=ppt/tags/tag1388.xml><?xml version="1.0" encoding="utf-8"?>
<p:tagLst xmlns:p="http://schemas.openxmlformats.org/presentationml/2006/main">
  <p:tag name="KSO_WM_BEAUTIFY_FLAG" val=""/>
</p:tagLst>
</file>

<file path=ppt/tags/tag1389.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390.xml><?xml version="1.0" encoding="utf-8"?>
<p:tagLst xmlns:p="http://schemas.openxmlformats.org/presentationml/2006/main">
  <p:tag name="KSO_WM_BEAUTIFY_FLAG" val=""/>
</p:tagLst>
</file>

<file path=ppt/tags/tag1391.xml><?xml version="1.0" encoding="utf-8"?>
<p:tagLst xmlns:p="http://schemas.openxmlformats.org/presentationml/2006/main">
  <p:tag name="KSO_WM_BEAUTIFY_FLAG" val=""/>
</p:tagLst>
</file>

<file path=ppt/tags/tag1392.xml><?xml version="1.0" encoding="utf-8"?>
<p:tagLst xmlns:p="http://schemas.openxmlformats.org/presentationml/2006/main">
  <p:tag name="KSO_WM_BEAUTIFY_FLAG" val=""/>
</p:tagLst>
</file>

<file path=ppt/tags/tag1393.xml><?xml version="1.0" encoding="utf-8"?>
<p:tagLst xmlns:p="http://schemas.openxmlformats.org/presentationml/2006/main">
  <p:tag name="KSO_WM_BEAUTIFY_FLAG" val=""/>
</p:tagLst>
</file>

<file path=ppt/tags/tag1394.xml><?xml version="1.0" encoding="utf-8"?>
<p:tagLst xmlns:p="http://schemas.openxmlformats.org/presentationml/2006/main">
  <p:tag name="KSO_WM_BEAUTIFY_FLAG" val=""/>
</p:tagLst>
</file>

<file path=ppt/tags/tag1395.xml><?xml version="1.0" encoding="utf-8"?>
<p:tagLst xmlns:p="http://schemas.openxmlformats.org/presentationml/2006/main">
  <p:tag name="KSO_WM_BEAUTIFY_FLAG" val=""/>
</p:tagLst>
</file>

<file path=ppt/tags/tag1396.xml><?xml version="1.0" encoding="utf-8"?>
<p:tagLst xmlns:p="http://schemas.openxmlformats.org/presentationml/2006/main">
  <p:tag name="KSO_WM_BEAUTIFY_FLAG" val=""/>
</p:tagLst>
</file>

<file path=ppt/tags/tag1397.xml><?xml version="1.0" encoding="utf-8"?>
<p:tagLst xmlns:p="http://schemas.openxmlformats.org/presentationml/2006/main">
  <p:tag name="KSO_WM_BEAUTIFY_FLAG" val=""/>
</p:tagLst>
</file>

<file path=ppt/tags/tag1398.xml><?xml version="1.0" encoding="utf-8"?>
<p:tagLst xmlns:p="http://schemas.openxmlformats.org/presentationml/2006/main">
  <p:tag name="KSO_WM_BEAUTIFY_FLAG" val=""/>
</p:tagLst>
</file>

<file path=ppt/tags/tag139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00.xml><?xml version="1.0" encoding="utf-8"?>
<p:tagLst xmlns:p="http://schemas.openxmlformats.org/presentationml/2006/main">
  <p:tag name="KSO_WM_BEAUTIFY_FLAG" val=""/>
</p:tagLst>
</file>

<file path=ppt/tags/tag1401.xml><?xml version="1.0" encoding="utf-8"?>
<p:tagLst xmlns:p="http://schemas.openxmlformats.org/presentationml/2006/main">
  <p:tag name="KSO_WM_BEAUTIFY_FLAG" val=""/>
</p:tagLst>
</file>

<file path=ppt/tags/tag1402.xml><?xml version="1.0" encoding="utf-8"?>
<p:tagLst xmlns:p="http://schemas.openxmlformats.org/presentationml/2006/main">
  <p:tag name="KSO_WM_BEAUTIFY_FLAG" val=""/>
</p:tagLst>
</file>

<file path=ppt/tags/tag1403.xml><?xml version="1.0" encoding="utf-8"?>
<p:tagLst xmlns:p="http://schemas.openxmlformats.org/presentationml/2006/main">
  <p:tag name="KSO_WM_BEAUTIFY_FLAG" val=""/>
</p:tagLst>
</file>

<file path=ppt/tags/tag1404.xml><?xml version="1.0" encoding="utf-8"?>
<p:tagLst xmlns:p="http://schemas.openxmlformats.org/presentationml/2006/main">
  <p:tag name="KSO_WM_BEAUTIFY_FLAG" val=""/>
</p:tagLst>
</file>

<file path=ppt/tags/tag1405.xml><?xml version="1.0" encoding="utf-8"?>
<p:tagLst xmlns:p="http://schemas.openxmlformats.org/presentationml/2006/main">
  <p:tag name="KSO_WM_BEAUTIFY_FLAG" val=""/>
</p:tagLst>
</file>

<file path=ppt/tags/tag1406.xml><?xml version="1.0" encoding="utf-8"?>
<p:tagLst xmlns:p="http://schemas.openxmlformats.org/presentationml/2006/main">
  <p:tag name="KSO_WM_BEAUTIFY_FLAG" val=""/>
</p:tagLst>
</file>

<file path=ppt/tags/tag1407.xml><?xml version="1.0" encoding="utf-8"?>
<p:tagLst xmlns:p="http://schemas.openxmlformats.org/presentationml/2006/main">
  <p:tag name="KSO_WM_BEAUTIFY_FLAG" val=""/>
</p:tagLst>
</file>

<file path=ppt/tags/tag1408.xml><?xml version="1.0" encoding="utf-8"?>
<p:tagLst xmlns:p="http://schemas.openxmlformats.org/presentationml/2006/main">
  <p:tag name="KSO_WM_BEAUTIFY_FLAG" val="#wm#"/>
  <p:tag name="KSO_WM_TEMPLATE_CATEGORY" val="custom"/>
  <p:tag name="KSO_WM_TEMPLATE_INDEX" val="20205081"/>
</p:tagLst>
</file>

<file path=ppt/tags/tag1409.xml><?xml version="1.0" encoding="utf-8"?>
<p:tagLst xmlns:p="http://schemas.openxmlformats.org/presentationml/2006/main">
  <p:tag name="KSO_WM_UNIT_TABLE_BEAUTIFY" val="smartTable{0f25a772-98ee-4ed0-a1c4-104f543f2934}"/>
  <p:tag name="KSO_WM_BEAUTIFY_FLAG" val=""/>
</p:tagLst>
</file>

<file path=ppt/tags/tag141.xml><?xml version="1.0" encoding="utf-8"?>
<p:tagLst xmlns:p="http://schemas.openxmlformats.org/presentationml/2006/main">
  <p:tag name="KSO_WM_BEAUTIFY_FLAG" val=""/>
</p:tagLst>
</file>

<file path=ppt/tags/tag1410.xml><?xml version="1.0" encoding="utf-8"?>
<p:tagLst xmlns:p="http://schemas.openxmlformats.org/presentationml/2006/main">
  <p:tag name="KSO_WM_BEAUTIFY_FLAG" val=""/>
</p:tagLst>
</file>

<file path=ppt/tags/tag1411.xml><?xml version="1.0" encoding="utf-8"?>
<p:tagLst xmlns:p="http://schemas.openxmlformats.org/presentationml/2006/main">
  <p:tag name="KSO_WM_BEAUTIFY_FLAG" val=""/>
</p:tagLst>
</file>

<file path=ppt/tags/tag1412.xml><?xml version="1.0" encoding="utf-8"?>
<p:tagLst xmlns:p="http://schemas.openxmlformats.org/presentationml/2006/main">
  <p:tag name="KSO_WM_BEAUTIFY_FLAG" val=""/>
</p:tagLst>
</file>

<file path=ppt/tags/tag1413.xml><?xml version="1.0" encoding="utf-8"?>
<p:tagLst xmlns:p="http://schemas.openxmlformats.org/presentationml/2006/main">
  <p:tag name="KSO_WM_BEAUTIFY_FLAG" val=""/>
</p:tagLst>
</file>

<file path=ppt/tags/tag1414.xml><?xml version="1.0" encoding="utf-8"?>
<p:tagLst xmlns:p="http://schemas.openxmlformats.org/presentationml/2006/main">
  <p:tag name="KSO_WM_BEAUTIFY_FLAG" val=""/>
</p:tagLst>
</file>

<file path=ppt/tags/tag1415.xml><?xml version="1.0" encoding="utf-8"?>
<p:tagLst xmlns:p="http://schemas.openxmlformats.org/presentationml/2006/main">
  <p:tag name="KSO_WM_BEAUTIFY_FLAG" val=""/>
</p:tagLst>
</file>

<file path=ppt/tags/tag1416.xml><?xml version="1.0" encoding="utf-8"?>
<p:tagLst xmlns:p="http://schemas.openxmlformats.org/presentationml/2006/main">
  <p:tag name="KSO_WM_BEAUTIFY_FLAG" val=""/>
</p:tagLst>
</file>

<file path=ppt/tags/tag1417.xml><?xml version="1.0" encoding="utf-8"?>
<p:tagLst xmlns:p="http://schemas.openxmlformats.org/presentationml/2006/main">
  <p:tag name="KSO_WM_BEAUTIFY_FLAG" val=""/>
</p:tagLst>
</file>

<file path=ppt/tags/tag1418.xml><?xml version="1.0" encoding="utf-8"?>
<p:tagLst xmlns:p="http://schemas.openxmlformats.org/presentationml/2006/main">
  <p:tag name="KSO_WM_BEAUTIFY_FLAG" val=""/>
</p:tagLst>
</file>

<file path=ppt/tags/tag1419.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20.xml><?xml version="1.0" encoding="utf-8"?>
<p:tagLst xmlns:p="http://schemas.openxmlformats.org/presentationml/2006/main">
  <p:tag name="KSO_WM_BEAUTIFY_FLAG" val=""/>
</p:tagLst>
</file>

<file path=ppt/tags/tag1421.xml><?xml version="1.0" encoding="utf-8"?>
<p:tagLst xmlns:p="http://schemas.openxmlformats.org/presentationml/2006/main">
  <p:tag name="KSO_WM_BEAUTIFY_FLAG" val=""/>
</p:tagLst>
</file>

<file path=ppt/tags/tag1422.xml><?xml version="1.0" encoding="utf-8"?>
<p:tagLst xmlns:p="http://schemas.openxmlformats.org/presentationml/2006/main">
  <p:tag name="KSO_WM_BEAUTIFY_FLAG" val=""/>
</p:tagLst>
</file>

<file path=ppt/tags/tag1423.xml><?xml version="1.0" encoding="utf-8"?>
<p:tagLst xmlns:p="http://schemas.openxmlformats.org/presentationml/2006/main">
  <p:tag name="KSO_WM_BEAUTIFY_FLAG" val=""/>
</p:tagLst>
</file>

<file path=ppt/tags/tag1424.xml><?xml version="1.0" encoding="utf-8"?>
<p:tagLst xmlns:p="http://schemas.openxmlformats.org/presentationml/2006/main">
  <p:tag name="KSO_WM_BEAUTIFY_FLAG" val=""/>
</p:tagLst>
</file>

<file path=ppt/tags/tag1425.xml><?xml version="1.0" encoding="utf-8"?>
<p:tagLst xmlns:p="http://schemas.openxmlformats.org/presentationml/2006/main">
  <p:tag name="KSO_WM_BEAUTIFY_FLAG" val=""/>
</p:tagLst>
</file>

<file path=ppt/tags/tag1426.xml><?xml version="1.0" encoding="utf-8"?>
<p:tagLst xmlns:p="http://schemas.openxmlformats.org/presentationml/2006/main">
  <p:tag name="KSO_WM_BEAUTIFY_FLAG" val=""/>
</p:tagLst>
</file>

<file path=ppt/tags/tag1427.xml><?xml version="1.0" encoding="utf-8"?>
<p:tagLst xmlns:p="http://schemas.openxmlformats.org/presentationml/2006/main">
  <p:tag name="KSO_WM_BEAUTIFY_FLAG" val=""/>
</p:tagLst>
</file>

<file path=ppt/tags/tag1428.xml><?xml version="1.0" encoding="utf-8"?>
<p:tagLst xmlns:p="http://schemas.openxmlformats.org/presentationml/2006/main">
  <p:tag name="KSO_WM_BEAUTIFY_FLAG" val=""/>
</p:tagLst>
</file>

<file path=ppt/tags/tag1429.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30.xml><?xml version="1.0" encoding="utf-8"?>
<p:tagLst xmlns:p="http://schemas.openxmlformats.org/presentationml/2006/main">
  <p:tag name="KSO_WM_BEAUTIFY_FLAG" val=""/>
</p:tagLst>
</file>

<file path=ppt/tags/tag1431.xml><?xml version="1.0" encoding="utf-8"?>
<p:tagLst xmlns:p="http://schemas.openxmlformats.org/presentationml/2006/main">
  <p:tag name="KSO_WM_BEAUTIFY_FLAG" val=""/>
</p:tagLst>
</file>

<file path=ppt/tags/tag1432.xml><?xml version="1.0" encoding="utf-8"?>
<p:tagLst xmlns:p="http://schemas.openxmlformats.org/presentationml/2006/main">
  <p:tag name="KSO_WM_BEAUTIFY_FLAG" val=""/>
</p:tagLst>
</file>

<file path=ppt/tags/tag1433.xml><?xml version="1.0" encoding="utf-8"?>
<p:tagLst xmlns:p="http://schemas.openxmlformats.org/presentationml/2006/main">
  <p:tag name="KSO_WM_BEAUTIFY_FLAG" val=""/>
</p:tagLst>
</file>

<file path=ppt/tags/tag1434.xml><?xml version="1.0" encoding="utf-8"?>
<p:tagLst xmlns:p="http://schemas.openxmlformats.org/presentationml/2006/main">
  <p:tag name="KSO_WM_BEAUTIFY_FLAG" val=""/>
</p:tagLst>
</file>

<file path=ppt/tags/tag1435.xml><?xml version="1.0" encoding="utf-8"?>
<p:tagLst xmlns:p="http://schemas.openxmlformats.org/presentationml/2006/main">
  <p:tag name="KSO_WM_BEAUTIFY_FLAG" val=""/>
</p:tagLst>
</file>

<file path=ppt/tags/tag1436.xml><?xml version="1.0" encoding="utf-8"?>
<p:tagLst xmlns:p="http://schemas.openxmlformats.org/presentationml/2006/main">
  <p:tag name="KSO_WM_BEAUTIFY_FLAG" val="#wm#"/>
  <p:tag name="KSO_WM_TEMPLATE_CATEGORY" val="custom"/>
  <p:tag name="KSO_WM_TEMPLATE_INDEX" val="20205081"/>
</p:tagLst>
</file>

<file path=ppt/tags/tag1437.xml><?xml version="1.0" encoding="utf-8"?>
<p:tagLst xmlns:p="http://schemas.openxmlformats.org/presentationml/2006/main">
  <p:tag name="KSO_WM_BEAUTIFY_FLAG" val=""/>
</p:tagLst>
</file>

<file path=ppt/tags/tag1438.xml><?xml version="1.0" encoding="utf-8"?>
<p:tagLst xmlns:p="http://schemas.openxmlformats.org/presentationml/2006/main">
  <p:tag name="KSO_WM_BEAUTIFY_FLAG" val=""/>
</p:tagLst>
</file>

<file path=ppt/tags/tag1439.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40.xml><?xml version="1.0" encoding="utf-8"?>
<p:tagLst xmlns:p="http://schemas.openxmlformats.org/presentationml/2006/main">
  <p:tag name="KSO_WM_BEAUTIFY_FLAG" val=""/>
</p:tagLst>
</file>

<file path=ppt/tags/tag1441.xml><?xml version="1.0" encoding="utf-8"?>
<p:tagLst xmlns:p="http://schemas.openxmlformats.org/presentationml/2006/main">
  <p:tag name="KSO_WM_BEAUTIFY_FLAG" val=""/>
</p:tagLst>
</file>

<file path=ppt/tags/tag1442.xml><?xml version="1.0" encoding="utf-8"?>
<p:tagLst xmlns:p="http://schemas.openxmlformats.org/presentationml/2006/main">
  <p:tag name="KSO_WM_BEAUTIFY_FLAG" val=""/>
</p:tagLst>
</file>

<file path=ppt/tags/tag1443.xml><?xml version="1.0" encoding="utf-8"?>
<p:tagLst xmlns:p="http://schemas.openxmlformats.org/presentationml/2006/main">
  <p:tag name="KSO_WM_BEAUTIFY_FLAG" val=""/>
</p:tagLst>
</file>

<file path=ppt/tags/tag1444.xml><?xml version="1.0" encoding="utf-8"?>
<p:tagLst xmlns:p="http://schemas.openxmlformats.org/presentationml/2006/main">
  <p:tag name="KSO_WM_BEAUTIFY_FLAG" val=""/>
</p:tagLst>
</file>

<file path=ppt/tags/tag1445.xml><?xml version="1.0" encoding="utf-8"?>
<p:tagLst xmlns:p="http://schemas.openxmlformats.org/presentationml/2006/main">
  <p:tag name="KSO_WM_BEAUTIFY_FLAG" val=""/>
</p:tagLst>
</file>

<file path=ppt/tags/tag1446.xml><?xml version="1.0" encoding="utf-8"?>
<p:tagLst xmlns:p="http://schemas.openxmlformats.org/presentationml/2006/main">
  <p:tag name="KSO_WM_BEAUTIFY_FLAG" val=""/>
</p:tagLst>
</file>

<file path=ppt/tags/tag1447.xml><?xml version="1.0" encoding="utf-8"?>
<p:tagLst xmlns:p="http://schemas.openxmlformats.org/presentationml/2006/main">
  <p:tag name="KSO_WM_BEAUTIFY_FLAG" val=""/>
</p:tagLst>
</file>

<file path=ppt/tags/tag1448.xml><?xml version="1.0" encoding="utf-8"?>
<p:tagLst xmlns:p="http://schemas.openxmlformats.org/presentationml/2006/main">
  <p:tag name="KSO_WM_BEAUTIFY_FLAG" val=""/>
</p:tagLst>
</file>

<file path=ppt/tags/tag1449.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50.xml><?xml version="1.0" encoding="utf-8"?>
<p:tagLst xmlns:p="http://schemas.openxmlformats.org/presentationml/2006/main">
  <p:tag name="KSO_WM_BEAUTIFY_FLAG" val=""/>
</p:tagLst>
</file>

<file path=ppt/tags/tag1451.xml><?xml version="1.0" encoding="utf-8"?>
<p:tagLst xmlns:p="http://schemas.openxmlformats.org/presentationml/2006/main">
  <p:tag name="KSO_WM_BEAUTIFY_FLAG" val=""/>
</p:tagLst>
</file>

<file path=ppt/tags/tag1452.xml><?xml version="1.0" encoding="utf-8"?>
<p:tagLst xmlns:p="http://schemas.openxmlformats.org/presentationml/2006/main">
  <p:tag name="KSO_WM_BEAUTIFY_FLAG" val=""/>
</p:tagLst>
</file>

<file path=ppt/tags/tag1453.xml><?xml version="1.0" encoding="utf-8"?>
<p:tagLst xmlns:p="http://schemas.openxmlformats.org/presentationml/2006/main">
  <p:tag name="KSO_WM_BEAUTIFY_FLAG" val=""/>
</p:tagLst>
</file>

<file path=ppt/tags/tag1454.xml><?xml version="1.0" encoding="utf-8"?>
<p:tagLst xmlns:p="http://schemas.openxmlformats.org/presentationml/2006/main">
  <p:tag name="KSO_WM_BEAUTIFY_FLAG" val=""/>
</p:tagLst>
</file>

<file path=ppt/tags/tag1455.xml><?xml version="1.0" encoding="utf-8"?>
<p:tagLst xmlns:p="http://schemas.openxmlformats.org/presentationml/2006/main">
  <p:tag name="KSO_WM_BEAUTIFY_FLAG" val=""/>
</p:tagLst>
</file>

<file path=ppt/tags/tag1456.xml><?xml version="1.0" encoding="utf-8"?>
<p:tagLst xmlns:p="http://schemas.openxmlformats.org/presentationml/2006/main">
  <p:tag name="KSO_WM_BEAUTIFY_FLAG" val=""/>
</p:tagLst>
</file>

<file path=ppt/tags/tag1457.xml><?xml version="1.0" encoding="utf-8"?>
<p:tagLst xmlns:p="http://schemas.openxmlformats.org/presentationml/2006/main">
  <p:tag name="KSO_WM_BEAUTIFY_FLAG" val=""/>
</p:tagLst>
</file>

<file path=ppt/tags/tag1458.xml><?xml version="1.0" encoding="utf-8"?>
<p:tagLst xmlns:p="http://schemas.openxmlformats.org/presentationml/2006/main">
  <p:tag name="KSO_WM_BEAUTIFY_FLAG" val=""/>
</p:tagLst>
</file>

<file path=ppt/tags/tag1459.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60.xml><?xml version="1.0" encoding="utf-8"?>
<p:tagLst xmlns:p="http://schemas.openxmlformats.org/presentationml/2006/main">
  <p:tag name="KSO_WM_BEAUTIFY_FLAG" val="#wm#"/>
  <p:tag name="KSO_WM_TEMPLATE_CATEGORY" val="custom"/>
  <p:tag name="KSO_WM_TEMPLATE_INDEX" val="20205081"/>
</p:tagLst>
</file>

<file path=ppt/tags/tag1461.xml><?xml version="1.0" encoding="utf-8"?>
<p:tagLst xmlns:p="http://schemas.openxmlformats.org/presentationml/2006/main">
  <p:tag name="KSO_WM_BEAUTIFY_FLAG" val=""/>
</p:tagLst>
</file>

<file path=ppt/tags/tag1462.xml><?xml version="1.0" encoding="utf-8"?>
<p:tagLst xmlns:p="http://schemas.openxmlformats.org/presentationml/2006/main">
  <p:tag name="KSO_WM_BEAUTIFY_FLAG" val=""/>
</p:tagLst>
</file>

<file path=ppt/tags/tag1463.xml><?xml version="1.0" encoding="utf-8"?>
<p:tagLst xmlns:p="http://schemas.openxmlformats.org/presentationml/2006/main">
  <p:tag name="KSO_WM_BEAUTIFY_FLAG" val=""/>
</p:tagLst>
</file>

<file path=ppt/tags/tag1464.xml><?xml version="1.0" encoding="utf-8"?>
<p:tagLst xmlns:p="http://schemas.openxmlformats.org/presentationml/2006/main">
  <p:tag name="KSO_WM_BEAUTIFY_FLAG" val=""/>
</p:tagLst>
</file>

<file path=ppt/tags/tag1465.xml><?xml version="1.0" encoding="utf-8"?>
<p:tagLst xmlns:p="http://schemas.openxmlformats.org/presentationml/2006/main">
  <p:tag name="KSO_WM_BEAUTIFY_FLAG" val=""/>
</p:tagLst>
</file>

<file path=ppt/tags/tag1466.xml><?xml version="1.0" encoding="utf-8"?>
<p:tagLst xmlns:p="http://schemas.openxmlformats.org/presentationml/2006/main">
  <p:tag name="KSO_WM_BEAUTIFY_FLAG" val=""/>
</p:tagLst>
</file>

<file path=ppt/tags/tag1467.xml><?xml version="1.0" encoding="utf-8"?>
<p:tagLst xmlns:p="http://schemas.openxmlformats.org/presentationml/2006/main">
  <p:tag name="KSO_WM_BEAUTIFY_FLAG" val=""/>
</p:tagLst>
</file>

<file path=ppt/tags/tag1468.xml><?xml version="1.0" encoding="utf-8"?>
<p:tagLst xmlns:p="http://schemas.openxmlformats.org/presentationml/2006/main">
  <p:tag name="KSO_WM_BEAUTIFY_FLAG" val=""/>
</p:tagLst>
</file>

<file path=ppt/tags/tag1469.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70.xml><?xml version="1.0" encoding="utf-8"?>
<p:tagLst xmlns:p="http://schemas.openxmlformats.org/presentationml/2006/main">
  <p:tag name="KSO_WM_BEAUTIFY_FLAG" val=""/>
</p:tagLst>
</file>

<file path=ppt/tags/tag1471.xml><?xml version="1.0" encoding="utf-8"?>
<p:tagLst xmlns:p="http://schemas.openxmlformats.org/presentationml/2006/main">
  <p:tag name="KSO_WM_BEAUTIFY_FLAG" val=""/>
</p:tagLst>
</file>

<file path=ppt/tags/tag1472.xml><?xml version="1.0" encoding="utf-8"?>
<p:tagLst xmlns:p="http://schemas.openxmlformats.org/presentationml/2006/main">
  <p:tag name="KSO_WM_BEAUTIFY_FLAG" val=""/>
</p:tagLst>
</file>

<file path=ppt/tags/tag1473.xml><?xml version="1.0" encoding="utf-8"?>
<p:tagLst xmlns:p="http://schemas.openxmlformats.org/presentationml/2006/main">
  <p:tag name="KSO_WM_BEAUTIFY_FLAG" val=""/>
</p:tagLst>
</file>

<file path=ppt/tags/tag1474.xml><?xml version="1.0" encoding="utf-8"?>
<p:tagLst xmlns:p="http://schemas.openxmlformats.org/presentationml/2006/main">
  <p:tag name="KSO_WM_BEAUTIFY_FLAG" val=""/>
</p:tagLst>
</file>

<file path=ppt/tags/tag1475.xml><?xml version="1.0" encoding="utf-8"?>
<p:tagLst xmlns:p="http://schemas.openxmlformats.org/presentationml/2006/main">
  <p:tag name="KSO_WM_BEAUTIFY_FLAG" val=""/>
</p:tagLst>
</file>

<file path=ppt/tags/tag1476.xml><?xml version="1.0" encoding="utf-8"?>
<p:tagLst xmlns:p="http://schemas.openxmlformats.org/presentationml/2006/main">
  <p:tag name="KSO_WM_BEAUTIFY_FLAG" val=""/>
</p:tagLst>
</file>

<file path=ppt/tags/tag1477.xml><?xml version="1.0" encoding="utf-8"?>
<p:tagLst xmlns:p="http://schemas.openxmlformats.org/presentationml/2006/main">
  <p:tag name="KSO_WM_BEAUTIFY_FLAG" val=""/>
</p:tagLst>
</file>

<file path=ppt/tags/tag1478.xml><?xml version="1.0" encoding="utf-8"?>
<p:tagLst xmlns:p="http://schemas.openxmlformats.org/presentationml/2006/main">
  <p:tag name="KSO_WM_BEAUTIFY_FLAG" val=""/>
</p:tagLst>
</file>

<file path=ppt/tags/tag1479.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80.xml><?xml version="1.0" encoding="utf-8"?>
<p:tagLst xmlns:p="http://schemas.openxmlformats.org/presentationml/2006/main">
  <p:tag name="KSO_WM_BEAUTIFY_FLAG" val=""/>
</p:tagLst>
</file>

<file path=ppt/tags/tag1481.xml><?xml version="1.0" encoding="utf-8"?>
<p:tagLst xmlns:p="http://schemas.openxmlformats.org/presentationml/2006/main">
  <p:tag name="KSO_WM_BEAUTIFY_FLAG" val=""/>
</p:tagLst>
</file>

<file path=ppt/tags/tag1482.xml><?xml version="1.0" encoding="utf-8"?>
<p:tagLst xmlns:p="http://schemas.openxmlformats.org/presentationml/2006/main">
  <p:tag name="KSO_WM_BEAUTIFY_FLAG" val=""/>
</p:tagLst>
</file>

<file path=ppt/tags/tag1483.xml><?xml version="1.0" encoding="utf-8"?>
<p:tagLst xmlns:p="http://schemas.openxmlformats.org/presentationml/2006/main">
  <p:tag name="KSO_WM_BEAUTIFY_FLAG" val=""/>
</p:tagLst>
</file>

<file path=ppt/tags/tag1484.xml><?xml version="1.0" encoding="utf-8"?>
<p:tagLst xmlns:p="http://schemas.openxmlformats.org/presentationml/2006/main">
  <p:tag name="KSO_WM_BEAUTIFY_FLAG" val=""/>
</p:tagLst>
</file>

<file path=ppt/tags/tag1485.xml><?xml version="1.0" encoding="utf-8"?>
<p:tagLst xmlns:p="http://schemas.openxmlformats.org/presentationml/2006/main">
  <p:tag name="KSO_WM_BEAUTIFY_FLAG" val="#wm#"/>
  <p:tag name="KSO_WM_TEMPLATE_CATEGORY" val="custom"/>
  <p:tag name="KSO_WM_TEMPLATE_INDEX" val="20205081"/>
</p:tagLst>
</file>

<file path=ppt/tags/tag1486.xml><?xml version="1.0" encoding="utf-8"?>
<p:tagLst xmlns:p="http://schemas.openxmlformats.org/presentationml/2006/main">
  <p:tag name="KSO_WM_UNIT_TABLE_BEAUTIFY" val="smartTable{0f25a772-98ee-4ed0-a1c4-104f543f2934}"/>
  <p:tag name="KSO_WM_BEAUTIFY_FLAG" val=""/>
</p:tagLst>
</file>

<file path=ppt/tags/tag1487.xml><?xml version="1.0" encoding="utf-8"?>
<p:tagLst xmlns:p="http://schemas.openxmlformats.org/presentationml/2006/main">
  <p:tag name="KSO_WM_BEAUTIFY_FLAG" val=""/>
</p:tagLst>
</file>

<file path=ppt/tags/tag1488.xml><?xml version="1.0" encoding="utf-8"?>
<p:tagLst xmlns:p="http://schemas.openxmlformats.org/presentationml/2006/main">
  <p:tag name="KSO_WM_BEAUTIFY_FLAG" val=""/>
</p:tagLst>
</file>

<file path=ppt/tags/tag1489.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490.xml><?xml version="1.0" encoding="utf-8"?>
<p:tagLst xmlns:p="http://schemas.openxmlformats.org/presentationml/2006/main">
  <p:tag name="KSO_WM_BEAUTIFY_FLAG" val=""/>
</p:tagLst>
</file>

<file path=ppt/tags/tag1491.xml><?xml version="1.0" encoding="utf-8"?>
<p:tagLst xmlns:p="http://schemas.openxmlformats.org/presentationml/2006/main">
  <p:tag name="KSO_WM_BEAUTIFY_FLAG" val=""/>
</p:tagLst>
</file>

<file path=ppt/tags/tag1492.xml><?xml version="1.0" encoding="utf-8"?>
<p:tagLst xmlns:p="http://schemas.openxmlformats.org/presentationml/2006/main">
  <p:tag name="KSO_WM_BEAUTIFY_FLAG" val=""/>
</p:tagLst>
</file>

<file path=ppt/tags/tag1493.xml><?xml version="1.0" encoding="utf-8"?>
<p:tagLst xmlns:p="http://schemas.openxmlformats.org/presentationml/2006/main">
  <p:tag name="KSO_WM_BEAUTIFY_FLAG" val=""/>
</p:tagLst>
</file>

<file path=ppt/tags/tag1494.xml><?xml version="1.0" encoding="utf-8"?>
<p:tagLst xmlns:p="http://schemas.openxmlformats.org/presentationml/2006/main">
  <p:tag name="KSO_WM_BEAUTIFY_FLAG" val=""/>
</p:tagLst>
</file>

<file path=ppt/tags/tag1495.xml><?xml version="1.0" encoding="utf-8"?>
<p:tagLst xmlns:p="http://schemas.openxmlformats.org/presentationml/2006/main">
  <p:tag name="KSO_WM_BEAUTIFY_FLAG" val=""/>
</p:tagLst>
</file>

<file path=ppt/tags/tag1496.xml><?xml version="1.0" encoding="utf-8"?>
<p:tagLst xmlns:p="http://schemas.openxmlformats.org/presentationml/2006/main">
  <p:tag name="KSO_WM_BEAUTIFY_FLAG" val=""/>
</p:tagLst>
</file>

<file path=ppt/tags/tag1497.xml><?xml version="1.0" encoding="utf-8"?>
<p:tagLst xmlns:p="http://schemas.openxmlformats.org/presentationml/2006/main">
  <p:tag name="KSO_WM_BEAUTIFY_FLAG" val=""/>
</p:tagLst>
</file>

<file path=ppt/tags/tag1498.xml><?xml version="1.0" encoding="utf-8"?>
<p:tagLst xmlns:p="http://schemas.openxmlformats.org/presentationml/2006/main">
  <p:tag name="KSO_WM_BEAUTIFY_FLAG" val=""/>
</p:tagLst>
</file>

<file path=ppt/tags/tag149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00.xml><?xml version="1.0" encoding="utf-8"?>
<p:tagLst xmlns:p="http://schemas.openxmlformats.org/presentationml/2006/main">
  <p:tag name="KSO_WM_BEAUTIFY_FLAG" val=""/>
</p:tagLst>
</file>

<file path=ppt/tags/tag1501.xml><?xml version="1.0" encoding="utf-8"?>
<p:tagLst xmlns:p="http://schemas.openxmlformats.org/presentationml/2006/main">
  <p:tag name="KSO_WM_BEAUTIFY_FLAG" val=""/>
</p:tagLst>
</file>

<file path=ppt/tags/tag1502.xml><?xml version="1.0" encoding="utf-8"?>
<p:tagLst xmlns:p="http://schemas.openxmlformats.org/presentationml/2006/main">
  <p:tag name="KSO_WM_BEAUTIFY_FLAG" val=""/>
</p:tagLst>
</file>

<file path=ppt/tags/tag1503.xml><?xml version="1.0" encoding="utf-8"?>
<p:tagLst xmlns:p="http://schemas.openxmlformats.org/presentationml/2006/main">
  <p:tag name="KSO_WM_BEAUTIFY_FLAG" val=""/>
</p:tagLst>
</file>

<file path=ppt/tags/tag1504.xml><?xml version="1.0" encoding="utf-8"?>
<p:tagLst xmlns:p="http://schemas.openxmlformats.org/presentationml/2006/main">
  <p:tag name="KSO_WM_BEAUTIFY_FLAG" val=""/>
</p:tagLst>
</file>

<file path=ppt/tags/tag1505.xml><?xml version="1.0" encoding="utf-8"?>
<p:tagLst xmlns:p="http://schemas.openxmlformats.org/presentationml/2006/main">
  <p:tag name="KSO_WM_BEAUTIFY_FLAG" val=""/>
</p:tagLst>
</file>

<file path=ppt/tags/tag1506.xml><?xml version="1.0" encoding="utf-8"?>
<p:tagLst xmlns:p="http://schemas.openxmlformats.org/presentationml/2006/main">
  <p:tag name="KSO_WM_BEAUTIFY_FLAG" val=""/>
</p:tagLst>
</file>

<file path=ppt/tags/tag1507.xml><?xml version="1.0" encoding="utf-8"?>
<p:tagLst xmlns:p="http://schemas.openxmlformats.org/presentationml/2006/main">
  <p:tag name="KSO_WM_BEAUTIFY_FLAG" val=""/>
</p:tagLst>
</file>

<file path=ppt/tags/tag1508.xml><?xml version="1.0" encoding="utf-8"?>
<p:tagLst xmlns:p="http://schemas.openxmlformats.org/presentationml/2006/main">
  <p:tag name="KSO_WM_BEAUTIFY_FLAG" val=""/>
</p:tagLst>
</file>

<file path=ppt/tags/tag1509.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10.xml><?xml version="1.0" encoding="utf-8"?>
<p:tagLst xmlns:p="http://schemas.openxmlformats.org/presentationml/2006/main">
  <p:tag name="KSO_WM_BEAUTIFY_FLAG" val=""/>
</p:tagLst>
</file>

<file path=ppt/tags/tag1511.xml><?xml version="1.0" encoding="utf-8"?>
<p:tagLst xmlns:p="http://schemas.openxmlformats.org/presentationml/2006/main">
  <p:tag name="KSO_WM_BEAUTIFY_FLAG" val=""/>
</p:tagLst>
</file>

<file path=ppt/tags/tag1512.xml><?xml version="1.0" encoding="utf-8"?>
<p:tagLst xmlns:p="http://schemas.openxmlformats.org/presentationml/2006/main">
  <p:tag name="KSO_WM_BEAUTIFY_FLAG" val=""/>
</p:tagLst>
</file>

<file path=ppt/tags/tag1513.xml><?xml version="1.0" encoding="utf-8"?>
<p:tagLst xmlns:p="http://schemas.openxmlformats.org/presentationml/2006/main">
  <p:tag name="KSO_WM_BEAUTIFY_FLAG" val="#wm#"/>
  <p:tag name="KSO_WM_TEMPLATE_CATEGORY" val="custom"/>
  <p:tag name="KSO_WM_TEMPLATE_INDEX" val="20205081"/>
</p:tagLst>
</file>

<file path=ppt/tags/tag1514.xml><?xml version="1.0" encoding="utf-8"?>
<p:tagLst xmlns:p="http://schemas.openxmlformats.org/presentationml/2006/main">
  <p:tag name="KSO_WM_BEAUTIFY_FLAG" val=""/>
</p:tagLst>
</file>

<file path=ppt/tags/tag1515.xml><?xml version="1.0" encoding="utf-8"?>
<p:tagLst xmlns:p="http://schemas.openxmlformats.org/presentationml/2006/main">
  <p:tag name="KSO_WM_BEAUTIFY_FLAG" val=""/>
</p:tagLst>
</file>

<file path=ppt/tags/tag1516.xml><?xml version="1.0" encoding="utf-8"?>
<p:tagLst xmlns:p="http://schemas.openxmlformats.org/presentationml/2006/main">
  <p:tag name="KSO_WM_BEAUTIFY_FLAG" val=""/>
</p:tagLst>
</file>

<file path=ppt/tags/tag1517.xml><?xml version="1.0" encoding="utf-8"?>
<p:tagLst xmlns:p="http://schemas.openxmlformats.org/presentationml/2006/main">
  <p:tag name="KSO_WM_BEAUTIFY_FLAG" val=""/>
</p:tagLst>
</file>

<file path=ppt/tags/tag1518.xml><?xml version="1.0" encoding="utf-8"?>
<p:tagLst xmlns:p="http://schemas.openxmlformats.org/presentationml/2006/main">
  <p:tag name="KSO_WM_BEAUTIFY_FLAG" val=""/>
</p:tagLst>
</file>

<file path=ppt/tags/tag1519.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20.xml><?xml version="1.0" encoding="utf-8"?>
<p:tagLst xmlns:p="http://schemas.openxmlformats.org/presentationml/2006/main">
  <p:tag name="KSO_WM_BEAUTIFY_FLAG" val=""/>
</p:tagLst>
</file>

<file path=ppt/tags/tag1521.xml><?xml version="1.0" encoding="utf-8"?>
<p:tagLst xmlns:p="http://schemas.openxmlformats.org/presentationml/2006/main">
  <p:tag name="KSO_WM_BEAUTIFY_FLAG" val=""/>
</p:tagLst>
</file>

<file path=ppt/tags/tag1522.xml><?xml version="1.0" encoding="utf-8"?>
<p:tagLst xmlns:p="http://schemas.openxmlformats.org/presentationml/2006/main">
  <p:tag name="KSO_WM_BEAUTIFY_FLAG" val=""/>
</p:tagLst>
</file>

<file path=ppt/tags/tag1523.xml><?xml version="1.0" encoding="utf-8"?>
<p:tagLst xmlns:p="http://schemas.openxmlformats.org/presentationml/2006/main">
  <p:tag name="KSO_WM_BEAUTIFY_FLAG" val=""/>
</p:tagLst>
</file>

<file path=ppt/tags/tag1524.xml><?xml version="1.0" encoding="utf-8"?>
<p:tagLst xmlns:p="http://schemas.openxmlformats.org/presentationml/2006/main">
  <p:tag name="KSO_WM_BEAUTIFY_FLAG" val=""/>
</p:tagLst>
</file>

<file path=ppt/tags/tag1525.xml><?xml version="1.0" encoding="utf-8"?>
<p:tagLst xmlns:p="http://schemas.openxmlformats.org/presentationml/2006/main">
  <p:tag name="KSO_WM_BEAUTIFY_FLAG" val=""/>
</p:tagLst>
</file>

<file path=ppt/tags/tag1526.xml><?xml version="1.0" encoding="utf-8"?>
<p:tagLst xmlns:p="http://schemas.openxmlformats.org/presentationml/2006/main">
  <p:tag name="KSO_WM_BEAUTIFY_FLAG" val=""/>
</p:tagLst>
</file>

<file path=ppt/tags/tag1527.xml><?xml version="1.0" encoding="utf-8"?>
<p:tagLst xmlns:p="http://schemas.openxmlformats.org/presentationml/2006/main">
  <p:tag name="KSO_WM_BEAUTIFY_FLAG" val=""/>
</p:tagLst>
</file>

<file path=ppt/tags/tag1528.xml><?xml version="1.0" encoding="utf-8"?>
<p:tagLst xmlns:p="http://schemas.openxmlformats.org/presentationml/2006/main">
  <p:tag name="KSO_WM_BEAUTIFY_FLAG" val=""/>
</p:tagLst>
</file>

<file path=ppt/tags/tag1529.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30.xml><?xml version="1.0" encoding="utf-8"?>
<p:tagLst xmlns:p="http://schemas.openxmlformats.org/presentationml/2006/main">
  <p:tag name="KSO_WM_BEAUTIFY_FLAG" val=""/>
</p:tagLst>
</file>

<file path=ppt/tags/tag1531.xml><?xml version="1.0" encoding="utf-8"?>
<p:tagLst xmlns:p="http://schemas.openxmlformats.org/presentationml/2006/main">
  <p:tag name="KSO_WM_BEAUTIFY_FLAG" val=""/>
</p:tagLst>
</file>

<file path=ppt/tags/tag1532.xml><?xml version="1.0" encoding="utf-8"?>
<p:tagLst xmlns:p="http://schemas.openxmlformats.org/presentationml/2006/main">
  <p:tag name="KSO_WM_BEAUTIFY_FLAG" val=""/>
</p:tagLst>
</file>

<file path=ppt/tags/tag1533.xml><?xml version="1.0" encoding="utf-8"?>
<p:tagLst xmlns:p="http://schemas.openxmlformats.org/presentationml/2006/main">
  <p:tag name="KSO_WM_BEAUTIFY_FLAG" val=""/>
</p:tagLst>
</file>

<file path=ppt/tags/tag1534.xml><?xml version="1.0" encoding="utf-8"?>
<p:tagLst xmlns:p="http://schemas.openxmlformats.org/presentationml/2006/main">
  <p:tag name="KSO_WM_BEAUTIFY_FLAG" val=""/>
</p:tagLst>
</file>

<file path=ppt/tags/tag1535.xml><?xml version="1.0" encoding="utf-8"?>
<p:tagLst xmlns:p="http://schemas.openxmlformats.org/presentationml/2006/main">
  <p:tag name="KSO_WM_BEAUTIFY_FLAG" val=""/>
</p:tagLst>
</file>

<file path=ppt/tags/tag1536.xml><?xml version="1.0" encoding="utf-8"?>
<p:tagLst xmlns:p="http://schemas.openxmlformats.org/presentationml/2006/main">
  <p:tag name="KSO_WM_BEAUTIFY_FLAG" val=""/>
</p:tagLst>
</file>

<file path=ppt/tags/tag1537.xml><?xml version="1.0" encoding="utf-8"?>
<p:tagLst xmlns:p="http://schemas.openxmlformats.org/presentationml/2006/main">
  <p:tag name="KSO_WM_BEAUTIFY_FLAG" val="#wm#"/>
  <p:tag name="KSO_WM_TEMPLATE_CATEGORY" val="custom"/>
  <p:tag name="KSO_WM_TEMPLATE_INDEX" val="20205081"/>
</p:tagLst>
</file>

<file path=ppt/tags/tag1538.xml><?xml version="1.0" encoding="utf-8"?>
<p:tagLst xmlns:p="http://schemas.openxmlformats.org/presentationml/2006/main">
  <p:tag name="KSO_WM_BEAUTIFY_FLAG" val=""/>
</p:tagLst>
</file>

<file path=ppt/tags/tag1539.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40.xml><?xml version="1.0" encoding="utf-8"?>
<p:tagLst xmlns:p="http://schemas.openxmlformats.org/presentationml/2006/main">
  <p:tag name="KSO_WM_BEAUTIFY_FLAG" val=""/>
</p:tagLst>
</file>

<file path=ppt/tags/tag1541.xml><?xml version="1.0" encoding="utf-8"?>
<p:tagLst xmlns:p="http://schemas.openxmlformats.org/presentationml/2006/main">
  <p:tag name="KSO_WM_BEAUTIFY_FLAG" val=""/>
</p:tagLst>
</file>

<file path=ppt/tags/tag1542.xml><?xml version="1.0" encoding="utf-8"?>
<p:tagLst xmlns:p="http://schemas.openxmlformats.org/presentationml/2006/main">
  <p:tag name="KSO_WM_BEAUTIFY_FLAG" val=""/>
</p:tagLst>
</file>

<file path=ppt/tags/tag1543.xml><?xml version="1.0" encoding="utf-8"?>
<p:tagLst xmlns:p="http://schemas.openxmlformats.org/presentationml/2006/main">
  <p:tag name="KSO_WM_BEAUTIFY_FLAG" val=""/>
</p:tagLst>
</file>

<file path=ppt/tags/tag1544.xml><?xml version="1.0" encoding="utf-8"?>
<p:tagLst xmlns:p="http://schemas.openxmlformats.org/presentationml/2006/main">
  <p:tag name="KSO_WM_BEAUTIFY_FLAG" val=""/>
</p:tagLst>
</file>

<file path=ppt/tags/tag1545.xml><?xml version="1.0" encoding="utf-8"?>
<p:tagLst xmlns:p="http://schemas.openxmlformats.org/presentationml/2006/main">
  <p:tag name="KSO_WM_BEAUTIFY_FLAG" val=""/>
</p:tagLst>
</file>

<file path=ppt/tags/tag1546.xml><?xml version="1.0" encoding="utf-8"?>
<p:tagLst xmlns:p="http://schemas.openxmlformats.org/presentationml/2006/main">
  <p:tag name="KSO_WM_BEAUTIFY_FLAG" val=""/>
</p:tagLst>
</file>

<file path=ppt/tags/tag1547.xml><?xml version="1.0" encoding="utf-8"?>
<p:tagLst xmlns:p="http://schemas.openxmlformats.org/presentationml/2006/main">
  <p:tag name="KSO_WM_BEAUTIFY_FLAG" val=""/>
</p:tagLst>
</file>

<file path=ppt/tags/tag1548.xml><?xml version="1.0" encoding="utf-8"?>
<p:tagLst xmlns:p="http://schemas.openxmlformats.org/presentationml/2006/main">
  <p:tag name="KSO_WM_BEAUTIFY_FLAG" val=""/>
</p:tagLst>
</file>

<file path=ppt/tags/tag1549.xml><?xml version="1.0" encoding="utf-8"?>
<p:tagLst xmlns:p="http://schemas.openxmlformats.org/presentationml/2006/main">
  <p:tag name="KSO_WM_BEAUTIFY_FLAG" val=""/>
</p:tagLst>
</file>

<file path=ppt/tags/tag155.xml><?xml version="1.0" encoding="utf-8"?>
<p:tagLst xmlns:p="http://schemas.openxmlformats.org/presentationml/2006/main">
  <p:tag name="KSO_WM_UNIT_TABLE_BEAUTIFY" val="smartTable{0f25a772-98ee-4ed0-a1c4-104f543f2934}"/>
  <p:tag name="KSO_WM_BEAUTIFY_FLAG" val=""/>
</p:tagLst>
</file>

<file path=ppt/tags/tag1550.xml><?xml version="1.0" encoding="utf-8"?>
<p:tagLst xmlns:p="http://schemas.openxmlformats.org/presentationml/2006/main">
  <p:tag name="KSO_WM_BEAUTIFY_FLAG" val=""/>
</p:tagLst>
</file>

<file path=ppt/tags/tag1551.xml><?xml version="1.0" encoding="utf-8"?>
<p:tagLst xmlns:p="http://schemas.openxmlformats.org/presentationml/2006/main">
  <p:tag name="KSO_WM_BEAUTIFY_FLAG" val=""/>
</p:tagLst>
</file>

<file path=ppt/tags/tag1552.xml><?xml version="1.0" encoding="utf-8"?>
<p:tagLst xmlns:p="http://schemas.openxmlformats.org/presentationml/2006/main">
  <p:tag name="KSO_WM_BEAUTIFY_FLAG" val=""/>
</p:tagLst>
</file>

<file path=ppt/tags/tag1553.xml><?xml version="1.0" encoding="utf-8"?>
<p:tagLst xmlns:p="http://schemas.openxmlformats.org/presentationml/2006/main">
  <p:tag name="KSO_WM_BEAUTIFY_FLAG" val=""/>
</p:tagLst>
</file>

<file path=ppt/tags/tag1554.xml><?xml version="1.0" encoding="utf-8"?>
<p:tagLst xmlns:p="http://schemas.openxmlformats.org/presentationml/2006/main">
  <p:tag name="KSO_WM_BEAUTIFY_FLAG" val=""/>
</p:tagLst>
</file>

<file path=ppt/tags/tag1555.xml><?xml version="1.0" encoding="utf-8"?>
<p:tagLst xmlns:p="http://schemas.openxmlformats.org/presentationml/2006/main">
  <p:tag name="KSO_WM_BEAUTIFY_FLAG" val=""/>
</p:tagLst>
</file>

<file path=ppt/tags/tag1556.xml><?xml version="1.0" encoding="utf-8"?>
<p:tagLst xmlns:p="http://schemas.openxmlformats.org/presentationml/2006/main">
  <p:tag name="KSO_WM_BEAUTIFY_FLAG" val=""/>
</p:tagLst>
</file>

<file path=ppt/tags/tag1557.xml><?xml version="1.0" encoding="utf-8"?>
<p:tagLst xmlns:p="http://schemas.openxmlformats.org/presentationml/2006/main">
  <p:tag name="KSO_WM_BEAUTIFY_FLAG" val=""/>
</p:tagLst>
</file>

<file path=ppt/tags/tag1558.xml><?xml version="1.0" encoding="utf-8"?>
<p:tagLst xmlns:p="http://schemas.openxmlformats.org/presentationml/2006/main">
  <p:tag name="KSO_WM_BEAUTIFY_FLAG" val=""/>
</p:tagLst>
</file>

<file path=ppt/tags/tag1559.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60.xml><?xml version="1.0" encoding="utf-8"?>
<p:tagLst xmlns:p="http://schemas.openxmlformats.org/presentationml/2006/main">
  <p:tag name="KSO_WM_BEAUTIFY_FLAG" val=""/>
</p:tagLst>
</file>

<file path=ppt/tags/tag1561.xml><?xml version="1.0" encoding="utf-8"?>
<p:tagLst xmlns:p="http://schemas.openxmlformats.org/presentationml/2006/main">
  <p:tag name="KSO_WM_BEAUTIFY_FLAG" val=""/>
</p:tagLst>
</file>

<file path=ppt/tags/tag1562.xml><?xml version="1.0" encoding="utf-8"?>
<p:tagLst xmlns:p="http://schemas.openxmlformats.org/presentationml/2006/main">
  <p:tag name="KSO_WM_BEAUTIFY_FLAG" val="#wm#"/>
  <p:tag name="KSO_WM_TEMPLATE_CATEGORY" val="custom"/>
  <p:tag name="KSO_WM_TEMPLATE_INDEX" val="20205081"/>
</p:tagLst>
</file>

<file path=ppt/tags/tag1563.xml><?xml version="1.0" encoding="utf-8"?>
<p:tagLst xmlns:p="http://schemas.openxmlformats.org/presentationml/2006/main">
  <p:tag name="KSO_WM_UNIT_TABLE_BEAUTIFY" val="smartTable{0f25a772-98ee-4ed0-a1c4-104f543f2934}"/>
  <p:tag name="KSO_WM_BEAUTIFY_FLAG" val=""/>
</p:tagLst>
</file>

<file path=ppt/tags/tag1564.xml><?xml version="1.0" encoding="utf-8"?>
<p:tagLst xmlns:p="http://schemas.openxmlformats.org/presentationml/2006/main">
  <p:tag name="KSO_WM_BEAUTIFY_FLAG" val=""/>
</p:tagLst>
</file>

<file path=ppt/tags/tag1565.xml><?xml version="1.0" encoding="utf-8"?>
<p:tagLst xmlns:p="http://schemas.openxmlformats.org/presentationml/2006/main">
  <p:tag name="KSO_WM_BEAUTIFY_FLAG" val=""/>
</p:tagLst>
</file>

<file path=ppt/tags/tag1566.xml><?xml version="1.0" encoding="utf-8"?>
<p:tagLst xmlns:p="http://schemas.openxmlformats.org/presentationml/2006/main">
  <p:tag name="KSO_WM_BEAUTIFY_FLAG" val=""/>
</p:tagLst>
</file>

<file path=ppt/tags/tag1567.xml><?xml version="1.0" encoding="utf-8"?>
<p:tagLst xmlns:p="http://schemas.openxmlformats.org/presentationml/2006/main">
  <p:tag name="KSO_WM_BEAUTIFY_FLAG" val=""/>
</p:tagLst>
</file>

<file path=ppt/tags/tag1568.xml><?xml version="1.0" encoding="utf-8"?>
<p:tagLst xmlns:p="http://schemas.openxmlformats.org/presentationml/2006/main">
  <p:tag name="KSO_WM_BEAUTIFY_FLAG" val=""/>
</p:tagLst>
</file>

<file path=ppt/tags/tag1569.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70.xml><?xml version="1.0" encoding="utf-8"?>
<p:tagLst xmlns:p="http://schemas.openxmlformats.org/presentationml/2006/main">
  <p:tag name="KSO_WM_BEAUTIFY_FLAG" val=""/>
</p:tagLst>
</file>

<file path=ppt/tags/tag1571.xml><?xml version="1.0" encoding="utf-8"?>
<p:tagLst xmlns:p="http://schemas.openxmlformats.org/presentationml/2006/main">
  <p:tag name="KSO_WM_BEAUTIFY_FLAG" val=""/>
</p:tagLst>
</file>

<file path=ppt/tags/tag1572.xml><?xml version="1.0" encoding="utf-8"?>
<p:tagLst xmlns:p="http://schemas.openxmlformats.org/presentationml/2006/main">
  <p:tag name="KSO_WM_BEAUTIFY_FLAG" val=""/>
</p:tagLst>
</file>

<file path=ppt/tags/tag1573.xml><?xml version="1.0" encoding="utf-8"?>
<p:tagLst xmlns:p="http://schemas.openxmlformats.org/presentationml/2006/main">
  <p:tag name="KSO_WM_BEAUTIFY_FLAG" val=""/>
</p:tagLst>
</file>

<file path=ppt/tags/tag1574.xml><?xml version="1.0" encoding="utf-8"?>
<p:tagLst xmlns:p="http://schemas.openxmlformats.org/presentationml/2006/main">
  <p:tag name="KSO_WM_BEAUTIFY_FLAG" val=""/>
</p:tagLst>
</file>

<file path=ppt/tags/tag1575.xml><?xml version="1.0" encoding="utf-8"?>
<p:tagLst xmlns:p="http://schemas.openxmlformats.org/presentationml/2006/main">
  <p:tag name="KSO_WM_BEAUTIFY_FLAG" val=""/>
</p:tagLst>
</file>

<file path=ppt/tags/tag1576.xml><?xml version="1.0" encoding="utf-8"?>
<p:tagLst xmlns:p="http://schemas.openxmlformats.org/presentationml/2006/main">
  <p:tag name="KSO_WM_BEAUTIFY_FLAG" val=""/>
</p:tagLst>
</file>

<file path=ppt/tags/tag1577.xml><?xml version="1.0" encoding="utf-8"?>
<p:tagLst xmlns:p="http://schemas.openxmlformats.org/presentationml/2006/main">
  <p:tag name="KSO_WM_BEAUTIFY_FLAG" val=""/>
</p:tagLst>
</file>

<file path=ppt/tags/tag1578.xml><?xml version="1.0" encoding="utf-8"?>
<p:tagLst xmlns:p="http://schemas.openxmlformats.org/presentationml/2006/main">
  <p:tag name="KSO_WM_BEAUTIFY_FLAG" val=""/>
</p:tagLst>
</file>

<file path=ppt/tags/tag1579.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80.xml><?xml version="1.0" encoding="utf-8"?>
<p:tagLst xmlns:p="http://schemas.openxmlformats.org/presentationml/2006/main">
  <p:tag name="KSO_WM_BEAUTIFY_FLAG" val=""/>
</p:tagLst>
</file>

<file path=ppt/tags/tag1581.xml><?xml version="1.0" encoding="utf-8"?>
<p:tagLst xmlns:p="http://schemas.openxmlformats.org/presentationml/2006/main">
  <p:tag name="KSO_WM_BEAUTIFY_FLAG" val=""/>
</p:tagLst>
</file>

<file path=ppt/tags/tag1582.xml><?xml version="1.0" encoding="utf-8"?>
<p:tagLst xmlns:p="http://schemas.openxmlformats.org/presentationml/2006/main">
  <p:tag name="KSO_WM_BEAUTIFY_FLAG" val=""/>
</p:tagLst>
</file>

<file path=ppt/tags/tag1583.xml><?xml version="1.0" encoding="utf-8"?>
<p:tagLst xmlns:p="http://schemas.openxmlformats.org/presentationml/2006/main">
  <p:tag name="KSO_WM_BEAUTIFY_FLAG" val=""/>
</p:tagLst>
</file>

<file path=ppt/tags/tag1584.xml><?xml version="1.0" encoding="utf-8"?>
<p:tagLst xmlns:p="http://schemas.openxmlformats.org/presentationml/2006/main">
  <p:tag name="KSO_WM_BEAUTIFY_FLAG" val=""/>
</p:tagLst>
</file>

<file path=ppt/tags/tag1585.xml><?xml version="1.0" encoding="utf-8"?>
<p:tagLst xmlns:p="http://schemas.openxmlformats.org/presentationml/2006/main">
  <p:tag name="KSO_WM_BEAUTIFY_FLAG" val=""/>
</p:tagLst>
</file>

<file path=ppt/tags/tag1586.xml><?xml version="1.0" encoding="utf-8"?>
<p:tagLst xmlns:p="http://schemas.openxmlformats.org/presentationml/2006/main">
  <p:tag name="KSO_WM_BEAUTIFY_FLAG" val=""/>
</p:tagLst>
</file>

<file path=ppt/tags/tag1587.xml><?xml version="1.0" encoding="utf-8"?>
<p:tagLst xmlns:p="http://schemas.openxmlformats.org/presentationml/2006/main">
  <p:tag name="KSO_WM_BEAUTIFY_FLAG" val=""/>
</p:tagLst>
</file>

<file path=ppt/tags/tag1588.xml><?xml version="1.0" encoding="utf-8"?>
<p:tagLst xmlns:p="http://schemas.openxmlformats.org/presentationml/2006/main">
  <p:tag name="KSO_WM_BEAUTIFY_FLAG" val=""/>
</p:tagLst>
</file>

<file path=ppt/tags/tag1589.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590.xml><?xml version="1.0" encoding="utf-8"?>
<p:tagLst xmlns:p="http://schemas.openxmlformats.org/presentationml/2006/main">
  <p:tag name="KSO_WM_BEAUTIFY_FLAG" val="#wm#"/>
  <p:tag name="KSO_WM_TEMPLATE_CATEGORY" val="custom"/>
  <p:tag name="KSO_WM_TEMPLATE_INDEX" val="20205081"/>
</p:tagLst>
</file>

<file path=ppt/tags/tag1591.xml><?xml version="1.0" encoding="utf-8"?>
<p:tagLst xmlns:p="http://schemas.openxmlformats.org/presentationml/2006/main">
  <p:tag name="KSO_WM_BEAUTIFY_FLAG" val=""/>
</p:tagLst>
</file>

<file path=ppt/tags/tag1592.xml><?xml version="1.0" encoding="utf-8"?>
<p:tagLst xmlns:p="http://schemas.openxmlformats.org/presentationml/2006/main">
  <p:tag name="KSO_WM_BEAUTIFY_FLAG" val=""/>
</p:tagLst>
</file>

<file path=ppt/tags/tag1593.xml><?xml version="1.0" encoding="utf-8"?>
<p:tagLst xmlns:p="http://schemas.openxmlformats.org/presentationml/2006/main">
  <p:tag name="KSO_WM_BEAUTIFY_FLAG" val=""/>
</p:tagLst>
</file>

<file path=ppt/tags/tag1594.xml><?xml version="1.0" encoding="utf-8"?>
<p:tagLst xmlns:p="http://schemas.openxmlformats.org/presentationml/2006/main">
  <p:tag name="KSO_WM_BEAUTIFY_FLAG" val=""/>
</p:tagLst>
</file>

<file path=ppt/tags/tag1595.xml><?xml version="1.0" encoding="utf-8"?>
<p:tagLst xmlns:p="http://schemas.openxmlformats.org/presentationml/2006/main">
  <p:tag name="KSO_WM_BEAUTIFY_FLAG" val=""/>
</p:tagLst>
</file>

<file path=ppt/tags/tag1596.xml><?xml version="1.0" encoding="utf-8"?>
<p:tagLst xmlns:p="http://schemas.openxmlformats.org/presentationml/2006/main">
  <p:tag name="KSO_WM_BEAUTIFY_FLAG" val=""/>
</p:tagLst>
</file>

<file path=ppt/tags/tag1597.xml><?xml version="1.0" encoding="utf-8"?>
<p:tagLst xmlns:p="http://schemas.openxmlformats.org/presentationml/2006/main">
  <p:tag name="KSO_WM_BEAUTIFY_FLAG" val=""/>
</p:tagLst>
</file>

<file path=ppt/tags/tag1598.xml><?xml version="1.0" encoding="utf-8"?>
<p:tagLst xmlns:p="http://schemas.openxmlformats.org/presentationml/2006/main">
  <p:tag name="KSO_WM_BEAUTIFY_FLAG" val=""/>
</p:tagLst>
</file>

<file path=ppt/tags/tag159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00.xml><?xml version="1.0" encoding="utf-8"?>
<p:tagLst xmlns:p="http://schemas.openxmlformats.org/presentationml/2006/main">
  <p:tag name="KSO_WM_BEAUTIFY_FLAG" val=""/>
</p:tagLst>
</file>

<file path=ppt/tags/tag1601.xml><?xml version="1.0" encoding="utf-8"?>
<p:tagLst xmlns:p="http://schemas.openxmlformats.org/presentationml/2006/main">
  <p:tag name="KSO_WM_BEAUTIFY_FLAG" val=""/>
</p:tagLst>
</file>

<file path=ppt/tags/tag1602.xml><?xml version="1.0" encoding="utf-8"?>
<p:tagLst xmlns:p="http://schemas.openxmlformats.org/presentationml/2006/main">
  <p:tag name="KSO_WM_BEAUTIFY_FLAG" val=""/>
</p:tagLst>
</file>

<file path=ppt/tags/tag1603.xml><?xml version="1.0" encoding="utf-8"?>
<p:tagLst xmlns:p="http://schemas.openxmlformats.org/presentationml/2006/main">
  <p:tag name="KSO_WM_BEAUTIFY_FLAG" val=""/>
</p:tagLst>
</file>

<file path=ppt/tags/tag1604.xml><?xml version="1.0" encoding="utf-8"?>
<p:tagLst xmlns:p="http://schemas.openxmlformats.org/presentationml/2006/main">
  <p:tag name="KSO_WM_BEAUTIFY_FLAG" val=""/>
</p:tagLst>
</file>

<file path=ppt/tags/tag1605.xml><?xml version="1.0" encoding="utf-8"?>
<p:tagLst xmlns:p="http://schemas.openxmlformats.org/presentationml/2006/main">
  <p:tag name="KSO_WM_BEAUTIFY_FLAG" val=""/>
</p:tagLst>
</file>

<file path=ppt/tags/tag1606.xml><?xml version="1.0" encoding="utf-8"?>
<p:tagLst xmlns:p="http://schemas.openxmlformats.org/presentationml/2006/main">
  <p:tag name="KSO_WM_BEAUTIFY_FLAG" val=""/>
</p:tagLst>
</file>

<file path=ppt/tags/tag1607.xml><?xml version="1.0" encoding="utf-8"?>
<p:tagLst xmlns:p="http://schemas.openxmlformats.org/presentationml/2006/main">
  <p:tag name="KSO_WM_BEAUTIFY_FLAG" val=""/>
</p:tagLst>
</file>

<file path=ppt/tags/tag1608.xml><?xml version="1.0" encoding="utf-8"?>
<p:tagLst xmlns:p="http://schemas.openxmlformats.org/presentationml/2006/main">
  <p:tag name="KSO_WM_BEAUTIFY_FLAG" val=""/>
</p:tagLst>
</file>

<file path=ppt/tags/tag1609.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10.xml><?xml version="1.0" encoding="utf-8"?>
<p:tagLst xmlns:p="http://schemas.openxmlformats.org/presentationml/2006/main">
  <p:tag name="KSO_WM_BEAUTIFY_FLAG" val=""/>
</p:tagLst>
</file>

<file path=ppt/tags/tag1611.xml><?xml version="1.0" encoding="utf-8"?>
<p:tagLst xmlns:p="http://schemas.openxmlformats.org/presentationml/2006/main">
  <p:tag name="KSO_WM_BEAUTIFY_FLAG" val=""/>
</p:tagLst>
</file>

<file path=ppt/tags/tag1612.xml><?xml version="1.0" encoding="utf-8"?>
<p:tagLst xmlns:p="http://schemas.openxmlformats.org/presentationml/2006/main">
  <p:tag name="KSO_WM_BEAUTIFY_FLAG" val=""/>
</p:tagLst>
</file>

<file path=ppt/tags/tag1613.xml><?xml version="1.0" encoding="utf-8"?>
<p:tagLst xmlns:p="http://schemas.openxmlformats.org/presentationml/2006/main">
  <p:tag name="KSO_WM_BEAUTIFY_FLAG" val=""/>
</p:tagLst>
</file>

<file path=ppt/tags/tag1614.xml><?xml version="1.0" encoding="utf-8"?>
<p:tagLst xmlns:p="http://schemas.openxmlformats.org/presentationml/2006/main">
  <p:tag name="KSO_WM_BEAUTIFY_FLAG" val=""/>
</p:tagLst>
</file>

<file path=ppt/tags/tag1615.xml><?xml version="1.0" encoding="utf-8"?>
<p:tagLst xmlns:p="http://schemas.openxmlformats.org/presentationml/2006/main">
  <p:tag name="KSO_WM_BEAUTIFY_FLAG" val="#wm#"/>
  <p:tag name="KSO_WM_TEMPLATE_CATEGORY" val="custom"/>
  <p:tag name="KSO_WM_TEMPLATE_INDEX" val="20205081"/>
</p:tagLst>
</file>

<file path=ppt/tags/tag1616.xml><?xml version="1.0" encoding="utf-8"?>
<p:tagLst xmlns:p="http://schemas.openxmlformats.org/presentationml/2006/main">
  <p:tag name="KSO_WM_BEAUTIFY_FLAG" val=""/>
</p:tagLst>
</file>

<file path=ppt/tags/tag1617.xml><?xml version="1.0" encoding="utf-8"?>
<p:tagLst xmlns:p="http://schemas.openxmlformats.org/presentationml/2006/main">
  <p:tag name="KSO_WM_BEAUTIFY_FLAG" val=""/>
</p:tagLst>
</file>

<file path=ppt/tags/tag1618.xml><?xml version="1.0" encoding="utf-8"?>
<p:tagLst xmlns:p="http://schemas.openxmlformats.org/presentationml/2006/main">
  <p:tag name="KSO_WM_BEAUTIFY_FLAG" val=""/>
</p:tagLst>
</file>

<file path=ppt/tags/tag1619.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20.xml><?xml version="1.0" encoding="utf-8"?>
<p:tagLst xmlns:p="http://schemas.openxmlformats.org/presentationml/2006/main">
  <p:tag name="KSO_WM_BEAUTIFY_FLAG" val=""/>
</p:tagLst>
</file>

<file path=ppt/tags/tag1621.xml><?xml version="1.0" encoding="utf-8"?>
<p:tagLst xmlns:p="http://schemas.openxmlformats.org/presentationml/2006/main">
  <p:tag name="KSO_WM_BEAUTIFY_FLAG" val=""/>
</p:tagLst>
</file>

<file path=ppt/tags/tag1622.xml><?xml version="1.0" encoding="utf-8"?>
<p:tagLst xmlns:p="http://schemas.openxmlformats.org/presentationml/2006/main">
  <p:tag name="KSO_WM_BEAUTIFY_FLAG" val=""/>
</p:tagLst>
</file>

<file path=ppt/tags/tag1623.xml><?xml version="1.0" encoding="utf-8"?>
<p:tagLst xmlns:p="http://schemas.openxmlformats.org/presentationml/2006/main">
  <p:tag name="KSO_WM_BEAUTIFY_FLAG" val=""/>
</p:tagLst>
</file>

<file path=ppt/tags/tag1624.xml><?xml version="1.0" encoding="utf-8"?>
<p:tagLst xmlns:p="http://schemas.openxmlformats.org/presentationml/2006/main">
  <p:tag name="KSO_WM_BEAUTIFY_FLAG" val=""/>
</p:tagLst>
</file>

<file path=ppt/tags/tag1625.xml><?xml version="1.0" encoding="utf-8"?>
<p:tagLst xmlns:p="http://schemas.openxmlformats.org/presentationml/2006/main">
  <p:tag name="KSO_WM_BEAUTIFY_FLAG" val=""/>
</p:tagLst>
</file>

<file path=ppt/tags/tag1626.xml><?xml version="1.0" encoding="utf-8"?>
<p:tagLst xmlns:p="http://schemas.openxmlformats.org/presentationml/2006/main">
  <p:tag name="KSO_WM_BEAUTIFY_FLAG" val=""/>
</p:tagLst>
</file>

<file path=ppt/tags/tag1627.xml><?xml version="1.0" encoding="utf-8"?>
<p:tagLst xmlns:p="http://schemas.openxmlformats.org/presentationml/2006/main">
  <p:tag name="KSO_WM_BEAUTIFY_FLAG" val=""/>
</p:tagLst>
</file>

<file path=ppt/tags/tag1628.xml><?xml version="1.0" encoding="utf-8"?>
<p:tagLst xmlns:p="http://schemas.openxmlformats.org/presentationml/2006/main">
  <p:tag name="KSO_WM_BEAUTIFY_FLAG" val=""/>
</p:tagLst>
</file>

<file path=ppt/tags/tag1629.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30.xml><?xml version="1.0" encoding="utf-8"?>
<p:tagLst xmlns:p="http://schemas.openxmlformats.org/presentationml/2006/main">
  <p:tag name="KSO_WM_BEAUTIFY_FLAG" val=""/>
</p:tagLst>
</file>

<file path=ppt/tags/tag1631.xml><?xml version="1.0" encoding="utf-8"?>
<p:tagLst xmlns:p="http://schemas.openxmlformats.org/presentationml/2006/main">
  <p:tag name="KSO_WM_BEAUTIFY_FLAG" val=""/>
</p:tagLst>
</file>

<file path=ppt/tags/tag1632.xml><?xml version="1.0" encoding="utf-8"?>
<p:tagLst xmlns:p="http://schemas.openxmlformats.org/presentationml/2006/main">
  <p:tag name="KSO_WM_BEAUTIFY_FLAG" val=""/>
</p:tagLst>
</file>

<file path=ppt/tags/tag1633.xml><?xml version="1.0" encoding="utf-8"?>
<p:tagLst xmlns:p="http://schemas.openxmlformats.org/presentationml/2006/main">
  <p:tag name="KSO_WM_BEAUTIFY_FLAG" val=""/>
</p:tagLst>
</file>

<file path=ppt/tags/tag1634.xml><?xml version="1.0" encoding="utf-8"?>
<p:tagLst xmlns:p="http://schemas.openxmlformats.org/presentationml/2006/main">
  <p:tag name="KSO_WM_BEAUTIFY_FLAG" val=""/>
</p:tagLst>
</file>

<file path=ppt/tags/tag1635.xml><?xml version="1.0" encoding="utf-8"?>
<p:tagLst xmlns:p="http://schemas.openxmlformats.org/presentationml/2006/main">
  <p:tag name="KSO_WM_BEAUTIFY_FLAG" val=""/>
</p:tagLst>
</file>

<file path=ppt/tags/tag1636.xml><?xml version="1.0" encoding="utf-8"?>
<p:tagLst xmlns:p="http://schemas.openxmlformats.org/presentationml/2006/main">
  <p:tag name="KSO_WM_BEAUTIFY_FLAG" val=""/>
</p:tagLst>
</file>

<file path=ppt/tags/tag1637.xml><?xml version="1.0" encoding="utf-8"?>
<p:tagLst xmlns:p="http://schemas.openxmlformats.org/presentationml/2006/main">
  <p:tag name="KSO_WM_BEAUTIFY_FLAG" val=""/>
</p:tagLst>
</file>

<file path=ppt/tags/tag1638.xml><?xml version="1.0" encoding="utf-8"?>
<p:tagLst xmlns:p="http://schemas.openxmlformats.org/presentationml/2006/main">
  <p:tag name="KSO_WM_BEAUTIFY_FLAG" val=""/>
</p:tagLst>
</file>

<file path=ppt/tags/tag1639.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
</p:tagLst>
</file>

<file path=ppt/tags/tag1640.xml><?xml version="1.0" encoding="utf-8"?>
<p:tagLst xmlns:p="http://schemas.openxmlformats.org/presentationml/2006/main">
  <p:tag name="KSO_WM_UNIT_TABLE_BEAUTIFY" val="smartTable{0f25a772-98ee-4ed0-a1c4-104f543f2934}"/>
  <p:tag name="KSO_WM_BEAUTIFY_FLAG" val=""/>
</p:tagLst>
</file>

<file path=ppt/tags/tag1641.xml><?xml version="1.0" encoding="utf-8"?>
<p:tagLst xmlns:p="http://schemas.openxmlformats.org/presentationml/2006/main">
  <p:tag name="KSO_WM_BEAUTIFY_FLAG" val=""/>
</p:tagLst>
</file>

<file path=ppt/tags/tag1642.xml><?xml version="1.0" encoding="utf-8"?>
<p:tagLst xmlns:p="http://schemas.openxmlformats.org/presentationml/2006/main">
  <p:tag name="KSO_WM_BEAUTIFY_FLAG" val=""/>
</p:tagLst>
</file>

<file path=ppt/tags/tag1643.xml><?xml version="1.0" encoding="utf-8"?>
<p:tagLst xmlns:p="http://schemas.openxmlformats.org/presentationml/2006/main">
  <p:tag name="KSO_WM_BEAUTIFY_FLAG" val=""/>
</p:tagLst>
</file>

<file path=ppt/tags/tag1644.xml><?xml version="1.0" encoding="utf-8"?>
<p:tagLst xmlns:p="http://schemas.openxmlformats.org/presentationml/2006/main">
  <p:tag name="KSO_WM_BEAUTIFY_FLAG" val=""/>
</p:tagLst>
</file>

<file path=ppt/tags/tag1645.xml><?xml version="1.0" encoding="utf-8"?>
<p:tagLst xmlns:p="http://schemas.openxmlformats.org/presentationml/2006/main">
  <p:tag name="KSO_WM_BEAUTIFY_FLAG" val=""/>
</p:tagLst>
</file>

<file path=ppt/tags/tag1646.xml><?xml version="1.0" encoding="utf-8"?>
<p:tagLst xmlns:p="http://schemas.openxmlformats.org/presentationml/2006/main">
  <p:tag name="KSO_WM_BEAUTIFY_FLAG" val=""/>
</p:tagLst>
</file>

<file path=ppt/tags/tag1647.xml><?xml version="1.0" encoding="utf-8"?>
<p:tagLst xmlns:p="http://schemas.openxmlformats.org/presentationml/2006/main">
  <p:tag name="KSO_WM_BEAUTIFY_FLAG" val=""/>
</p:tagLst>
</file>

<file path=ppt/tags/tag1648.xml><?xml version="1.0" encoding="utf-8"?>
<p:tagLst xmlns:p="http://schemas.openxmlformats.org/presentationml/2006/main">
  <p:tag name="KSO_WM_BEAUTIFY_FLAG" val=""/>
</p:tagLst>
</file>

<file path=ppt/tags/tag1649.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50.xml><?xml version="1.0" encoding="utf-8"?>
<p:tagLst xmlns:p="http://schemas.openxmlformats.org/presentationml/2006/main">
  <p:tag name="KSO_WM_BEAUTIFY_FLAG" val=""/>
</p:tagLst>
</file>

<file path=ppt/tags/tag1651.xml><?xml version="1.0" encoding="utf-8"?>
<p:tagLst xmlns:p="http://schemas.openxmlformats.org/presentationml/2006/main">
  <p:tag name="KSO_WM_BEAUTIFY_FLAG" val=""/>
</p:tagLst>
</file>

<file path=ppt/tags/tag1652.xml><?xml version="1.0" encoding="utf-8"?>
<p:tagLst xmlns:p="http://schemas.openxmlformats.org/presentationml/2006/main">
  <p:tag name="KSO_WM_BEAUTIFY_FLAG" val=""/>
</p:tagLst>
</file>

<file path=ppt/tags/tag1653.xml><?xml version="1.0" encoding="utf-8"?>
<p:tagLst xmlns:p="http://schemas.openxmlformats.org/presentationml/2006/main">
  <p:tag name="KSO_WM_BEAUTIFY_FLAG" val=""/>
</p:tagLst>
</file>

<file path=ppt/tags/tag1654.xml><?xml version="1.0" encoding="utf-8"?>
<p:tagLst xmlns:p="http://schemas.openxmlformats.org/presentationml/2006/main">
  <p:tag name="KSO_WM_BEAUTIFY_FLAG" val=""/>
</p:tagLst>
</file>

<file path=ppt/tags/tag1655.xml><?xml version="1.0" encoding="utf-8"?>
<p:tagLst xmlns:p="http://schemas.openxmlformats.org/presentationml/2006/main">
  <p:tag name="KSO_WM_BEAUTIFY_FLAG" val=""/>
</p:tagLst>
</file>

<file path=ppt/tags/tag1656.xml><?xml version="1.0" encoding="utf-8"?>
<p:tagLst xmlns:p="http://schemas.openxmlformats.org/presentationml/2006/main">
  <p:tag name="KSO_WM_BEAUTIFY_FLAG" val=""/>
</p:tagLst>
</file>

<file path=ppt/tags/tag1657.xml><?xml version="1.0" encoding="utf-8"?>
<p:tagLst xmlns:p="http://schemas.openxmlformats.org/presentationml/2006/main">
  <p:tag name="KSO_WM_BEAUTIFY_FLAG" val=""/>
</p:tagLst>
</file>

<file path=ppt/tags/tag1658.xml><?xml version="1.0" encoding="utf-8"?>
<p:tagLst xmlns:p="http://schemas.openxmlformats.org/presentationml/2006/main">
  <p:tag name="KSO_WM_BEAUTIFY_FLAG" val=""/>
</p:tagLst>
</file>

<file path=ppt/tags/tag1659.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60.xml><?xml version="1.0" encoding="utf-8"?>
<p:tagLst xmlns:p="http://schemas.openxmlformats.org/presentationml/2006/main">
  <p:tag name="KSO_WM_BEAUTIFY_FLAG" val=""/>
</p:tagLst>
</file>

<file path=ppt/tags/tag1661.xml><?xml version="1.0" encoding="utf-8"?>
<p:tagLst xmlns:p="http://schemas.openxmlformats.org/presentationml/2006/main">
  <p:tag name="KSO_WM_BEAUTIFY_FLAG" val=""/>
</p:tagLst>
</file>

<file path=ppt/tags/tag1662.xml><?xml version="1.0" encoding="utf-8"?>
<p:tagLst xmlns:p="http://schemas.openxmlformats.org/presentationml/2006/main">
  <p:tag name="KSO_WM_BEAUTIFY_FLAG" val=""/>
</p:tagLst>
</file>

<file path=ppt/tags/tag1663.xml><?xml version="1.0" encoding="utf-8"?>
<p:tagLst xmlns:p="http://schemas.openxmlformats.org/presentationml/2006/main">
  <p:tag name="KSO_WM_BEAUTIFY_FLAG" val=""/>
</p:tagLst>
</file>

<file path=ppt/tags/tag1664.xml><?xml version="1.0" encoding="utf-8"?>
<p:tagLst xmlns:p="http://schemas.openxmlformats.org/presentationml/2006/main">
  <p:tag name="KSO_WM_BEAUTIFY_FLAG" val=""/>
</p:tagLst>
</file>

<file path=ppt/tags/tag1665.xml><?xml version="1.0" encoding="utf-8"?>
<p:tagLst xmlns:p="http://schemas.openxmlformats.org/presentationml/2006/main">
  <p:tag name="KSO_WM_BEAUTIFY_FLAG" val=""/>
</p:tagLst>
</file>

<file path=ppt/tags/tag1666.xml><?xml version="1.0" encoding="utf-8"?>
<p:tagLst xmlns:p="http://schemas.openxmlformats.org/presentationml/2006/main">
  <p:tag name="KSO_WM_BEAUTIFY_FLAG" val=""/>
</p:tagLst>
</file>

<file path=ppt/tags/tag1667.xml><?xml version="1.0" encoding="utf-8"?>
<p:tagLst xmlns:p="http://schemas.openxmlformats.org/presentationml/2006/main">
  <p:tag name="KSO_WM_BEAUTIFY_FLAG" val="#wm#"/>
  <p:tag name="KSO_WM_TEMPLATE_CATEGORY" val="custom"/>
  <p:tag name="KSO_WM_TEMPLATE_INDEX" val="20205081"/>
</p:tagLst>
</file>

<file path=ppt/tags/tag1668.xml><?xml version="1.0" encoding="utf-8"?>
<p:tagLst xmlns:p="http://schemas.openxmlformats.org/presentationml/2006/main">
  <p:tag name="COMMONDATA" val="eyJoZGlkIjoiM2MyODBjZmQwYjhlNGYzYTBiNzAwOGE1ZDM2MjIyZWYifQ=="/>
  <p:tag name="KSO_WPP_MARK_KEY" val="ca2012a2-a85c-48f2-a2c3-8a8729c2b8c9"/>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ABLE_BEAUTIFY" val="smartTable{0f25a772-98ee-4ed0-a1c4-104f543f2934}"/>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TABLE_BEAUTIFY" val="smartTable{0f25a772-98ee-4ed0-a1c4-104f543f2934}"/>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wm#"/>
  <p:tag name="KSO_WM_TEMPLATE_CATEGORY" val="custom"/>
  <p:tag name="KSO_WM_TEMPLATE_INDEX" val="20205081"/>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wm#"/>
  <p:tag name="KSO_WM_TEMPLATE_CATEGORY" val="custom"/>
  <p:tag name="KSO_WM_TEMPLATE_INDEX" val="20205081"/>
</p:tagLst>
</file>

<file path=ppt/tags/tag254.xml><?xml version="1.0" encoding="utf-8"?>
<p:tagLst xmlns:p="http://schemas.openxmlformats.org/presentationml/2006/main">
  <p:tag name="KSO_WM_UNIT_TABLE_BEAUTIFY" val="smartTable{0f25a772-98ee-4ed0-a1c4-104f543f2934}"/>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TEMPLATE_CATEGORY" val="custom"/>
  <p:tag name="KSO_WM_TEMPLATE_INDEX" val="20205081"/>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wm#"/>
  <p:tag name="KSO_WM_TEMPLATE_CATEGORY" val="custom"/>
  <p:tag name="KSO_WM_TEMPLATE_INDEX" val="2020508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wm#"/>
  <p:tag name="KSO_WM_TEMPLATE_CATEGORY" val="custom"/>
  <p:tag name="KSO_WM_TEMPLATE_INDEX" val="20205081"/>
</p:tagLst>
</file>

<file path=ppt/tags/tag331.xml><?xml version="1.0" encoding="utf-8"?>
<p:tagLst xmlns:p="http://schemas.openxmlformats.org/presentationml/2006/main">
  <p:tag name="KSO_WM_UNIT_TABLE_BEAUTIFY" val="smartTable{0f25a772-98ee-4ed0-a1c4-104f543f2934}"/>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wm#"/>
  <p:tag name="KSO_WM_TEMPLATE_CATEGORY" val="custom"/>
  <p:tag name="KSO_WM_TEMPLATE_INDEX" val="20205081"/>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wm#"/>
  <p:tag name="KSO_WM_TEMPLATE_CATEGORY" val="custom"/>
  <p:tag name="KSO_WM_TEMPLATE_INDEX" val="20205081"/>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wm#"/>
  <p:tag name="KSO_WM_TEMPLATE_CATEGORY" val="custom"/>
  <p:tag name="KSO_WM_TEMPLATE_INDEX" val="20205081"/>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wm#"/>
  <p:tag name="KSO_WM_TEMPLATE_CATEGORY" val="custom"/>
  <p:tag name="KSO_WM_TEMPLATE_INDEX" val="20205081"/>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wm#"/>
  <p:tag name="KSO_WM_TEMPLATE_CATEGORY" val="custom"/>
  <p:tag name="KSO_WM_TEMPLATE_INDEX" val="20205081"/>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wm#"/>
  <p:tag name="KSO_WM_TEMPLATE_CATEGORY" val="custom"/>
  <p:tag name="KSO_WM_TEMPLATE_INDEX" val="20205081"/>
</p:tagLst>
</file>

<file path=ppt/tags/tag408.xml><?xml version="1.0" encoding="utf-8"?>
<p:tagLst xmlns:p="http://schemas.openxmlformats.org/presentationml/2006/main">
  <p:tag name="KSO_WM_UNIT_TABLE_BEAUTIFY" val="smartTable{0f25a772-98ee-4ed0-a1c4-104f543f2934}"/>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wm#"/>
  <p:tag name="KSO_WM_TEMPLATE_CATEGORY" val="custom"/>
  <p:tag name="KSO_WM_TEMPLATE_INDEX" val="2020508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wm#"/>
  <p:tag name="KSO_WM_TEMPLATE_CATEGORY" val="custom"/>
  <p:tag name="KSO_WM_TEMPLATE_INDEX" val="20205081"/>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wm#"/>
  <p:tag name="KSO_WM_TEMPLATE_CATEGORY" val="custom"/>
  <p:tag name="KSO_WM_TEMPLATE_INDEX" val="20205081"/>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wm#"/>
  <p:tag name="KSO_WM_TEMPLATE_CATEGORY" val="custom"/>
  <p:tag name="KSO_WM_TEMPLATE_INDEX" val="20205081"/>
</p:tagLst>
</file>

<file path=ppt/tags/tag485.xml><?xml version="1.0" encoding="utf-8"?>
<p:tagLst xmlns:p="http://schemas.openxmlformats.org/presentationml/2006/main">
  <p:tag name="KSO_WM_UNIT_TABLE_BEAUTIFY" val="smartTable{0f25a772-98ee-4ed0-a1c4-104f543f2934}"/>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wm#"/>
  <p:tag name="KSO_WM_TEMPLATE_CATEGORY" val="custom"/>
  <p:tag name="KSO_WM_TEMPLATE_INDEX" val="20205081"/>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wm#"/>
  <p:tag name="KSO_WM_TEMPLATE_CATEGORY" val="custom"/>
  <p:tag name="KSO_WM_TEMPLATE_INDEX" val="20205081"/>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wm#"/>
  <p:tag name="KSO_WM_TEMPLATE_CATEGORY" val="custom"/>
  <p:tag name="KSO_WM_TEMPLATE_INDEX" val="20205081"/>
</p:tagLst>
</file>

<file path=ppt/tags/tag562.xml><?xml version="1.0" encoding="utf-8"?>
<p:tagLst xmlns:p="http://schemas.openxmlformats.org/presentationml/2006/main">
  <p:tag name="KSO_WM_UNIT_TABLE_BEAUTIFY" val="smartTable{0f25a772-98ee-4ed0-a1c4-104f543f2934}"/>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UNIT_TABLE_BEAUTIFY" val="smartTable{0f25a772-98ee-4ed0-a1c4-104f543f2934}"/>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wm#"/>
  <p:tag name="KSO_WM_TEMPLATE_CATEGORY" val="custom"/>
  <p:tag name="KSO_WM_TEMPLATE_INDEX" val="20205081"/>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wm#"/>
  <p:tag name="KSO_WM_TEMPLATE_CATEGORY" val="custom"/>
  <p:tag name="KSO_WM_TEMPLATE_INDEX" val="20205081"/>
</p:tagLst>
</file>

<file path=ppt/tags/tag639.xml><?xml version="1.0" encoding="utf-8"?>
<p:tagLst xmlns:p="http://schemas.openxmlformats.org/presentationml/2006/main">
  <p:tag name="KSO_WM_UNIT_TABLE_BEAUTIFY" val="smartTable{0f25a772-98ee-4ed0-a1c4-104f543f2934}"/>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wm#"/>
  <p:tag name="KSO_WM_TEMPLATE_CATEGORY" val="custom"/>
  <p:tag name="KSO_WM_TEMPLATE_INDEX" val="20205081"/>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wm#"/>
  <p:tag name="KSO_WM_TEMPLATE_CATEGORY" val="custom"/>
  <p:tag name="KSO_WM_TEMPLATE_INDEX" val="20205081"/>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wm#"/>
  <p:tag name="KSO_WM_TEMPLATE_CATEGORY" val="custom"/>
  <p:tag name="KSO_WM_TEMPLATE_INDEX" val="20205081"/>
</p:tagLst>
</file>

<file path=ppt/tags/tag716.xml><?xml version="1.0" encoding="utf-8"?>
<p:tagLst xmlns:p="http://schemas.openxmlformats.org/presentationml/2006/main">
  <p:tag name="KSO_WM_UNIT_TABLE_BEAUTIFY" val="smartTable{0f25a772-98ee-4ed0-a1c4-104f543f2934}"/>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wm#"/>
  <p:tag name="KSO_WM_TEMPLATE_CATEGORY" val="custom"/>
  <p:tag name="KSO_WM_TEMPLATE_INDEX" val="20205081"/>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BEAUTIFY_FLAG" val=""/>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BEAUTIFY_FLAG" val=""/>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KSO_WM_BEAUTIFY_FLAG" val=""/>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wm#"/>
  <p:tag name="KSO_WM_TEMPLATE_CATEGORY" val="custom"/>
  <p:tag name="KSO_WM_TEMPLATE_INDEX" val="20205081"/>
</p:tagLst>
</file>

<file path=ppt/tags/tag793.xml><?xml version="1.0" encoding="utf-8"?>
<p:tagLst xmlns:p="http://schemas.openxmlformats.org/presentationml/2006/main">
  <p:tag name="KSO_WM_UNIT_TABLE_BEAUTIFY" val="smartTable{0f25a772-98ee-4ed0-a1c4-104f543f2934}"/>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wm#"/>
  <p:tag name="KSO_WM_TEMPLATE_CATEGORY" val="custom"/>
  <p:tag name="KSO_WM_TEMPLATE_INDEX" val="20205081"/>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wm#"/>
  <p:tag name="KSO_WM_TEMPLATE_CATEGORY" val="custom"/>
  <p:tag name="KSO_WM_TEMPLATE_INDEX" val="20205081"/>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70.xml><?xml version="1.0" encoding="utf-8"?>
<p:tagLst xmlns:p="http://schemas.openxmlformats.org/presentationml/2006/main">
  <p:tag name="KSO_WM_UNIT_TABLE_BEAUTIFY" val="smartTable{0f25a772-98ee-4ed0-a1c4-104f543f2934}"/>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UNIT_TABLE_BEAUTIFY" val="smartTable{0f25a772-98ee-4ed0-a1c4-104f543f2934}"/>
  <p:tag name="KSO_WM_BEAUTIFY_FLAG" val=""/>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wm#"/>
  <p:tag name="KSO_WM_TEMPLATE_CATEGORY" val="custom"/>
  <p:tag name="KSO_WM_TEMPLATE_INDEX" val="20205081"/>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KSO_WM_BEAUTIFY_FLAG" val=""/>
</p:tagLst>
</file>

<file path=ppt/tags/tag914.xml><?xml version="1.0" encoding="utf-8"?>
<p:tagLst xmlns:p="http://schemas.openxmlformats.org/presentationml/2006/main">
  <p:tag name="KSO_WM_BEAUTIFY_FLAG" val=""/>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wm#"/>
  <p:tag name="KSO_WM_TEMPLATE_CATEGORY" val="custom"/>
  <p:tag name="KSO_WM_TEMPLATE_INDEX" val="20205081"/>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KSO_WM_BEAUTIFY_FLAG" val=""/>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30.xml><?xml version="1.0" encoding="utf-8"?>
<p:tagLst xmlns:p="http://schemas.openxmlformats.org/presentationml/2006/main">
  <p:tag name="KSO_WM_BEAUTIFY_FLAG" val=""/>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BEAUTIFY_FLAG" val=""/>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KSO_WM_BEAUTIFY_FLAG" val=""/>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KSO_WM_BEAUTIFY_FLAG" val=""/>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wm#"/>
  <p:tag name="KSO_WM_TEMPLATE_CATEGORY" val="custom"/>
  <p:tag name="KSO_WM_TEMPLATE_INDEX" val="20205081"/>
</p:tagLst>
</file>

<file path=ppt/tags/tag947.xml><?xml version="1.0" encoding="utf-8"?>
<p:tagLst xmlns:p="http://schemas.openxmlformats.org/presentationml/2006/main">
  <p:tag name="KSO_WM_UNIT_TABLE_BEAUTIFY" val="smartTable{0f25a772-98ee-4ed0-a1c4-104f543f2934}"/>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KSO_WM_BEAUTIFY_FLAG" val=""/>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KSO_WM_BEAUTIFY_FLAG" val=""/>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KSO_WM_BEAUTIFY_FLAG" val=""/>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
</p:tagLst>
</file>

<file path=ppt/tags/tag974.xml><?xml version="1.0" encoding="utf-8"?>
<p:tagLst xmlns:p="http://schemas.openxmlformats.org/presentationml/2006/main">
  <p:tag name="KSO_WM_BEAUTIFY_FLAG" val="#wm#"/>
  <p:tag name="KSO_WM_TEMPLATE_CATEGORY" val="custom"/>
  <p:tag name="KSO_WM_TEMPLATE_INDEX" val="20205081"/>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KSO_WM_BEAUTIFY_FLAG" val=""/>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KSO_WM_BEAUTIFY_FLAG" val=""/>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22708</Words>
  <Application>WPS 演示</Application>
  <PresentationFormat>全屏显示(4:3)</PresentationFormat>
  <Paragraphs>3780</Paragraphs>
  <Slides>86</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86</vt:i4>
      </vt:variant>
    </vt:vector>
  </HeadingPairs>
  <TitlesOfParts>
    <vt:vector size="102" baseType="lpstr">
      <vt:lpstr>Arial</vt:lpstr>
      <vt:lpstr>宋体</vt:lpstr>
      <vt:lpstr>Wingdings</vt:lpstr>
      <vt:lpstr>华文行楷</vt:lpstr>
      <vt:lpstr>Times New Roman</vt:lpstr>
      <vt:lpstr>黑体</vt:lpstr>
      <vt:lpstr>楷体</vt:lpstr>
      <vt:lpstr>仿宋</vt:lpstr>
      <vt:lpstr>华文新魏</vt:lpstr>
      <vt:lpstr>Calibri</vt:lpstr>
      <vt:lpstr>微软雅黑</vt:lpstr>
      <vt:lpstr>Arial Unicode MS</vt:lpstr>
      <vt:lpstr>等线 Light</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小新</dc:creator>
  <cp:lastModifiedBy>PC</cp:lastModifiedBy>
  <cp:revision>1440</cp:revision>
  <dcterms:created xsi:type="dcterms:W3CDTF">2019-06-19T02:08:00Z</dcterms:created>
  <dcterms:modified xsi:type="dcterms:W3CDTF">2023-02-13T09:38:44Z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4DC0FAAA686047C3A4E2EC994A554A73</vt:lpwstr>
  </property>
</Properties>
</file>